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8" r:id="rId4"/>
    <p:sldMasterId id="2147483664" r:id="rId5"/>
    <p:sldMasterId id="2147483851" r:id="rId6"/>
    <p:sldMasterId id="2147483861" r:id="rId7"/>
    <p:sldMasterId id="2147483670" r:id="rId8"/>
    <p:sldMasterId id="2147483678" r:id="rId9"/>
    <p:sldMasterId id="2147483864" r:id="rId10"/>
    <p:sldMasterId id="2147483672" r:id="rId11"/>
    <p:sldMasterId id="2147483866" r:id="rId12"/>
    <p:sldMasterId id="2147483899" r:id="rId13"/>
  </p:sldMasterIdLst>
  <p:notesMasterIdLst>
    <p:notesMasterId r:id="rId138"/>
  </p:notesMasterIdLst>
  <p:sldIdLst>
    <p:sldId id="1044" r:id="rId14"/>
    <p:sldId id="1045" r:id="rId15"/>
    <p:sldId id="1047" r:id="rId16"/>
    <p:sldId id="934" r:id="rId17"/>
    <p:sldId id="263" r:id="rId18"/>
    <p:sldId id="942" r:id="rId19"/>
    <p:sldId id="936" r:id="rId20"/>
    <p:sldId id="935" r:id="rId21"/>
    <p:sldId id="938" r:id="rId22"/>
    <p:sldId id="937" r:id="rId23"/>
    <p:sldId id="940" r:id="rId24"/>
    <p:sldId id="939" r:id="rId25"/>
    <p:sldId id="944" r:id="rId26"/>
    <p:sldId id="973" r:id="rId27"/>
    <p:sldId id="706" r:id="rId28"/>
    <p:sldId id="983" r:id="rId29"/>
    <p:sldId id="1042" r:id="rId30"/>
    <p:sldId id="795" r:id="rId31"/>
    <p:sldId id="980" r:id="rId32"/>
    <p:sldId id="981" r:id="rId33"/>
    <p:sldId id="1039" r:id="rId34"/>
    <p:sldId id="1043" r:id="rId35"/>
    <p:sldId id="961" r:id="rId36"/>
    <p:sldId id="277" r:id="rId37"/>
    <p:sldId id="280" r:id="rId38"/>
    <p:sldId id="279" r:id="rId39"/>
    <p:sldId id="278" r:id="rId40"/>
    <p:sldId id="281" r:id="rId41"/>
    <p:sldId id="694" r:id="rId42"/>
    <p:sldId id="664" r:id="rId43"/>
    <p:sldId id="984" r:id="rId44"/>
    <p:sldId id="992" r:id="rId45"/>
    <p:sldId id="993" r:id="rId46"/>
    <p:sldId id="994" r:id="rId47"/>
    <p:sldId id="995" r:id="rId48"/>
    <p:sldId id="924" r:id="rId49"/>
    <p:sldId id="927" r:id="rId50"/>
    <p:sldId id="647" r:id="rId51"/>
    <p:sldId id="707" r:id="rId52"/>
    <p:sldId id="999" r:id="rId53"/>
    <p:sldId id="840" r:id="rId54"/>
    <p:sldId id="838" r:id="rId55"/>
    <p:sldId id="949" r:id="rId56"/>
    <p:sldId id="653" r:id="rId57"/>
    <p:sldId id="1001" r:id="rId58"/>
    <p:sldId id="1002" r:id="rId59"/>
    <p:sldId id="1000" r:id="rId60"/>
    <p:sldId id="945" r:id="rId61"/>
    <p:sldId id="656" r:id="rId62"/>
    <p:sldId id="257" r:id="rId63"/>
    <p:sldId id="709" r:id="rId64"/>
    <p:sldId id="710" r:id="rId65"/>
    <p:sldId id="711" r:id="rId66"/>
    <p:sldId id="712" r:id="rId67"/>
    <p:sldId id="946" r:id="rId68"/>
    <p:sldId id="660" r:id="rId69"/>
    <p:sldId id="1006" r:id="rId70"/>
    <p:sldId id="1004" r:id="rId71"/>
    <p:sldId id="1005" r:id="rId72"/>
    <p:sldId id="657" r:id="rId73"/>
    <p:sldId id="665" r:id="rId74"/>
    <p:sldId id="807" r:id="rId75"/>
    <p:sldId id="1007" r:id="rId76"/>
    <p:sldId id="1003" r:id="rId77"/>
    <p:sldId id="1009" r:id="rId78"/>
    <p:sldId id="1028" r:id="rId79"/>
    <p:sldId id="1008" r:id="rId80"/>
    <p:sldId id="947" r:id="rId81"/>
    <p:sldId id="933" r:id="rId82"/>
    <p:sldId id="1024" r:id="rId83"/>
    <p:sldId id="1018" r:id="rId84"/>
    <p:sldId id="996" r:id="rId85"/>
    <p:sldId id="1025" r:id="rId86"/>
    <p:sldId id="1019" r:id="rId87"/>
    <p:sldId id="1023" r:id="rId88"/>
    <p:sldId id="997" r:id="rId89"/>
    <p:sldId id="1026" r:id="rId90"/>
    <p:sldId id="1020" r:id="rId91"/>
    <p:sldId id="1021" r:id="rId92"/>
    <p:sldId id="1022" r:id="rId93"/>
    <p:sldId id="1027" r:id="rId94"/>
    <p:sldId id="948" r:id="rId95"/>
    <p:sldId id="644" r:id="rId96"/>
    <p:sldId id="1015" r:id="rId97"/>
    <p:sldId id="1029" r:id="rId98"/>
    <p:sldId id="985" r:id="rId99"/>
    <p:sldId id="975" r:id="rId100"/>
    <p:sldId id="1030" r:id="rId101"/>
    <p:sldId id="661" r:id="rId102"/>
    <p:sldId id="960" r:id="rId103"/>
    <p:sldId id="708" r:id="rId104"/>
    <p:sldId id="684" r:id="rId105"/>
    <p:sldId id="815" r:id="rId106"/>
    <p:sldId id="1033" r:id="rId107"/>
    <p:sldId id="1031" r:id="rId108"/>
    <p:sldId id="1034" r:id="rId109"/>
    <p:sldId id="1032" r:id="rId110"/>
    <p:sldId id="1035" r:id="rId111"/>
    <p:sldId id="955" r:id="rId112"/>
    <p:sldId id="976" r:id="rId113"/>
    <p:sldId id="1036" r:id="rId114"/>
    <p:sldId id="1012" r:id="rId115"/>
    <p:sldId id="1037" r:id="rId116"/>
    <p:sldId id="1038" r:id="rId117"/>
    <p:sldId id="958" r:id="rId118"/>
    <p:sldId id="642" r:id="rId119"/>
    <p:sldId id="618" r:id="rId120"/>
    <p:sldId id="619" r:id="rId121"/>
    <p:sldId id="620" r:id="rId122"/>
    <p:sldId id="648" r:id="rId123"/>
    <p:sldId id="622" r:id="rId124"/>
    <p:sldId id="640" r:id="rId125"/>
    <p:sldId id="625" r:id="rId126"/>
    <p:sldId id="624" r:id="rId127"/>
    <p:sldId id="639" r:id="rId128"/>
    <p:sldId id="1010" r:id="rId129"/>
    <p:sldId id="987" r:id="rId130"/>
    <p:sldId id="959" r:id="rId131"/>
    <p:sldId id="986" r:id="rId132"/>
    <p:sldId id="988" r:id="rId133"/>
    <p:sldId id="990" r:id="rId134"/>
    <p:sldId id="991" r:id="rId135"/>
    <p:sldId id="696" r:id="rId136"/>
    <p:sldId id="295" r:id="rId137"/>
  </p:sldIdLst>
  <p:sldSz cx="9144000" cy="5143500" type="screen16x9"/>
  <p:notesSz cx="7010400" cy="92964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6B27D87-5C87-4E22-9537-86274AE623C2}">
          <p14:sldIdLst>
            <p14:sldId id="1044"/>
            <p14:sldId id="1045"/>
            <p14:sldId id="1047"/>
            <p14:sldId id="934"/>
          </p14:sldIdLst>
        </p14:section>
        <p14:section name="History" id="{CE9F6D04-22C8-4897-AFE3-96963B6492CA}">
          <p14:sldIdLst>
            <p14:sldId id="263"/>
            <p14:sldId id="942"/>
            <p14:sldId id="936"/>
            <p14:sldId id="935"/>
            <p14:sldId id="938"/>
            <p14:sldId id="937"/>
          </p14:sldIdLst>
        </p14:section>
        <p14:section name="Waterfall" id="{53B39DB4-9AA4-4E4B-BB6E-A77B74E6FF3A}">
          <p14:sldIdLst>
            <p14:sldId id="940"/>
            <p14:sldId id="939"/>
            <p14:sldId id="944"/>
          </p14:sldIdLst>
        </p14:section>
        <p14:section name="Crossroads" id="{7CF7351C-8B83-422E-8EAD-134175620BF5}">
          <p14:sldIdLst>
            <p14:sldId id="973"/>
            <p14:sldId id="706"/>
            <p14:sldId id="983"/>
            <p14:sldId id="1042"/>
            <p14:sldId id="795"/>
            <p14:sldId id="980"/>
            <p14:sldId id="981"/>
          </p14:sldIdLst>
        </p14:section>
        <p14:section name="Agile" id="{2905B8FB-9205-41E6-B6E0-96FEF2A440D2}">
          <p14:sldIdLst>
            <p14:sldId id="1039"/>
            <p14:sldId id="1043"/>
            <p14:sldId id="961"/>
            <p14:sldId id="277"/>
            <p14:sldId id="280"/>
            <p14:sldId id="279"/>
            <p14:sldId id="278"/>
            <p14:sldId id="281"/>
            <p14:sldId id="694"/>
            <p14:sldId id="664"/>
          </p14:sldIdLst>
        </p14:section>
        <p14:section name="Kanban" id="{574CDBAE-D399-4A96-857E-B2B566AA3254}">
          <p14:sldIdLst>
            <p14:sldId id="984"/>
            <p14:sldId id="992"/>
            <p14:sldId id="993"/>
            <p14:sldId id="994"/>
          </p14:sldIdLst>
        </p14:section>
        <p14:section name="Scrum Overview" id="{B1162181-1305-4111-947F-E128D68EB43C}">
          <p14:sldIdLst>
            <p14:sldId id="995"/>
            <p14:sldId id="924"/>
            <p14:sldId id="927"/>
            <p14:sldId id="647"/>
          </p14:sldIdLst>
        </p14:section>
        <p14:section name="Framework" id="{497A46B1-CDCD-4825-8F11-60CBE39986F6}">
          <p14:sldIdLst>
            <p14:sldId id="707"/>
            <p14:sldId id="999"/>
            <p14:sldId id="840"/>
            <p14:sldId id="838"/>
          </p14:sldIdLst>
        </p14:section>
        <p14:section name="Pillars" id="{2E8528DC-045E-49B8-BD5E-57CEDB442AD4}">
          <p14:sldIdLst>
            <p14:sldId id="949"/>
            <p14:sldId id="653"/>
            <p14:sldId id="1001"/>
            <p14:sldId id="1002"/>
            <p14:sldId id="1000"/>
          </p14:sldIdLst>
        </p14:section>
        <p14:section name="Values" id="{E2CC71A4-EF3B-4E73-A2F6-277077976A5E}">
          <p14:sldIdLst>
            <p14:sldId id="945"/>
            <p14:sldId id="656"/>
            <p14:sldId id="257"/>
            <p14:sldId id="709"/>
            <p14:sldId id="710"/>
            <p14:sldId id="711"/>
            <p14:sldId id="712"/>
          </p14:sldIdLst>
        </p14:section>
        <p14:section name="Roles" id="{CDBF7161-3391-4B49-9C42-3D2A54A02789}">
          <p14:sldIdLst>
            <p14:sldId id="946"/>
            <p14:sldId id="660"/>
            <p14:sldId id="1006"/>
            <p14:sldId id="1004"/>
            <p14:sldId id="1005"/>
            <p14:sldId id="657"/>
            <p14:sldId id="665"/>
            <p14:sldId id="807"/>
            <p14:sldId id="1007"/>
            <p14:sldId id="1003"/>
            <p14:sldId id="1009"/>
            <p14:sldId id="1028"/>
            <p14:sldId id="1008"/>
          </p14:sldIdLst>
        </p14:section>
        <p14:section name="Artifacts" id="{91F8D08D-DF65-4B45-AE4A-AED30A101339}">
          <p14:sldIdLst>
            <p14:sldId id="947"/>
            <p14:sldId id="933"/>
            <p14:sldId id="1024"/>
            <p14:sldId id="1018"/>
            <p14:sldId id="996"/>
            <p14:sldId id="1025"/>
            <p14:sldId id="1019"/>
            <p14:sldId id="1023"/>
            <p14:sldId id="997"/>
            <p14:sldId id="1026"/>
            <p14:sldId id="1020"/>
            <p14:sldId id="1021"/>
            <p14:sldId id="1022"/>
            <p14:sldId id="1027"/>
          </p14:sldIdLst>
        </p14:section>
        <p14:section name="Events" id="{B34447B2-816B-4A9F-8422-455CFEF58718}">
          <p14:sldIdLst>
            <p14:sldId id="948"/>
            <p14:sldId id="644"/>
            <p14:sldId id="1015"/>
            <p14:sldId id="1029"/>
            <p14:sldId id="985"/>
            <p14:sldId id="975"/>
            <p14:sldId id="1030"/>
            <p14:sldId id="661"/>
            <p14:sldId id="960"/>
            <p14:sldId id="708"/>
            <p14:sldId id="684"/>
            <p14:sldId id="815"/>
            <p14:sldId id="1033"/>
            <p14:sldId id="1031"/>
            <p14:sldId id="1034"/>
            <p14:sldId id="1032"/>
            <p14:sldId id="1035"/>
            <p14:sldId id="955"/>
            <p14:sldId id="976"/>
            <p14:sldId id="1036"/>
            <p14:sldId id="1012"/>
            <p14:sldId id="1037"/>
            <p14:sldId id="1038"/>
            <p14:sldId id="958"/>
          </p14:sldIdLst>
        </p14:section>
        <p14:section name="State of Agile" id="{DA64F4DF-DA81-416B-B3DB-6D9DE42140EA}">
          <p14:sldIdLst>
            <p14:sldId id="642"/>
            <p14:sldId id="618"/>
            <p14:sldId id="619"/>
            <p14:sldId id="620"/>
            <p14:sldId id="648"/>
            <p14:sldId id="622"/>
            <p14:sldId id="640"/>
            <p14:sldId id="625"/>
            <p14:sldId id="624"/>
            <p14:sldId id="639"/>
          </p14:sldIdLst>
        </p14:section>
        <p14:section name="Conclusion" id="{FAF51772-C86E-4D4C-A6F1-357CF26F2B49}">
          <p14:sldIdLst>
            <p14:sldId id="1010"/>
            <p14:sldId id="987"/>
            <p14:sldId id="959"/>
            <p14:sldId id="986"/>
            <p14:sldId id="988"/>
            <p14:sldId id="990"/>
            <p14:sldId id="991"/>
            <p14:sldId id="696"/>
            <p14:sldId id="295"/>
          </p14:sldIdLst>
        </p14:section>
      </p14:sectionLst>
    </p:ext>
    <p:ext uri="{EFAFB233-063F-42B5-8137-9DF3F51BA10A}">
      <p15:sldGuideLst xmlns:p15="http://schemas.microsoft.com/office/powerpoint/2012/main">
        <p15:guide id="1" orient="horz" pos="169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713"/>
    <a:srgbClr val="14120E"/>
    <a:srgbClr val="404040"/>
    <a:srgbClr val="000000"/>
    <a:srgbClr val="E6E6E6"/>
    <a:srgbClr val="020A0C"/>
    <a:srgbClr val="030910"/>
    <a:srgbClr val="275791"/>
    <a:srgbClr val="FFFFFF"/>
    <a:srgbClr val="ECE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892BE7-EB48-44BD-876F-C20602ED3577}" v="2965" dt="2019-02-18T21:50:42.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18" autoAdjust="0"/>
    <p:restoredTop sz="93931" autoAdjust="0"/>
  </p:normalViewPr>
  <p:slideViewPr>
    <p:cSldViewPr snapToGrid="0">
      <p:cViewPr varScale="1">
        <p:scale>
          <a:sx n="70" d="100"/>
          <a:sy n="70" d="100"/>
        </p:scale>
        <p:origin x="48" y="66"/>
      </p:cViewPr>
      <p:guideLst>
        <p:guide orient="horz" pos="1692"/>
        <p:guide pos="2880"/>
      </p:guideLst>
    </p:cSldViewPr>
  </p:slideViewPr>
  <p:outlineViewPr>
    <p:cViewPr>
      <p:scale>
        <a:sx n="33" d="100"/>
        <a:sy n="33" d="100"/>
      </p:scale>
      <p:origin x="0" y="-19584"/>
    </p:cViewPr>
  </p:outlineViewPr>
  <p:notesTextViewPr>
    <p:cViewPr>
      <p:scale>
        <a:sx n="1" d="1"/>
        <a:sy n="1" d="1"/>
      </p:scale>
      <p:origin x="0" y="0"/>
    </p:cViewPr>
  </p:notesTextViewPr>
  <p:sorterViewPr>
    <p:cViewPr>
      <p:scale>
        <a:sx n="100" d="100"/>
        <a:sy n="100" d="100"/>
      </p:scale>
      <p:origin x="0" y="-12408"/>
    </p:cViewPr>
  </p:sorterViewPr>
  <p:notesViewPr>
    <p:cSldViewPr snapToGrid="0">
      <p:cViewPr varScale="1">
        <p:scale>
          <a:sx n="48" d="100"/>
          <a:sy n="48" d="100"/>
        </p:scale>
        <p:origin x="2660"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notesMaster" Target="notesMasters/notesMaster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slide" Target="slides/slide111.xml"/><Relationship Id="rId129" Type="http://schemas.openxmlformats.org/officeDocument/2006/relationships/slide" Target="slides/slide116.xml"/><Relationship Id="rId137" Type="http://schemas.openxmlformats.org/officeDocument/2006/relationships/slide" Target="slides/slide12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openxmlformats.org/officeDocument/2006/relationships/slide" Target="slides/slide119.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97963396436042"/>
          <c:y val="0.19254586951689762"/>
          <c:w val="0.86280100860093722"/>
          <c:h val="0.71074052618576122"/>
        </c:manualLayout>
      </c:layout>
      <c:barChart>
        <c:barDir val="col"/>
        <c:grouping val="clustered"/>
        <c:varyColors val="0"/>
        <c:ser>
          <c:idx val="0"/>
          <c:order val="0"/>
          <c:tx>
            <c:strRef>
              <c:f>Sheet1!$B$1</c:f>
              <c:strCache>
                <c:ptCount val="1"/>
                <c:pt idx="0">
                  <c:v>Series 1</c:v>
                </c:pt>
              </c:strCache>
            </c:strRef>
          </c:tx>
          <c:spPr>
            <a:solidFill>
              <a:schemeClr val="bg2"/>
            </a:solidFill>
            <a:ln>
              <a:noFill/>
            </a:ln>
            <a:effectLst/>
          </c:spPr>
          <c:invertIfNegative val="0"/>
          <c:cat>
            <c:numRef>
              <c:f>Sheet1!$A$2:$A$52</c:f>
              <c:numCache>
                <c:formatCode>General</c:formatCode>
                <c:ptCount val="51"/>
              </c:numCache>
            </c:numRef>
          </c:cat>
          <c:val>
            <c:numRef>
              <c:f>Sheet1!$B$2:$B$52</c:f>
              <c:numCache>
                <c:formatCode>General</c:formatCode>
                <c:ptCount val="51"/>
                <c:pt idx="0">
                  <c:v>50</c:v>
                </c:pt>
                <c:pt idx="1">
                  <c:v>40</c:v>
                </c:pt>
                <c:pt idx="2">
                  <c:v>32</c:v>
                </c:pt>
                <c:pt idx="3">
                  <c:v>25.6</c:v>
                </c:pt>
                <c:pt idx="4">
                  <c:v>20.480000000000004</c:v>
                </c:pt>
                <c:pt idx="5">
                  <c:v>16.384000000000004</c:v>
                </c:pt>
                <c:pt idx="6">
                  <c:v>13.107200000000004</c:v>
                </c:pt>
                <c:pt idx="7">
                  <c:v>10.485760000000004</c:v>
                </c:pt>
                <c:pt idx="8">
                  <c:v>8.3886080000000032</c:v>
                </c:pt>
                <c:pt idx="9">
                  <c:v>6.7108864000000032</c:v>
                </c:pt>
                <c:pt idx="10">
                  <c:v>5.3687091200000028</c:v>
                </c:pt>
                <c:pt idx="11">
                  <c:v>4.294967296000002</c:v>
                </c:pt>
                <c:pt idx="12">
                  <c:v>3.4359738368000019</c:v>
                </c:pt>
                <c:pt idx="13">
                  <c:v>2.7487790694400016</c:v>
                </c:pt>
                <c:pt idx="14">
                  <c:v>2.1990232555520013</c:v>
                </c:pt>
                <c:pt idx="15">
                  <c:v>1.7592186044416012</c:v>
                </c:pt>
                <c:pt idx="16">
                  <c:v>1.4073748835532811</c:v>
                </c:pt>
                <c:pt idx="17">
                  <c:v>1.125899906842625</c:v>
                </c:pt>
                <c:pt idx="18">
                  <c:v>0.90071992547410007</c:v>
                </c:pt>
                <c:pt idx="19">
                  <c:v>0.72057594037928008</c:v>
                </c:pt>
                <c:pt idx="20">
                  <c:v>0.57646075230342408</c:v>
                </c:pt>
                <c:pt idx="21">
                  <c:v>0.46116860184273928</c:v>
                </c:pt>
                <c:pt idx="22">
                  <c:v>0.36893488147419146</c:v>
                </c:pt>
                <c:pt idx="23">
                  <c:v>0.29514790517935319</c:v>
                </c:pt>
                <c:pt idx="24">
                  <c:v>0.23611832414348255</c:v>
                </c:pt>
                <c:pt idx="25">
                  <c:v>0.18889465931478605</c:v>
                </c:pt>
                <c:pt idx="26">
                  <c:v>0.15111572745182886</c:v>
                </c:pt>
                <c:pt idx="27">
                  <c:v>0.12089258196146309</c:v>
                </c:pt>
                <c:pt idx="28">
                  <c:v>9.6714065569170476E-2</c:v>
                </c:pt>
                <c:pt idx="29">
                  <c:v>7.7371252455336381E-2</c:v>
                </c:pt>
                <c:pt idx="30">
                  <c:v>6.1897001964269109E-2</c:v>
                </c:pt>
                <c:pt idx="31">
                  <c:v>4.9517601571415291E-2</c:v>
                </c:pt>
                <c:pt idx="32">
                  <c:v>3.9614081257132235E-2</c:v>
                </c:pt>
                <c:pt idx="33">
                  <c:v>3.1691265005705786E-2</c:v>
                </c:pt>
                <c:pt idx="34">
                  <c:v>2.5353012004564631E-2</c:v>
                </c:pt>
                <c:pt idx="35">
                  <c:v>2.0282409603651706E-2</c:v>
                </c:pt>
                <c:pt idx="36">
                  <c:v>1.6225927682921366E-2</c:v>
                </c:pt>
                <c:pt idx="37">
                  <c:v>1.2980742146337093E-2</c:v>
                </c:pt>
                <c:pt idx="38">
                  <c:v>1.0384593717069675E-2</c:v>
                </c:pt>
                <c:pt idx="39">
                  <c:v>8.3076749736557404E-3</c:v>
                </c:pt>
                <c:pt idx="40">
                  <c:v>6.646139978924593E-3</c:v>
                </c:pt>
                <c:pt idx="41">
                  <c:v>5.3169119831396744E-3</c:v>
                </c:pt>
                <c:pt idx="42">
                  <c:v>4.25352958651174E-3</c:v>
                </c:pt>
                <c:pt idx="43">
                  <c:v>3.402823669209392E-3</c:v>
                </c:pt>
                <c:pt idx="44">
                  <c:v>2.7222589353675139E-3</c:v>
                </c:pt>
                <c:pt idx="45">
                  <c:v>2.1778071482940111E-3</c:v>
                </c:pt>
                <c:pt idx="46">
                  <c:v>1.742245718635209E-3</c:v>
                </c:pt>
                <c:pt idx="47">
                  <c:v>1.3937965749081672E-3</c:v>
                </c:pt>
                <c:pt idx="48">
                  <c:v>1.1150372599265338E-3</c:v>
                </c:pt>
                <c:pt idx="49">
                  <c:v>8.9202980794122707E-4</c:v>
                </c:pt>
                <c:pt idx="50">
                  <c:v>7.1362384635298166E-4</c:v>
                </c:pt>
              </c:numCache>
            </c:numRef>
          </c:val>
          <c:extLst>
            <c:ext xmlns:c16="http://schemas.microsoft.com/office/drawing/2014/chart" uri="{C3380CC4-5D6E-409C-BE32-E72D297353CC}">
              <c16:uniqueId val="{00000000-0A90-4B36-A6CB-B0401DF36DF0}"/>
            </c:ext>
          </c:extLst>
        </c:ser>
        <c:dLbls>
          <c:showLegendKey val="0"/>
          <c:showVal val="0"/>
          <c:showCatName val="0"/>
          <c:showSerName val="0"/>
          <c:showPercent val="0"/>
          <c:showBubbleSize val="0"/>
        </c:dLbls>
        <c:gapWidth val="14"/>
        <c:overlap val="-27"/>
        <c:axId val="492769048"/>
        <c:axId val="492769376"/>
      </c:barChart>
      <c:catAx>
        <c:axId val="492769048"/>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50000"/>
                        <a:lumOff val="50000"/>
                      </a:schemeClr>
                    </a:solidFill>
                    <a:latin typeface="+mn-lt"/>
                    <a:ea typeface="+mn-ea"/>
                    <a:cs typeface="+mn-cs"/>
                  </a:defRPr>
                </a:pPr>
                <a:r>
                  <a:rPr lang="en-US" sz="1600" b="1" dirty="0">
                    <a:solidFill>
                      <a:schemeClr val="tx1">
                        <a:lumMod val="50000"/>
                        <a:lumOff val="50000"/>
                      </a:schemeClr>
                    </a:solidFill>
                  </a:rPr>
                  <a:t>Features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2769376"/>
        <c:crosses val="autoZero"/>
        <c:auto val="1"/>
        <c:lblAlgn val="ctr"/>
        <c:lblOffset val="100"/>
        <c:noMultiLvlLbl val="0"/>
      </c:catAx>
      <c:valAx>
        <c:axId val="492769376"/>
        <c:scaling>
          <c:orientation val="minMax"/>
          <c:max val="50"/>
        </c:scaling>
        <c:delete val="0"/>
        <c:axPos val="l"/>
        <c:title>
          <c:tx>
            <c:rich>
              <a:bodyPr rot="-5400000" spcFirstLastPara="1" vertOverflow="ellipsis" vert="horz" wrap="square" anchor="ctr" anchorCtr="1"/>
              <a:lstStyle/>
              <a:p>
                <a:pPr>
                  <a:defRPr sz="1600" b="1" i="0" u="none" strike="noStrike" kern="1200" baseline="0">
                    <a:solidFill>
                      <a:schemeClr val="tx1">
                        <a:lumMod val="50000"/>
                        <a:lumOff val="50000"/>
                      </a:schemeClr>
                    </a:solidFill>
                    <a:latin typeface="+mn-lt"/>
                    <a:ea typeface="+mn-ea"/>
                    <a:cs typeface="+mn-cs"/>
                  </a:defRPr>
                </a:pPr>
                <a:r>
                  <a:rPr lang="en-US" sz="1600" b="1" dirty="0">
                    <a:solidFill>
                      <a:schemeClr val="tx1">
                        <a:lumMod val="50000"/>
                        <a:lumOff val="50000"/>
                      </a:schemeClr>
                    </a:solidFill>
                  </a:rPr>
                  <a:t>Value to Customer</a:t>
                </a:r>
              </a:p>
            </c:rich>
          </c:tx>
          <c:layout>
            <c:manualLayout>
              <c:xMode val="edge"/>
              <c:yMode val="edge"/>
              <c:x val="1.9616865052823874E-3"/>
              <c:y val="0.25781698770874506"/>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49276904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477189722672728"/>
          <c:y val="4.0222308150099174E-2"/>
          <c:w val="0.48949079719465166"/>
          <c:h val="0.91955538369980161"/>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dLbl>
              <c:idx val="0"/>
              <c:layout>
                <c:manualLayout>
                  <c:x val="-4.2411164889432926E-3"/>
                  <c:y val="-3.655421791507930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C6-4B81-B220-915EFBC42209}"/>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Accelerate product delivery</c:v>
                </c:pt>
                <c:pt idx="1">
                  <c:v>Enhance ability to manage changing priorities</c:v>
                </c:pt>
                <c:pt idx="2">
                  <c:v>Increase productivity</c:v>
                </c:pt>
                <c:pt idx="3">
                  <c:v>Improve business/IT alignment</c:v>
                </c:pt>
                <c:pt idx="4">
                  <c:v>Enhance software quality</c:v>
                </c:pt>
                <c:pt idx="5">
                  <c:v>Enhance delivery predictability</c:v>
                </c:pt>
                <c:pt idx="6">
                  <c:v>Improve project visibility</c:v>
                </c:pt>
                <c:pt idx="7">
                  <c:v>Reduce project risk</c:v>
                </c:pt>
                <c:pt idx="8">
                  <c:v>Improve team morale</c:v>
                </c:pt>
                <c:pt idx="9">
                  <c:v>Improve engineering discipline</c:v>
                </c:pt>
                <c:pt idx="10">
                  <c:v>Reduce project cost</c:v>
                </c:pt>
                <c:pt idx="11">
                  <c:v>Increase software maintainability</c:v>
                </c:pt>
                <c:pt idx="12">
                  <c:v>Better manage distrubuted teams</c:v>
                </c:pt>
              </c:strCache>
            </c:strRef>
          </c:cat>
          <c:val>
            <c:numRef>
              <c:f>Sheet1!$B$2:$B$14</c:f>
              <c:numCache>
                <c:formatCode>0%</c:formatCode>
                <c:ptCount val="13"/>
                <c:pt idx="0">
                  <c:v>0.75</c:v>
                </c:pt>
                <c:pt idx="1">
                  <c:v>0.64</c:v>
                </c:pt>
                <c:pt idx="2">
                  <c:v>0.55000000000000004</c:v>
                </c:pt>
                <c:pt idx="3">
                  <c:v>0.49</c:v>
                </c:pt>
                <c:pt idx="4">
                  <c:v>0.46</c:v>
                </c:pt>
                <c:pt idx="5">
                  <c:v>0.46</c:v>
                </c:pt>
                <c:pt idx="6">
                  <c:v>0.42</c:v>
                </c:pt>
                <c:pt idx="7">
                  <c:v>0.37</c:v>
                </c:pt>
                <c:pt idx="8">
                  <c:v>0.28000000000000003</c:v>
                </c:pt>
                <c:pt idx="9">
                  <c:v>0.25</c:v>
                </c:pt>
                <c:pt idx="10">
                  <c:v>0.24</c:v>
                </c:pt>
                <c:pt idx="11">
                  <c:v>0.18</c:v>
                </c:pt>
                <c:pt idx="12">
                  <c:v>0.17</c:v>
                </c:pt>
              </c:numCache>
            </c:numRef>
          </c:val>
          <c:extLst>
            <c:ext xmlns:c16="http://schemas.microsoft.com/office/drawing/2014/chart" uri="{C3380CC4-5D6E-409C-BE32-E72D297353CC}">
              <c16:uniqueId val="{00000000-78C7-4A0D-9C67-6E88EEE79769}"/>
            </c:ext>
          </c:extLst>
        </c:ser>
        <c:dLbls>
          <c:showLegendKey val="0"/>
          <c:showVal val="0"/>
          <c:showCatName val="0"/>
          <c:showSerName val="0"/>
          <c:showPercent val="0"/>
          <c:showBubbleSize val="0"/>
        </c:dLbls>
        <c:gapWidth val="30"/>
        <c:axId val="468147128"/>
        <c:axId val="468142864"/>
      </c:barChart>
      <c:catAx>
        <c:axId val="4681471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468142864"/>
        <c:crosses val="autoZero"/>
        <c:auto val="1"/>
        <c:lblAlgn val="ctr"/>
        <c:lblOffset val="100"/>
        <c:noMultiLvlLbl val="0"/>
      </c:catAx>
      <c:valAx>
        <c:axId val="468142864"/>
        <c:scaling>
          <c:orientation val="minMax"/>
        </c:scaling>
        <c:delete val="1"/>
        <c:axPos val="t"/>
        <c:numFmt formatCode="0%" sourceLinked="1"/>
        <c:majorTickMark val="none"/>
        <c:minorTickMark val="none"/>
        <c:tickLblPos val="nextTo"/>
        <c:crossAx val="46814712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35400667509157"/>
          <c:y val="4.1572394739559509E-2"/>
          <c:w val="0.52135381225494959"/>
          <c:h val="0.91685521052088093"/>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Ability to manage changing priorities</c:v>
                </c:pt>
                <c:pt idx="1">
                  <c:v>Project visibility</c:v>
                </c:pt>
                <c:pt idx="2">
                  <c:v>Business/IT alignment</c:v>
                </c:pt>
                <c:pt idx="3">
                  <c:v>Delivery speed/time to market</c:v>
                </c:pt>
                <c:pt idx="4">
                  <c:v>Increase team productivity</c:v>
                </c:pt>
                <c:pt idx="5">
                  <c:v>Team morale</c:v>
                </c:pt>
                <c:pt idx="6">
                  <c:v>Project predictability</c:v>
                </c:pt>
                <c:pt idx="7">
                  <c:v>Software quality</c:v>
                </c:pt>
                <c:pt idx="8">
                  <c:v>Project risk reduction</c:v>
                </c:pt>
                <c:pt idx="9">
                  <c:v>Engineering discipline</c:v>
                </c:pt>
                <c:pt idx="10">
                  <c:v>Managing distributed teams</c:v>
                </c:pt>
                <c:pt idx="11">
                  <c:v>Software maintainability</c:v>
                </c:pt>
                <c:pt idx="12">
                  <c:v>Project cost reduction</c:v>
                </c:pt>
              </c:strCache>
            </c:strRef>
          </c:cat>
          <c:val>
            <c:numRef>
              <c:f>Sheet1!$B$2:$B$14</c:f>
              <c:numCache>
                <c:formatCode>0%</c:formatCode>
                <c:ptCount val="13"/>
                <c:pt idx="0">
                  <c:v>0.71</c:v>
                </c:pt>
                <c:pt idx="1">
                  <c:v>0.66</c:v>
                </c:pt>
                <c:pt idx="2">
                  <c:v>0.65</c:v>
                </c:pt>
                <c:pt idx="3">
                  <c:v>0.62</c:v>
                </c:pt>
                <c:pt idx="4">
                  <c:v>0.61</c:v>
                </c:pt>
                <c:pt idx="5">
                  <c:v>0.61</c:v>
                </c:pt>
                <c:pt idx="6">
                  <c:v>0.49</c:v>
                </c:pt>
                <c:pt idx="7">
                  <c:v>0.47</c:v>
                </c:pt>
                <c:pt idx="8">
                  <c:v>0.47</c:v>
                </c:pt>
                <c:pt idx="9">
                  <c:v>0.43</c:v>
                </c:pt>
                <c:pt idx="10">
                  <c:v>0.4</c:v>
                </c:pt>
                <c:pt idx="11">
                  <c:v>0.33</c:v>
                </c:pt>
                <c:pt idx="12">
                  <c:v>0.22</c:v>
                </c:pt>
              </c:numCache>
            </c:numRef>
          </c:val>
          <c:extLst>
            <c:ext xmlns:c16="http://schemas.microsoft.com/office/drawing/2014/chart" uri="{C3380CC4-5D6E-409C-BE32-E72D297353CC}">
              <c16:uniqueId val="{00000000-6F4C-4CA7-A2CB-3A14659A5CF2}"/>
            </c:ext>
          </c:extLst>
        </c:ser>
        <c:dLbls>
          <c:showLegendKey val="0"/>
          <c:showVal val="0"/>
          <c:showCatName val="0"/>
          <c:showSerName val="0"/>
          <c:showPercent val="0"/>
          <c:showBubbleSize val="0"/>
        </c:dLbls>
        <c:gapWidth val="30"/>
        <c:axId val="442030376"/>
        <c:axId val="442033984"/>
      </c:barChart>
      <c:catAx>
        <c:axId val="442030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442033984"/>
        <c:crosses val="autoZero"/>
        <c:auto val="1"/>
        <c:lblAlgn val="ctr"/>
        <c:lblOffset val="100"/>
        <c:noMultiLvlLbl val="0"/>
      </c:catAx>
      <c:valAx>
        <c:axId val="442033984"/>
        <c:scaling>
          <c:orientation val="minMax"/>
        </c:scaling>
        <c:delete val="1"/>
        <c:axPos val="t"/>
        <c:numFmt formatCode="0%" sourceLinked="1"/>
        <c:majorTickMark val="none"/>
        <c:minorTickMark val="none"/>
        <c:tickLblPos val="nextTo"/>
        <c:crossAx val="44203037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1784776902887"/>
          <c:y val="0.17931228306844849"/>
          <c:w val="0.30508759842519684"/>
          <c:h val="0.71276084482104463"/>
        </c:manualLayout>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4-41E7-48AD-A761-BA43A07AB1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1E7-48AD-A761-BA43A07AB1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41E7-48AD-A761-BA43A07AB19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41E7-48AD-A761-BA43A07AB19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6-41E7-48AD-A761-BA43A07AB19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1E7-48AD-A761-BA43A07AB19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41E7-48AD-A761-BA43A07AB193}"/>
              </c:ext>
            </c:extLst>
          </c:dPt>
          <c:dPt>
            <c:idx val="7"/>
            <c:bubble3D val="0"/>
            <c:spPr>
              <a:solidFill>
                <a:schemeClr val="accent6"/>
              </a:solidFill>
              <a:ln w="19050">
                <a:solidFill>
                  <a:schemeClr val="lt1"/>
                </a:solidFill>
              </a:ln>
              <a:effectLst/>
            </c:spPr>
            <c:extLst>
              <c:ext xmlns:c16="http://schemas.microsoft.com/office/drawing/2014/chart" uri="{C3380CC4-5D6E-409C-BE32-E72D297353CC}">
                <c16:uniqueId val="{0000000A-41E7-48AD-A761-BA43A07AB19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5-41E7-48AD-A761-BA43A07AB19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C-41E7-48AD-A761-BA43A07AB193}"/>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D-41E7-48AD-A761-BA43A07AB193}"/>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E-41E7-48AD-A761-BA43A07AB193}"/>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8-41E7-48AD-A761-BA43A07AB193}"/>
              </c:ext>
            </c:extLst>
          </c:dPt>
          <c:dPt>
            <c:idx val="13"/>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9-41E7-48AD-A761-BA43A07AB193}"/>
              </c:ext>
            </c:extLst>
          </c:dPt>
          <c:dLbls>
            <c:dLbl>
              <c:idx val="0"/>
              <c:layout>
                <c:manualLayout>
                  <c:x val="-0.14265671478565178"/>
                  <c:y val="-8.1746964994799595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fld id="{AA4D469E-E9BF-4604-A234-4BA3554B46F7}" type="CATEGORYNAME">
                      <a:rPr lang="en-US" sz="2400">
                        <a:solidFill>
                          <a:schemeClr val="bg1"/>
                        </a:solidFill>
                      </a:rPr>
                      <a:pPr>
                        <a:defRPr sz="1200">
                          <a:solidFill>
                            <a:schemeClr val="bg1"/>
                          </a:solidFill>
                        </a:defRPr>
                      </a:pPr>
                      <a:t>[CATEGORY NAME]</a:t>
                    </a:fld>
                    <a:r>
                      <a:rPr lang="en-US" sz="2400" baseline="0" dirty="0">
                        <a:solidFill>
                          <a:schemeClr val="bg1"/>
                        </a:solidFill>
                      </a:rPr>
                      <a:t>
</a:t>
                    </a:r>
                    <a:fld id="{94786DCB-F4D2-49B2-A90C-460BB82B6787}" type="PERCENTAGE">
                      <a:rPr lang="en-US" sz="4000" baseline="0">
                        <a:solidFill>
                          <a:schemeClr val="bg1"/>
                        </a:solidFill>
                      </a:rPr>
                      <a:pPr>
                        <a:defRPr sz="1200">
                          <a:solidFill>
                            <a:schemeClr val="bg1"/>
                          </a:solidFill>
                        </a:defRPr>
                      </a:pPr>
                      <a:t>[PERCENTAGE]</a:t>
                    </a:fld>
                    <a:endParaRPr lang="en-US" sz="2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1E7-48AD-A761-BA43A07AB193}"/>
                </c:ext>
              </c:extLst>
            </c:dLbl>
            <c:dLbl>
              <c:idx val="1"/>
              <c:layout>
                <c:manualLayout>
                  <c:x val="-5.4730752405949282E-2"/>
                  <c:y val="-6.1880982584156988E-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fld id="{3EC2B4BB-E03B-414B-BDCE-BA81DF9EAFC4}" type="CATEGORYNAME">
                      <a:rPr lang="en-US" sz="2000">
                        <a:solidFill>
                          <a:schemeClr val="accent2"/>
                        </a:solidFill>
                      </a:rPr>
                      <a:pPr>
                        <a:defRPr>
                          <a:solidFill>
                            <a:schemeClr val="accent2"/>
                          </a:solidFill>
                        </a:defRPr>
                      </a:pPr>
                      <a:t>[CATEGORY NAME]</a:t>
                    </a:fld>
                    <a:r>
                      <a:rPr lang="en-US" sz="2000" baseline="0" dirty="0">
                        <a:solidFill>
                          <a:schemeClr val="accent2"/>
                        </a:solidFill>
                      </a:rPr>
                      <a:t>
</a:t>
                    </a:r>
                    <a:fld id="{14C376C3-CF8F-489A-AE0A-8AB27F4A4810}" type="PERCENTAGE">
                      <a:rPr lang="en-US" sz="4000" baseline="0">
                        <a:solidFill>
                          <a:schemeClr val="accent2"/>
                        </a:solidFill>
                      </a:rPr>
                      <a:pPr>
                        <a:defRPr>
                          <a:solidFill>
                            <a:schemeClr val="accent2"/>
                          </a:solidFill>
                        </a:defRPr>
                      </a:pPr>
                      <a:t>[PERCENTAGE]</a:t>
                    </a:fld>
                    <a:endParaRPr lang="en-US" sz="2000" baseline="0" dirty="0">
                      <a:solidFill>
                        <a:schemeClr val="accent2"/>
                      </a:solidFill>
                    </a:endParaRP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1E7-48AD-A761-BA43A07AB193}"/>
                </c:ext>
              </c:extLst>
            </c:dLbl>
            <c:dLbl>
              <c:idx val="2"/>
              <c:layout>
                <c:manualLayout>
                  <c:x val="-3.9870625546806676E-2"/>
                  <c:y val="1.833281595517588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41E7-48AD-A761-BA43A07AB193}"/>
                </c:ext>
              </c:extLst>
            </c:dLbl>
            <c:dLbl>
              <c:idx val="3"/>
              <c:layout>
                <c:manualLayout>
                  <c:x val="-6.9024606299212601E-2"/>
                  <c:y val="6.039297745380962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1E7-48AD-A761-BA43A07AB193}"/>
                </c:ext>
              </c:extLst>
            </c:dLbl>
            <c:dLbl>
              <c:idx val="4"/>
              <c:layout>
                <c:manualLayout>
                  <c:x val="-0.10855369641294838"/>
                  <c:y val="9.514980333242632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41E7-48AD-A761-BA43A07AB193}"/>
                </c:ext>
              </c:extLst>
            </c:dLbl>
            <c:dLbl>
              <c:idx val="5"/>
              <c:layout>
                <c:manualLayout>
                  <c:x val="-0.12427504374453194"/>
                  <c:y val="6.463087942789470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1E7-48AD-A761-BA43A07AB193}"/>
                </c:ext>
              </c:extLst>
            </c:dLbl>
            <c:dLbl>
              <c:idx val="6"/>
              <c:layout>
                <c:manualLayout>
                  <c:x val="-0.1015563210848644"/>
                  <c:y val="2.9458618051004544E-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1E7-48AD-A761-BA43A07AB193}"/>
                </c:ext>
              </c:extLst>
            </c:dLbl>
            <c:dLbl>
              <c:idx val="7"/>
              <c:layout>
                <c:manualLayout>
                  <c:x val="-3.5445428696412949E-2"/>
                  <c:y val="-4.353360339195674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41E7-48AD-A761-BA43A07AB193}"/>
                </c:ext>
              </c:extLst>
            </c:dLbl>
            <c:dLbl>
              <c:idx val="8"/>
              <c:layout>
                <c:manualLayout>
                  <c:x val="5.5712489063866964E-2"/>
                  <c:y val="-6.437538404150267E-2"/>
                </c:manualLayout>
              </c:layout>
              <c:showLegendKey val="0"/>
              <c:showVal val="0"/>
              <c:showCatName val="1"/>
              <c:showSerName val="0"/>
              <c:showPercent val="1"/>
              <c:showBubbleSize val="0"/>
              <c:extLst>
                <c:ext xmlns:c15="http://schemas.microsoft.com/office/drawing/2012/chart" uri="{CE6537A1-D6FC-4f65-9D91-7224C49458BB}">
                  <c15:layout>
                    <c:manualLayout>
                      <c:w val="0.10351388888888889"/>
                      <c:h val="9.9031033747108116E-2"/>
                    </c:manualLayout>
                  </c15:layout>
                </c:ext>
                <c:ext xmlns:c16="http://schemas.microsoft.com/office/drawing/2014/chart" uri="{C3380CC4-5D6E-409C-BE32-E72D297353CC}">
                  <c16:uniqueId val="{00000005-41E7-48AD-A761-BA43A07AB193}"/>
                </c:ext>
              </c:extLst>
            </c:dLbl>
            <c:dLbl>
              <c:idx val="9"/>
              <c:layout>
                <c:manualLayout>
                  <c:x val="0.11164949693788276"/>
                  <c:y val="-4.660261397329817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41E7-48AD-A761-BA43A07AB193}"/>
                </c:ext>
              </c:extLst>
            </c:dLbl>
            <c:dLbl>
              <c:idx val="10"/>
              <c:layout>
                <c:manualLayout>
                  <c:x val="8.5300087489063758E-2"/>
                  <c:y val="-8.41509824436345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1E7-48AD-A761-BA43A07AB193}"/>
                </c:ext>
              </c:extLst>
            </c:dLbl>
            <c:dLbl>
              <c:idx val="11"/>
              <c:layout>
                <c:manualLayout>
                  <c:x val="2.7971675415573053E-2"/>
                  <c:y val="-0.1020236512079183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41E7-48AD-A761-BA43A07AB193}"/>
                </c:ext>
              </c:extLst>
            </c:dLbl>
            <c:dLbl>
              <c:idx val="12"/>
              <c:layout>
                <c:manualLayout>
                  <c:x val="0.10536526684164479"/>
                  <c:y val="-5.108093710597821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41E7-48AD-A761-BA43A07AB193}"/>
                </c:ext>
              </c:extLst>
            </c:dLbl>
            <c:dLbl>
              <c:idx val="13"/>
              <c:layout>
                <c:manualLayout>
                  <c:x val="0.15184317585301838"/>
                  <c:y val="2.523246886469347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1E7-48AD-A761-BA43A07AB19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Scrum</c:v>
                </c:pt>
                <c:pt idx="1">
                  <c:v>Custom Hybrid</c:v>
                </c:pt>
                <c:pt idx="2">
                  <c:v>ScrumBan</c:v>
                </c:pt>
                <c:pt idx="3">
                  <c:v>Scrum/XP</c:v>
                </c:pt>
                <c:pt idx="4">
                  <c:v>Other</c:v>
                </c:pt>
                <c:pt idx="5">
                  <c:v>Kanban</c:v>
                </c:pt>
                <c:pt idx="6">
                  <c:v>Iterative Development</c:v>
                </c:pt>
                <c:pt idx="7">
                  <c:v>Spotify Model</c:v>
                </c:pt>
                <c:pt idx="8">
                  <c:v>Lean Startup</c:v>
                </c:pt>
                <c:pt idx="9">
                  <c:v>XP</c:v>
                </c:pt>
              </c:strCache>
            </c:strRef>
          </c:cat>
          <c:val>
            <c:numRef>
              <c:f>Sheet1!$B$2:$B$11</c:f>
              <c:numCache>
                <c:formatCode>0%</c:formatCode>
                <c:ptCount val="10"/>
                <c:pt idx="0">
                  <c:v>0.56000000000000005</c:v>
                </c:pt>
                <c:pt idx="1">
                  <c:v>0.14000000000000001</c:v>
                </c:pt>
                <c:pt idx="2">
                  <c:v>0.08</c:v>
                </c:pt>
                <c:pt idx="3">
                  <c:v>0.06</c:v>
                </c:pt>
                <c:pt idx="4">
                  <c:v>0.06</c:v>
                </c:pt>
                <c:pt idx="5">
                  <c:v>0.05</c:v>
                </c:pt>
                <c:pt idx="6">
                  <c:v>0.03</c:v>
                </c:pt>
                <c:pt idx="7">
                  <c:v>0.01</c:v>
                </c:pt>
                <c:pt idx="8">
                  <c:v>0.01</c:v>
                </c:pt>
                <c:pt idx="9">
                  <c:v>0.01</c:v>
                </c:pt>
              </c:numCache>
            </c:numRef>
          </c:val>
          <c:extLst>
            <c:ext xmlns:c16="http://schemas.microsoft.com/office/drawing/2014/chart" uri="{C3380CC4-5D6E-409C-BE32-E72D297353CC}">
              <c16:uniqueId val="{00000000-41E7-48AD-A761-BA43A07AB19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Iteration planning</c:v>
                </c:pt>
                <c:pt idx="1">
                  <c:v>Daily Standup</c:v>
                </c:pt>
                <c:pt idx="2">
                  <c:v>Retrospectives</c:v>
                </c:pt>
                <c:pt idx="3">
                  <c:v>Iteration reviews</c:v>
                </c:pt>
                <c:pt idx="4">
                  <c:v>Short iterations</c:v>
                </c:pt>
                <c:pt idx="5">
                  <c:v>Release planning</c:v>
                </c:pt>
                <c:pt idx="6">
                  <c:v>Team-based estimation</c:v>
                </c:pt>
                <c:pt idx="7">
                  <c:v>Dedicated product owner</c:v>
                </c:pt>
                <c:pt idx="8">
                  <c:v>Single team</c:v>
                </c:pt>
                <c:pt idx="9">
                  <c:v>Frequent releases</c:v>
                </c:pt>
                <c:pt idx="10">
                  <c:v>Kanban</c:v>
                </c:pt>
                <c:pt idx="11">
                  <c:v>Open work area</c:v>
                </c:pt>
                <c:pt idx="12">
                  <c:v>Product roadmapping</c:v>
                </c:pt>
                <c:pt idx="13">
                  <c:v>Story mapping</c:v>
                </c:pt>
                <c:pt idx="14">
                  <c:v>Agile portfolio planning</c:v>
                </c:pt>
                <c:pt idx="15">
                  <c:v>Agile/lean UX</c:v>
                </c:pt>
              </c:strCache>
            </c:strRef>
          </c:cat>
          <c:val>
            <c:numRef>
              <c:f>Sheet1!$B$2:$B$17</c:f>
              <c:numCache>
                <c:formatCode>0%</c:formatCode>
                <c:ptCount val="16"/>
                <c:pt idx="0">
                  <c:v>0.9</c:v>
                </c:pt>
                <c:pt idx="1">
                  <c:v>0.88</c:v>
                </c:pt>
                <c:pt idx="2">
                  <c:v>0.83</c:v>
                </c:pt>
                <c:pt idx="3">
                  <c:v>0.81</c:v>
                </c:pt>
                <c:pt idx="4">
                  <c:v>0.71</c:v>
                </c:pt>
                <c:pt idx="5">
                  <c:v>0.66</c:v>
                </c:pt>
                <c:pt idx="6">
                  <c:v>0.62</c:v>
                </c:pt>
                <c:pt idx="7">
                  <c:v>0.55000000000000004</c:v>
                </c:pt>
                <c:pt idx="8">
                  <c:v>0.54</c:v>
                </c:pt>
                <c:pt idx="9">
                  <c:v>0.5</c:v>
                </c:pt>
                <c:pt idx="10">
                  <c:v>0.5</c:v>
                </c:pt>
                <c:pt idx="11">
                  <c:v>0.45</c:v>
                </c:pt>
                <c:pt idx="12">
                  <c:v>0.38</c:v>
                </c:pt>
                <c:pt idx="13">
                  <c:v>0.35</c:v>
                </c:pt>
                <c:pt idx="14">
                  <c:v>0.25</c:v>
                </c:pt>
                <c:pt idx="15">
                  <c:v>0.22</c:v>
                </c:pt>
              </c:numCache>
            </c:numRef>
          </c:val>
          <c:extLst>
            <c:ext xmlns:c16="http://schemas.microsoft.com/office/drawing/2014/chart" uri="{C3380CC4-5D6E-409C-BE32-E72D297353CC}">
              <c16:uniqueId val="{00000000-69E7-4ABF-A9A4-F9A71F323496}"/>
            </c:ext>
          </c:extLst>
        </c:ser>
        <c:dLbls>
          <c:showLegendKey val="0"/>
          <c:showVal val="0"/>
          <c:showCatName val="0"/>
          <c:showSerName val="0"/>
          <c:showPercent val="0"/>
          <c:showBubbleSize val="0"/>
        </c:dLbls>
        <c:gapWidth val="35"/>
        <c:axId val="619256784"/>
        <c:axId val="619259080"/>
      </c:barChart>
      <c:catAx>
        <c:axId val="619256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19259080"/>
        <c:crosses val="autoZero"/>
        <c:auto val="1"/>
        <c:lblAlgn val="ctr"/>
        <c:lblOffset val="100"/>
        <c:noMultiLvlLbl val="0"/>
      </c:catAx>
      <c:valAx>
        <c:axId val="619259080"/>
        <c:scaling>
          <c:orientation val="minMax"/>
        </c:scaling>
        <c:delete val="1"/>
        <c:axPos val="t"/>
        <c:numFmt formatCode="0%" sourceLinked="1"/>
        <c:majorTickMark val="none"/>
        <c:minorTickMark val="none"/>
        <c:tickLblPos val="nextTo"/>
        <c:crossAx val="619256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solidFill>
                <a:prstClr val="white"/>
              </a:solid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Sheet1!$A$2:$A$11</c:f>
              <c:strCache>
                <c:ptCount val="10"/>
                <c:pt idx="0">
                  <c:v>Customer/user satisfaction</c:v>
                </c:pt>
                <c:pt idx="1">
                  <c:v>On-time delivery</c:v>
                </c:pt>
                <c:pt idx="2">
                  <c:v>Business value</c:v>
                </c:pt>
                <c:pt idx="3">
                  <c:v>Quality</c:v>
                </c:pt>
                <c:pt idx="4">
                  <c:v>Productivity</c:v>
                </c:pt>
                <c:pt idx="5">
                  <c:v>Predictability</c:v>
                </c:pt>
                <c:pt idx="6">
                  <c:v>Project visibility</c:v>
                </c:pt>
                <c:pt idx="7">
                  <c:v>Process improvement</c:v>
                </c:pt>
                <c:pt idx="8">
                  <c:v>Product scope</c:v>
                </c:pt>
                <c:pt idx="9">
                  <c:v>Don’t know</c:v>
                </c:pt>
              </c:strCache>
            </c:strRef>
          </c:cat>
          <c:val>
            <c:numRef>
              <c:f>Sheet1!$B$2:$B$11</c:f>
              <c:numCache>
                <c:formatCode>0%</c:formatCode>
                <c:ptCount val="10"/>
                <c:pt idx="0">
                  <c:v>0.56999999999999995</c:v>
                </c:pt>
                <c:pt idx="1">
                  <c:v>0.55000000000000004</c:v>
                </c:pt>
                <c:pt idx="2">
                  <c:v>0.53</c:v>
                </c:pt>
                <c:pt idx="3">
                  <c:v>0.47</c:v>
                </c:pt>
                <c:pt idx="4">
                  <c:v>0.31</c:v>
                </c:pt>
                <c:pt idx="5">
                  <c:v>0.28999999999999998</c:v>
                </c:pt>
                <c:pt idx="6">
                  <c:v>0.26</c:v>
                </c:pt>
                <c:pt idx="7">
                  <c:v>0.25</c:v>
                </c:pt>
                <c:pt idx="8">
                  <c:v>0.2</c:v>
                </c:pt>
                <c:pt idx="9">
                  <c:v>0.11</c:v>
                </c:pt>
              </c:numCache>
            </c:numRef>
          </c:val>
          <c:extLst>
            <c:ext xmlns:c16="http://schemas.microsoft.com/office/drawing/2014/chart" uri="{C3380CC4-5D6E-409C-BE32-E72D297353CC}">
              <c16:uniqueId val="{00000000-D1B0-4B08-9740-7FD01E33C0AE}"/>
            </c:ext>
          </c:extLst>
        </c:ser>
        <c:dLbls>
          <c:showLegendKey val="0"/>
          <c:showVal val="0"/>
          <c:showCatName val="0"/>
          <c:showSerName val="0"/>
          <c:showPercent val="0"/>
          <c:showBubbleSize val="0"/>
        </c:dLbls>
        <c:gapWidth val="70"/>
        <c:axId val="652824000"/>
        <c:axId val="652818752"/>
      </c:barChart>
      <c:catAx>
        <c:axId val="6528240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52818752"/>
        <c:crosses val="autoZero"/>
        <c:auto val="1"/>
        <c:lblAlgn val="ctr"/>
        <c:lblOffset val="100"/>
        <c:noMultiLvlLbl val="0"/>
      </c:catAx>
      <c:valAx>
        <c:axId val="652818752"/>
        <c:scaling>
          <c:orientation val="minMax"/>
        </c:scaling>
        <c:delete val="1"/>
        <c:axPos val="t"/>
        <c:numFmt formatCode="0%" sourceLinked="1"/>
        <c:majorTickMark val="none"/>
        <c:minorTickMark val="none"/>
        <c:tickLblPos val="nextTo"/>
        <c:crossAx val="652824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Unit testing</c:v>
                </c:pt>
                <c:pt idx="1">
                  <c:v>Coding standards</c:v>
                </c:pt>
                <c:pt idx="2">
                  <c:v>Continuous integration</c:v>
                </c:pt>
                <c:pt idx="3">
                  <c:v>Refactoring</c:v>
                </c:pt>
                <c:pt idx="4">
                  <c:v>Continuous deployment</c:v>
                </c:pt>
                <c:pt idx="5">
                  <c:v>Pair programming</c:v>
                </c:pt>
                <c:pt idx="6">
                  <c:v>Test-driven development</c:v>
                </c:pt>
                <c:pt idx="7">
                  <c:v>Automated acceptance testing</c:v>
                </c:pt>
                <c:pt idx="8">
                  <c:v>Collective code ownership</c:v>
                </c:pt>
                <c:pt idx="9">
                  <c:v>Sustainable pace</c:v>
                </c:pt>
                <c:pt idx="10">
                  <c:v>Behavior-driven development</c:v>
                </c:pt>
                <c:pt idx="11">
                  <c:v>Emergent design</c:v>
                </c:pt>
              </c:strCache>
            </c:strRef>
          </c:cat>
          <c:val>
            <c:numRef>
              <c:f>Sheet1!$B$2:$B$13</c:f>
              <c:numCache>
                <c:formatCode>0%</c:formatCode>
                <c:ptCount val="12"/>
                <c:pt idx="0">
                  <c:v>0.75</c:v>
                </c:pt>
                <c:pt idx="1">
                  <c:v>0.64</c:v>
                </c:pt>
                <c:pt idx="2">
                  <c:v>0.54</c:v>
                </c:pt>
                <c:pt idx="3">
                  <c:v>0.45</c:v>
                </c:pt>
                <c:pt idx="4">
                  <c:v>0.37</c:v>
                </c:pt>
                <c:pt idx="5">
                  <c:v>0.36</c:v>
                </c:pt>
                <c:pt idx="6">
                  <c:v>0.35</c:v>
                </c:pt>
                <c:pt idx="7">
                  <c:v>0.32</c:v>
                </c:pt>
                <c:pt idx="8">
                  <c:v>0.31</c:v>
                </c:pt>
                <c:pt idx="9">
                  <c:v>0.25</c:v>
                </c:pt>
                <c:pt idx="10">
                  <c:v>0.17</c:v>
                </c:pt>
                <c:pt idx="11">
                  <c:v>0.16</c:v>
                </c:pt>
              </c:numCache>
            </c:numRef>
          </c:val>
          <c:extLst>
            <c:ext xmlns:c16="http://schemas.microsoft.com/office/drawing/2014/chart" uri="{C3380CC4-5D6E-409C-BE32-E72D297353CC}">
              <c16:uniqueId val="{00000000-2C04-4149-B172-D72850AC48AF}"/>
            </c:ext>
          </c:extLst>
        </c:ser>
        <c:dLbls>
          <c:showLegendKey val="0"/>
          <c:showVal val="0"/>
          <c:showCatName val="0"/>
          <c:showSerName val="0"/>
          <c:showPercent val="0"/>
          <c:showBubbleSize val="0"/>
        </c:dLbls>
        <c:gapWidth val="35"/>
        <c:axId val="619258424"/>
        <c:axId val="619258752"/>
      </c:barChart>
      <c:catAx>
        <c:axId val="6192584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19258752"/>
        <c:crosses val="autoZero"/>
        <c:auto val="1"/>
        <c:lblAlgn val="ctr"/>
        <c:lblOffset val="100"/>
        <c:noMultiLvlLbl val="0"/>
      </c:catAx>
      <c:valAx>
        <c:axId val="619258752"/>
        <c:scaling>
          <c:orientation val="minMax"/>
        </c:scaling>
        <c:delete val="1"/>
        <c:axPos val="t"/>
        <c:numFmt formatCode="0%" sourceLinked="1"/>
        <c:majorTickMark val="none"/>
        <c:minorTickMark val="none"/>
        <c:tickLblPos val="nextTo"/>
        <c:crossAx val="619258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3799D2-CD0E-406E-B209-DEE2AE45BAF1}"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AFE80F76-3E23-4D8C-BEC6-967099E3FABD}">
      <dgm:prSet phldrT="[Text]"/>
      <dgm:spPr>
        <a:solidFill>
          <a:schemeClr val="accent2"/>
        </a:solidFill>
      </dgm:spPr>
      <dgm:t>
        <a:bodyPr/>
        <a:lstStyle/>
        <a:p>
          <a:r>
            <a:rPr lang="en-US" dirty="0"/>
            <a:t>Small</a:t>
          </a:r>
        </a:p>
      </dgm:t>
    </dgm:pt>
    <dgm:pt modelId="{2C87776A-198E-4226-9EEB-439B0D7AABA2}" type="parTrans" cxnId="{56054B52-B3C3-4845-82B0-7C2280AD9AA0}">
      <dgm:prSet/>
      <dgm:spPr/>
      <dgm:t>
        <a:bodyPr/>
        <a:lstStyle/>
        <a:p>
          <a:endParaRPr lang="en-US"/>
        </a:p>
      </dgm:t>
    </dgm:pt>
    <dgm:pt modelId="{1F0D8A74-838B-46A1-937A-0CE5D863CA69}" type="sibTrans" cxnId="{56054B52-B3C3-4845-82B0-7C2280AD9AA0}">
      <dgm:prSet/>
      <dgm:spPr/>
      <dgm:t>
        <a:bodyPr/>
        <a:lstStyle/>
        <a:p>
          <a:endParaRPr lang="en-US"/>
        </a:p>
      </dgm:t>
    </dgm:pt>
    <dgm:pt modelId="{0F628ADA-14ED-4F83-9EA0-35D0FB2BA354}">
      <dgm:prSet phldrT="[Text]"/>
      <dgm:spPr/>
      <dgm:t>
        <a:bodyPr/>
        <a:lstStyle/>
        <a:p>
          <a:r>
            <a:rPr lang="en-US" dirty="0"/>
            <a:t>Self-organizing</a:t>
          </a:r>
        </a:p>
      </dgm:t>
    </dgm:pt>
    <dgm:pt modelId="{6187BB79-C396-42D8-A5F5-225BB18725D3}" type="parTrans" cxnId="{6C8FA2A1-F506-4F24-A35F-BF67BA2D6304}">
      <dgm:prSet/>
      <dgm:spPr/>
      <dgm:t>
        <a:bodyPr/>
        <a:lstStyle/>
        <a:p>
          <a:endParaRPr lang="en-US"/>
        </a:p>
      </dgm:t>
    </dgm:pt>
    <dgm:pt modelId="{F5AAD965-E347-45D9-914D-4EAD9B512251}" type="sibTrans" cxnId="{6C8FA2A1-F506-4F24-A35F-BF67BA2D6304}">
      <dgm:prSet/>
      <dgm:spPr/>
      <dgm:t>
        <a:bodyPr/>
        <a:lstStyle/>
        <a:p>
          <a:endParaRPr lang="en-US"/>
        </a:p>
      </dgm:t>
    </dgm:pt>
    <dgm:pt modelId="{817A24B1-4AFA-4974-A330-5BF9E5CDE3A2}">
      <dgm:prSet phldrT="[Text]"/>
      <dgm:spPr/>
      <dgm:t>
        <a:bodyPr/>
        <a:lstStyle/>
        <a:p>
          <a:r>
            <a:rPr lang="en-US" dirty="0"/>
            <a:t>Egalitarian</a:t>
          </a:r>
        </a:p>
      </dgm:t>
    </dgm:pt>
    <dgm:pt modelId="{5A350F41-D94A-4EFD-B4CC-C64F158EBEB0}" type="parTrans" cxnId="{5DAE436A-229B-4C40-A52D-6F101C066525}">
      <dgm:prSet/>
      <dgm:spPr/>
      <dgm:t>
        <a:bodyPr/>
        <a:lstStyle/>
        <a:p>
          <a:endParaRPr lang="en-US"/>
        </a:p>
      </dgm:t>
    </dgm:pt>
    <dgm:pt modelId="{0C633095-B74F-4050-B8CA-4C40857C094C}" type="sibTrans" cxnId="{5DAE436A-229B-4C40-A52D-6F101C066525}">
      <dgm:prSet/>
      <dgm:spPr/>
      <dgm:t>
        <a:bodyPr/>
        <a:lstStyle/>
        <a:p>
          <a:endParaRPr lang="en-US"/>
        </a:p>
      </dgm:t>
    </dgm:pt>
    <dgm:pt modelId="{5A5936E4-2924-46FC-89CC-0D0CE1A12A03}">
      <dgm:prSet phldrT="[Text]"/>
      <dgm:spPr/>
      <dgm:t>
        <a:bodyPr/>
        <a:lstStyle/>
        <a:p>
          <a:r>
            <a:rPr lang="en-US" dirty="0"/>
            <a:t>Cross-functional</a:t>
          </a:r>
        </a:p>
      </dgm:t>
    </dgm:pt>
    <dgm:pt modelId="{B534D5D6-3E0E-4202-B646-189BF1034D42}" type="parTrans" cxnId="{13FAC42B-207C-4A8F-8B80-31F531C7AC9A}">
      <dgm:prSet/>
      <dgm:spPr/>
      <dgm:t>
        <a:bodyPr/>
        <a:lstStyle/>
        <a:p>
          <a:endParaRPr lang="en-US"/>
        </a:p>
      </dgm:t>
    </dgm:pt>
    <dgm:pt modelId="{1E840B6E-40E5-492C-B545-39C402F05F56}" type="sibTrans" cxnId="{13FAC42B-207C-4A8F-8B80-31F531C7AC9A}">
      <dgm:prSet/>
      <dgm:spPr/>
      <dgm:t>
        <a:bodyPr/>
        <a:lstStyle/>
        <a:p>
          <a:endParaRPr lang="en-US"/>
        </a:p>
      </dgm:t>
    </dgm:pt>
    <dgm:pt modelId="{102AA7C8-753E-4EB1-9BFB-AF0BB051C678}">
      <dgm:prSet phldrT="[Text]"/>
      <dgm:spPr/>
      <dgm:t>
        <a:bodyPr/>
        <a:lstStyle/>
        <a:p>
          <a:r>
            <a:rPr lang="en-US" dirty="0"/>
            <a:t>Atomic</a:t>
          </a:r>
        </a:p>
      </dgm:t>
    </dgm:pt>
    <dgm:pt modelId="{43866EC8-BD84-4649-A47C-CAB29A53635E}" type="parTrans" cxnId="{B1D3BE03-F4D5-4C9B-82AA-98074872FD93}">
      <dgm:prSet/>
      <dgm:spPr/>
      <dgm:t>
        <a:bodyPr/>
        <a:lstStyle/>
        <a:p>
          <a:endParaRPr lang="en-US"/>
        </a:p>
      </dgm:t>
    </dgm:pt>
    <dgm:pt modelId="{23E19E23-1FAE-4595-801B-D5E770BEA2F8}" type="sibTrans" cxnId="{B1D3BE03-F4D5-4C9B-82AA-98074872FD93}">
      <dgm:prSet/>
      <dgm:spPr/>
      <dgm:t>
        <a:bodyPr/>
        <a:lstStyle/>
        <a:p>
          <a:endParaRPr lang="en-US"/>
        </a:p>
      </dgm:t>
    </dgm:pt>
    <dgm:pt modelId="{98AFD295-214A-433A-9472-448F7C9940A6}" type="pres">
      <dgm:prSet presAssocID="{C03799D2-CD0E-406E-B209-DEE2AE45BAF1}" presName="Name0" presStyleCnt="0">
        <dgm:presLayoutVars>
          <dgm:chMax val="7"/>
          <dgm:chPref val="7"/>
          <dgm:dir/>
        </dgm:presLayoutVars>
      </dgm:prSet>
      <dgm:spPr/>
      <dgm:t>
        <a:bodyPr/>
        <a:lstStyle/>
        <a:p>
          <a:endParaRPr lang="en-US"/>
        </a:p>
      </dgm:t>
    </dgm:pt>
    <dgm:pt modelId="{FDB30C30-E495-4C7F-80BA-CD9733871A37}" type="pres">
      <dgm:prSet presAssocID="{C03799D2-CD0E-406E-B209-DEE2AE45BAF1}" presName="Name1" presStyleCnt="0"/>
      <dgm:spPr/>
    </dgm:pt>
    <dgm:pt modelId="{B0774EC8-4297-46EB-B1BF-C298861A943A}" type="pres">
      <dgm:prSet presAssocID="{C03799D2-CD0E-406E-B209-DEE2AE45BAF1}" presName="cycle" presStyleCnt="0"/>
      <dgm:spPr/>
    </dgm:pt>
    <dgm:pt modelId="{F0BD8B4F-712D-42A9-ADC7-0D6027F1E5E1}" type="pres">
      <dgm:prSet presAssocID="{C03799D2-CD0E-406E-B209-DEE2AE45BAF1}" presName="srcNode" presStyleLbl="node1" presStyleIdx="0" presStyleCnt="5"/>
      <dgm:spPr/>
    </dgm:pt>
    <dgm:pt modelId="{46BCFB34-50B6-4807-BA06-BE52679E0126}" type="pres">
      <dgm:prSet presAssocID="{C03799D2-CD0E-406E-B209-DEE2AE45BAF1}" presName="conn" presStyleLbl="parChTrans1D2" presStyleIdx="0" presStyleCnt="1"/>
      <dgm:spPr/>
      <dgm:t>
        <a:bodyPr/>
        <a:lstStyle/>
        <a:p>
          <a:endParaRPr lang="en-US"/>
        </a:p>
      </dgm:t>
    </dgm:pt>
    <dgm:pt modelId="{7C0B39DA-2800-4859-91A7-A98F4217FF0D}" type="pres">
      <dgm:prSet presAssocID="{C03799D2-CD0E-406E-B209-DEE2AE45BAF1}" presName="extraNode" presStyleLbl="node1" presStyleIdx="0" presStyleCnt="5"/>
      <dgm:spPr/>
    </dgm:pt>
    <dgm:pt modelId="{8FF13669-7FE7-4CB9-8C53-51E1B75B6029}" type="pres">
      <dgm:prSet presAssocID="{C03799D2-CD0E-406E-B209-DEE2AE45BAF1}" presName="dstNode" presStyleLbl="node1" presStyleIdx="0" presStyleCnt="5"/>
      <dgm:spPr/>
    </dgm:pt>
    <dgm:pt modelId="{6D285ED0-31EF-4DA4-BD0F-5B6584C9211B}" type="pres">
      <dgm:prSet presAssocID="{AFE80F76-3E23-4D8C-BEC6-967099E3FABD}" presName="text_1" presStyleLbl="node1" presStyleIdx="0" presStyleCnt="5">
        <dgm:presLayoutVars>
          <dgm:bulletEnabled val="1"/>
        </dgm:presLayoutVars>
      </dgm:prSet>
      <dgm:spPr/>
      <dgm:t>
        <a:bodyPr/>
        <a:lstStyle/>
        <a:p>
          <a:endParaRPr lang="en-US"/>
        </a:p>
      </dgm:t>
    </dgm:pt>
    <dgm:pt modelId="{1A681A86-1A5E-48F2-A6A1-B4C2DB59DFC2}" type="pres">
      <dgm:prSet presAssocID="{AFE80F76-3E23-4D8C-BEC6-967099E3FABD}" presName="accent_1" presStyleCnt="0"/>
      <dgm:spPr/>
    </dgm:pt>
    <dgm:pt modelId="{84A07394-4B1C-44EC-AEB5-F8F4C4278503}" type="pres">
      <dgm:prSet presAssocID="{AFE80F76-3E23-4D8C-BEC6-967099E3FABD}" presName="accentRepeatNode" presStyleLbl="solidFgAcc1" presStyleIdx="0" presStyleCnt="5"/>
      <dgm:spPr/>
    </dgm:pt>
    <dgm:pt modelId="{2E5AE022-89DC-4EEB-BDDF-0C675315A153}" type="pres">
      <dgm:prSet presAssocID="{0F628ADA-14ED-4F83-9EA0-35D0FB2BA354}" presName="text_2" presStyleLbl="node1" presStyleIdx="1" presStyleCnt="5">
        <dgm:presLayoutVars>
          <dgm:bulletEnabled val="1"/>
        </dgm:presLayoutVars>
      </dgm:prSet>
      <dgm:spPr/>
      <dgm:t>
        <a:bodyPr/>
        <a:lstStyle/>
        <a:p>
          <a:endParaRPr lang="en-US"/>
        </a:p>
      </dgm:t>
    </dgm:pt>
    <dgm:pt modelId="{DDF58116-44F4-4226-90CA-981D941E585C}" type="pres">
      <dgm:prSet presAssocID="{0F628ADA-14ED-4F83-9EA0-35D0FB2BA354}" presName="accent_2" presStyleCnt="0"/>
      <dgm:spPr/>
    </dgm:pt>
    <dgm:pt modelId="{95933D2C-A639-44F4-8AA8-CB4F4680D945}" type="pres">
      <dgm:prSet presAssocID="{0F628ADA-14ED-4F83-9EA0-35D0FB2BA354}" presName="accentRepeatNode" presStyleLbl="solidFgAcc1" presStyleIdx="1" presStyleCnt="5"/>
      <dgm:spPr/>
    </dgm:pt>
    <dgm:pt modelId="{901841B7-F061-4838-907C-D0D093744276}" type="pres">
      <dgm:prSet presAssocID="{817A24B1-4AFA-4974-A330-5BF9E5CDE3A2}" presName="text_3" presStyleLbl="node1" presStyleIdx="2" presStyleCnt="5">
        <dgm:presLayoutVars>
          <dgm:bulletEnabled val="1"/>
        </dgm:presLayoutVars>
      </dgm:prSet>
      <dgm:spPr/>
      <dgm:t>
        <a:bodyPr/>
        <a:lstStyle/>
        <a:p>
          <a:endParaRPr lang="en-US"/>
        </a:p>
      </dgm:t>
    </dgm:pt>
    <dgm:pt modelId="{FC0B804F-6886-4ED5-8733-093FF2912BFC}" type="pres">
      <dgm:prSet presAssocID="{817A24B1-4AFA-4974-A330-5BF9E5CDE3A2}" presName="accent_3" presStyleCnt="0"/>
      <dgm:spPr/>
    </dgm:pt>
    <dgm:pt modelId="{E73AA54D-06D8-4A44-AE18-355BB6822181}" type="pres">
      <dgm:prSet presAssocID="{817A24B1-4AFA-4974-A330-5BF9E5CDE3A2}" presName="accentRepeatNode" presStyleLbl="solidFgAcc1" presStyleIdx="2" presStyleCnt="5"/>
      <dgm:spPr/>
    </dgm:pt>
    <dgm:pt modelId="{9B3386DA-0A95-4D7B-AE6F-B1C8A871D4BA}" type="pres">
      <dgm:prSet presAssocID="{5A5936E4-2924-46FC-89CC-0D0CE1A12A03}" presName="text_4" presStyleLbl="node1" presStyleIdx="3" presStyleCnt="5">
        <dgm:presLayoutVars>
          <dgm:bulletEnabled val="1"/>
        </dgm:presLayoutVars>
      </dgm:prSet>
      <dgm:spPr/>
      <dgm:t>
        <a:bodyPr/>
        <a:lstStyle/>
        <a:p>
          <a:endParaRPr lang="en-US"/>
        </a:p>
      </dgm:t>
    </dgm:pt>
    <dgm:pt modelId="{483CFA5F-34CF-4EAF-862C-3680341E709A}" type="pres">
      <dgm:prSet presAssocID="{5A5936E4-2924-46FC-89CC-0D0CE1A12A03}" presName="accent_4" presStyleCnt="0"/>
      <dgm:spPr/>
    </dgm:pt>
    <dgm:pt modelId="{2E8FB214-006E-44F8-9003-663D980EEE31}" type="pres">
      <dgm:prSet presAssocID="{5A5936E4-2924-46FC-89CC-0D0CE1A12A03}" presName="accentRepeatNode" presStyleLbl="solidFgAcc1" presStyleIdx="3" presStyleCnt="5"/>
      <dgm:spPr/>
    </dgm:pt>
    <dgm:pt modelId="{FA1167ED-BFDC-4100-9E46-7555F1CAE0B3}" type="pres">
      <dgm:prSet presAssocID="{102AA7C8-753E-4EB1-9BFB-AF0BB051C678}" presName="text_5" presStyleLbl="node1" presStyleIdx="4" presStyleCnt="5">
        <dgm:presLayoutVars>
          <dgm:bulletEnabled val="1"/>
        </dgm:presLayoutVars>
      </dgm:prSet>
      <dgm:spPr/>
      <dgm:t>
        <a:bodyPr/>
        <a:lstStyle/>
        <a:p>
          <a:endParaRPr lang="en-US"/>
        </a:p>
      </dgm:t>
    </dgm:pt>
    <dgm:pt modelId="{D1A14654-BF3A-49BB-87E5-2CF0DB8B437B}" type="pres">
      <dgm:prSet presAssocID="{102AA7C8-753E-4EB1-9BFB-AF0BB051C678}" presName="accent_5" presStyleCnt="0"/>
      <dgm:spPr/>
    </dgm:pt>
    <dgm:pt modelId="{4053A80B-D0AC-4A56-AFFE-16841601F2FE}" type="pres">
      <dgm:prSet presAssocID="{102AA7C8-753E-4EB1-9BFB-AF0BB051C678}" presName="accentRepeatNode" presStyleLbl="solidFgAcc1" presStyleIdx="4" presStyleCnt="5"/>
      <dgm:spPr/>
    </dgm:pt>
  </dgm:ptLst>
  <dgm:cxnLst>
    <dgm:cxn modelId="{7173D8AB-084C-44DB-9180-E78E2EB4105F}" type="presOf" srcId="{AFE80F76-3E23-4D8C-BEC6-967099E3FABD}" destId="{6D285ED0-31EF-4DA4-BD0F-5B6584C9211B}" srcOrd="0" destOrd="0" presId="urn:microsoft.com/office/officeart/2008/layout/VerticalCurvedList"/>
    <dgm:cxn modelId="{13FAC42B-207C-4A8F-8B80-31F531C7AC9A}" srcId="{C03799D2-CD0E-406E-B209-DEE2AE45BAF1}" destId="{5A5936E4-2924-46FC-89CC-0D0CE1A12A03}" srcOrd="3" destOrd="0" parTransId="{B534D5D6-3E0E-4202-B646-189BF1034D42}" sibTransId="{1E840B6E-40E5-492C-B545-39C402F05F56}"/>
    <dgm:cxn modelId="{5DAE436A-229B-4C40-A52D-6F101C066525}" srcId="{C03799D2-CD0E-406E-B209-DEE2AE45BAF1}" destId="{817A24B1-4AFA-4974-A330-5BF9E5CDE3A2}" srcOrd="2" destOrd="0" parTransId="{5A350F41-D94A-4EFD-B4CC-C64F158EBEB0}" sibTransId="{0C633095-B74F-4050-B8CA-4C40857C094C}"/>
    <dgm:cxn modelId="{56054B52-B3C3-4845-82B0-7C2280AD9AA0}" srcId="{C03799D2-CD0E-406E-B209-DEE2AE45BAF1}" destId="{AFE80F76-3E23-4D8C-BEC6-967099E3FABD}" srcOrd="0" destOrd="0" parTransId="{2C87776A-198E-4226-9EEB-439B0D7AABA2}" sibTransId="{1F0D8A74-838B-46A1-937A-0CE5D863CA69}"/>
    <dgm:cxn modelId="{6C8FA2A1-F506-4F24-A35F-BF67BA2D6304}" srcId="{C03799D2-CD0E-406E-B209-DEE2AE45BAF1}" destId="{0F628ADA-14ED-4F83-9EA0-35D0FB2BA354}" srcOrd="1" destOrd="0" parTransId="{6187BB79-C396-42D8-A5F5-225BB18725D3}" sibTransId="{F5AAD965-E347-45D9-914D-4EAD9B512251}"/>
    <dgm:cxn modelId="{D1C4CF65-5FC0-494D-81DF-F2FBC0D876F9}" type="presOf" srcId="{1F0D8A74-838B-46A1-937A-0CE5D863CA69}" destId="{46BCFB34-50B6-4807-BA06-BE52679E0126}" srcOrd="0" destOrd="0" presId="urn:microsoft.com/office/officeart/2008/layout/VerticalCurvedList"/>
    <dgm:cxn modelId="{15BA6723-439C-4D90-8E7B-E1C9A6644DFF}" type="presOf" srcId="{102AA7C8-753E-4EB1-9BFB-AF0BB051C678}" destId="{FA1167ED-BFDC-4100-9E46-7555F1CAE0B3}" srcOrd="0" destOrd="0" presId="urn:microsoft.com/office/officeart/2008/layout/VerticalCurvedList"/>
    <dgm:cxn modelId="{E40BFF75-2C40-4031-B96B-F54CFDA809D2}" type="presOf" srcId="{5A5936E4-2924-46FC-89CC-0D0CE1A12A03}" destId="{9B3386DA-0A95-4D7B-AE6F-B1C8A871D4BA}" srcOrd="0" destOrd="0" presId="urn:microsoft.com/office/officeart/2008/layout/VerticalCurvedList"/>
    <dgm:cxn modelId="{B1D3BE03-F4D5-4C9B-82AA-98074872FD93}" srcId="{C03799D2-CD0E-406E-B209-DEE2AE45BAF1}" destId="{102AA7C8-753E-4EB1-9BFB-AF0BB051C678}" srcOrd="4" destOrd="0" parTransId="{43866EC8-BD84-4649-A47C-CAB29A53635E}" sibTransId="{23E19E23-1FAE-4595-801B-D5E770BEA2F8}"/>
    <dgm:cxn modelId="{6765AF2E-34CC-406F-897B-792C8547A161}" type="presOf" srcId="{817A24B1-4AFA-4974-A330-5BF9E5CDE3A2}" destId="{901841B7-F061-4838-907C-D0D093744276}" srcOrd="0" destOrd="0" presId="urn:microsoft.com/office/officeart/2008/layout/VerticalCurvedList"/>
    <dgm:cxn modelId="{9481B0E6-4C74-4A99-8F77-63C772EFA79D}" type="presOf" srcId="{0F628ADA-14ED-4F83-9EA0-35D0FB2BA354}" destId="{2E5AE022-89DC-4EEB-BDDF-0C675315A153}" srcOrd="0" destOrd="0" presId="urn:microsoft.com/office/officeart/2008/layout/VerticalCurvedList"/>
    <dgm:cxn modelId="{9CFAA7D1-6930-4D3D-933E-21796777D9C7}" type="presOf" srcId="{C03799D2-CD0E-406E-B209-DEE2AE45BAF1}" destId="{98AFD295-214A-433A-9472-448F7C9940A6}" srcOrd="0" destOrd="0" presId="urn:microsoft.com/office/officeart/2008/layout/VerticalCurvedList"/>
    <dgm:cxn modelId="{45E28B95-205E-45E1-9F17-9FC9DFC7F1A3}" type="presParOf" srcId="{98AFD295-214A-433A-9472-448F7C9940A6}" destId="{FDB30C30-E495-4C7F-80BA-CD9733871A37}" srcOrd="0" destOrd="0" presId="urn:microsoft.com/office/officeart/2008/layout/VerticalCurvedList"/>
    <dgm:cxn modelId="{515F8B4D-F8FE-43F2-940F-F27ED82272C2}" type="presParOf" srcId="{FDB30C30-E495-4C7F-80BA-CD9733871A37}" destId="{B0774EC8-4297-46EB-B1BF-C298861A943A}" srcOrd="0" destOrd="0" presId="urn:microsoft.com/office/officeart/2008/layout/VerticalCurvedList"/>
    <dgm:cxn modelId="{274E7C0D-693F-4C3F-81B6-ABD1B0D5A794}" type="presParOf" srcId="{B0774EC8-4297-46EB-B1BF-C298861A943A}" destId="{F0BD8B4F-712D-42A9-ADC7-0D6027F1E5E1}" srcOrd="0" destOrd="0" presId="urn:microsoft.com/office/officeart/2008/layout/VerticalCurvedList"/>
    <dgm:cxn modelId="{FFDE2B45-0915-43E6-97DF-3E07DE483494}" type="presParOf" srcId="{B0774EC8-4297-46EB-B1BF-C298861A943A}" destId="{46BCFB34-50B6-4807-BA06-BE52679E0126}" srcOrd="1" destOrd="0" presId="urn:microsoft.com/office/officeart/2008/layout/VerticalCurvedList"/>
    <dgm:cxn modelId="{E976CFDE-3D82-4DCD-B73C-9B5AE6D25278}" type="presParOf" srcId="{B0774EC8-4297-46EB-B1BF-C298861A943A}" destId="{7C0B39DA-2800-4859-91A7-A98F4217FF0D}" srcOrd="2" destOrd="0" presId="urn:microsoft.com/office/officeart/2008/layout/VerticalCurvedList"/>
    <dgm:cxn modelId="{9F8F7E67-8F63-4845-A4C7-5F3385015B68}" type="presParOf" srcId="{B0774EC8-4297-46EB-B1BF-C298861A943A}" destId="{8FF13669-7FE7-4CB9-8C53-51E1B75B6029}" srcOrd="3" destOrd="0" presId="urn:microsoft.com/office/officeart/2008/layout/VerticalCurvedList"/>
    <dgm:cxn modelId="{97CBF580-8AB5-4116-B6F3-C833C9EAA54E}" type="presParOf" srcId="{FDB30C30-E495-4C7F-80BA-CD9733871A37}" destId="{6D285ED0-31EF-4DA4-BD0F-5B6584C9211B}" srcOrd="1" destOrd="0" presId="urn:microsoft.com/office/officeart/2008/layout/VerticalCurvedList"/>
    <dgm:cxn modelId="{92863BCF-E034-42CB-86A0-66909DAB328F}" type="presParOf" srcId="{FDB30C30-E495-4C7F-80BA-CD9733871A37}" destId="{1A681A86-1A5E-48F2-A6A1-B4C2DB59DFC2}" srcOrd="2" destOrd="0" presId="urn:microsoft.com/office/officeart/2008/layout/VerticalCurvedList"/>
    <dgm:cxn modelId="{09F59BA1-B216-41A8-A3A5-7FB8958F602C}" type="presParOf" srcId="{1A681A86-1A5E-48F2-A6A1-B4C2DB59DFC2}" destId="{84A07394-4B1C-44EC-AEB5-F8F4C4278503}" srcOrd="0" destOrd="0" presId="urn:microsoft.com/office/officeart/2008/layout/VerticalCurvedList"/>
    <dgm:cxn modelId="{AD02EE37-BEB8-4F45-B01F-C43CA5C5271A}" type="presParOf" srcId="{FDB30C30-E495-4C7F-80BA-CD9733871A37}" destId="{2E5AE022-89DC-4EEB-BDDF-0C675315A153}" srcOrd="3" destOrd="0" presId="urn:microsoft.com/office/officeart/2008/layout/VerticalCurvedList"/>
    <dgm:cxn modelId="{9D9C6098-237A-4FDB-BF41-12ADE33302F2}" type="presParOf" srcId="{FDB30C30-E495-4C7F-80BA-CD9733871A37}" destId="{DDF58116-44F4-4226-90CA-981D941E585C}" srcOrd="4" destOrd="0" presId="urn:microsoft.com/office/officeart/2008/layout/VerticalCurvedList"/>
    <dgm:cxn modelId="{2F1CEC25-1D14-4ED2-A83F-69CFA9E59EF2}" type="presParOf" srcId="{DDF58116-44F4-4226-90CA-981D941E585C}" destId="{95933D2C-A639-44F4-8AA8-CB4F4680D945}" srcOrd="0" destOrd="0" presId="urn:microsoft.com/office/officeart/2008/layout/VerticalCurvedList"/>
    <dgm:cxn modelId="{5E5321F1-FD92-44B8-815C-B620C8EC14E9}" type="presParOf" srcId="{FDB30C30-E495-4C7F-80BA-CD9733871A37}" destId="{901841B7-F061-4838-907C-D0D093744276}" srcOrd="5" destOrd="0" presId="urn:microsoft.com/office/officeart/2008/layout/VerticalCurvedList"/>
    <dgm:cxn modelId="{E3627ECF-4AD2-495D-A7F4-4F0939A833BD}" type="presParOf" srcId="{FDB30C30-E495-4C7F-80BA-CD9733871A37}" destId="{FC0B804F-6886-4ED5-8733-093FF2912BFC}" srcOrd="6" destOrd="0" presId="urn:microsoft.com/office/officeart/2008/layout/VerticalCurvedList"/>
    <dgm:cxn modelId="{288613AB-1708-4802-A49E-FFE0D2CBC12E}" type="presParOf" srcId="{FC0B804F-6886-4ED5-8733-093FF2912BFC}" destId="{E73AA54D-06D8-4A44-AE18-355BB6822181}" srcOrd="0" destOrd="0" presId="urn:microsoft.com/office/officeart/2008/layout/VerticalCurvedList"/>
    <dgm:cxn modelId="{47C8D7AC-0074-4A8A-94BE-B1C67A53DC59}" type="presParOf" srcId="{FDB30C30-E495-4C7F-80BA-CD9733871A37}" destId="{9B3386DA-0A95-4D7B-AE6F-B1C8A871D4BA}" srcOrd="7" destOrd="0" presId="urn:microsoft.com/office/officeart/2008/layout/VerticalCurvedList"/>
    <dgm:cxn modelId="{C33549E8-2F76-47D6-9C27-DBAF4843BD45}" type="presParOf" srcId="{FDB30C30-E495-4C7F-80BA-CD9733871A37}" destId="{483CFA5F-34CF-4EAF-862C-3680341E709A}" srcOrd="8" destOrd="0" presId="urn:microsoft.com/office/officeart/2008/layout/VerticalCurvedList"/>
    <dgm:cxn modelId="{6106A302-E623-4B25-BCA9-880833435504}" type="presParOf" srcId="{483CFA5F-34CF-4EAF-862C-3680341E709A}" destId="{2E8FB214-006E-44F8-9003-663D980EEE31}" srcOrd="0" destOrd="0" presId="urn:microsoft.com/office/officeart/2008/layout/VerticalCurvedList"/>
    <dgm:cxn modelId="{F5944570-C57A-4F46-A6CB-293499D797AD}" type="presParOf" srcId="{FDB30C30-E495-4C7F-80BA-CD9733871A37}" destId="{FA1167ED-BFDC-4100-9E46-7555F1CAE0B3}" srcOrd="9" destOrd="0" presId="urn:microsoft.com/office/officeart/2008/layout/VerticalCurvedList"/>
    <dgm:cxn modelId="{E7245559-859D-464E-937E-3AF229D1A82C}" type="presParOf" srcId="{FDB30C30-E495-4C7F-80BA-CD9733871A37}" destId="{D1A14654-BF3A-49BB-87E5-2CF0DB8B437B}" srcOrd="10" destOrd="0" presId="urn:microsoft.com/office/officeart/2008/layout/VerticalCurvedList"/>
    <dgm:cxn modelId="{80BD610A-411B-4FC9-99C7-181DFCF7A452}" type="presParOf" srcId="{D1A14654-BF3A-49BB-87E5-2CF0DB8B437B}" destId="{4053A80B-D0AC-4A56-AFFE-16841601F2F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4D9525-94F6-45AD-AFBE-96655F54750A}" type="doc">
      <dgm:prSet loTypeId="urn:microsoft.com/office/officeart/2005/8/layout/venn2" loCatId="relationship" qsTypeId="urn:microsoft.com/office/officeart/2005/8/quickstyle/simple1" qsCatId="simple" csTypeId="urn:microsoft.com/office/officeart/2005/8/colors/accent2_3" csCatId="accent2" phldr="1"/>
      <dgm:spPr/>
      <dgm:t>
        <a:bodyPr/>
        <a:lstStyle/>
        <a:p>
          <a:endParaRPr lang="en-US"/>
        </a:p>
      </dgm:t>
    </dgm:pt>
    <dgm:pt modelId="{F520E96D-EB4B-4C2A-AA7C-BAF590EA5F41}">
      <dgm:prSet phldrT="[Text]"/>
      <dgm:spPr/>
      <dgm:t>
        <a:bodyPr/>
        <a:lstStyle/>
        <a:p>
          <a:r>
            <a:rPr lang="en-US" dirty="0">
              <a:ln/>
            </a:rPr>
            <a:t> </a:t>
          </a:r>
        </a:p>
      </dgm:t>
    </dgm:pt>
    <dgm:pt modelId="{D42FB468-584B-4A1A-8B42-8F74EF995A6F}" type="parTrans" cxnId="{A3FC5DB7-603A-4F2F-9C15-FC957FFAF3CC}">
      <dgm:prSet/>
      <dgm:spPr/>
      <dgm:t>
        <a:bodyPr/>
        <a:lstStyle/>
        <a:p>
          <a:endParaRPr lang="en-US">
            <a:ln>
              <a:solidFill>
                <a:schemeClr val="tx1"/>
              </a:solidFill>
            </a:ln>
          </a:endParaRPr>
        </a:p>
      </dgm:t>
    </dgm:pt>
    <dgm:pt modelId="{FA355EA3-9B6A-4397-B342-2EFC6ABDB5A8}" type="sibTrans" cxnId="{A3FC5DB7-603A-4F2F-9C15-FC957FFAF3CC}">
      <dgm:prSet/>
      <dgm:spPr/>
      <dgm:t>
        <a:bodyPr/>
        <a:lstStyle/>
        <a:p>
          <a:endParaRPr lang="en-US">
            <a:ln>
              <a:solidFill>
                <a:schemeClr val="tx1"/>
              </a:solidFill>
            </a:ln>
          </a:endParaRPr>
        </a:p>
      </dgm:t>
    </dgm:pt>
    <dgm:pt modelId="{821D483D-61F9-4096-93DB-324E02373888}">
      <dgm:prSet phldrT="[Text]"/>
      <dgm:spPr/>
      <dgm:t>
        <a:bodyPr/>
        <a:lstStyle/>
        <a:p>
          <a:r>
            <a:rPr lang="en-US" dirty="0">
              <a:ln/>
            </a:rPr>
            <a:t> </a:t>
          </a:r>
        </a:p>
      </dgm:t>
    </dgm:pt>
    <dgm:pt modelId="{F70A2E9D-D9F7-438A-9F4C-98AA338EB61D}" type="parTrans" cxnId="{9783F297-720D-4435-8AF1-97FBD5CD530D}">
      <dgm:prSet/>
      <dgm:spPr/>
      <dgm:t>
        <a:bodyPr/>
        <a:lstStyle/>
        <a:p>
          <a:endParaRPr lang="en-US">
            <a:ln>
              <a:solidFill>
                <a:schemeClr val="tx1"/>
              </a:solidFill>
            </a:ln>
          </a:endParaRPr>
        </a:p>
      </dgm:t>
    </dgm:pt>
    <dgm:pt modelId="{DC32644C-47F2-4C94-8923-F36FFF508F54}" type="sibTrans" cxnId="{9783F297-720D-4435-8AF1-97FBD5CD530D}">
      <dgm:prSet/>
      <dgm:spPr/>
      <dgm:t>
        <a:bodyPr/>
        <a:lstStyle/>
        <a:p>
          <a:endParaRPr lang="en-US">
            <a:ln>
              <a:solidFill>
                <a:schemeClr val="tx1"/>
              </a:solidFill>
            </a:ln>
          </a:endParaRPr>
        </a:p>
      </dgm:t>
    </dgm:pt>
    <dgm:pt modelId="{274C0761-2791-48B4-BA1B-ACF4A4F5883D}">
      <dgm:prSet phldrT="[Text]"/>
      <dgm:spPr/>
      <dgm:t>
        <a:bodyPr/>
        <a:lstStyle/>
        <a:p>
          <a:r>
            <a:rPr lang="en-US" dirty="0">
              <a:ln/>
            </a:rPr>
            <a:t> </a:t>
          </a:r>
        </a:p>
      </dgm:t>
    </dgm:pt>
    <dgm:pt modelId="{333F4D43-24B1-45FD-A9A2-EDEE3F703922}" type="parTrans" cxnId="{AC3D33AF-7AB7-4DF0-BB9B-3FD0927E6C31}">
      <dgm:prSet/>
      <dgm:spPr/>
      <dgm:t>
        <a:bodyPr/>
        <a:lstStyle/>
        <a:p>
          <a:endParaRPr lang="en-US">
            <a:ln>
              <a:solidFill>
                <a:schemeClr val="tx1"/>
              </a:solidFill>
            </a:ln>
          </a:endParaRPr>
        </a:p>
      </dgm:t>
    </dgm:pt>
    <dgm:pt modelId="{8F01BACC-0D57-4B9A-A18B-9124DCE3182E}" type="sibTrans" cxnId="{AC3D33AF-7AB7-4DF0-BB9B-3FD0927E6C31}">
      <dgm:prSet/>
      <dgm:spPr/>
      <dgm:t>
        <a:bodyPr/>
        <a:lstStyle/>
        <a:p>
          <a:endParaRPr lang="en-US">
            <a:ln>
              <a:solidFill>
                <a:schemeClr val="tx1"/>
              </a:solidFill>
            </a:ln>
          </a:endParaRPr>
        </a:p>
      </dgm:t>
    </dgm:pt>
    <dgm:pt modelId="{71550167-7FE9-4924-B42E-535891A5141C}">
      <dgm:prSet phldrT="[Text]"/>
      <dgm:spPr/>
      <dgm:t>
        <a:bodyPr/>
        <a:lstStyle/>
        <a:p>
          <a:r>
            <a:rPr lang="en-US" dirty="0">
              <a:ln/>
            </a:rPr>
            <a:t> </a:t>
          </a:r>
        </a:p>
      </dgm:t>
    </dgm:pt>
    <dgm:pt modelId="{E3C08765-601F-499C-B73E-9A2FF7CF8684}" type="parTrans" cxnId="{E6C1C370-4A9A-4EBD-B78D-4D68246429BF}">
      <dgm:prSet/>
      <dgm:spPr/>
      <dgm:t>
        <a:bodyPr/>
        <a:lstStyle/>
        <a:p>
          <a:endParaRPr lang="en-US">
            <a:ln>
              <a:solidFill>
                <a:schemeClr val="tx1"/>
              </a:solidFill>
            </a:ln>
          </a:endParaRPr>
        </a:p>
      </dgm:t>
    </dgm:pt>
    <dgm:pt modelId="{87FB84DA-AAE1-4E26-A709-8F8B0AB64E44}" type="sibTrans" cxnId="{E6C1C370-4A9A-4EBD-B78D-4D68246429BF}">
      <dgm:prSet/>
      <dgm:spPr/>
      <dgm:t>
        <a:bodyPr/>
        <a:lstStyle/>
        <a:p>
          <a:endParaRPr lang="en-US">
            <a:ln>
              <a:solidFill>
                <a:schemeClr val="tx1"/>
              </a:solidFill>
            </a:ln>
          </a:endParaRPr>
        </a:p>
      </dgm:t>
    </dgm:pt>
    <dgm:pt modelId="{7FC6CDEB-5ADA-4814-BB84-3FE791100727}">
      <dgm:prSet phldrT="[Text]"/>
      <dgm:spPr/>
      <dgm:t>
        <a:bodyPr/>
        <a:lstStyle/>
        <a:p>
          <a:r>
            <a:rPr lang="en-US" dirty="0">
              <a:ln/>
            </a:rPr>
            <a:t> </a:t>
          </a:r>
        </a:p>
      </dgm:t>
    </dgm:pt>
    <dgm:pt modelId="{9F3ECAF9-62D5-4F30-9887-065D7570F9AF}" type="parTrans" cxnId="{FFEE751A-3790-476F-8A75-402CA817252E}">
      <dgm:prSet/>
      <dgm:spPr/>
      <dgm:t>
        <a:bodyPr/>
        <a:lstStyle/>
        <a:p>
          <a:endParaRPr lang="en-US">
            <a:ln>
              <a:solidFill>
                <a:schemeClr val="tx1"/>
              </a:solidFill>
            </a:ln>
          </a:endParaRPr>
        </a:p>
      </dgm:t>
    </dgm:pt>
    <dgm:pt modelId="{D90CB194-5EBF-40B1-99AF-B12BD16E91C0}" type="sibTrans" cxnId="{FFEE751A-3790-476F-8A75-402CA817252E}">
      <dgm:prSet/>
      <dgm:spPr/>
      <dgm:t>
        <a:bodyPr/>
        <a:lstStyle/>
        <a:p>
          <a:endParaRPr lang="en-US">
            <a:ln>
              <a:solidFill>
                <a:schemeClr val="tx1"/>
              </a:solidFill>
            </a:ln>
          </a:endParaRPr>
        </a:p>
      </dgm:t>
    </dgm:pt>
    <dgm:pt modelId="{4199A575-6333-461D-B46A-DC69035D6C6A}" type="pres">
      <dgm:prSet presAssocID="{EF4D9525-94F6-45AD-AFBE-96655F54750A}" presName="Name0" presStyleCnt="0">
        <dgm:presLayoutVars>
          <dgm:chMax val="7"/>
          <dgm:resizeHandles val="exact"/>
        </dgm:presLayoutVars>
      </dgm:prSet>
      <dgm:spPr/>
      <dgm:t>
        <a:bodyPr/>
        <a:lstStyle/>
        <a:p>
          <a:endParaRPr lang="en-US"/>
        </a:p>
      </dgm:t>
    </dgm:pt>
    <dgm:pt modelId="{CD0EFC17-12B7-4C69-B920-88DB7D45AB81}" type="pres">
      <dgm:prSet presAssocID="{EF4D9525-94F6-45AD-AFBE-96655F54750A}" presName="comp1" presStyleCnt="0"/>
      <dgm:spPr/>
    </dgm:pt>
    <dgm:pt modelId="{93A7DFA9-559B-4B7E-A7A3-792674ADDB10}" type="pres">
      <dgm:prSet presAssocID="{EF4D9525-94F6-45AD-AFBE-96655F54750A}" presName="circle1" presStyleLbl="node1" presStyleIdx="0" presStyleCnt="5"/>
      <dgm:spPr/>
      <dgm:t>
        <a:bodyPr/>
        <a:lstStyle/>
        <a:p>
          <a:endParaRPr lang="en-US"/>
        </a:p>
      </dgm:t>
    </dgm:pt>
    <dgm:pt modelId="{D56EE19F-4740-4C8F-8A9F-8FE41AFFD283}" type="pres">
      <dgm:prSet presAssocID="{EF4D9525-94F6-45AD-AFBE-96655F54750A}" presName="c1text" presStyleLbl="node1" presStyleIdx="0" presStyleCnt="5">
        <dgm:presLayoutVars>
          <dgm:bulletEnabled val="1"/>
        </dgm:presLayoutVars>
      </dgm:prSet>
      <dgm:spPr/>
      <dgm:t>
        <a:bodyPr/>
        <a:lstStyle/>
        <a:p>
          <a:endParaRPr lang="en-US"/>
        </a:p>
      </dgm:t>
    </dgm:pt>
    <dgm:pt modelId="{439AFF4C-67A1-44E8-BCBD-57E663009451}" type="pres">
      <dgm:prSet presAssocID="{EF4D9525-94F6-45AD-AFBE-96655F54750A}" presName="comp2" presStyleCnt="0"/>
      <dgm:spPr/>
    </dgm:pt>
    <dgm:pt modelId="{5BBE77AB-49F5-4133-A824-73CE41325426}" type="pres">
      <dgm:prSet presAssocID="{EF4D9525-94F6-45AD-AFBE-96655F54750A}" presName="circle2" presStyleLbl="node1" presStyleIdx="1" presStyleCnt="5"/>
      <dgm:spPr/>
      <dgm:t>
        <a:bodyPr/>
        <a:lstStyle/>
        <a:p>
          <a:endParaRPr lang="en-US"/>
        </a:p>
      </dgm:t>
    </dgm:pt>
    <dgm:pt modelId="{6C866303-E526-455C-B522-B5E2665945F5}" type="pres">
      <dgm:prSet presAssocID="{EF4D9525-94F6-45AD-AFBE-96655F54750A}" presName="c2text" presStyleLbl="node1" presStyleIdx="1" presStyleCnt="5">
        <dgm:presLayoutVars>
          <dgm:bulletEnabled val="1"/>
        </dgm:presLayoutVars>
      </dgm:prSet>
      <dgm:spPr/>
      <dgm:t>
        <a:bodyPr/>
        <a:lstStyle/>
        <a:p>
          <a:endParaRPr lang="en-US"/>
        </a:p>
      </dgm:t>
    </dgm:pt>
    <dgm:pt modelId="{DE887E72-4098-470D-9A4F-0FD258B8607A}" type="pres">
      <dgm:prSet presAssocID="{EF4D9525-94F6-45AD-AFBE-96655F54750A}" presName="comp3" presStyleCnt="0"/>
      <dgm:spPr/>
    </dgm:pt>
    <dgm:pt modelId="{27612568-707B-4666-8ABA-14ED1CB22BB6}" type="pres">
      <dgm:prSet presAssocID="{EF4D9525-94F6-45AD-AFBE-96655F54750A}" presName="circle3" presStyleLbl="node1" presStyleIdx="2" presStyleCnt="5"/>
      <dgm:spPr/>
      <dgm:t>
        <a:bodyPr/>
        <a:lstStyle/>
        <a:p>
          <a:endParaRPr lang="en-US"/>
        </a:p>
      </dgm:t>
    </dgm:pt>
    <dgm:pt modelId="{E63D87C5-014A-4EE9-BBF0-92E0D3CFDDD3}" type="pres">
      <dgm:prSet presAssocID="{EF4D9525-94F6-45AD-AFBE-96655F54750A}" presName="c3text" presStyleLbl="node1" presStyleIdx="2" presStyleCnt="5">
        <dgm:presLayoutVars>
          <dgm:bulletEnabled val="1"/>
        </dgm:presLayoutVars>
      </dgm:prSet>
      <dgm:spPr/>
      <dgm:t>
        <a:bodyPr/>
        <a:lstStyle/>
        <a:p>
          <a:endParaRPr lang="en-US"/>
        </a:p>
      </dgm:t>
    </dgm:pt>
    <dgm:pt modelId="{7EDAC08C-4DB6-47B8-8E0B-C032CB58E666}" type="pres">
      <dgm:prSet presAssocID="{EF4D9525-94F6-45AD-AFBE-96655F54750A}" presName="comp4" presStyleCnt="0"/>
      <dgm:spPr/>
    </dgm:pt>
    <dgm:pt modelId="{82FF8E7C-7FE4-4B27-ACD8-E34946937CDC}" type="pres">
      <dgm:prSet presAssocID="{EF4D9525-94F6-45AD-AFBE-96655F54750A}" presName="circle4" presStyleLbl="node1" presStyleIdx="3" presStyleCnt="5"/>
      <dgm:spPr/>
      <dgm:t>
        <a:bodyPr/>
        <a:lstStyle/>
        <a:p>
          <a:endParaRPr lang="en-US"/>
        </a:p>
      </dgm:t>
    </dgm:pt>
    <dgm:pt modelId="{137F6B01-AA43-4B39-B954-AFEB90C89B04}" type="pres">
      <dgm:prSet presAssocID="{EF4D9525-94F6-45AD-AFBE-96655F54750A}" presName="c4text" presStyleLbl="node1" presStyleIdx="3" presStyleCnt="5">
        <dgm:presLayoutVars>
          <dgm:bulletEnabled val="1"/>
        </dgm:presLayoutVars>
      </dgm:prSet>
      <dgm:spPr/>
      <dgm:t>
        <a:bodyPr/>
        <a:lstStyle/>
        <a:p>
          <a:endParaRPr lang="en-US"/>
        </a:p>
      </dgm:t>
    </dgm:pt>
    <dgm:pt modelId="{162DD550-E54A-4931-9FCB-3A9EE4BD90BA}" type="pres">
      <dgm:prSet presAssocID="{EF4D9525-94F6-45AD-AFBE-96655F54750A}" presName="comp5" presStyleCnt="0"/>
      <dgm:spPr/>
    </dgm:pt>
    <dgm:pt modelId="{F69E5B4B-10E3-494F-94CE-9FD037AD9C48}" type="pres">
      <dgm:prSet presAssocID="{EF4D9525-94F6-45AD-AFBE-96655F54750A}" presName="circle5" presStyleLbl="node1" presStyleIdx="4" presStyleCnt="5"/>
      <dgm:spPr/>
      <dgm:t>
        <a:bodyPr/>
        <a:lstStyle/>
        <a:p>
          <a:endParaRPr lang="en-US"/>
        </a:p>
      </dgm:t>
    </dgm:pt>
    <dgm:pt modelId="{7315B581-6CF3-4600-AA25-5EDB759FFE19}" type="pres">
      <dgm:prSet presAssocID="{EF4D9525-94F6-45AD-AFBE-96655F54750A}" presName="c5text" presStyleLbl="node1" presStyleIdx="4" presStyleCnt="5">
        <dgm:presLayoutVars>
          <dgm:bulletEnabled val="1"/>
        </dgm:presLayoutVars>
      </dgm:prSet>
      <dgm:spPr/>
      <dgm:t>
        <a:bodyPr/>
        <a:lstStyle/>
        <a:p>
          <a:endParaRPr lang="en-US"/>
        </a:p>
      </dgm:t>
    </dgm:pt>
  </dgm:ptLst>
  <dgm:cxnLst>
    <dgm:cxn modelId="{7AEA1ADD-2BD8-4E32-9A8B-00C171F975EE}" type="presOf" srcId="{F520E96D-EB4B-4C2A-AA7C-BAF590EA5F41}" destId="{D56EE19F-4740-4C8F-8A9F-8FE41AFFD283}" srcOrd="1" destOrd="0" presId="urn:microsoft.com/office/officeart/2005/8/layout/venn2"/>
    <dgm:cxn modelId="{A3FC5DB7-603A-4F2F-9C15-FC957FFAF3CC}" srcId="{EF4D9525-94F6-45AD-AFBE-96655F54750A}" destId="{F520E96D-EB4B-4C2A-AA7C-BAF590EA5F41}" srcOrd="0" destOrd="0" parTransId="{D42FB468-584B-4A1A-8B42-8F74EF995A6F}" sibTransId="{FA355EA3-9B6A-4397-B342-2EFC6ABDB5A8}"/>
    <dgm:cxn modelId="{16773C51-77ED-484B-9F26-580487D550C3}" type="presOf" srcId="{71550167-7FE9-4924-B42E-535891A5141C}" destId="{137F6B01-AA43-4B39-B954-AFEB90C89B04}" srcOrd="1" destOrd="0" presId="urn:microsoft.com/office/officeart/2005/8/layout/venn2"/>
    <dgm:cxn modelId="{ECB3F8A9-FBB4-4648-AC83-05BDE176712A}" type="presOf" srcId="{821D483D-61F9-4096-93DB-324E02373888}" destId="{5BBE77AB-49F5-4133-A824-73CE41325426}" srcOrd="0" destOrd="0" presId="urn:microsoft.com/office/officeart/2005/8/layout/venn2"/>
    <dgm:cxn modelId="{9783F297-720D-4435-8AF1-97FBD5CD530D}" srcId="{EF4D9525-94F6-45AD-AFBE-96655F54750A}" destId="{821D483D-61F9-4096-93DB-324E02373888}" srcOrd="1" destOrd="0" parTransId="{F70A2E9D-D9F7-438A-9F4C-98AA338EB61D}" sibTransId="{DC32644C-47F2-4C94-8923-F36FFF508F54}"/>
    <dgm:cxn modelId="{AC3D33AF-7AB7-4DF0-BB9B-3FD0927E6C31}" srcId="{EF4D9525-94F6-45AD-AFBE-96655F54750A}" destId="{274C0761-2791-48B4-BA1B-ACF4A4F5883D}" srcOrd="2" destOrd="0" parTransId="{333F4D43-24B1-45FD-A9A2-EDEE3F703922}" sibTransId="{8F01BACC-0D57-4B9A-A18B-9124DCE3182E}"/>
    <dgm:cxn modelId="{CAD1ED1D-87FA-4A7E-9A69-FA37DB92BF4A}" type="presOf" srcId="{F520E96D-EB4B-4C2A-AA7C-BAF590EA5F41}" destId="{93A7DFA9-559B-4B7E-A7A3-792674ADDB10}" srcOrd="0" destOrd="0" presId="urn:microsoft.com/office/officeart/2005/8/layout/venn2"/>
    <dgm:cxn modelId="{4E175D36-3BAF-4597-8C53-418A9287EBE0}" type="presOf" srcId="{821D483D-61F9-4096-93DB-324E02373888}" destId="{6C866303-E526-455C-B522-B5E2665945F5}" srcOrd="1" destOrd="0" presId="urn:microsoft.com/office/officeart/2005/8/layout/venn2"/>
    <dgm:cxn modelId="{2A2198E9-8B6A-4E2A-810F-2F97FF385E96}" type="presOf" srcId="{274C0761-2791-48B4-BA1B-ACF4A4F5883D}" destId="{27612568-707B-4666-8ABA-14ED1CB22BB6}" srcOrd="0" destOrd="0" presId="urn:microsoft.com/office/officeart/2005/8/layout/venn2"/>
    <dgm:cxn modelId="{648B56B8-5B29-41D0-81E0-BADD85711286}" type="presOf" srcId="{7FC6CDEB-5ADA-4814-BB84-3FE791100727}" destId="{F69E5B4B-10E3-494F-94CE-9FD037AD9C48}" srcOrd="0" destOrd="0" presId="urn:microsoft.com/office/officeart/2005/8/layout/venn2"/>
    <dgm:cxn modelId="{E6C1C370-4A9A-4EBD-B78D-4D68246429BF}" srcId="{EF4D9525-94F6-45AD-AFBE-96655F54750A}" destId="{71550167-7FE9-4924-B42E-535891A5141C}" srcOrd="3" destOrd="0" parTransId="{E3C08765-601F-499C-B73E-9A2FF7CF8684}" sibTransId="{87FB84DA-AAE1-4E26-A709-8F8B0AB64E44}"/>
    <dgm:cxn modelId="{812E4EDD-256A-441A-B4A9-2830F55AE65E}" type="presOf" srcId="{274C0761-2791-48B4-BA1B-ACF4A4F5883D}" destId="{E63D87C5-014A-4EE9-BBF0-92E0D3CFDDD3}" srcOrd="1" destOrd="0" presId="urn:microsoft.com/office/officeart/2005/8/layout/venn2"/>
    <dgm:cxn modelId="{FFEE751A-3790-476F-8A75-402CA817252E}" srcId="{EF4D9525-94F6-45AD-AFBE-96655F54750A}" destId="{7FC6CDEB-5ADA-4814-BB84-3FE791100727}" srcOrd="4" destOrd="0" parTransId="{9F3ECAF9-62D5-4F30-9887-065D7570F9AF}" sibTransId="{D90CB194-5EBF-40B1-99AF-B12BD16E91C0}"/>
    <dgm:cxn modelId="{9FDF2DCF-9ECA-4346-9E71-314412650936}" type="presOf" srcId="{71550167-7FE9-4924-B42E-535891A5141C}" destId="{82FF8E7C-7FE4-4B27-ACD8-E34946937CDC}" srcOrd="0" destOrd="0" presId="urn:microsoft.com/office/officeart/2005/8/layout/venn2"/>
    <dgm:cxn modelId="{3625A053-132C-4F60-86A4-B187640C1DB4}" type="presOf" srcId="{EF4D9525-94F6-45AD-AFBE-96655F54750A}" destId="{4199A575-6333-461D-B46A-DC69035D6C6A}" srcOrd="0" destOrd="0" presId="urn:microsoft.com/office/officeart/2005/8/layout/venn2"/>
    <dgm:cxn modelId="{9654756A-FBA9-47B8-9E4D-36E6E56155DC}" type="presOf" srcId="{7FC6CDEB-5ADA-4814-BB84-3FE791100727}" destId="{7315B581-6CF3-4600-AA25-5EDB759FFE19}" srcOrd="1" destOrd="0" presId="urn:microsoft.com/office/officeart/2005/8/layout/venn2"/>
    <dgm:cxn modelId="{581E31B8-5DF8-4E2D-80DB-D912AE952DA5}" type="presParOf" srcId="{4199A575-6333-461D-B46A-DC69035D6C6A}" destId="{CD0EFC17-12B7-4C69-B920-88DB7D45AB81}" srcOrd="0" destOrd="0" presId="urn:microsoft.com/office/officeart/2005/8/layout/venn2"/>
    <dgm:cxn modelId="{21ABCB96-64A3-4D6A-9DBB-8C01EF946F6C}" type="presParOf" srcId="{CD0EFC17-12B7-4C69-B920-88DB7D45AB81}" destId="{93A7DFA9-559B-4B7E-A7A3-792674ADDB10}" srcOrd="0" destOrd="0" presId="urn:microsoft.com/office/officeart/2005/8/layout/venn2"/>
    <dgm:cxn modelId="{E32872D6-854C-445F-81D8-27D30F0921E9}" type="presParOf" srcId="{CD0EFC17-12B7-4C69-B920-88DB7D45AB81}" destId="{D56EE19F-4740-4C8F-8A9F-8FE41AFFD283}" srcOrd="1" destOrd="0" presId="urn:microsoft.com/office/officeart/2005/8/layout/venn2"/>
    <dgm:cxn modelId="{FE9C6ACC-BDF7-4C65-8BD0-983B8AEE4BA9}" type="presParOf" srcId="{4199A575-6333-461D-B46A-DC69035D6C6A}" destId="{439AFF4C-67A1-44E8-BCBD-57E663009451}" srcOrd="1" destOrd="0" presId="urn:microsoft.com/office/officeart/2005/8/layout/venn2"/>
    <dgm:cxn modelId="{0360C895-FE00-4243-AD0C-F0C5640F77FF}" type="presParOf" srcId="{439AFF4C-67A1-44E8-BCBD-57E663009451}" destId="{5BBE77AB-49F5-4133-A824-73CE41325426}" srcOrd="0" destOrd="0" presId="urn:microsoft.com/office/officeart/2005/8/layout/venn2"/>
    <dgm:cxn modelId="{1D60EAB3-3EDD-43DC-BB4B-D227F7E6AB42}" type="presParOf" srcId="{439AFF4C-67A1-44E8-BCBD-57E663009451}" destId="{6C866303-E526-455C-B522-B5E2665945F5}" srcOrd="1" destOrd="0" presId="urn:microsoft.com/office/officeart/2005/8/layout/venn2"/>
    <dgm:cxn modelId="{55BB90C8-8B7B-4686-BD7D-49CDE136A7DE}" type="presParOf" srcId="{4199A575-6333-461D-B46A-DC69035D6C6A}" destId="{DE887E72-4098-470D-9A4F-0FD258B8607A}" srcOrd="2" destOrd="0" presId="urn:microsoft.com/office/officeart/2005/8/layout/venn2"/>
    <dgm:cxn modelId="{61FC092E-218E-49E7-A2B6-F4BE82E34C27}" type="presParOf" srcId="{DE887E72-4098-470D-9A4F-0FD258B8607A}" destId="{27612568-707B-4666-8ABA-14ED1CB22BB6}" srcOrd="0" destOrd="0" presId="urn:microsoft.com/office/officeart/2005/8/layout/venn2"/>
    <dgm:cxn modelId="{044B5579-D7F9-4E60-B075-5DD791E2C7A1}" type="presParOf" srcId="{DE887E72-4098-470D-9A4F-0FD258B8607A}" destId="{E63D87C5-014A-4EE9-BBF0-92E0D3CFDDD3}" srcOrd="1" destOrd="0" presId="urn:microsoft.com/office/officeart/2005/8/layout/venn2"/>
    <dgm:cxn modelId="{E7B2ED4A-7768-4069-8396-722DD09426F9}" type="presParOf" srcId="{4199A575-6333-461D-B46A-DC69035D6C6A}" destId="{7EDAC08C-4DB6-47B8-8E0B-C032CB58E666}" srcOrd="3" destOrd="0" presId="urn:microsoft.com/office/officeart/2005/8/layout/venn2"/>
    <dgm:cxn modelId="{5DB7E082-FCF4-4C24-95C0-D34393FE1634}" type="presParOf" srcId="{7EDAC08C-4DB6-47B8-8E0B-C032CB58E666}" destId="{82FF8E7C-7FE4-4B27-ACD8-E34946937CDC}" srcOrd="0" destOrd="0" presId="urn:microsoft.com/office/officeart/2005/8/layout/venn2"/>
    <dgm:cxn modelId="{C3A3E1FB-FD5A-48C6-B118-3528AD210203}" type="presParOf" srcId="{7EDAC08C-4DB6-47B8-8E0B-C032CB58E666}" destId="{137F6B01-AA43-4B39-B954-AFEB90C89B04}" srcOrd="1" destOrd="0" presId="urn:microsoft.com/office/officeart/2005/8/layout/venn2"/>
    <dgm:cxn modelId="{7150AF70-C6CE-42D1-A0B7-C2FB4E73C22C}" type="presParOf" srcId="{4199A575-6333-461D-B46A-DC69035D6C6A}" destId="{162DD550-E54A-4931-9FCB-3A9EE4BD90BA}" srcOrd="4" destOrd="0" presId="urn:microsoft.com/office/officeart/2005/8/layout/venn2"/>
    <dgm:cxn modelId="{2EE453FD-B542-4C12-9EE2-5032661D82EC}" type="presParOf" srcId="{162DD550-E54A-4931-9FCB-3A9EE4BD90BA}" destId="{F69E5B4B-10E3-494F-94CE-9FD037AD9C48}" srcOrd="0" destOrd="0" presId="urn:microsoft.com/office/officeart/2005/8/layout/venn2"/>
    <dgm:cxn modelId="{BCDE7397-4314-4AF8-9347-155BC1DAF107}" type="presParOf" srcId="{162DD550-E54A-4931-9FCB-3A9EE4BD90BA}" destId="{7315B581-6CF3-4600-AA25-5EDB759FFE1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2F2984-B382-4CC3-BAEA-D34363ED0D42}"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en-US"/>
        </a:p>
      </dgm:t>
    </dgm:pt>
    <dgm:pt modelId="{CE950FDC-653D-4858-B5D8-969605D48527}">
      <dgm:prSet phldrT="[Text]"/>
      <dgm:spPr/>
      <dgm:t>
        <a:bodyPr/>
        <a:lstStyle/>
        <a:p>
          <a:r>
            <a:rPr lang="en-US" dirty="0"/>
            <a:t>1</a:t>
          </a:r>
        </a:p>
      </dgm:t>
    </dgm:pt>
    <dgm:pt modelId="{1E89D576-C0FF-4060-82B4-AEE2D21D7524}" type="parTrans" cxnId="{58BCCE0B-B443-47B4-8402-203474F95DCC}">
      <dgm:prSet/>
      <dgm:spPr/>
      <dgm:t>
        <a:bodyPr/>
        <a:lstStyle/>
        <a:p>
          <a:endParaRPr lang="en-US"/>
        </a:p>
      </dgm:t>
    </dgm:pt>
    <dgm:pt modelId="{5102FC54-C102-4130-9A55-D1BFB8446367}" type="sibTrans" cxnId="{58BCCE0B-B443-47B4-8402-203474F95DCC}">
      <dgm:prSet/>
      <dgm:spPr/>
      <dgm:t>
        <a:bodyPr/>
        <a:lstStyle/>
        <a:p>
          <a:endParaRPr lang="en-US"/>
        </a:p>
      </dgm:t>
    </dgm:pt>
    <dgm:pt modelId="{E4A97594-238A-47CF-B3E7-3134A1852DBC}">
      <dgm:prSet phldrT="[Text]"/>
      <dgm:spPr/>
      <dgm:t>
        <a:bodyPr/>
        <a:lstStyle/>
        <a:p>
          <a:r>
            <a:rPr lang="en-US" dirty="0"/>
            <a:t>2</a:t>
          </a:r>
        </a:p>
      </dgm:t>
    </dgm:pt>
    <dgm:pt modelId="{43EFD0FA-3188-4D0C-9AED-326033314C97}" type="parTrans" cxnId="{285B73AB-3A5F-4AD0-BDE3-4D6F7E31A890}">
      <dgm:prSet/>
      <dgm:spPr/>
      <dgm:t>
        <a:bodyPr/>
        <a:lstStyle/>
        <a:p>
          <a:endParaRPr lang="en-US"/>
        </a:p>
      </dgm:t>
    </dgm:pt>
    <dgm:pt modelId="{EEE5ACE3-4724-4658-9717-50A768C7C459}" type="sibTrans" cxnId="{285B73AB-3A5F-4AD0-BDE3-4D6F7E31A890}">
      <dgm:prSet/>
      <dgm:spPr/>
      <dgm:t>
        <a:bodyPr/>
        <a:lstStyle/>
        <a:p>
          <a:endParaRPr lang="en-US"/>
        </a:p>
      </dgm:t>
    </dgm:pt>
    <dgm:pt modelId="{879B3735-070D-442F-B25E-F86CF924E3C8}">
      <dgm:prSet phldrT="[Text]"/>
      <dgm:spPr/>
      <dgm:t>
        <a:bodyPr/>
        <a:lstStyle/>
        <a:p>
          <a:r>
            <a:rPr lang="en-US" dirty="0"/>
            <a:t>3</a:t>
          </a:r>
        </a:p>
      </dgm:t>
    </dgm:pt>
    <dgm:pt modelId="{7D09E7E8-AE39-4C20-AF8E-036B2DB302B5}" type="parTrans" cxnId="{513AEE46-B13E-477C-8EDC-BB3851E309BD}">
      <dgm:prSet/>
      <dgm:spPr/>
      <dgm:t>
        <a:bodyPr/>
        <a:lstStyle/>
        <a:p>
          <a:endParaRPr lang="en-US"/>
        </a:p>
      </dgm:t>
    </dgm:pt>
    <dgm:pt modelId="{77C13CB2-CF60-4D38-8779-CCBBFF483D0D}" type="sibTrans" cxnId="{513AEE46-B13E-477C-8EDC-BB3851E309BD}">
      <dgm:prSet/>
      <dgm:spPr/>
      <dgm:t>
        <a:bodyPr/>
        <a:lstStyle/>
        <a:p>
          <a:endParaRPr lang="en-US"/>
        </a:p>
      </dgm:t>
    </dgm:pt>
    <dgm:pt modelId="{D7BE7866-DB80-4EE1-8BD9-0D749DAD814B}">
      <dgm:prSet phldrT="[Text]"/>
      <dgm:spPr/>
      <dgm:t>
        <a:bodyPr/>
        <a:lstStyle/>
        <a:p>
          <a:r>
            <a:rPr lang="en-US" dirty="0"/>
            <a:t>4</a:t>
          </a:r>
        </a:p>
      </dgm:t>
    </dgm:pt>
    <dgm:pt modelId="{B1B8CB3C-1CB6-4599-B2C2-A882F77B6F7F}" type="parTrans" cxnId="{864FEFE1-B724-44D8-9173-D9BAB631E247}">
      <dgm:prSet/>
      <dgm:spPr/>
      <dgm:t>
        <a:bodyPr/>
        <a:lstStyle/>
        <a:p>
          <a:endParaRPr lang="en-US"/>
        </a:p>
      </dgm:t>
    </dgm:pt>
    <dgm:pt modelId="{1535B051-6FD9-4E57-9E9E-DB9C861102A3}" type="sibTrans" cxnId="{864FEFE1-B724-44D8-9173-D9BAB631E247}">
      <dgm:prSet/>
      <dgm:spPr/>
      <dgm:t>
        <a:bodyPr/>
        <a:lstStyle/>
        <a:p>
          <a:endParaRPr lang="en-US"/>
        </a:p>
      </dgm:t>
    </dgm:pt>
    <dgm:pt modelId="{7F75533B-CDC5-4008-A480-657D4E25E29C}">
      <dgm:prSet phldrT="[Text]"/>
      <dgm:spPr/>
      <dgm:t>
        <a:bodyPr/>
        <a:lstStyle/>
        <a:p>
          <a:r>
            <a:rPr lang="en-US" dirty="0"/>
            <a:t>5</a:t>
          </a:r>
        </a:p>
      </dgm:t>
    </dgm:pt>
    <dgm:pt modelId="{31E5ED55-B02C-4D5A-84B6-F9CEBB460465}" type="parTrans" cxnId="{95F7EF7A-0B43-49BA-8F36-7C9F6F028E72}">
      <dgm:prSet/>
      <dgm:spPr/>
      <dgm:t>
        <a:bodyPr/>
        <a:lstStyle/>
        <a:p>
          <a:endParaRPr lang="en-US"/>
        </a:p>
      </dgm:t>
    </dgm:pt>
    <dgm:pt modelId="{6499ACE1-CF9F-47DC-9CE1-849FD1C341CE}" type="sibTrans" cxnId="{95F7EF7A-0B43-49BA-8F36-7C9F6F028E72}">
      <dgm:prSet/>
      <dgm:spPr/>
      <dgm:t>
        <a:bodyPr/>
        <a:lstStyle/>
        <a:p>
          <a:endParaRPr lang="en-US"/>
        </a:p>
      </dgm:t>
    </dgm:pt>
    <dgm:pt modelId="{9DCA9B34-1BA3-4BCA-B252-EB319C0C1202}" type="pres">
      <dgm:prSet presAssocID="{282F2984-B382-4CC3-BAEA-D34363ED0D42}" presName="cycle" presStyleCnt="0">
        <dgm:presLayoutVars>
          <dgm:dir/>
          <dgm:resizeHandles val="exact"/>
        </dgm:presLayoutVars>
      </dgm:prSet>
      <dgm:spPr/>
      <dgm:t>
        <a:bodyPr/>
        <a:lstStyle/>
        <a:p>
          <a:endParaRPr lang="en-US"/>
        </a:p>
      </dgm:t>
    </dgm:pt>
    <dgm:pt modelId="{9FBB0472-AC0B-43DD-9BAD-F6CB0B1F9579}" type="pres">
      <dgm:prSet presAssocID="{CE950FDC-653D-4858-B5D8-969605D48527}" presName="node" presStyleLbl="node1" presStyleIdx="0" presStyleCnt="5">
        <dgm:presLayoutVars>
          <dgm:bulletEnabled val="1"/>
        </dgm:presLayoutVars>
      </dgm:prSet>
      <dgm:spPr/>
      <dgm:t>
        <a:bodyPr/>
        <a:lstStyle/>
        <a:p>
          <a:endParaRPr lang="en-US"/>
        </a:p>
      </dgm:t>
    </dgm:pt>
    <dgm:pt modelId="{24F4815A-9FB4-44BF-87C1-730F7412DEB1}" type="pres">
      <dgm:prSet presAssocID="{5102FC54-C102-4130-9A55-D1BFB8446367}" presName="sibTrans" presStyleLbl="sibTrans2D1" presStyleIdx="0" presStyleCnt="5"/>
      <dgm:spPr/>
      <dgm:t>
        <a:bodyPr/>
        <a:lstStyle/>
        <a:p>
          <a:endParaRPr lang="en-US"/>
        </a:p>
      </dgm:t>
    </dgm:pt>
    <dgm:pt modelId="{2C170FCD-1238-4F98-8ED9-14BD8F40C179}" type="pres">
      <dgm:prSet presAssocID="{5102FC54-C102-4130-9A55-D1BFB8446367}" presName="connectorText" presStyleLbl="sibTrans2D1" presStyleIdx="0" presStyleCnt="5"/>
      <dgm:spPr/>
      <dgm:t>
        <a:bodyPr/>
        <a:lstStyle/>
        <a:p>
          <a:endParaRPr lang="en-US"/>
        </a:p>
      </dgm:t>
    </dgm:pt>
    <dgm:pt modelId="{B44EE602-908E-49A6-852D-6534E63D0A58}" type="pres">
      <dgm:prSet presAssocID="{E4A97594-238A-47CF-B3E7-3134A1852DBC}" presName="node" presStyleLbl="node1" presStyleIdx="1" presStyleCnt="5">
        <dgm:presLayoutVars>
          <dgm:bulletEnabled val="1"/>
        </dgm:presLayoutVars>
      </dgm:prSet>
      <dgm:spPr/>
      <dgm:t>
        <a:bodyPr/>
        <a:lstStyle/>
        <a:p>
          <a:endParaRPr lang="en-US"/>
        </a:p>
      </dgm:t>
    </dgm:pt>
    <dgm:pt modelId="{2DE58C73-2D19-4351-BFB7-8B2F0B995DBA}" type="pres">
      <dgm:prSet presAssocID="{EEE5ACE3-4724-4658-9717-50A768C7C459}" presName="sibTrans" presStyleLbl="sibTrans2D1" presStyleIdx="1" presStyleCnt="5"/>
      <dgm:spPr/>
      <dgm:t>
        <a:bodyPr/>
        <a:lstStyle/>
        <a:p>
          <a:endParaRPr lang="en-US"/>
        </a:p>
      </dgm:t>
    </dgm:pt>
    <dgm:pt modelId="{DD35F2FA-9FE7-41C0-9F61-352FBAC005FD}" type="pres">
      <dgm:prSet presAssocID="{EEE5ACE3-4724-4658-9717-50A768C7C459}" presName="connectorText" presStyleLbl="sibTrans2D1" presStyleIdx="1" presStyleCnt="5"/>
      <dgm:spPr/>
      <dgm:t>
        <a:bodyPr/>
        <a:lstStyle/>
        <a:p>
          <a:endParaRPr lang="en-US"/>
        </a:p>
      </dgm:t>
    </dgm:pt>
    <dgm:pt modelId="{F35230D1-764B-41A0-93AC-2613B8E98835}" type="pres">
      <dgm:prSet presAssocID="{879B3735-070D-442F-B25E-F86CF924E3C8}" presName="node" presStyleLbl="node1" presStyleIdx="2" presStyleCnt="5">
        <dgm:presLayoutVars>
          <dgm:bulletEnabled val="1"/>
        </dgm:presLayoutVars>
      </dgm:prSet>
      <dgm:spPr/>
      <dgm:t>
        <a:bodyPr/>
        <a:lstStyle/>
        <a:p>
          <a:endParaRPr lang="en-US"/>
        </a:p>
      </dgm:t>
    </dgm:pt>
    <dgm:pt modelId="{263717B2-F427-41EF-954E-24D91AF4D240}" type="pres">
      <dgm:prSet presAssocID="{77C13CB2-CF60-4D38-8779-CCBBFF483D0D}" presName="sibTrans" presStyleLbl="sibTrans2D1" presStyleIdx="2" presStyleCnt="5"/>
      <dgm:spPr/>
      <dgm:t>
        <a:bodyPr/>
        <a:lstStyle/>
        <a:p>
          <a:endParaRPr lang="en-US"/>
        </a:p>
      </dgm:t>
    </dgm:pt>
    <dgm:pt modelId="{984353F4-458D-41C5-B36B-0805053C01F4}" type="pres">
      <dgm:prSet presAssocID="{77C13CB2-CF60-4D38-8779-CCBBFF483D0D}" presName="connectorText" presStyleLbl="sibTrans2D1" presStyleIdx="2" presStyleCnt="5"/>
      <dgm:spPr/>
      <dgm:t>
        <a:bodyPr/>
        <a:lstStyle/>
        <a:p>
          <a:endParaRPr lang="en-US"/>
        </a:p>
      </dgm:t>
    </dgm:pt>
    <dgm:pt modelId="{2E19CAF2-5C76-4982-845C-85063BB2C7AA}" type="pres">
      <dgm:prSet presAssocID="{D7BE7866-DB80-4EE1-8BD9-0D749DAD814B}" presName="node" presStyleLbl="node1" presStyleIdx="3" presStyleCnt="5">
        <dgm:presLayoutVars>
          <dgm:bulletEnabled val="1"/>
        </dgm:presLayoutVars>
      </dgm:prSet>
      <dgm:spPr/>
      <dgm:t>
        <a:bodyPr/>
        <a:lstStyle/>
        <a:p>
          <a:endParaRPr lang="en-US"/>
        </a:p>
      </dgm:t>
    </dgm:pt>
    <dgm:pt modelId="{887DDFFD-68E8-480E-A452-9FC8BE5715F8}" type="pres">
      <dgm:prSet presAssocID="{1535B051-6FD9-4E57-9E9E-DB9C861102A3}" presName="sibTrans" presStyleLbl="sibTrans2D1" presStyleIdx="3" presStyleCnt="5"/>
      <dgm:spPr/>
      <dgm:t>
        <a:bodyPr/>
        <a:lstStyle/>
        <a:p>
          <a:endParaRPr lang="en-US"/>
        </a:p>
      </dgm:t>
    </dgm:pt>
    <dgm:pt modelId="{6E3BE88E-2999-4CCA-82FC-1A72B23FF49F}" type="pres">
      <dgm:prSet presAssocID="{1535B051-6FD9-4E57-9E9E-DB9C861102A3}" presName="connectorText" presStyleLbl="sibTrans2D1" presStyleIdx="3" presStyleCnt="5"/>
      <dgm:spPr/>
      <dgm:t>
        <a:bodyPr/>
        <a:lstStyle/>
        <a:p>
          <a:endParaRPr lang="en-US"/>
        </a:p>
      </dgm:t>
    </dgm:pt>
    <dgm:pt modelId="{09180439-B2D6-4387-89E3-ACEF1F6D578C}" type="pres">
      <dgm:prSet presAssocID="{7F75533B-CDC5-4008-A480-657D4E25E29C}" presName="node" presStyleLbl="node1" presStyleIdx="4" presStyleCnt="5">
        <dgm:presLayoutVars>
          <dgm:bulletEnabled val="1"/>
        </dgm:presLayoutVars>
      </dgm:prSet>
      <dgm:spPr/>
      <dgm:t>
        <a:bodyPr/>
        <a:lstStyle/>
        <a:p>
          <a:endParaRPr lang="en-US"/>
        </a:p>
      </dgm:t>
    </dgm:pt>
    <dgm:pt modelId="{17967AAB-5B1C-4F0E-B439-AB8D592CCD3E}" type="pres">
      <dgm:prSet presAssocID="{6499ACE1-CF9F-47DC-9CE1-849FD1C341CE}" presName="sibTrans" presStyleLbl="sibTrans2D1" presStyleIdx="4" presStyleCnt="5"/>
      <dgm:spPr/>
      <dgm:t>
        <a:bodyPr/>
        <a:lstStyle/>
        <a:p>
          <a:endParaRPr lang="en-US"/>
        </a:p>
      </dgm:t>
    </dgm:pt>
    <dgm:pt modelId="{4B1DDB73-2B40-4466-9854-A4D5919D5212}" type="pres">
      <dgm:prSet presAssocID="{6499ACE1-CF9F-47DC-9CE1-849FD1C341CE}" presName="connectorText" presStyleLbl="sibTrans2D1" presStyleIdx="4" presStyleCnt="5"/>
      <dgm:spPr/>
      <dgm:t>
        <a:bodyPr/>
        <a:lstStyle/>
        <a:p>
          <a:endParaRPr lang="en-US"/>
        </a:p>
      </dgm:t>
    </dgm:pt>
  </dgm:ptLst>
  <dgm:cxnLst>
    <dgm:cxn modelId="{4DCCF5A1-6EDE-4904-A15B-DDA58F2F679B}" type="presOf" srcId="{EEE5ACE3-4724-4658-9717-50A768C7C459}" destId="{DD35F2FA-9FE7-41C0-9F61-352FBAC005FD}" srcOrd="1" destOrd="0" presId="urn:microsoft.com/office/officeart/2005/8/layout/cycle2"/>
    <dgm:cxn modelId="{B97C40A9-1A8D-4FF3-9A71-7D264AC409F6}" type="presOf" srcId="{879B3735-070D-442F-B25E-F86CF924E3C8}" destId="{F35230D1-764B-41A0-93AC-2613B8E98835}" srcOrd="0" destOrd="0" presId="urn:microsoft.com/office/officeart/2005/8/layout/cycle2"/>
    <dgm:cxn modelId="{900B488C-D65E-412B-ABDD-4BA98BCB4BFA}" type="presOf" srcId="{5102FC54-C102-4130-9A55-D1BFB8446367}" destId="{2C170FCD-1238-4F98-8ED9-14BD8F40C179}" srcOrd="1" destOrd="0" presId="urn:microsoft.com/office/officeart/2005/8/layout/cycle2"/>
    <dgm:cxn modelId="{F8DDE2E1-85B7-49F7-948D-152BE1C6F060}" type="presOf" srcId="{1535B051-6FD9-4E57-9E9E-DB9C861102A3}" destId="{6E3BE88E-2999-4CCA-82FC-1A72B23FF49F}" srcOrd="1" destOrd="0" presId="urn:microsoft.com/office/officeart/2005/8/layout/cycle2"/>
    <dgm:cxn modelId="{5137BDD4-897F-4A72-A389-A82E3E0C8301}" type="presOf" srcId="{CE950FDC-653D-4858-B5D8-969605D48527}" destId="{9FBB0472-AC0B-43DD-9BAD-F6CB0B1F9579}" srcOrd="0" destOrd="0" presId="urn:microsoft.com/office/officeart/2005/8/layout/cycle2"/>
    <dgm:cxn modelId="{3FED29CF-712A-4DBA-9978-637C1A8D8299}" type="presOf" srcId="{E4A97594-238A-47CF-B3E7-3134A1852DBC}" destId="{B44EE602-908E-49A6-852D-6534E63D0A58}" srcOrd="0" destOrd="0" presId="urn:microsoft.com/office/officeart/2005/8/layout/cycle2"/>
    <dgm:cxn modelId="{28CAC690-CF84-4CE3-AFF2-2F4613550A7A}" type="presOf" srcId="{5102FC54-C102-4130-9A55-D1BFB8446367}" destId="{24F4815A-9FB4-44BF-87C1-730F7412DEB1}" srcOrd="0" destOrd="0" presId="urn:microsoft.com/office/officeart/2005/8/layout/cycle2"/>
    <dgm:cxn modelId="{864FEFE1-B724-44D8-9173-D9BAB631E247}" srcId="{282F2984-B382-4CC3-BAEA-D34363ED0D42}" destId="{D7BE7866-DB80-4EE1-8BD9-0D749DAD814B}" srcOrd="3" destOrd="0" parTransId="{B1B8CB3C-1CB6-4599-B2C2-A882F77B6F7F}" sibTransId="{1535B051-6FD9-4E57-9E9E-DB9C861102A3}"/>
    <dgm:cxn modelId="{029CC56E-5633-4259-9C68-BA56F31731FD}" type="presOf" srcId="{7F75533B-CDC5-4008-A480-657D4E25E29C}" destId="{09180439-B2D6-4387-89E3-ACEF1F6D578C}" srcOrd="0" destOrd="0" presId="urn:microsoft.com/office/officeart/2005/8/layout/cycle2"/>
    <dgm:cxn modelId="{E9DCF323-4FF7-4225-BBEC-B45692DB1A07}" type="presOf" srcId="{6499ACE1-CF9F-47DC-9CE1-849FD1C341CE}" destId="{17967AAB-5B1C-4F0E-B439-AB8D592CCD3E}" srcOrd="0" destOrd="0" presId="urn:microsoft.com/office/officeart/2005/8/layout/cycle2"/>
    <dgm:cxn modelId="{EE78BDEE-ADA2-4B2D-81C0-377E559A9F8F}" type="presOf" srcId="{EEE5ACE3-4724-4658-9717-50A768C7C459}" destId="{2DE58C73-2D19-4351-BFB7-8B2F0B995DBA}" srcOrd="0" destOrd="0" presId="urn:microsoft.com/office/officeart/2005/8/layout/cycle2"/>
    <dgm:cxn modelId="{285B73AB-3A5F-4AD0-BDE3-4D6F7E31A890}" srcId="{282F2984-B382-4CC3-BAEA-D34363ED0D42}" destId="{E4A97594-238A-47CF-B3E7-3134A1852DBC}" srcOrd="1" destOrd="0" parTransId="{43EFD0FA-3188-4D0C-9AED-326033314C97}" sibTransId="{EEE5ACE3-4724-4658-9717-50A768C7C459}"/>
    <dgm:cxn modelId="{3999825B-9A4D-41B3-B8EB-155DADD14444}" type="presOf" srcId="{D7BE7866-DB80-4EE1-8BD9-0D749DAD814B}" destId="{2E19CAF2-5C76-4982-845C-85063BB2C7AA}" srcOrd="0" destOrd="0" presId="urn:microsoft.com/office/officeart/2005/8/layout/cycle2"/>
    <dgm:cxn modelId="{58BCCE0B-B443-47B4-8402-203474F95DCC}" srcId="{282F2984-B382-4CC3-BAEA-D34363ED0D42}" destId="{CE950FDC-653D-4858-B5D8-969605D48527}" srcOrd="0" destOrd="0" parTransId="{1E89D576-C0FF-4060-82B4-AEE2D21D7524}" sibTransId="{5102FC54-C102-4130-9A55-D1BFB8446367}"/>
    <dgm:cxn modelId="{A1B52926-68D6-42C0-9EAF-7CA92358492E}" type="presOf" srcId="{77C13CB2-CF60-4D38-8779-CCBBFF483D0D}" destId="{984353F4-458D-41C5-B36B-0805053C01F4}" srcOrd="1" destOrd="0" presId="urn:microsoft.com/office/officeart/2005/8/layout/cycle2"/>
    <dgm:cxn modelId="{8C10D132-9621-4137-8970-904EAED4DE3F}" type="presOf" srcId="{1535B051-6FD9-4E57-9E9E-DB9C861102A3}" destId="{887DDFFD-68E8-480E-A452-9FC8BE5715F8}" srcOrd="0" destOrd="0" presId="urn:microsoft.com/office/officeart/2005/8/layout/cycle2"/>
    <dgm:cxn modelId="{D33735EC-27E0-423D-BB2D-2CDCBD89B044}" type="presOf" srcId="{6499ACE1-CF9F-47DC-9CE1-849FD1C341CE}" destId="{4B1DDB73-2B40-4466-9854-A4D5919D5212}" srcOrd="1" destOrd="0" presId="urn:microsoft.com/office/officeart/2005/8/layout/cycle2"/>
    <dgm:cxn modelId="{0EB35A57-EC3E-4ECB-9394-4807BC7578D6}" type="presOf" srcId="{282F2984-B382-4CC3-BAEA-D34363ED0D42}" destId="{9DCA9B34-1BA3-4BCA-B252-EB319C0C1202}" srcOrd="0" destOrd="0" presId="urn:microsoft.com/office/officeart/2005/8/layout/cycle2"/>
    <dgm:cxn modelId="{513AEE46-B13E-477C-8EDC-BB3851E309BD}" srcId="{282F2984-B382-4CC3-BAEA-D34363ED0D42}" destId="{879B3735-070D-442F-B25E-F86CF924E3C8}" srcOrd="2" destOrd="0" parTransId="{7D09E7E8-AE39-4C20-AF8E-036B2DB302B5}" sibTransId="{77C13CB2-CF60-4D38-8779-CCBBFF483D0D}"/>
    <dgm:cxn modelId="{29F56DFB-5A04-486C-A383-C864AA315956}" type="presOf" srcId="{77C13CB2-CF60-4D38-8779-CCBBFF483D0D}" destId="{263717B2-F427-41EF-954E-24D91AF4D240}" srcOrd="0" destOrd="0" presId="urn:microsoft.com/office/officeart/2005/8/layout/cycle2"/>
    <dgm:cxn modelId="{95F7EF7A-0B43-49BA-8F36-7C9F6F028E72}" srcId="{282F2984-B382-4CC3-BAEA-D34363ED0D42}" destId="{7F75533B-CDC5-4008-A480-657D4E25E29C}" srcOrd="4" destOrd="0" parTransId="{31E5ED55-B02C-4D5A-84B6-F9CEBB460465}" sibTransId="{6499ACE1-CF9F-47DC-9CE1-849FD1C341CE}"/>
    <dgm:cxn modelId="{BDA5B603-CB84-4C7C-BFEC-629F2C1018EC}" type="presParOf" srcId="{9DCA9B34-1BA3-4BCA-B252-EB319C0C1202}" destId="{9FBB0472-AC0B-43DD-9BAD-F6CB0B1F9579}" srcOrd="0" destOrd="0" presId="urn:microsoft.com/office/officeart/2005/8/layout/cycle2"/>
    <dgm:cxn modelId="{B65B8457-E67B-48AA-9376-7C997CFD0411}" type="presParOf" srcId="{9DCA9B34-1BA3-4BCA-B252-EB319C0C1202}" destId="{24F4815A-9FB4-44BF-87C1-730F7412DEB1}" srcOrd="1" destOrd="0" presId="urn:microsoft.com/office/officeart/2005/8/layout/cycle2"/>
    <dgm:cxn modelId="{546096EE-B755-41FC-A97E-01CCF200F1D7}" type="presParOf" srcId="{24F4815A-9FB4-44BF-87C1-730F7412DEB1}" destId="{2C170FCD-1238-4F98-8ED9-14BD8F40C179}" srcOrd="0" destOrd="0" presId="urn:microsoft.com/office/officeart/2005/8/layout/cycle2"/>
    <dgm:cxn modelId="{7EAA3116-4438-40CE-96F0-B68B85499A01}" type="presParOf" srcId="{9DCA9B34-1BA3-4BCA-B252-EB319C0C1202}" destId="{B44EE602-908E-49A6-852D-6534E63D0A58}" srcOrd="2" destOrd="0" presId="urn:microsoft.com/office/officeart/2005/8/layout/cycle2"/>
    <dgm:cxn modelId="{EBCAEC54-0F16-47F5-8FDF-D0087DF5D7D4}" type="presParOf" srcId="{9DCA9B34-1BA3-4BCA-B252-EB319C0C1202}" destId="{2DE58C73-2D19-4351-BFB7-8B2F0B995DBA}" srcOrd="3" destOrd="0" presId="urn:microsoft.com/office/officeart/2005/8/layout/cycle2"/>
    <dgm:cxn modelId="{4071A9F9-DFD2-4EF3-8C55-871BA1953AB3}" type="presParOf" srcId="{2DE58C73-2D19-4351-BFB7-8B2F0B995DBA}" destId="{DD35F2FA-9FE7-41C0-9F61-352FBAC005FD}" srcOrd="0" destOrd="0" presId="urn:microsoft.com/office/officeart/2005/8/layout/cycle2"/>
    <dgm:cxn modelId="{C104D713-BDFD-4F81-963A-1644C4CEBABF}" type="presParOf" srcId="{9DCA9B34-1BA3-4BCA-B252-EB319C0C1202}" destId="{F35230D1-764B-41A0-93AC-2613B8E98835}" srcOrd="4" destOrd="0" presId="urn:microsoft.com/office/officeart/2005/8/layout/cycle2"/>
    <dgm:cxn modelId="{22441CD7-692A-46F6-A1B8-610DF0D98C03}" type="presParOf" srcId="{9DCA9B34-1BA3-4BCA-B252-EB319C0C1202}" destId="{263717B2-F427-41EF-954E-24D91AF4D240}" srcOrd="5" destOrd="0" presId="urn:microsoft.com/office/officeart/2005/8/layout/cycle2"/>
    <dgm:cxn modelId="{F8863AC8-AE21-4424-BB81-E04A51A82F1B}" type="presParOf" srcId="{263717B2-F427-41EF-954E-24D91AF4D240}" destId="{984353F4-458D-41C5-B36B-0805053C01F4}" srcOrd="0" destOrd="0" presId="urn:microsoft.com/office/officeart/2005/8/layout/cycle2"/>
    <dgm:cxn modelId="{EAB4273A-83D3-422C-98CA-7A52584E0EF4}" type="presParOf" srcId="{9DCA9B34-1BA3-4BCA-B252-EB319C0C1202}" destId="{2E19CAF2-5C76-4982-845C-85063BB2C7AA}" srcOrd="6" destOrd="0" presId="urn:microsoft.com/office/officeart/2005/8/layout/cycle2"/>
    <dgm:cxn modelId="{C7E40C02-985A-4D95-8B1C-05F91959E5AD}" type="presParOf" srcId="{9DCA9B34-1BA3-4BCA-B252-EB319C0C1202}" destId="{887DDFFD-68E8-480E-A452-9FC8BE5715F8}" srcOrd="7" destOrd="0" presId="urn:microsoft.com/office/officeart/2005/8/layout/cycle2"/>
    <dgm:cxn modelId="{211A1560-BB09-4521-A675-BD9967BB3C44}" type="presParOf" srcId="{887DDFFD-68E8-480E-A452-9FC8BE5715F8}" destId="{6E3BE88E-2999-4CCA-82FC-1A72B23FF49F}" srcOrd="0" destOrd="0" presId="urn:microsoft.com/office/officeart/2005/8/layout/cycle2"/>
    <dgm:cxn modelId="{1DF1004B-83CE-4248-8657-7464DF34759B}" type="presParOf" srcId="{9DCA9B34-1BA3-4BCA-B252-EB319C0C1202}" destId="{09180439-B2D6-4387-89E3-ACEF1F6D578C}" srcOrd="8" destOrd="0" presId="urn:microsoft.com/office/officeart/2005/8/layout/cycle2"/>
    <dgm:cxn modelId="{9AEDE1F0-3382-4150-8EFD-A9802025F6F2}" type="presParOf" srcId="{9DCA9B34-1BA3-4BCA-B252-EB319C0C1202}" destId="{17967AAB-5B1C-4F0E-B439-AB8D592CCD3E}" srcOrd="9" destOrd="0" presId="urn:microsoft.com/office/officeart/2005/8/layout/cycle2"/>
    <dgm:cxn modelId="{34D5725A-7304-40C5-A463-28CF02A3D8B6}" type="presParOf" srcId="{17967AAB-5B1C-4F0E-B439-AB8D592CCD3E}" destId="{4B1DDB73-2B40-4466-9854-A4D5919D521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2F2984-B382-4CC3-BAEA-D34363ED0D42}"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en-US"/>
        </a:p>
      </dgm:t>
    </dgm:pt>
    <dgm:pt modelId="{CE950FDC-653D-4858-B5D8-969605D48527}">
      <dgm:prSet phldrT="[Text]"/>
      <dgm:spPr/>
      <dgm:t>
        <a:bodyPr/>
        <a:lstStyle/>
        <a:p>
          <a:r>
            <a:rPr lang="en-US" dirty="0"/>
            <a:t>1</a:t>
          </a:r>
        </a:p>
      </dgm:t>
    </dgm:pt>
    <dgm:pt modelId="{1E89D576-C0FF-4060-82B4-AEE2D21D7524}" type="parTrans" cxnId="{58BCCE0B-B443-47B4-8402-203474F95DCC}">
      <dgm:prSet/>
      <dgm:spPr/>
      <dgm:t>
        <a:bodyPr/>
        <a:lstStyle/>
        <a:p>
          <a:endParaRPr lang="en-US"/>
        </a:p>
      </dgm:t>
    </dgm:pt>
    <dgm:pt modelId="{5102FC54-C102-4130-9A55-D1BFB8446367}" type="sibTrans" cxnId="{58BCCE0B-B443-47B4-8402-203474F95DCC}">
      <dgm:prSet/>
      <dgm:spPr/>
      <dgm:t>
        <a:bodyPr/>
        <a:lstStyle/>
        <a:p>
          <a:endParaRPr lang="en-US"/>
        </a:p>
      </dgm:t>
    </dgm:pt>
    <dgm:pt modelId="{E4A97594-238A-47CF-B3E7-3134A1852DBC}">
      <dgm:prSet phldrT="[Text]"/>
      <dgm:spPr/>
      <dgm:t>
        <a:bodyPr/>
        <a:lstStyle/>
        <a:p>
          <a:r>
            <a:rPr lang="en-US" dirty="0"/>
            <a:t>2</a:t>
          </a:r>
        </a:p>
      </dgm:t>
    </dgm:pt>
    <dgm:pt modelId="{43EFD0FA-3188-4D0C-9AED-326033314C97}" type="parTrans" cxnId="{285B73AB-3A5F-4AD0-BDE3-4D6F7E31A890}">
      <dgm:prSet/>
      <dgm:spPr/>
      <dgm:t>
        <a:bodyPr/>
        <a:lstStyle/>
        <a:p>
          <a:endParaRPr lang="en-US"/>
        </a:p>
      </dgm:t>
    </dgm:pt>
    <dgm:pt modelId="{EEE5ACE3-4724-4658-9717-50A768C7C459}" type="sibTrans" cxnId="{285B73AB-3A5F-4AD0-BDE3-4D6F7E31A890}">
      <dgm:prSet/>
      <dgm:spPr/>
      <dgm:t>
        <a:bodyPr/>
        <a:lstStyle/>
        <a:p>
          <a:endParaRPr lang="en-US"/>
        </a:p>
      </dgm:t>
    </dgm:pt>
    <dgm:pt modelId="{879B3735-070D-442F-B25E-F86CF924E3C8}">
      <dgm:prSet phldrT="[Text]"/>
      <dgm:spPr/>
      <dgm:t>
        <a:bodyPr/>
        <a:lstStyle/>
        <a:p>
          <a:r>
            <a:rPr lang="en-US" dirty="0"/>
            <a:t>3</a:t>
          </a:r>
        </a:p>
      </dgm:t>
    </dgm:pt>
    <dgm:pt modelId="{7D09E7E8-AE39-4C20-AF8E-036B2DB302B5}" type="parTrans" cxnId="{513AEE46-B13E-477C-8EDC-BB3851E309BD}">
      <dgm:prSet/>
      <dgm:spPr/>
      <dgm:t>
        <a:bodyPr/>
        <a:lstStyle/>
        <a:p>
          <a:endParaRPr lang="en-US"/>
        </a:p>
      </dgm:t>
    </dgm:pt>
    <dgm:pt modelId="{77C13CB2-CF60-4D38-8779-CCBBFF483D0D}" type="sibTrans" cxnId="{513AEE46-B13E-477C-8EDC-BB3851E309BD}">
      <dgm:prSet/>
      <dgm:spPr/>
      <dgm:t>
        <a:bodyPr/>
        <a:lstStyle/>
        <a:p>
          <a:endParaRPr lang="en-US"/>
        </a:p>
      </dgm:t>
    </dgm:pt>
    <dgm:pt modelId="{D7BE7866-DB80-4EE1-8BD9-0D749DAD814B}">
      <dgm:prSet phldrT="[Text]"/>
      <dgm:spPr/>
      <dgm:t>
        <a:bodyPr/>
        <a:lstStyle/>
        <a:p>
          <a:r>
            <a:rPr lang="en-US" dirty="0"/>
            <a:t>4</a:t>
          </a:r>
        </a:p>
      </dgm:t>
    </dgm:pt>
    <dgm:pt modelId="{B1B8CB3C-1CB6-4599-B2C2-A882F77B6F7F}" type="parTrans" cxnId="{864FEFE1-B724-44D8-9173-D9BAB631E247}">
      <dgm:prSet/>
      <dgm:spPr/>
      <dgm:t>
        <a:bodyPr/>
        <a:lstStyle/>
        <a:p>
          <a:endParaRPr lang="en-US"/>
        </a:p>
      </dgm:t>
    </dgm:pt>
    <dgm:pt modelId="{1535B051-6FD9-4E57-9E9E-DB9C861102A3}" type="sibTrans" cxnId="{864FEFE1-B724-44D8-9173-D9BAB631E247}">
      <dgm:prSet/>
      <dgm:spPr/>
      <dgm:t>
        <a:bodyPr/>
        <a:lstStyle/>
        <a:p>
          <a:endParaRPr lang="en-US"/>
        </a:p>
      </dgm:t>
    </dgm:pt>
    <dgm:pt modelId="{7F75533B-CDC5-4008-A480-657D4E25E29C}">
      <dgm:prSet phldrT="[Text]"/>
      <dgm:spPr/>
      <dgm:t>
        <a:bodyPr/>
        <a:lstStyle/>
        <a:p>
          <a:r>
            <a:rPr lang="en-US" dirty="0"/>
            <a:t>5</a:t>
          </a:r>
        </a:p>
      </dgm:t>
    </dgm:pt>
    <dgm:pt modelId="{31E5ED55-B02C-4D5A-84B6-F9CEBB460465}" type="parTrans" cxnId="{95F7EF7A-0B43-49BA-8F36-7C9F6F028E72}">
      <dgm:prSet/>
      <dgm:spPr/>
      <dgm:t>
        <a:bodyPr/>
        <a:lstStyle/>
        <a:p>
          <a:endParaRPr lang="en-US"/>
        </a:p>
      </dgm:t>
    </dgm:pt>
    <dgm:pt modelId="{6499ACE1-CF9F-47DC-9CE1-849FD1C341CE}" type="sibTrans" cxnId="{95F7EF7A-0B43-49BA-8F36-7C9F6F028E72}">
      <dgm:prSet/>
      <dgm:spPr/>
      <dgm:t>
        <a:bodyPr/>
        <a:lstStyle/>
        <a:p>
          <a:endParaRPr lang="en-US"/>
        </a:p>
      </dgm:t>
    </dgm:pt>
    <dgm:pt modelId="{9DCA9B34-1BA3-4BCA-B252-EB319C0C1202}" type="pres">
      <dgm:prSet presAssocID="{282F2984-B382-4CC3-BAEA-D34363ED0D42}" presName="cycle" presStyleCnt="0">
        <dgm:presLayoutVars>
          <dgm:dir/>
          <dgm:resizeHandles val="exact"/>
        </dgm:presLayoutVars>
      </dgm:prSet>
      <dgm:spPr/>
      <dgm:t>
        <a:bodyPr/>
        <a:lstStyle/>
        <a:p>
          <a:endParaRPr lang="en-US"/>
        </a:p>
      </dgm:t>
    </dgm:pt>
    <dgm:pt modelId="{9FBB0472-AC0B-43DD-9BAD-F6CB0B1F9579}" type="pres">
      <dgm:prSet presAssocID="{CE950FDC-653D-4858-B5D8-969605D48527}" presName="node" presStyleLbl="node1" presStyleIdx="0" presStyleCnt="5">
        <dgm:presLayoutVars>
          <dgm:bulletEnabled val="1"/>
        </dgm:presLayoutVars>
      </dgm:prSet>
      <dgm:spPr/>
      <dgm:t>
        <a:bodyPr/>
        <a:lstStyle/>
        <a:p>
          <a:endParaRPr lang="en-US"/>
        </a:p>
      </dgm:t>
    </dgm:pt>
    <dgm:pt modelId="{24F4815A-9FB4-44BF-87C1-730F7412DEB1}" type="pres">
      <dgm:prSet presAssocID="{5102FC54-C102-4130-9A55-D1BFB8446367}" presName="sibTrans" presStyleLbl="sibTrans2D1" presStyleIdx="0" presStyleCnt="5"/>
      <dgm:spPr/>
      <dgm:t>
        <a:bodyPr/>
        <a:lstStyle/>
        <a:p>
          <a:endParaRPr lang="en-US"/>
        </a:p>
      </dgm:t>
    </dgm:pt>
    <dgm:pt modelId="{2C170FCD-1238-4F98-8ED9-14BD8F40C179}" type="pres">
      <dgm:prSet presAssocID="{5102FC54-C102-4130-9A55-D1BFB8446367}" presName="connectorText" presStyleLbl="sibTrans2D1" presStyleIdx="0" presStyleCnt="5"/>
      <dgm:spPr/>
      <dgm:t>
        <a:bodyPr/>
        <a:lstStyle/>
        <a:p>
          <a:endParaRPr lang="en-US"/>
        </a:p>
      </dgm:t>
    </dgm:pt>
    <dgm:pt modelId="{B44EE602-908E-49A6-852D-6534E63D0A58}" type="pres">
      <dgm:prSet presAssocID="{E4A97594-238A-47CF-B3E7-3134A1852DBC}" presName="node" presStyleLbl="node1" presStyleIdx="1" presStyleCnt="5">
        <dgm:presLayoutVars>
          <dgm:bulletEnabled val="1"/>
        </dgm:presLayoutVars>
      </dgm:prSet>
      <dgm:spPr/>
      <dgm:t>
        <a:bodyPr/>
        <a:lstStyle/>
        <a:p>
          <a:endParaRPr lang="en-US"/>
        </a:p>
      </dgm:t>
    </dgm:pt>
    <dgm:pt modelId="{2DE58C73-2D19-4351-BFB7-8B2F0B995DBA}" type="pres">
      <dgm:prSet presAssocID="{EEE5ACE3-4724-4658-9717-50A768C7C459}" presName="sibTrans" presStyleLbl="sibTrans2D1" presStyleIdx="1" presStyleCnt="5"/>
      <dgm:spPr/>
      <dgm:t>
        <a:bodyPr/>
        <a:lstStyle/>
        <a:p>
          <a:endParaRPr lang="en-US"/>
        </a:p>
      </dgm:t>
    </dgm:pt>
    <dgm:pt modelId="{DD35F2FA-9FE7-41C0-9F61-352FBAC005FD}" type="pres">
      <dgm:prSet presAssocID="{EEE5ACE3-4724-4658-9717-50A768C7C459}" presName="connectorText" presStyleLbl="sibTrans2D1" presStyleIdx="1" presStyleCnt="5"/>
      <dgm:spPr/>
      <dgm:t>
        <a:bodyPr/>
        <a:lstStyle/>
        <a:p>
          <a:endParaRPr lang="en-US"/>
        </a:p>
      </dgm:t>
    </dgm:pt>
    <dgm:pt modelId="{F35230D1-764B-41A0-93AC-2613B8E98835}" type="pres">
      <dgm:prSet presAssocID="{879B3735-070D-442F-B25E-F86CF924E3C8}" presName="node" presStyleLbl="node1" presStyleIdx="2" presStyleCnt="5">
        <dgm:presLayoutVars>
          <dgm:bulletEnabled val="1"/>
        </dgm:presLayoutVars>
      </dgm:prSet>
      <dgm:spPr/>
      <dgm:t>
        <a:bodyPr/>
        <a:lstStyle/>
        <a:p>
          <a:endParaRPr lang="en-US"/>
        </a:p>
      </dgm:t>
    </dgm:pt>
    <dgm:pt modelId="{263717B2-F427-41EF-954E-24D91AF4D240}" type="pres">
      <dgm:prSet presAssocID="{77C13CB2-CF60-4D38-8779-CCBBFF483D0D}" presName="sibTrans" presStyleLbl="sibTrans2D1" presStyleIdx="2" presStyleCnt="5"/>
      <dgm:spPr/>
      <dgm:t>
        <a:bodyPr/>
        <a:lstStyle/>
        <a:p>
          <a:endParaRPr lang="en-US"/>
        </a:p>
      </dgm:t>
    </dgm:pt>
    <dgm:pt modelId="{984353F4-458D-41C5-B36B-0805053C01F4}" type="pres">
      <dgm:prSet presAssocID="{77C13CB2-CF60-4D38-8779-CCBBFF483D0D}" presName="connectorText" presStyleLbl="sibTrans2D1" presStyleIdx="2" presStyleCnt="5"/>
      <dgm:spPr/>
      <dgm:t>
        <a:bodyPr/>
        <a:lstStyle/>
        <a:p>
          <a:endParaRPr lang="en-US"/>
        </a:p>
      </dgm:t>
    </dgm:pt>
    <dgm:pt modelId="{2E19CAF2-5C76-4982-845C-85063BB2C7AA}" type="pres">
      <dgm:prSet presAssocID="{D7BE7866-DB80-4EE1-8BD9-0D749DAD814B}" presName="node" presStyleLbl="node1" presStyleIdx="3" presStyleCnt="5">
        <dgm:presLayoutVars>
          <dgm:bulletEnabled val="1"/>
        </dgm:presLayoutVars>
      </dgm:prSet>
      <dgm:spPr/>
      <dgm:t>
        <a:bodyPr/>
        <a:lstStyle/>
        <a:p>
          <a:endParaRPr lang="en-US"/>
        </a:p>
      </dgm:t>
    </dgm:pt>
    <dgm:pt modelId="{887DDFFD-68E8-480E-A452-9FC8BE5715F8}" type="pres">
      <dgm:prSet presAssocID="{1535B051-6FD9-4E57-9E9E-DB9C861102A3}" presName="sibTrans" presStyleLbl="sibTrans2D1" presStyleIdx="3" presStyleCnt="5"/>
      <dgm:spPr/>
      <dgm:t>
        <a:bodyPr/>
        <a:lstStyle/>
        <a:p>
          <a:endParaRPr lang="en-US"/>
        </a:p>
      </dgm:t>
    </dgm:pt>
    <dgm:pt modelId="{6E3BE88E-2999-4CCA-82FC-1A72B23FF49F}" type="pres">
      <dgm:prSet presAssocID="{1535B051-6FD9-4E57-9E9E-DB9C861102A3}" presName="connectorText" presStyleLbl="sibTrans2D1" presStyleIdx="3" presStyleCnt="5"/>
      <dgm:spPr/>
      <dgm:t>
        <a:bodyPr/>
        <a:lstStyle/>
        <a:p>
          <a:endParaRPr lang="en-US"/>
        </a:p>
      </dgm:t>
    </dgm:pt>
    <dgm:pt modelId="{09180439-B2D6-4387-89E3-ACEF1F6D578C}" type="pres">
      <dgm:prSet presAssocID="{7F75533B-CDC5-4008-A480-657D4E25E29C}" presName="node" presStyleLbl="node1" presStyleIdx="4" presStyleCnt="5">
        <dgm:presLayoutVars>
          <dgm:bulletEnabled val="1"/>
        </dgm:presLayoutVars>
      </dgm:prSet>
      <dgm:spPr/>
      <dgm:t>
        <a:bodyPr/>
        <a:lstStyle/>
        <a:p>
          <a:endParaRPr lang="en-US"/>
        </a:p>
      </dgm:t>
    </dgm:pt>
    <dgm:pt modelId="{17967AAB-5B1C-4F0E-B439-AB8D592CCD3E}" type="pres">
      <dgm:prSet presAssocID="{6499ACE1-CF9F-47DC-9CE1-849FD1C341CE}" presName="sibTrans" presStyleLbl="sibTrans2D1" presStyleIdx="4" presStyleCnt="5"/>
      <dgm:spPr/>
      <dgm:t>
        <a:bodyPr/>
        <a:lstStyle/>
        <a:p>
          <a:endParaRPr lang="en-US"/>
        </a:p>
      </dgm:t>
    </dgm:pt>
    <dgm:pt modelId="{4B1DDB73-2B40-4466-9854-A4D5919D5212}" type="pres">
      <dgm:prSet presAssocID="{6499ACE1-CF9F-47DC-9CE1-849FD1C341CE}" presName="connectorText" presStyleLbl="sibTrans2D1" presStyleIdx="4" presStyleCnt="5"/>
      <dgm:spPr/>
      <dgm:t>
        <a:bodyPr/>
        <a:lstStyle/>
        <a:p>
          <a:endParaRPr lang="en-US"/>
        </a:p>
      </dgm:t>
    </dgm:pt>
  </dgm:ptLst>
  <dgm:cxnLst>
    <dgm:cxn modelId="{4DCCF5A1-6EDE-4904-A15B-DDA58F2F679B}" type="presOf" srcId="{EEE5ACE3-4724-4658-9717-50A768C7C459}" destId="{DD35F2FA-9FE7-41C0-9F61-352FBAC005FD}" srcOrd="1" destOrd="0" presId="urn:microsoft.com/office/officeart/2005/8/layout/cycle2"/>
    <dgm:cxn modelId="{B97C40A9-1A8D-4FF3-9A71-7D264AC409F6}" type="presOf" srcId="{879B3735-070D-442F-B25E-F86CF924E3C8}" destId="{F35230D1-764B-41A0-93AC-2613B8E98835}" srcOrd="0" destOrd="0" presId="urn:microsoft.com/office/officeart/2005/8/layout/cycle2"/>
    <dgm:cxn modelId="{900B488C-D65E-412B-ABDD-4BA98BCB4BFA}" type="presOf" srcId="{5102FC54-C102-4130-9A55-D1BFB8446367}" destId="{2C170FCD-1238-4F98-8ED9-14BD8F40C179}" srcOrd="1" destOrd="0" presId="urn:microsoft.com/office/officeart/2005/8/layout/cycle2"/>
    <dgm:cxn modelId="{F8DDE2E1-85B7-49F7-948D-152BE1C6F060}" type="presOf" srcId="{1535B051-6FD9-4E57-9E9E-DB9C861102A3}" destId="{6E3BE88E-2999-4CCA-82FC-1A72B23FF49F}" srcOrd="1" destOrd="0" presId="urn:microsoft.com/office/officeart/2005/8/layout/cycle2"/>
    <dgm:cxn modelId="{5137BDD4-897F-4A72-A389-A82E3E0C8301}" type="presOf" srcId="{CE950FDC-653D-4858-B5D8-969605D48527}" destId="{9FBB0472-AC0B-43DD-9BAD-F6CB0B1F9579}" srcOrd="0" destOrd="0" presId="urn:microsoft.com/office/officeart/2005/8/layout/cycle2"/>
    <dgm:cxn modelId="{3FED29CF-712A-4DBA-9978-637C1A8D8299}" type="presOf" srcId="{E4A97594-238A-47CF-B3E7-3134A1852DBC}" destId="{B44EE602-908E-49A6-852D-6534E63D0A58}" srcOrd="0" destOrd="0" presId="urn:microsoft.com/office/officeart/2005/8/layout/cycle2"/>
    <dgm:cxn modelId="{28CAC690-CF84-4CE3-AFF2-2F4613550A7A}" type="presOf" srcId="{5102FC54-C102-4130-9A55-D1BFB8446367}" destId="{24F4815A-9FB4-44BF-87C1-730F7412DEB1}" srcOrd="0" destOrd="0" presId="urn:microsoft.com/office/officeart/2005/8/layout/cycle2"/>
    <dgm:cxn modelId="{864FEFE1-B724-44D8-9173-D9BAB631E247}" srcId="{282F2984-B382-4CC3-BAEA-D34363ED0D42}" destId="{D7BE7866-DB80-4EE1-8BD9-0D749DAD814B}" srcOrd="3" destOrd="0" parTransId="{B1B8CB3C-1CB6-4599-B2C2-A882F77B6F7F}" sibTransId="{1535B051-6FD9-4E57-9E9E-DB9C861102A3}"/>
    <dgm:cxn modelId="{029CC56E-5633-4259-9C68-BA56F31731FD}" type="presOf" srcId="{7F75533B-CDC5-4008-A480-657D4E25E29C}" destId="{09180439-B2D6-4387-89E3-ACEF1F6D578C}" srcOrd="0" destOrd="0" presId="urn:microsoft.com/office/officeart/2005/8/layout/cycle2"/>
    <dgm:cxn modelId="{E9DCF323-4FF7-4225-BBEC-B45692DB1A07}" type="presOf" srcId="{6499ACE1-CF9F-47DC-9CE1-849FD1C341CE}" destId="{17967AAB-5B1C-4F0E-B439-AB8D592CCD3E}" srcOrd="0" destOrd="0" presId="urn:microsoft.com/office/officeart/2005/8/layout/cycle2"/>
    <dgm:cxn modelId="{EE78BDEE-ADA2-4B2D-81C0-377E559A9F8F}" type="presOf" srcId="{EEE5ACE3-4724-4658-9717-50A768C7C459}" destId="{2DE58C73-2D19-4351-BFB7-8B2F0B995DBA}" srcOrd="0" destOrd="0" presId="urn:microsoft.com/office/officeart/2005/8/layout/cycle2"/>
    <dgm:cxn modelId="{285B73AB-3A5F-4AD0-BDE3-4D6F7E31A890}" srcId="{282F2984-B382-4CC3-BAEA-D34363ED0D42}" destId="{E4A97594-238A-47CF-B3E7-3134A1852DBC}" srcOrd="1" destOrd="0" parTransId="{43EFD0FA-3188-4D0C-9AED-326033314C97}" sibTransId="{EEE5ACE3-4724-4658-9717-50A768C7C459}"/>
    <dgm:cxn modelId="{3999825B-9A4D-41B3-B8EB-155DADD14444}" type="presOf" srcId="{D7BE7866-DB80-4EE1-8BD9-0D749DAD814B}" destId="{2E19CAF2-5C76-4982-845C-85063BB2C7AA}" srcOrd="0" destOrd="0" presId="urn:microsoft.com/office/officeart/2005/8/layout/cycle2"/>
    <dgm:cxn modelId="{58BCCE0B-B443-47B4-8402-203474F95DCC}" srcId="{282F2984-B382-4CC3-BAEA-D34363ED0D42}" destId="{CE950FDC-653D-4858-B5D8-969605D48527}" srcOrd="0" destOrd="0" parTransId="{1E89D576-C0FF-4060-82B4-AEE2D21D7524}" sibTransId="{5102FC54-C102-4130-9A55-D1BFB8446367}"/>
    <dgm:cxn modelId="{A1B52926-68D6-42C0-9EAF-7CA92358492E}" type="presOf" srcId="{77C13CB2-CF60-4D38-8779-CCBBFF483D0D}" destId="{984353F4-458D-41C5-B36B-0805053C01F4}" srcOrd="1" destOrd="0" presId="urn:microsoft.com/office/officeart/2005/8/layout/cycle2"/>
    <dgm:cxn modelId="{8C10D132-9621-4137-8970-904EAED4DE3F}" type="presOf" srcId="{1535B051-6FD9-4E57-9E9E-DB9C861102A3}" destId="{887DDFFD-68E8-480E-A452-9FC8BE5715F8}" srcOrd="0" destOrd="0" presId="urn:microsoft.com/office/officeart/2005/8/layout/cycle2"/>
    <dgm:cxn modelId="{D33735EC-27E0-423D-BB2D-2CDCBD89B044}" type="presOf" srcId="{6499ACE1-CF9F-47DC-9CE1-849FD1C341CE}" destId="{4B1DDB73-2B40-4466-9854-A4D5919D5212}" srcOrd="1" destOrd="0" presId="urn:microsoft.com/office/officeart/2005/8/layout/cycle2"/>
    <dgm:cxn modelId="{0EB35A57-EC3E-4ECB-9394-4807BC7578D6}" type="presOf" srcId="{282F2984-B382-4CC3-BAEA-D34363ED0D42}" destId="{9DCA9B34-1BA3-4BCA-B252-EB319C0C1202}" srcOrd="0" destOrd="0" presId="urn:microsoft.com/office/officeart/2005/8/layout/cycle2"/>
    <dgm:cxn modelId="{513AEE46-B13E-477C-8EDC-BB3851E309BD}" srcId="{282F2984-B382-4CC3-BAEA-D34363ED0D42}" destId="{879B3735-070D-442F-B25E-F86CF924E3C8}" srcOrd="2" destOrd="0" parTransId="{7D09E7E8-AE39-4C20-AF8E-036B2DB302B5}" sibTransId="{77C13CB2-CF60-4D38-8779-CCBBFF483D0D}"/>
    <dgm:cxn modelId="{29F56DFB-5A04-486C-A383-C864AA315956}" type="presOf" srcId="{77C13CB2-CF60-4D38-8779-CCBBFF483D0D}" destId="{263717B2-F427-41EF-954E-24D91AF4D240}" srcOrd="0" destOrd="0" presId="urn:microsoft.com/office/officeart/2005/8/layout/cycle2"/>
    <dgm:cxn modelId="{95F7EF7A-0B43-49BA-8F36-7C9F6F028E72}" srcId="{282F2984-B382-4CC3-BAEA-D34363ED0D42}" destId="{7F75533B-CDC5-4008-A480-657D4E25E29C}" srcOrd="4" destOrd="0" parTransId="{31E5ED55-B02C-4D5A-84B6-F9CEBB460465}" sibTransId="{6499ACE1-CF9F-47DC-9CE1-849FD1C341CE}"/>
    <dgm:cxn modelId="{BDA5B603-CB84-4C7C-BFEC-629F2C1018EC}" type="presParOf" srcId="{9DCA9B34-1BA3-4BCA-B252-EB319C0C1202}" destId="{9FBB0472-AC0B-43DD-9BAD-F6CB0B1F9579}" srcOrd="0" destOrd="0" presId="urn:microsoft.com/office/officeart/2005/8/layout/cycle2"/>
    <dgm:cxn modelId="{B65B8457-E67B-48AA-9376-7C997CFD0411}" type="presParOf" srcId="{9DCA9B34-1BA3-4BCA-B252-EB319C0C1202}" destId="{24F4815A-9FB4-44BF-87C1-730F7412DEB1}" srcOrd="1" destOrd="0" presId="urn:microsoft.com/office/officeart/2005/8/layout/cycle2"/>
    <dgm:cxn modelId="{546096EE-B755-41FC-A97E-01CCF200F1D7}" type="presParOf" srcId="{24F4815A-9FB4-44BF-87C1-730F7412DEB1}" destId="{2C170FCD-1238-4F98-8ED9-14BD8F40C179}" srcOrd="0" destOrd="0" presId="urn:microsoft.com/office/officeart/2005/8/layout/cycle2"/>
    <dgm:cxn modelId="{7EAA3116-4438-40CE-96F0-B68B85499A01}" type="presParOf" srcId="{9DCA9B34-1BA3-4BCA-B252-EB319C0C1202}" destId="{B44EE602-908E-49A6-852D-6534E63D0A58}" srcOrd="2" destOrd="0" presId="urn:microsoft.com/office/officeart/2005/8/layout/cycle2"/>
    <dgm:cxn modelId="{EBCAEC54-0F16-47F5-8FDF-D0087DF5D7D4}" type="presParOf" srcId="{9DCA9B34-1BA3-4BCA-B252-EB319C0C1202}" destId="{2DE58C73-2D19-4351-BFB7-8B2F0B995DBA}" srcOrd="3" destOrd="0" presId="urn:microsoft.com/office/officeart/2005/8/layout/cycle2"/>
    <dgm:cxn modelId="{4071A9F9-DFD2-4EF3-8C55-871BA1953AB3}" type="presParOf" srcId="{2DE58C73-2D19-4351-BFB7-8B2F0B995DBA}" destId="{DD35F2FA-9FE7-41C0-9F61-352FBAC005FD}" srcOrd="0" destOrd="0" presId="urn:microsoft.com/office/officeart/2005/8/layout/cycle2"/>
    <dgm:cxn modelId="{C104D713-BDFD-4F81-963A-1644C4CEBABF}" type="presParOf" srcId="{9DCA9B34-1BA3-4BCA-B252-EB319C0C1202}" destId="{F35230D1-764B-41A0-93AC-2613B8E98835}" srcOrd="4" destOrd="0" presId="urn:microsoft.com/office/officeart/2005/8/layout/cycle2"/>
    <dgm:cxn modelId="{22441CD7-692A-46F6-A1B8-610DF0D98C03}" type="presParOf" srcId="{9DCA9B34-1BA3-4BCA-B252-EB319C0C1202}" destId="{263717B2-F427-41EF-954E-24D91AF4D240}" srcOrd="5" destOrd="0" presId="urn:microsoft.com/office/officeart/2005/8/layout/cycle2"/>
    <dgm:cxn modelId="{F8863AC8-AE21-4424-BB81-E04A51A82F1B}" type="presParOf" srcId="{263717B2-F427-41EF-954E-24D91AF4D240}" destId="{984353F4-458D-41C5-B36B-0805053C01F4}" srcOrd="0" destOrd="0" presId="urn:microsoft.com/office/officeart/2005/8/layout/cycle2"/>
    <dgm:cxn modelId="{EAB4273A-83D3-422C-98CA-7A52584E0EF4}" type="presParOf" srcId="{9DCA9B34-1BA3-4BCA-B252-EB319C0C1202}" destId="{2E19CAF2-5C76-4982-845C-85063BB2C7AA}" srcOrd="6" destOrd="0" presId="urn:microsoft.com/office/officeart/2005/8/layout/cycle2"/>
    <dgm:cxn modelId="{C7E40C02-985A-4D95-8B1C-05F91959E5AD}" type="presParOf" srcId="{9DCA9B34-1BA3-4BCA-B252-EB319C0C1202}" destId="{887DDFFD-68E8-480E-A452-9FC8BE5715F8}" srcOrd="7" destOrd="0" presId="urn:microsoft.com/office/officeart/2005/8/layout/cycle2"/>
    <dgm:cxn modelId="{211A1560-BB09-4521-A675-BD9967BB3C44}" type="presParOf" srcId="{887DDFFD-68E8-480E-A452-9FC8BE5715F8}" destId="{6E3BE88E-2999-4CCA-82FC-1A72B23FF49F}" srcOrd="0" destOrd="0" presId="urn:microsoft.com/office/officeart/2005/8/layout/cycle2"/>
    <dgm:cxn modelId="{1DF1004B-83CE-4248-8657-7464DF34759B}" type="presParOf" srcId="{9DCA9B34-1BA3-4BCA-B252-EB319C0C1202}" destId="{09180439-B2D6-4387-89E3-ACEF1F6D578C}" srcOrd="8" destOrd="0" presId="urn:microsoft.com/office/officeart/2005/8/layout/cycle2"/>
    <dgm:cxn modelId="{9AEDE1F0-3382-4150-8EFD-A9802025F6F2}" type="presParOf" srcId="{9DCA9B34-1BA3-4BCA-B252-EB319C0C1202}" destId="{17967AAB-5B1C-4F0E-B439-AB8D592CCD3E}" srcOrd="9" destOrd="0" presId="urn:microsoft.com/office/officeart/2005/8/layout/cycle2"/>
    <dgm:cxn modelId="{34D5725A-7304-40C5-A463-28CF02A3D8B6}" type="presParOf" srcId="{17967AAB-5B1C-4F0E-B439-AB8D592CCD3E}" destId="{4B1DDB73-2B40-4466-9854-A4D5919D5212}"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2F2984-B382-4CC3-BAEA-D34363ED0D42}"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en-US"/>
        </a:p>
      </dgm:t>
    </dgm:pt>
    <dgm:pt modelId="{CE950FDC-653D-4858-B5D8-969605D48527}">
      <dgm:prSet phldrT="[Text]"/>
      <dgm:spPr/>
      <dgm:t>
        <a:bodyPr/>
        <a:lstStyle/>
        <a:p>
          <a:r>
            <a:rPr lang="en-US" dirty="0"/>
            <a:t>1</a:t>
          </a:r>
        </a:p>
      </dgm:t>
    </dgm:pt>
    <dgm:pt modelId="{1E89D576-C0FF-4060-82B4-AEE2D21D7524}" type="parTrans" cxnId="{58BCCE0B-B443-47B4-8402-203474F95DCC}">
      <dgm:prSet/>
      <dgm:spPr/>
      <dgm:t>
        <a:bodyPr/>
        <a:lstStyle/>
        <a:p>
          <a:endParaRPr lang="en-US"/>
        </a:p>
      </dgm:t>
    </dgm:pt>
    <dgm:pt modelId="{5102FC54-C102-4130-9A55-D1BFB8446367}" type="sibTrans" cxnId="{58BCCE0B-B443-47B4-8402-203474F95DCC}">
      <dgm:prSet/>
      <dgm:spPr/>
      <dgm:t>
        <a:bodyPr/>
        <a:lstStyle/>
        <a:p>
          <a:endParaRPr lang="en-US"/>
        </a:p>
      </dgm:t>
    </dgm:pt>
    <dgm:pt modelId="{E4A97594-238A-47CF-B3E7-3134A1852DBC}">
      <dgm:prSet phldrT="[Text]"/>
      <dgm:spPr/>
      <dgm:t>
        <a:bodyPr/>
        <a:lstStyle/>
        <a:p>
          <a:r>
            <a:rPr lang="en-US" dirty="0"/>
            <a:t>2</a:t>
          </a:r>
        </a:p>
      </dgm:t>
    </dgm:pt>
    <dgm:pt modelId="{43EFD0FA-3188-4D0C-9AED-326033314C97}" type="parTrans" cxnId="{285B73AB-3A5F-4AD0-BDE3-4D6F7E31A890}">
      <dgm:prSet/>
      <dgm:spPr/>
      <dgm:t>
        <a:bodyPr/>
        <a:lstStyle/>
        <a:p>
          <a:endParaRPr lang="en-US"/>
        </a:p>
      </dgm:t>
    </dgm:pt>
    <dgm:pt modelId="{EEE5ACE3-4724-4658-9717-50A768C7C459}" type="sibTrans" cxnId="{285B73AB-3A5F-4AD0-BDE3-4D6F7E31A890}">
      <dgm:prSet/>
      <dgm:spPr/>
      <dgm:t>
        <a:bodyPr/>
        <a:lstStyle/>
        <a:p>
          <a:endParaRPr lang="en-US"/>
        </a:p>
      </dgm:t>
    </dgm:pt>
    <dgm:pt modelId="{879B3735-070D-442F-B25E-F86CF924E3C8}">
      <dgm:prSet phldrT="[Text]"/>
      <dgm:spPr/>
      <dgm:t>
        <a:bodyPr/>
        <a:lstStyle/>
        <a:p>
          <a:r>
            <a:rPr lang="en-US" dirty="0"/>
            <a:t>3</a:t>
          </a:r>
        </a:p>
      </dgm:t>
    </dgm:pt>
    <dgm:pt modelId="{7D09E7E8-AE39-4C20-AF8E-036B2DB302B5}" type="parTrans" cxnId="{513AEE46-B13E-477C-8EDC-BB3851E309BD}">
      <dgm:prSet/>
      <dgm:spPr/>
      <dgm:t>
        <a:bodyPr/>
        <a:lstStyle/>
        <a:p>
          <a:endParaRPr lang="en-US"/>
        </a:p>
      </dgm:t>
    </dgm:pt>
    <dgm:pt modelId="{77C13CB2-CF60-4D38-8779-CCBBFF483D0D}" type="sibTrans" cxnId="{513AEE46-B13E-477C-8EDC-BB3851E309BD}">
      <dgm:prSet/>
      <dgm:spPr/>
      <dgm:t>
        <a:bodyPr/>
        <a:lstStyle/>
        <a:p>
          <a:endParaRPr lang="en-US"/>
        </a:p>
      </dgm:t>
    </dgm:pt>
    <dgm:pt modelId="{D7BE7866-DB80-4EE1-8BD9-0D749DAD814B}">
      <dgm:prSet phldrT="[Text]"/>
      <dgm:spPr/>
      <dgm:t>
        <a:bodyPr/>
        <a:lstStyle/>
        <a:p>
          <a:r>
            <a:rPr lang="en-US" dirty="0"/>
            <a:t>4</a:t>
          </a:r>
        </a:p>
      </dgm:t>
    </dgm:pt>
    <dgm:pt modelId="{B1B8CB3C-1CB6-4599-B2C2-A882F77B6F7F}" type="parTrans" cxnId="{864FEFE1-B724-44D8-9173-D9BAB631E247}">
      <dgm:prSet/>
      <dgm:spPr/>
      <dgm:t>
        <a:bodyPr/>
        <a:lstStyle/>
        <a:p>
          <a:endParaRPr lang="en-US"/>
        </a:p>
      </dgm:t>
    </dgm:pt>
    <dgm:pt modelId="{1535B051-6FD9-4E57-9E9E-DB9C861102A3}" type="sibTrans" cxnId="{864FEFE1-B724-44D8-9173-D9BAB631E247}">
      <dgm:prSet/>
      <dgm:spPr/>
      <dgm:t>
        <a:bodyPr/>
        <a:lstStyle/>
        <a:p>
          <a:endParaRPr lang="en-US"/>
        </a:p>
      </dgm:t>
    </dgm:pt>
    <dgm:pt modelId="{7F75533B-CDC5-4008-A480-657D4E25E29C}">
      <dgm:prSet phldrT="[Text]"/>
      <dgm:spPr/>
      <dgm:t>
        <a:bodyPr/>
        <a:lstStyle/>
        <a:p>
          <a:r>
            <a:rPr lang="en-US" dirty="0"/>
            <a:t>5</a:t>
          </a:r>
        </a:p>
      </dgm:t>
    </dgm:pt>
    <dgm:pt modelId="{31E5ED55-B02C-4D5A-84B6-F9CEBB460465}" type="parTrans" cxnId="{95F7EF7A-0B43-49BA-8F36-7C9F6F028E72}">
      <dgm:prSet/>
      <dgm:spPr/>
      <dgm:t>
        <a:bodyPr/>
        <a:lstStyle/>
        <a:p>
          <a:endParaRPr lang="en-US"/>
        </a:p>
      </dgm:t>
    </dgm:pt>
    <dgm:pt modelId="{6499ACE1-CF9F-47DC-9CE1-849FD1C341CE}" type="sibTrans" cxnId="{95F7EF7A-0B43-49BA-8F36-7C9F6F028E72}">
      <dgm:prSet/>
      <dgm:spPr/>
      <dgm:t>
        <a:bodyPr/>
        <a:lstStyle/>
        <a:p>
          <a:endParaRPr lang="en-US"/>
        </a:p>
      </dgm:t>
    </dgm:pt>
    <dgm:pt modelId="{9DCA9B34-1BA3-4BCA-B252-EB319C0C1202}" type="pres">
      <dgm:prSet presAssocID="{282F2984-B382-4CC3-BAEA-D34363ED0D42}" presName="cycle" presStyleCnt="0">
        <dgm:presLayoutVars>
          <dgm:dir/>
          <dgm:resizeHandles val="exact"/>
        </dgm:presLayoutVars>
      </dgm:prSet>
      <dgm:spPr/>
      <dgm:t>
        <a:bodyPr/>
        <a:lstStyle/>
        <a:p>
          <a:endParaRPr lang="en-US"/>
        </a:p>
      </dgm:t>
    </dgm:pt>
    <dgm:pt modelId="{9FBB0472-AC0B-43DD-9BAD-F6CB0B1F9579}" type="pres">
      <dgm:prSet presAssocID="{CE950FDC-653D-4858-B5D8-969605D48527}" presName="node" presStyleLbl="node1" presStyleIdx="0" presStyleCnt="5">
        <dgm:presLayoutVars>
          <dgm:bulletEnabled val="1"/>
        </dgm:presLayoutVars>
      </dgm:prSet>
      <dgm:spPr/>
      <dgm:t>
        <a:bodyPr/>
        <a:lstStyle/>
        <a:p>
          <a:endParaRPr lang="en-US"/>
        </a:p>
      </dgm:t>
    </dgm:pt>
    <dgm:pt modelId="{24F4815A-9FB4-44BF-87C1-730F7412DEB1}" type="pres">
      <dgm:prSet presAssocID="{5102FC54-C102-4130-9A55-D1BFB8446367}" presName="sibTrans" presStyleLbl="sibTrans2D1" presStyleIdx="0" presStyleCnt="5"/>
      <dgm:spPr/>
      <dgm:t>
        <a:bodyPr/>
        <a:lstStyle/>
        <a:p>
          <a:endParaRPr lang="en-US"/>
        </a:p>
      </dgm:t>
    </dgm:pt>
    <dgm:pt modelId="{2C170FCD-1238-4F98-8ED9-14BD8F40C179}" type="pres">
      <dgm:prSet presAssocID="{5102FC54-C102-4130-9A55-D1BFB8446367}" presName="connectorText" presStyleLbl="sibTrans2D1" presStyleIdx="0" presStyleCnt="5"/>
      <dgm:spPr/>
      <dgm:t>
        <a:bodyPr/>
        <a:lstStyle/>
        <a:p>
          <a:endParaRPr lang="en-US"/>
        </a:p>
      </dgm:t>
    </dgm:pt>
    <dgm:pt modelId="{B44EE602-908E-49A6-852D-6534E63D0A58}" type="pres">
      <dgm:prSet presAssocID="{E4A97594-238A-47CF-B3E7-3134A1852DBC}" presName="node" presStyleLbl="node1" presStyleIdx="1" presStyleCnt="5">
        <dgm:presLayoutVars>
          <dgm:bulletEnabled val="1"/>
        </dgm:presLayoutVars>
      </dgm:prSet>
      <dgm:spPr/>
      <dgm:t>
        <a:bodyPr/>
        <a:lstStyle/>
        <a:p>
          <a:endParaRPr lang="en-US"/>
        </a:p>
      </dgm:t>
    </dgm:pt>
    <dgm:pt modelId="{2DE58C73-2D19-4351-BFB7-8B2F0B995DBA}" type="pres">
      <dgm:prSet presAssocID="{EEE5ACE3-4724-4658-9717-50A768C7C459}" presName="sibTrans" presStyleLbl="sibTrans2D1" presStyleIdx="1" presStyleCnt="5"/>
      <dgm:spPr/>
      <dgm:t>
        <a:bodyPr/>
        <a:lstStyle/>
        <a:p>
          <a:endParaRPr lang="en-US"/>
        </a:p>
      </dgm:t>
    </dgm:pt>
    <dgm:pt modelId="{DD35F2FA-9FE7-41C0-9F61-352FBAC005FD}" type="pres">
      <dgm:prSet presAssocID="{EEE5ACE3-4724-4658-9717-50A768C7C459}" presName="connectorText" presStyleLbl="sibTrans2D1" presStyleIdx="1" presStyleCnt="5"/>
      <dgm:spPr/>
      <dgm:t>
        <a:bodyPr/>
        <a:lstStyle/>
        <a:p>
          <a:endParaRPr lang="en-US"/>
        </a:p>
      </dgm:t>
    </dgm:pt>
    <dgm:pt modelId="{F35230D1-764B-41A0-93AC-2613B8E98835}" type="pres">
      <dgm:prSet presAssocID="{879B3735-070D-442F-B25E-F86CF924E3C8}" presName="node" presStyleLbl="node1" presStyleIdx="2" presStyleCnt="5">
        <dgm:presLayoutVars>
          <dgm:bulletEnabled val="1"/>
        </dgm:presLayoutVars>
      </dgm:prSet>
      <dgm:spPr/>
      <dgm:t>
        <a:bodyPr/>
        <a:lstStyle/>
        <a:p>
          <a:endParaRPr lang="en-US"/>
        </a:p>
      </dgm:t>
    </dgm:pt>
    <dgm:pt modelId="{263717B2-F427-41EF-954E-24D91AF4D240}" type="pres">
      <dgm:prSet presAssocID="{77C13CB2-CF60-4D38-8779-CCBBFF483D0D}" presName="sibTrans" presStyleLbl="sibTrans2D1" presStyleIdx="2" presStyleCnt="5"/>
      <dgm:spPr/>
      <dgm:t>
        <a:bodyPr/>
        <a:lstStyle/>
        <a:p>
          <a:endParaRPr lang="en-US"/>
        </a:p>
      </dgm:t>
    </dgm:pt>
    <dgm:pt modelId="{984353F4-458D-41C5-B36B-0805053C01F4}" type="pres">
      <dgm:prSet presAssocID="{77C13CB2-CF60-4D38-8779-CCBBFF483D0D}" presName="connectorText" presStyleLbl="sibTrans2D1" presStyleIdx="2" presStyleCnt="5"/>
      <dgm:spPr/>
      <dgm:t>
        <a:bodyPr/>
        <a:lstStyle/>
        <a:p>
          <a:endParaRPr lang="en-US"/>
        </a:p>
      </dgm:t>
    </dgm:pt>
    <dgm:pt modelId="{2E19CAF2-5C76-4982-845C-85063BB2C7AA}" type="pres">
      <dgm:prSet presAssocID="{D7BE7866-DB80-4EE1-8BD9-0D749DAD814B}" presName="node" presStyleLbl="node1" presStyleIdx="3" presStyleCnt="5">
        <dgm:presLayoutVars>
          <dgm:bulletEnabled val="1"/>
        </dgm:presLayoutVars>
      </dgm:prSet>
      <dgm:spPr/>
      <dgm:t>
        <a:bodyPr/>
        <a:lstStyle/>
        <a:p>
          <a:endParaRPr lang="en-US"/>
        </a:p>
      </dgm:t>
    </dgm:pt>
    <dgm:pt modelId="{887DDFFD-68E8-480E-A452-9FC8BE5715F8}" type="pres">
      <dgm:prSet presAssocID="{1535B051-6FD9-4E57-9E9E-DB9C861102A3}" presName="sibTrans" presStyleLbl="sibTrans2D1" presStyleIdx="3" presStyleCnt="5"/>
      <dgm:spPr/>
      <dgm:t>
        <a:bodyPr/>
        <a:lstStyle/>
        <a:p>
          <a:endParaRPr lang="en-US"/>
        </a:p>
      </dgm:t>
    </dgm:pt>
    <dgm:pt modelId="{6E3BE88E-2999-4CCA-82FC-1A72B23FF49F}" type="pres">
      <dgm:prSet presAssocID="{1535B051-6FD9-4E57-9E9E-DB9C861102A3}" presName="connectorText" presStyleLbl="sibTrans2D1" presStyleIdx="3" presStyleCnt="5"/>
      <dgm:spPr/>
      <dgm:t>
        <a:bodyPr/>
        <a:lstStyle/>
        <a:p>
          <a:endParaRPr lang="en-US"/>
        </a:p>
      </dgm:t>
    </dgm:pt>
    <dgm:pt modelId="{09180439-B2D6-4387-89E3-ACEF1F6D578C}" type="pres">
      <dgm:prSet presAssocID="{7F75533B-CDC5-4008-A480-657D4E25E29C}" presName="node" presStyleLbl="node1" presStyleIdx="4" presStyleCnt="5">
        <dgm:presLayoutVars>
          <dgm:bulletEnabled val="1"/>
        </dgm:presLayoutVars>
      </dgm:prSet>
      <dgm:spPr/>
      <dgm:t>
        <a:bodyPr/>
        <a:lstStyle/>
        <a:p>
          <a:endParaRPr lang="en-US"/>
        </a:p>
      </dgm:t>
    </dgm:pt>
    <dgm:pt modelId="{17967AAB-5B1C-4F0E-B439-AB8D592CCD3E}" type="pres">
      <dgm:prSet presAssocID="{6499ACE1-CF9F-47DC-9CE1-849FD1C341CE}" presName="sibTrans" presStyleLbl="sibTrans2D1" presStyleIdx="4" presStyleCnt="5"/>
      <dgm:spPr/>
      <dgm:t>
        <a:bodyPr/>
        <a:lstStyle/>
        <a:p>
          <a:endParaRPr lang="en-US"/>
        </a:p>
      </dgm:t>
    </dgm:pt>
    <dgm:pt modelId="{4B1DDB73-2B40-4466-9854-A4D5919D5212}" type="pres">
      <dgm:prSet presAssocID="{6499ACE1-CF9F-47DC-9CE1-849FD1C341CE}" presName="connectorText" presStyleLbl="sibTrans2D1" presStyleIdx="4" presStyleCnt="5"/>
      <dgm:spPr/>
      <dgm:t>
        <a:bodyPr/>
        <a:lstStyle/>
        <a:p>
          <a:endParaRPr lang="en-US"/>
        </a:p>
      </dgm:t>
    </dgm:pt>
  </dgm:ptLst>
  <dgm:cxnLst>
    <dgm:cxn modelId="{4DCCF5A1-6EDE-4904-A15B-DDA58F2F679B}" type="presOf" srcId="{EEE5ACE3-4724-4658-9717-50A768C7C459}" destId="{DD35F2FA-9FE7-41C0-9F61-352FBAC005FD}" srcOrd="1" destOrd="0" presId="urn:microsoft.com/office/officeart/2005/8/layout/cycle2"/>
    <dgm:cxn modelId="{B97C40A9-1A8D-4FF3-9A71-7D264AC409F6}" type="presOf" srcId="{879B3735-070D-442F-B25E-F86CF924E3C8}" destId="{F35230D1-764B-41A0-93AC-2613B8E98835}" srcOrd="0" destOrd="0" presId="urn:microsoft.com/office/officeart/2005/8/layout/cycle2"/>
    <dgm:cxn modelId="{900B488C-D65E-412B-ABDD-4BA98BCB4BFA}" type="presOf" srcId="{5102FC54-C102-4130-9A55-D1BFB8446367}" destId="{2C170FCD-1238-4F98-8ED9-14BD8F40C179}" srcOrd="1" destOrd="0" presId="urn:microsoft.com/office/officeart/2005/8/layout/cycle2"/>
    <dgm:cxn modelId="{F8DDE2E1-85B7-49F7-948D-152BE1C6F060}" type="presOf" srcId="{1535B051-6FD9-4E57-9E9E-DB9C861102A3}" destId="{6E3BE88E-2999-4CCA-82FC-1A72B23FF49F}" srcOrd="1" destOrd="0" presId="urn:microsoft.com/office/officeart/2005/8/layout/cycle2"/>
    <dgm:cxn modelId="{5137BDD4-897F-4A72-A389-A82E3E0C8301}" type="presOf" srcId="{CE950FDC-653D-4858-B5D8-969605D48527}" destId="{9FBB0472-AC0B-43DD-9BAD-F6CB0B1F9579}" srcOrd="0" destOrd="0" presId="urn:microsoft.com/office/officeart/2005/8/layout/cycle2"/>
    <dgm:cxn modelId="{3FED29CF-712A-4DBA-9978-637C1A8D8299}" type="presOf" srcId="{E4A97594-238A-47CF-B3E7-3134A1852DBC}" destId="{B44EE602-908E-49A6-852D-6534E63D0A58}" srcOrd="0" destOrd="0" presId="urn:microsoft.com/office/officeart/2005/8/layout/cycle2"/>
    <dgm:cxn modelId="{28CAC690-CF84-4CE3-AFF2-2F4613550A7A}" type="presOf" srcId="{5102FC54-C102-4130-9A55-D1BFB8446367}" destId="{24F4815A-9FB4-44BF-87C1-730F7412DEB1}" srcOrd="0" destOrd="0" presId="urn:microsoft.com/office/officeart/2005/8/layout/cycle2"/>
    <dgm:cxn modelId="{864FEFE1-B724-44D8-9173-D9BAB631E247}" srcId="{282F2984-B382-4CC3-BAEA-D34363ED0D42}" destId="{D7BE7866-DB80-4EE1-8BD9-0D749DAD814B}" srcOrd="3" destOrd="0" parTransId="{B1B8CB3C-1CB6-4599-B2C2-A882F77B6F7F}" sibTransId="{1535B051-6FD9-4E57-9E9E-DB9C861102A3}"/>
    <dgm:cxn modelId="{029CC56E-5633-4259-9C68-BA56F31731FD}" type="presOf" srcId="{7F75533B-CDC5-4008-A480-657D4E25E29C}" destId="{09180439-B2D6-4387-89E3-ACEF1F6D578C}" srcOrd="0" destOrd="0" presId="urn:microsoft.com/office/officeart/2005/8/layout/cycle2"/>
    <dgm:cxn modelId="{E9DCF323-4FF7-4225-BBEC-B45692DB1A07}" type="presOf" srcId="{6499ACE1-CF9F-47DC-9CE1-849FD1C341CE}" destId="{17967AAB-5B1C-4F0E-B439-AB8D592CCD3E}" srcOrd="0" destOrd="0" presId="urn:microsoft.com/office/officeart/2005/8/layout/cycle2"/>
    <dgm:cxn modelId="{EE78BDEE-ADA2-4B2D-81C0-377E559A9F8F}" type="presOf" srcId="{EEE5ACE3-4724-4658-9717-50A768C7C459}" destId="{2DE58C73-2D19-4351-BFB7-8B2F0B995DBA}" srcOrd="0" destOrd="0" presId="urn:microsoft.com/office/officeart/2005/8/layout/cycle2"/>
    <dgm:cxn modelId="{285B73AB-3A5F-4AD0-BDE3-4D6F7E31A890}" srcId="{282F2984-B382-4CC3-BAEA-D34363ED0D42}" destId="{E4A97594-238A-47CF-B3E7-3134A1852DBC}" srcOrd="1" destOrd="0" parTransId="{43EFD0FA-3188-4D0C-9AED-326033314C97}" sibTransId="{EEE5ACE3-4724-4658-9717-50A768C7C459}"/>
    <dgm:cxn modelId="{3999825B-9A4D-41B3-B8EB-155DADD14444}" type="presOf" srcId="{D7BE7866-DB80-4EE1-8BD9-0D749DAD814B}" destId="{2E19CAF2-5C76-4982-845C-85063BB2C7AA}" srcOrd="0" destOrd="0" presId="urn:microsoft.com/office/officeart/2005/8/layout/cycle2"/>
    <dgm:cxn modelId="{58BCCE0B-B443-47B4-8402-203474F95DCC}" srcId="{282F2984-B382-4CC3-BAEA-D34363ED0D42}" destId="{CE950FDC-653D-4858-B5D8-969605D48527}" srcOrd="0" destOrd="0" parTransId="{1E89D576-C0FF-4060-82B4-AEE2D21D7524}" sibTransId="{5102FC54-C102-4130-9A55-D1BFB8446367}"/>
    <dgm:cxn modelId="{A1B52926-68D6-42C0-9EAF-7CA92358492E}" type="presOf" srcId="{77C13CB2-CF60-4D38-8779-CCBBFF483D0D}" destId="{984353F4-458D-41C5-B36B-0805053C01F4}" srcOrd="1" destOrd="0" presId="urn:microsoft.com/office/officeart/2005/8/layout/cycle2"/>
    <dgm:cxn modelId="{8C10D132-9621-4137-8970-904EAED4DE3F}" type="presOf" srcId="{1535B051-6FD9-4E57-9E9E-DB9C861102A3}" destId="{887DDFFD-68E8-480E-A452-9FC8BE5715F8}" srcOrd="0" destOrd="0" presId="urn:microsoft.com/office/officeart/2005/8/layout/cycle2"/>
    <dgm:cxn modelId="{D33735EC-27E0-423D-BB2D-2CDCBD89B044}" type="presOf" srcId="{6499ACE1-CF9F-47DC-9CE1-849FD1C341CE}" destId="{4B1DDB73-2B40-4466-9854-A4D5919D5212}" srcOrd="1" destOrd="0" presId="urn:microsoft.com/office/officeart/2005/8/layout/cycle2"/>
    <dgm:cxn modelId="{0EB35A57-EC3E-4ECB-9394-4807BC7578D6}" type="presOf" srcId="{282F2984-B382-4CC3-BAEA-D34363ED0D42}" destId="{9DCA9B34-1BA3-4BCA-B252-EB319C0C1202}" srcOrd="0" destOrd="0" presId="urn:microsoft.com/office/officeart/2005/8/layout/cycle2"/>
    <dgm:cxn modelId="{513AEE46-B13E-477C-8EDC-BB3851E309BD}" srcId="{282F2984-B382-4CC3-BAEA-D34363ED0D42}" destId="{879B3735-070D-442F-B25E-F86CF924E3C8}" srcOrd="2" destOrd="0" parTransId="{7D09E7E8-AE39-4C20-AF8E-036B2DB302B5}" sibTransId="{77C13CB2-CF60-4D38-8779-CCBBFF483D0D}"/>
    <dgm:cxn modelId="{29F56DFB-5A04-486C-A383-C864AA315956}" type="presOf" srcId="{77C13CB2-CF60-4D38-8779-CCBBFF483D0D}" destId="{263717B2-F427-41EF-954E-24D91AF4D240}" srcOrd="0" destOrd="0" presId="urn:microsoft.com/office/officeart/2005/8/layout/cycle2"/>
    <dgm:cxn modelId="{95F7EF7A-0B43-49BA-8F36-7C9F6F028E72}" srcId="{282F2984-B382-4CC3-BAEA-D34363ED0D42}" destId="{7F75533B-CDC5-4008-A480-657D4E25E29C}" srcOrd="4" destOrd="0" parTransId="{31E5ED55-B02C-4D5A-84B6-F9CEBB460465}" sibTransId="{6499ACE1-CF9F-47DC-9CE1-849FD1C341CE}"/>
    <dgm:cxn modelId="{BDA5B603-CB84-4C7C-BFEC-629F2C1018EC}" type="presParOf" srcId="{9DCA9B34-1BA3-4BCA-B252-EB319C0C1202}" destId="{9FBB0472-AC0B-43DD-9BAD-F6CB0B1F9579}" srcOrd="0" destOrd="0" presId="urn:microsoft.com/office/officeart/2005/8/layout/cycle2"/>
    <dgm:cxn modelId="{B65B8457-E67B-48AA-9376-7C997CFD0411}" type="presParOf" srcId="{9DCA9B34-1BA3-4BCA-B252-EB319C0C1202}" destId="{24F4815A-9FB4-44BF-87C1-730F7412DEB1}" srcOrd="1" destOrd="0" presId="urn:microsoft.com/office/officeart/2005/8/layout/cycle2"/>
    <dgm:cxn modelId="{546096EE-B755-41FC-A97E-01CCF200F1D7}" type="presParOf" srcId="{24F4815A-9FB4-44BF-87C1-730F7412DEB1}" destId="{2C170FCD-1238-4F98-8ED9-14BD8F40C179}" srcOrd="0" destOrd="0" presId="urn:microsoft.com/office/officeart/2005/8/layout/cycle2"/>
    <dgm:cxn modelId="{7EAA3116-4438-40CE-96F0-B68B85499A01}" type="presParOf" srcId="{9DCA9B34-1BA3-4BCA-B252-EB319C0C1202}" destId="{B44EE602-908E-49A6-852D-6534E63D0A58}" srcOrd="2" destOrd="0" presId="urn:microsoft.com/office/officeart/2005/8/layout/cycle2"/>
    <dgm:cxn modelId="{EBCAEC54-0F16-47F5-8FDF-D0087DF5D7D4}" type="presParOf" srcId="{9DCA9B34-1BA3-4BCA-B252-EB319C0C1202}" destId="{2DE58C73-2D19-4351-BFB7-8B2F0B995DBA}" srcOrd="3" destOrd="0" presId="urn:microsoft.com/office/officeart/2005/8/layout/cycle2"/>
    <dgm:cxn modelId="{4071A9F9-DFD2-4EF3-8C55-871BA1953AB3}" type="presParOf" srcId="{2DE58C73-2D19-4351-BFB7-8B2F0B995DBA}" destId="{DD35F2FA-9FE7-41C0-9F61-352FBAC005FD}" srcOrd="0" destOrd="0" presId="urn:microsoft.com/office/officeart/2005/8/layout/cycle2"/>
    <dgm:cxn modelId="{C104D713-BDFD-4F81-963A-1644C4CEBABF}" type="presParOf" srcId="{9DCA9B34-1BA3-4BCA-B252-EB319C0C1202}" destId="{F35230D1-764B-41A0-93AC-2613B8E98835}" srcOrd="4" destOrd="0" presId="urn:microsoft.com/office/officeart/2005/8/layout/cycle2"/>
    <dgm:cxn modelId="{22441CD7-692A-46F6-A1B8-610DF0D98C03}" type="presParOf" srcId="{9DCA9B34-1BA3-4BCA-B252-EB319C0C1202}" destId="{263717B2-F427-41EF-954E-24D91AF4D240}" srcOrd="5" destOrd="0" presId="urn:microsoft.com/office/officeart/2005/8/layout/cycle2"/>
    <dgm:cxn modelId="{F8863AC8-AE21-4424-BB81-E04A51A82F1B}" type="presParOf" srcId="{263717B2-F427-41EF-954E-24D91AF4D240}" destId="{984353F4-458D-41C5-B36B-0805053C01F4}" srcOrd="0" destOrd="0" presId="urn:microsoft.com/office/officeart/2005/8/layout/cycle2"/>
    <dgm:cxn modelId="{EAB4273A-83D3-422C-98CA-7A52584E0EF4}" type="presParOf" srcId="{9DCA9B34-1BA3-4BCA-B252-EB319C0C1202}" destId="{2E19CAF2-5C76-4982-845C-85063BB2C7AA}" srcOrd="6" destOrd="0" presId="urn:microsoft.com/office/officeart/2005/8/layout/cycle2"/>
    <dgm:cxn modelId="{C7E40C02-985A-4D95-8B1C-05F91959E5AD}" type="presParOf" srcId="{9DCA9B34-1BA3-4BCA-B252-EB319C0C1202}" destId="{887DDFFD-68E8-480E-A452-9FC8BE5715F8}" srcOrd="7" destOrd="0" presId="urn:microsoft.com/office/officeart/2005/8/layout/cycle2"/>
    <dgm:cxn modelId="{211A1560-BB09-4521-A675-BD9967BB3C44}" type="presParOf" srcId="{887DDFFD-68E8-480E-A452-9FC8BE5715F8}" destId="{6E3BE88E-2999-4CCA-82FC-1A72B23FF49F}" srcOrd="0" destOrd="0" presId="urn:microsoft.com/office/officeart/2005/8/layout/cycle2"/>
    <dgm:cxn modelId="{1DF1004B-83CE-4248-8657-7464DF34759B}" type="presParOf" srcId="{9DCA9B34-1BA3-4BCA-B252-EB319C0C1202}" destId="{09180439-B2D6-4387-89E3-ACEF1F6D578C}" srcOrd="8" destOrd="0" presId="urn:microsoft.com/office/officeart/2005/8/layout/cycle2"/>
    <dgm:cxn modelId="{9AEDE1F0-3382-4150-8EFD-A9802025F6F2}" type="presParOf" srcId="{9DCA9B34-1BA3-4BCA-B252-EB319C0C1202}" destId="{17967AAB-5B1C-4F0E-B439-AB8D592CCD3E}" srcOrd="9" destOrd="0" presId="urn:microsoft.com/office/officeart/2005/8/layout/cycle2"/>
    <dgm:cxn modelId="{34D5725A-7304-40C5-A463-28CF02A3D8B6}" type="presParOf" srcId="{17967AAB-5B1C-4F0E-B439-AB8D592CCD3E}" destId="{4B1DDB73-2B40-4466-9854-A4D5919D5212}" srcOrd="0" destOrd="0" presId="urn:microsoft.com/office/officeart/2005/8/layout/cycle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CFB34-50B6-4807-BA06-BE52679E0126}">
      <dsp:nvSpPr>
        <dsp:cNvPr id="0" name=""/>
        <dsp:cNvSpPr/>
      </dsp:nvSpPr>
      <dsp:spPr>
        <a:xfrm>
          <a:off x="-4164317" y="-639033"/>
          <a:ext cx="4961985" cy="4961985"/>
        </a:xfrm>
        <a:prstGeom prst="blockArc">
          <a:avLst>
            <a:gd name="adj1" fmla="val 18900000"/>
            <a:gd name="adj2" fmla="val 2700000"/>
            <a:gd name="adj3" fmla="val 435"/>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285ED0-31EF-4DA4-BD0F-5B6584C9211B}">
      <dsp:nvSpPr>
        <dsp:cNvPr id="0" name=""/>
        <dsp:cNvSpPr/>
      </dsp:nvSpPr>
      <dsp:spPr>
        <a:xfrm>
          <a:off x="349416" y="230171"/>
          <a:ext cx="3260361" cy="46063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631" tIns="63500" rIns="63500" bIns="63500" numCol="1" spcCol="1270" anchor="ctr" anchorCtr="0">
          <a:noAutofit/>
        </a:bodyPr>
        <a:lstStyle/>
        <a:p>
          <a:pPr lvl="0" algn="l" defTabSz="1111250">
            <a:lnSpc>
              <a:spcPct val="90000"/>
            </a:lnSpc>
            <a:spcBef>
              <a:spcPct val="0"/>
            </a:spcBef>
            <a:spcAft>
              <a:spcPct val="35000"/>
            </a:spcAft>
          </a:pPr>
          <a:r>
            <a:rPr lang="en-US" sz="2500" kern="1200" dirty="0"/>
            <a:t>Small</a:t>
          </a:r>
        </a:p>
      </dsp:txBody>
      <dsp:txXfrm>
        <a:off x="349416" y="230171"/>
        <a:ext cx="3260361" cy="460637"/>
      </dsp:txXfrm>
    </dsp:sp>
    <dsp:sp modelId="{84A07394-4B1C-44EC-AEB5-F8F4C4278503}">
      <dsp:nvSpPr>
        <dsp:cNvPr id="0" name=""/>
        <dsp:cNvSpPr/>
      </dsp:nvSpPr>
      <dsp:spPr>
        <a:xfrm>
          <a:off x="61518" y="172591"/>
          <a:ext cx="575796" cy="57579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5AE022-89DC-4EEB-BDDF-0C675315A153}">
      <dsp:nvSpPr>
        <dsp:cNvPr id="0" name=""/>
        <dsp:cNvSpPr/>
      </dsp:nvSpPr>
      <dsp:spPr>
        <a:xfrm>
          <a:off x="679495" y="920905"/>
          <a:ext cx="2930282" cy="46063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631" tIns="63500" rIns="63500" bIns="63500" numCol="1" spcCol="1270" anchor="ctr" anchorCtr="0">
          <a:noAutofit/>
        </a:bodyPr>
        <a:lstStyle/>
        <a:p>
          <a:pPr lvl="0" algn="l" defTabSz="1111250">
            <a:lnSpc>
              <a:spcPct val="90000"/>
            </a:lnSpc>
            <a:spcBef>
              <a:spcPct val="0"/>
            </a:spcBef>
            <a:spcAft>
              <a:spcPct val="35000"/>
            </a:spcAft>
          </a:pPr>
          <a:r>
            <a:rPr lang="en-US" sz="2500" kern="1200" dirty="0"/>
            <a:t>Self-organizing</a:t>
          </a:r>
        </a:p>
      </dsp:txBody>
      <dsp:txXfrm>
        <a:off x="679495" y="920905"/>
        <a:ext cx="2930282" cy="460637"/>
      </dsp:txXfrm>
    </dsp:sp>
    <dsp:sp modelId="{95933D2C-A639-44F4-8AA8-CB4F4680D945}">
      <dsp:nvSpPr>
        <dsp:cNvPr id="0" name=""/>
        <dsp:cNvSpPr/>
      </dsp:nvSpPr>
      <dsp:spPr>
        <a:xfrm>
          <a:off x="391597" y="863326"/>
          <a:ext cx="575796" cy="57579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1841B7-F061-4838-907C-D0D093744276}">
      <dsp:nvSpPr>
        <dsp:cNvPr id="0" name=""/>
        <dsp:cNvSpPr/>
      </dsp:nvSpPr>
      <dsp:spPr>
        <a:xfrm>
          <a:off x="780803" y="1611640"/>
          <a:ext cx="2828974" cy="46063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631" tIns="63500" rIns="63500" bIns="63500" numCol="1" spcCol="1270" anchor="ctr" anchorCtr="0">
          <a:noAutofit/>
        </a:bodyPr>
        <a:lstStyle/>
        <a:p>
          <a:pPr lvl="0" algn="l" defTabSz="1111250">
            <a:lnSpc>
              <a:spcPct val="90000"/>
            </a:lnSpc>
            <a:spcBef>
              <a:spcPct val="0"/>
            </a:spcBef>
            <a:spcAft>
              <a:spcPct val="35000"/>
            </a:spcAft>
          </a:pPr>
          <a:r>
            <a:rPr lang="en-US" sz="2500" kern="1200" dirty="0"/>
            <a:t>Egalitarian</a:t>
          </a:r>
        </a:p>
      </dsp:txBody>
      <dsp:txXfrm>
        <a:off x="780803" y="1611640"/>
        <a:ext cx="2828974" cy="460637"/>
      </dsp:txXfrm>
    </dsp:sp>
    <dsp:sp modelId="{E73AA54D-06D8-4A44-AE18-355BB6822181}">
      <dsp:nvSpPr>
        <dsp:cNvPr id="0" name=""/>
        <dsp:cNvSpPr/>
      </dsp:nvSpPr>
      <dsp:spPr>
        <a:xfrm>
          <a:off x="492904" y="1554060"/>
          <a:ext cx="575796" cy="57579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3386DA-0A95-4D7B-AE6F-B1C8A871D4BA}">
      <dsp:nvSpPr>
        <dsp:cNvPr id="0" name=""/>
        <dsp:cNvSpPr/>
      </dsp:nvSpPr>
      <dsp:spPr>
        <a:xfrm>
          <a:off x="679495" y="2302375"/>
          <a:ext cx="2930282" cy="46063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631" tIns="63500" rIns="63500" bIns="63500" numCol="1" spcCol="1270" anchor="ctr" anchorCtr="0">
          <a:noAutofit/>
        </a:bodyPr>
        <a:lstStyle/>
        <a:p>
          <a:pPr lvl="0" algn="l" defTabSz="1111250">
            <a:lnSpc>
              <a:spcPct val="90000"/>
            </a:lnSpc>
            <a:spcBef>
              <a:spcPct val="0"/>
            </a:spcBef>
            <a:spcAft>
              <a:spcPct val="35000"/>
            </a:spcAft>
          </a:pPr>
          <a:r>
            <a:rPr lang="en-US" sz="2500" kern="1200" dirty="0"/>
            <a:t>Cross-functional</a:t>
          </a:r>
        </a:p>
      </dsp:txBody>
      <dsp:txXfrm>
        <a:off x="679495" y="2302375"/>
        <a:ext cx="2930282" cy="460637"/>
      </dsp:txXfrm>
    </dsp:sp>
    <dsp:sp modelId="{2E8FB214-006E-44F8-9003-663D980EEE31}">
      <dsp:nvSpPr>
        <dsp:cNvPr id="0" name=""/>
        <dsp:cNvSpPr/>
      </dsp:nvSpPr>
      <dsp:spPr>
        <a:xfrm>
          <a:off x="391597" y="2244795"/>
          <a:ext cx="575796" cy="57579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1167ED-BFDC-4100-9E46-7555F1CAE0B3}">
      <dsp:nvSpPr>
        <dsp:cNvPr id="0" name=""/>
        <dsp:cNvSpPr/>
      </dsp:nvSpPr>
      <dsp:spPr>
        <a:xfrm>
          <a:off x="349416" y="2993109"/>
          <a:ext cx="3260361" cy="46063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631" tIns="63500" rIns="63500" bIns="63500" numCol="1" spcCol="1270" anchor="ctr" anchorCtr="0">
          <a:noAutofit/>
        </a:bodyPr>
        <a:lstStyle/>
        <a:p>
          <a:pPr lvl="0" algn="l" defTabSz="1111250">
            <a:lnSpc>
              <a:spcPct val="90000"/>
            </a:lnSpc>
            <a:spcBef>
              <a:spcPct val="0"/>
            </a:spcBef>
            <a:spcAft>
              <a:spcPct val="35000"/>
            </a:spcAft>
          </a:pPr>
          <a:r>
            <a:rPr lang="en-US" sz="2500" kern="1200" dirty="0"/>
            <a:t>Atomic</a:t>
          </a:r>
        </a:p>
      </dsp:txBody>
      <dsp:txXfrm>
        <a:off x="349416" y="2993109"/>
        <a:ext cx="3260361" cy="460637"/>
      </dsp:txXfrm>
    </dsp:sp>
    <dsp:sp modelId="{4053A80B-D0AC-4A56-AFFE-16841601F2FE}">
      <dsp:nvSpPr>
        <dsp:cNvPr id="0" name=""/>
        <dsp:cNvSpPr/>
      </dsp:nvSpPr>
      <dsp:spPr>
        <a:xfrm>
          <a:off x="61518" y="2935530"/>
          <a:ext cx="575796" cy="57579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7DFA9-559B-4B7E-A7A3-792674ADDB10}">
      <dsp:nvSpPr>
        <dsp:cNvPr id="0" name=""/>
        <dsp:cNvSpPr/>
      </dsp:nvSpPr>
      <dsp:spPr>
        <a:xfrm>
          <a:off x="148460" y="0"/>
          <a:ext cx="3182574" cy="3182574"/>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a:ln/>
            </a:rPr>
            <a:t> </a:t>
          </a:r>
        </a:p>
      </dsp:txBody>
      <dsp:txXfrm>
        <a:off x="1143014" y="159128"/>
        <a:ext cx="1193465" cy="318257"/>
      </dsp:txXfrm>
    </dsp:sp>
    <dsp:sp modelId="{5BBE77AB-49F5-4133-A824-73CE41325426}">
      <dsp:nvSpPr>
        <dsp:cNvPr id="0" name=""/>
        <dsp:cNvSpPr/>
      </dsp:nvSpPr>
      <dsp:spPr>
        <a:xfrm>
          <a:off x="387153" y="477386"/>
          <a:ext cx="2705187" cy="2705187"/>
        </a:xfrm>
        <a:prstGeom prst="ellipse">
          <a:avLst/>
        </a:prstGeom>
        <a:solidFill>
          <a:schemeClr val="accent2">
            <a:shade val="80000"/>
            <a:hueOff val="-8968"/>
            <a:satOff val="-1006"/>
            <a:lumOff val="64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a:ln/>
            </a:rPr>
            <a:t> </a:t>
          </a:r>
        </a:p>
      </dsp:txBody>
      <dsp:txXfrm>
        <a:off x="1156440" y="632934"/>
        <a:ext cx="1166612" cy="311096"/>
      </dsp:txXfrm>
    </dsp:sp>
    <dsp:sp modelId="{27612568-707B-4666-8ABA-14ED1CB22BB6}">
      <dsp:nvSpPr>
        <dsp:cNvPr id="0" name=""/>
        <dsp:cNvSpPr/>
      </dsp:nvSpPr>
      <dsp:spPr>
        <a:xfrm>
          <a:off x="625846" y="954772"/>
          <a:ext cx="2227801" cy="2227801"/>
        </a:xfrm>
        <a:prstGeom prst="ellipse">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a:ln/>
            </a:rPr>
            <a:t> </a:t>
          </a:r>
        </a:p>
      </dsp:txBody>
      <dsp:txXfrm>
        <a:off x="1163303" y="1108490"/>
        <a:ext cx="1152887" cy="307436"/>
      </dsp:txXfrm>
    </dsp:sp>
    <dsp:sp modelId="{82FF8E7C-7FE4-4B27-ACD8-E34946937CDC}">
      <dsp:nvSpPr>
        <dsp:cNvPr id="0" name=""/>
        <dsp:cNvSpPr/>
      </dsp:nvSpPr>
      <dsp:spPr>
        <a:xfrm>
          <a:off x="864539" y="1432158"/>
          <a:ext cx="1750415" cy="1750415"/>
        </a:xfrm>
        <a:prstGeom prst="ellipse">
          <a:avLst/>
        </a:prstGeom>
        <a:solidFill>
          <a:schemeClr val="accent2">
            <a:shade val="80000"/>
            <a:hueOff val="-26904"/>
            <a:satOff val="-3018"/>
            <a:lumOff val="192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a:ln/>
            </a:rPr>
            <a:t> </a:t>
          </a:r>
        </a:p>
      </dsp:txBody>
      <dsp:txXfrm>
        <a:off x="1267134" y="1589695"/>
        <a:ext cx="945224" cy="315074"/>
      </dsp:txXfrm>
    </dsp:sp>
    <dsp:sp modelId="{F69E5B4B-10E3-494F-94CE-9FD037AD9C48}">
      <dsp:nvSpPr>
        <dsp:cNvPr id="0" name=""/>
        <dsp:cNvSpPr/>
      </dsp:nvSpPr>
      <dsp:spPr>
        <a:xfrm>
          <a:off x="1103232" y="1909544"/>
          <a:ext cx="1273029" cy="1273029"/>
        </a:xfrm>
        <a:prstGeom prst="ellipse">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a:ln/>
            </a:rPr>
            <a:t> </a:t>
          </a:r>
        </a:p>
      </dsp:txBody>
      <dsp:txXfrm>
        <a:off x="1289663" y="2227801"/>
        <a:ext cx="900167" cy="636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B0472-AC0B-43DD-9BAD-F6CB0B1F9579}">
      <dsp:nvSpPr>
        <dsp:cNvPr id="0" name=""/>
        <dsp:cNvSpPr/>
      </dsp:nvSpPr>
      <dsp:spPr>
        <a:xfrm>
          <a:off x="830361" y="225"/>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1</a:t>
          </a:r>
        </a:p>
      </dsp:txBody>
      <dsp:txXfrm>
        <a:off x="915059" y="84923"/>
        <a:ext cx="408960" cy="408960"/>
      </dsp:txXfrm>
    </dsp:sp>
    <dsp:sp modelId="{24F4815A-9FB4-44BF-87C1-730F7412DEB1}">
      <dsp:nvSpPr>
        <dsp:cNvPr id="0" name=""/>
        <dsp:cNvSpPr/>
      </dsp:nvSpPr>
      <dsp:spPr>
        <a:xfrm rot="2160000">
          <a:off x="1390482" y="444574"/>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394892" y="470042"/>
        <a:ext cx="107749" cy="117117"/>
      </dsp:txXfrm>
    </dsp:sp>
    <dsp:sp modelId="{B44EE602-908E-49A6-852D-6534E63D0A58}">
      <dsp:nvSpPr>
        <dsp:cNvPr id="0" name=""/>
        <dsp:cNvSpPr/>
      </dsp:nvSpPr>
      <dsp:spPr>
        <a:xfrm>
          <a:off x="1533223" y="510884"/>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2</a:t>
          </a:r>
        </a:p>
      </dsp:txBody>
      <dsp:txXfrm>
        <a:off x="1617921" y="595582"/>
        <a:ext cx="408960" cy="408960"/>
      </dsp:txXfrm>
    </dsp:sp>
    <dsp:sp modelId="{2DE58C73-2D19-4351-BFB7-8B2F0B995DBA}">
      <dsp:nvSpPr>
        <dsp:cNvPr id="0" name=""/>
        <dsp:cNvSpPr/>
      </dsp:nvSpPr>
      <dsp:spPr>
        <a:xfrm rot="6480000">
          <a:off x="1612549" y="1111453"/>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1642773" y="1128533"/>
        <a:ext cx="107749" cy="117117"/>
      </dsp:txXfrm>
    </dsp:sp>
    <dsp:sp modelId="{F35230D1-764B-41A0-93AC-2613B8E98835}">
      <dsp:nvSpPr>
        <dsp:cNvPr id="0" name=""/>
        <dsp:cNvSpPr/>
      </dsp:nvSpPr>
      <dsp:spPr>
        <a:xfrm>
          <a:off x="1264754" y="1337147"/>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3</a:t>
          </a:r>
        </a:p>
      </dsp:txBody>
      <dsp:txXfrm>
        <a:off x="1349452" y="1421845"/>
        <a:ext cx="408960" cy="408960"/>
      </dsp:txXfrm>
    </dsp:sp>
    <dsp:sp modelId="{263717B2-F427-41EF-954E-24D91AF4D240}">
      <dsp:nvSpPr>
        <dsp:cNvPr id="0" name=""/>
        <dsp:cNvSpPr/>
      </dsp:nvSpPr>
      <dsp:spPr>
        <a:xfrm rot="10800000">
          <a:off x="1046932" y="1528728"/>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1093110" y="1567767"/>
        <a:ext cx="107749" cy="117117"/>
      </dsp:txXfrm>
    </dsp:sp>
    <dsp:sp modelId="{2E19CAF2-5C76-4982-845C-85063BB2C7AA}">
      <dsp:nvSpPr>
        <dsp:cNvPr id="0" name=""/>
        <dsp:cNvSpPr/>
      </dsp:nvSpPr>
      <dsp:spPr>
        <a:xfrm>
          <a:off x="395969" y="1337147"/>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4</a:t>
          </a:r>
        </a:p>
      </dsp:txBody>
      <dsp:txXfrm>
        <a:off x="480667" y="1421845"/>
        <a:ext cx="408960" cy="408960"/>
      </dsp:txXfrm>
    </dsp:sp>
    <dsp:sp modelId="{887DDFFD-68E8-480E-A452-9FC8BE5715F8}">
      <dsp:nvSpPr>
        <dsp:cNvPr id="0" name=""/>
        <dsp:cNvSpPr/>
      </dsp:nvSpPr>
      <dsp:spPr>
        <a:xfrm rot="15120000">
          <a:off x="475295" y="1119739"/>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505519" y="1180737"/>
        <a:ext cx="107749" cy="117117"/>
      </dsp:txXfrm>
    </dsp:sp>
    <dsp:sp modelId="{09180439-B2D6-4387-89E3-ACEF1F6D578C}">
      <dsp:nvSpPr>
        <dsp:cNvPr id="0" name=""/>
        <dsp:cNvSpPr/>
      </dsp:nvSpPr>
      <dsp:spPr>
        <a:xfrm>
          <a:off x="127500" y="510884"/>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5</a:t>
          </a:r>
        </a:p>
      </dsp:txBody>
      <dsp:txXfrm>
        <a:off x="212198" y="595582"/>
        <a:ext cx="408960" cy="408960"/>
      </dsp:txXfrm>
    </dsp:sp>
    <dsp:sp modelId="{17967AAB-5B1C-4F0E-B439-AB8D592CCD3E}">
      <dsp:nvSpPr>
        <dsp:cNvPr id="0" name=""/>
        <dsp:cNvSpPr/>
      </dsp:nvSpPr>
      <dsp:spPr>
        <a:xfrm rot="19440000">
          <a:off x="687621" y="449695"/>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692031" y="502305"/>
        <a:ext cx="107749" cy="1171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B0472-AC0B-43DD-9BAD-F6CB0B1F9579}">
      <dsp:nvSpPr>
        <dsp:cNvPr id="0" name=""/>
        <dsp:cNvSpPr/>
      </dsp:nvSpPr>
      <dsp:spPr>
        <a:xfrm>
          <a:off x="830361" y="225"/>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1</a:t>
          </a:r>
        </a:p>
      </dsp:txBody>
      <dsp:txXfrm>
        <a:off x="915059" y="84923"/>
        <a:ext cx="408960" cy="408960"/>
      </dsp:txXfrm>
    </dsp:sp>
    <dsp:sp modelId="{24F4815A-9FB4-44BF-87C1-730F7412DEB1}">
      <dsp:nvSpPr>
        <dsp:cNvPr id="0" name=""/>
        <dsp:cNvSpPr/>
      </dsp:nvSpPr>
      <dsp:spPr>
        <a:xfrm rot="2160000">
          <a:off x="1390482" y="444574"/>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394892" y="470042"/>
        <a:ext cx="107749" cy="117117"/>
      </dsp:txXfrm>
    </dsp:sp>
    <dsp:sp modelId="{B44EE602-908E-49A6-852D-6534E63D0A58}">
      <dsp:nvSpPr>
        <dsp:cNvPr id="0" name=""/>
        <dsp:cNvSpPr/>
      </dsp:nvSpPr>
      <dsp:spPr>
        <a:xfrm>
          <a:off x="1533223" y="510884"/>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2</a:t>
          </a:r>
        </a:p>
      </dsp:txBody>
      <dsp:txXfrm>
        <a:off x="1617921" y="595582"/>
        <a:ext cx="408960" cy="408960"/>
      </dsp:txXfrm>
    </dsp:sp>
    <dsp:sp modelId="{2DE58C73-2D19-4351-BFB7-8B2F0B995DBA}">
      <dsp:nvSpPr>
        <dsp:cNvPr id="0" name=""/>
        <dsp:cNvSpPr/>
      </dsp:nvSpPr>
      <dsp:spPr>
        <a:xfrm rot="6480000">
          <a:off x="1612549" y="1111453"/>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1642773" y="1128533"/>
        <a:ext cx="107749" cy="117117"/>
      </dsp:txXfrm>
    </dsp:sp>
    <dsp:sp modelId="{F35230D1-764B-41A0-93AC-2613B8E98835}">
      <dsp:nvSpPr>
        <dsp:cNvPr id="0" name=""/>
        <dsp:cNvSpPr/>
      </dsp:nvSpPr>
      <dsp:spPr>
        <a:xfrm>
          <a:off x="1264754" y="1337147"/>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3</a:t>
          </a:r>
        </a:p>
      </dsp:txBody>
      <dsp:txXfrm>
        <a:off x="1349452" y="1421845"/>
        <a:ext cx="408960" cy="408960"/>
      </dsp:txXfrm>
    </dsp:sp>
    <dsp:sp modelId="{263717B2-F427-41EF-954E-24D91AF4D240}">
      <dsp:nvSpPr>
        <dsp:cNvPr id="0" name=""/>
        <dsp:cNvSpPr/>
      </dsp:nvSpPr>
      <dsp:spPr>
        <a:xfrm rot="10800000">
          <a:off x="1046932" y="1528728"/>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1093110" y="1567767"/>
        <a:ext cx="107749" cy="117117"/>
      </dsp:txXfrm>
    </dsp:sp>
    <dsp:sp modelId="{2E19CAF2-5C76-4982-845C-85063BB2C7AA}">
      <dsp:nvSpPr>
        <dsp:cNvPr id="0" name=""/>
        <dsp:cNvSpPr/>
      </dsp:nvSpPr>
      <dsp:spPr>
        <a:xfrm>
          <a:off x="395969" y="1337147"/>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4</a:t>
          </a:r>
        </a:p>
      </dsp:txBody>
      <dsp:txXfrm>
        <a:off x="480667" y="1421845"/>
        <a:ext cx="408960" cy="408960"/>
      </dsp:txXfrm>
    </dsp:sp>
    <dsp:sp modelId="{887DDFFD-68E8-480E-A452-9FC8BE5715F8}">
      <dsp:nvSpPr>
        <dsp:cNvPr id="0" name=""/>
        <dsp:cNvSpPr/>
      </dsp:nvSpPr>
      <dsp:spPr>
        <a:xfrm rot="15120000">
          <a:off x="475295" y="1119739"/>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505519" y="1180737"/>
        <a:ext cx="107749" cy="117117"/>
      </dsp:txXfrm>
    </dsp:sp>
    <dsp:sp modelId="{09180439-B2D6-4387-89E3-ACEF1F6D578C}">
      <dsp:nvSpPr>
        <dsp:cNvPr id="0" name=""/>
        <dsp:cNvSpPr/>
      </dsp:nvSpPr>
      <dsp:spPr>
        <a:xfrm>
          <a:off x="127500" y="510884"/>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5</a:t>
          </a:r>
        </a:p>
      </dsp:txBody>
      <dsp:txXfrm>
        <a:off x="212198" y="595582"/>
        <a:ext cx="408960" cy="408960"/>
      </dsp:txXfrm>
    </dsp:sp>
    <dsp:sp modelId="{17967AAB-5B1C-4F0E-B439-AB8D592CCD3E}">
      <dsp:nvSpPr>
        <dsp:cNvPr id="0" name=""/>
        <dsp:cNvSpPr/>
      </dsp:nvSpPr>
      <dsp:spPr>
        <a:xfrm rot="19440000">
          <a:off x="687621" y="449695"/>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692031" y="502305"/>
        <a:ext cx="107749" cy="1171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B0472-AC0B-43DD-9BAD-F6CB0B1F9579}">
      <dsp:nvSpPr>
        <dsp:cNvPr id="0" name=""/>
        <dsp:cNvSpPr/>
      </dsp:nvSpPr>
      <dsp:spPr>
        <a:xfrm>
          <a:off x="830361" y="225"/>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1</a:t>
          </a:r>
        </a:p>
      </dsp:txBody>
      <dsp:txXfrm>
        <a:off x="915059" y="84923"/>
        <a:ext cx="408960" cy="408960"/>
      </dsp:txXfrm>
    </dsp:sp>
    <dsp:sp modelId="{24F4815A-9FB4-44BF-87C1-730F7412DEB1}">
      <dsp:nvSpPr>
        <dsp:cNvPr id="0" name=""/>
        <dsp:cNvSpPr/>
      </dsp:nvSpPr>
      <dsp:spPr>
        <a:xfrm rot="2160000">
          <a:off x="1390482" y="444574"/>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394892" y="470042"/>
        <a:ext cx="107749" cy="117117"/>
      </dsp:txXfrm>
    </dsp:sp>
    <dsp:sp modelId="{B44EE602-908E-49A6-852D-6534E63D0A58}">
      <dsp:nvSpPr>
        <dsp:cNvPr id="0" name=""/>
        <dsp:cNvSpPr/>
      </dsp:nvSpPr>
      <dsp:spPr>
        <a:xfrm>
          <a:off x="1533223" y="510884"/>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2</a:t>
          </a:r>
        </a:p>
      </dsp:txBody>
      <dsp:txXfrm>
        <a:off x="1617921" y="595582"/>
        <a:ext cx="408960" cy="408960"/>
      </dsp:txXfrm>
    </dsp:sp>
    <dsp:sp modelId="{2DE58C73-2D19-4351-BFB7-8B2F0B995DBA}">
      <dsp:nvSpPr>
        <dsp:cNvPr id="0" name=""/>
        <dsp:cNvSpPr/>
      </dsp:nvSpPr>
      <dsp:spPr>
        <a:xfrm rot="6480000">
          <a:off x="1612549" y="1111453"/>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1642773" y="1128533"/>
        <a:ext cx="107749" cy="117117"/>
      </dsp:txXfrm>
    </dsp:sp>
    <dsp:sp modelId="{F35230D1-764B-41A0-93AC-2613B8E98835}">
      <dsp:nvSpPr>
        <dsp:cNvPr id="0" name=""/>
        <dsp:cNvSpPr/>
      </dsp:nvSpPr>
      <dsp:spPr>
        <a:xfrm>
          <a:off x="1264754" y="1337147"/>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3</a:t>
          </a:r>
        </a:p>
      </dsp:txBody>
      <dsp:txXfrm>
        <a:off x="1349452" y="1421845"/>
        <a:ext cx="408960" cy="408960"/>
      </dsp:txXfrm>
    </dsp:sp>
    <dsp:sp modelId="{263717B2-F427-41EF-954E-24D91AF4D240}">
      <dsp:nvSpPr>
        <dsp:cNvPr id="0" name=""/>
        <dsp:cNvSpPr/>
      </dsp:nvSpPr>
      <dsp:spPr>
        <a:xfrm rot="10800000">
          <a:off x="1046932" y="1528728"/>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1093110" y="1567767"/>
        <a:ext cx="107749" cy="117117"/>
      </dsp:txXfrm>
    </dsp:sp>
    <dsp:sp modelId="{2E19CAF2-5C76-4982-845C-85063BB2C7AA}">
      <dsp:nvSpPr>
        <dsp:cNvPr id="0" name=""/>
        <dsp:cNvSpPr/>
      </dsp:nvSpPr>
      <dsp:spPr>
        <a:xfrm>
          <a:off x="395969" y="1337147"/>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4</a:t>
          </a:r>
        </a:p>
      </dsp:txBody>
      <dsp:txXfrm>
        <a:off x="480667" y="1421845"/>
        <a:ext cx="408960" cy="408960"/>
      </dsp:txXfrm>
    </dsp:sp>
    <dsp:sp modelId="{887DDFFD-68E8-480E-A452-9FC8BE5715F8}">
      <dsp:nvSpPr>
        <dsp:cNvPr id="0" name=""/>
        <dsp:cNvSpPr/>
      </dsp:nvSpPr>
      <dsp:spPr>
        <a:xfrm rot="15120000">
          <a:off x="475295" y="1119739"/>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505519" y="1180737"/>
        <a:ext cx="107749" cy="117117"/>
      </dsp:txXfrm>
    </dsp:sp>
    <dsp:sp modelId="{09180439-B2D6-4387-89E3-ACEF1F6D578C}">
      <dsp:nvSpPr>
        <dsp:cNvPr id="0" name=""/>
        <dsp:cNvSpPr/>
      </dsp:nvSpPr>
      <dsp:spPr>
        <a:xfrm>
          <a:off x="127500" y="510884"/>
          <a:ext cx="578356" cy="57835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5</a:t>
          </a:r>
        </a:p>
      </dsp:txBody>
      <dsp:txXfrm>
        <a:off x="212198" y="595582"/>
        <a:ext cx="408960" cy="408960"/>
      </dsp:txXfrm>
    </dsp:sp>
    <dsp:sp modelId="{17967AAB-5B1C-4F0E-B439-AB8D592CCD3E}">
      <dsp:nvSpPr>
        <dsp:cNvPr id="0" name=""/>
        <dsp:cNvSpPr/>
      </dsp:nvSpPr>
      <dsp:spPr>
        <a:xfrm rot="19440000">
          <a:off x="687621" y="449695"/>
          <a:ext cx="153927" cy="19519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692031" y="502305"/>
        <a:ext cx="107749" cy="11711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2.wmf"/></Relationships>
</file>

<file path=ppt/drawings/drawing1.xml><?xml version="1.0" encoding="utf-8"?>
<c:userShapes xmlns:c="http://schemas.openxmlformats.org/drawingml/2006/chart">
  <cdr:relSizeAnchor xmlns:cdr="http://schemas.openxmlformats.org/drawingml/2006/chartDrawing">
    <cdr:from>
      <cdr:x>0.27293</cdr:x>
      <cdr:y>0.17503</cdr:y>
    </cdr:from>
    <cdr:to>
      <cdr:x>0.27293</cdr:x>
      <cdr:y>0.91353</cdr:y>
    </cdr:to>
    <cdr:cxnSp macro="">
      <cdr:nvCxnSpPr>
        <cdr:cNvPr id="2" name="Straight Connector 1">
          <a:extLst xmlns:a="http://schemas.openxmlformats.org/drawingml/2006/main">
            <a:ext uri="{FF2B5EF4-FFF2-40B4-BE49-F238E27FC236}">
              <a16:creationId xmlns:a16="http://schemas.microsoft.com/office/drawing/2014/main" id="{3E6DC9D9-86FB-4504-A95C-113F64D7F81C}"/>
            </a:ext>
          </a:extLst>
        </cdr:cNvPr>
        <cdr:cNvCxnSpPr/>
      </cdr:nvCxnSpPr>
      <cdr:spPr>
        <a:xfrm xmlns:a="http://schemas.openxmlformats.org/drawingml/2006/main">
          <a:off x="1499507" y="568867"/>
          <a:ext cx="0" cy="2400300"/>
        </a:xfrm>
        <a:prstGeom xmlns:a="http://schemas.openxmlformats.org/drawingml/2006/main" prst="line">
          <a:avLst/>
        </a:prstGeom>
        <a:ln xmlns:a="http://schemas.openxmlformats.org/drawingml/2006/main" w="38100">
          <a:solidFill>
            <a:schemeClr val="accent2"/>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0.52943</cdr:x>
      <cdr:y>0.17503</cdr:y>
    </cdr:from>
    <cdr:to>
      <cdr:x>0.52943</cdr:x>
      <cdr:y>0.91353</cdr:y>
    </cdr:to>
    <cdr:cxnSp macro="">
      <cdr:nvCxnSpPr>
        <cdr:cNvPr id="3" name="Straight Connector 2">
          <a:extLst xmlns:a="http://schemas.openxmlformats.org/drawingml/2006/main">
            <a:ext uri="{FF2B5EF4-FFF2-40B4-BE49-F238E27FC236}">
              <a16:creationId xmlns:a16="http://schemas.microsoft.com/office/drawing/2014/main" id="{075710DB-A0E6-45B4-8B5F-57050A4BECCB}"/>
            </a:ext>
          </a:extLst>
        </cdr:cNvPr>
        <cdr:cNvCxnSpPr/>
      </cdr:nvCxnSpPr>
      <cdr:spPr>
        <a:xfrm xmlns:a="http://schemas.openxmlformats.org/drawingml/2006/main">
          <a:off x="2908802" y="568867"/>
          <a:ext cx="0" cy="2400300"/>
        </a:xfrm>
        <a:prstGeom xmlns:a="http://schemas.openxmlformats.org/drawingml/2006/main" prst="line">
          <a:avLst/>
        </a:prstGeom>
        <a:ln xmlns:a="http://schemas.openxmlformats.org/drawingml/2006/main" w="38100">
          <a:solidFill>
            <a:schemeClr val="accent2"/>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0.11717</cdr:x>
      <cdr:y>0.2372</cdr:y>
    </cdr:from>
    <cdr:to>
      <cdr:x>0.27189</cdr:x>
      <cdr:y>0.2372</cdr:y>
    </cdr:to>
    <cdr:cxnSp macro="">
      <cdr:nvCxnSpPr>
        <cdr:cNvPr id="6" name="Straight Arrow Connector 5">
          <a:extLst xmlns:a="http://schemas.openxmlformats.org/drawingml/2006/main">
            <a:ext uri="{FF2B5EF4-FFF2-40B4-BE49-F238E27FC236}">
              <a16:creationId xmlns:a16="http://schemas.microsoft.com/office/drawing/2014/main" id="{6390DEA1-C32F-4D6F-9762-0C2E1D7D562F}"/>
            </a:ext>
          </a:extLst>
        </cdr:cNvPr>
        <cdr:cNvCxnSpPr/>
      </cdr:nvCxnSpPr>
      <cdr:spPr>
        <a:xfrm xmlns:a="http://schemas.openxmlformats.org/drawingml/2006/main">
          <a:off x="643741" y="770949"/>
          <a:ext cx="850080" cy="0"/>
        </a:xfrm>
        <a:prstGeom xmlns:a="http://schemas.openxmlformats.org/drawingml/2006/main" prst="straightConnector1">
          <a:avLst/>
        </a:prstGeom>
        <a:ln xmlns:a="http://schemas.openxmlformats.org/drawingml/2006/main" w="38100">
          <a:solidFill>
            <a:schemeClr val="bg1">
              <a:lumMod val="50000"/>
            </a:schemeClr>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0.14518</cdr:x>
      <cdr:y>0.09871</cdr:y>
    </cdr:from>
    <cdr:to>
      <cdr:x>0.24388</cdr:x>
      <cdr:y>0.35439</cdr:y>
    </cdr:to>
    <cdr:sp macro="" textlink="">
      <cdr:nvSpPr>
        <cdr:cNvPr id="7" name="TextBox 13"/>
        <cdr:cNvSpPr txBox="1"/>
      </cdr:nvSpPr>
      <cdr:spPr>
        <a:xfrm xmlns:a="http://schemas.openxmlformats.org/drawingml/2006/main">
          <a:off x="809645" y="320827"/>
          <a:ext cx="550433" cy="831010"/>
        </a:xfrm>
        <a:prstGeom xmlns:a="http://schemas.openxmlformats.org/drawingml/2006/main" prst="rect">
          <a:avLst/>
        </a:prstGeom>
        <a:solidFill xmlns:a="http://schemas.openxmlformats.org/drawingml/2006/main">
          <a:schemeClr val="bg1"/>
        </a:solidFill>
      </cdr:spPr>
      <cdr:txBody>
        <a:bodyPr xmlns:a="http://schemas.openxmlformats.org/drawingml/2006/main" wrap="square" lIns="45720" rIns="4572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800" dirty="0">
              <a:solidFill>
                <a:schemeClr val="tx1">
                  <a:lumMod val="50000"/>
                  <a:lumOff val="50000"/>
                </a:schemeClr>
              </a:solidFill>
            </a:rPr>
            <a:t>80% of value typically resides in 20% of features</a:t>
          </a:r>
        </a:p>
      </cdr:txBody>
    </cdr:sp>
  </cdr:relSizeAnchor>
  <cdr:relSizeAnchor xmlns:cdr="http://schemas.openxmlformats.org/drawingml/2006/chartDrawing">
    <cdr:from>
      <cdr:x>0.27399</cdr:x>
      <cdr:y>0.3674</cdr:y>
    </cdr:from>
    <cdr:to>
      <cdr:x>0.52587</cdr:x>
      <cdr:y>0.3674</cdr:y>
    </cdr:to>
    <cdr:cxnSp macro="">
      <cdr:nvCxnSpPr>
        <cdr:cNvPr id="8" name="Straight Arrow Connector 7">
          <a:extLst xmlns:a="http://schemas.openxmlformats.org/drawingml/2006/main">
            <a:ext uri="{FF2B5EF4-FFF2-40B4-BE49-F238E27FC236}">
              <a16:creationId xmlns:a16="http://schemas.microsoft.com/office/drawing/2014/main" id="{E560B910-7928-402A-B108-97CA91683781}"/>
            </a:ext>
          </a:extLst>
        </cdr:cNvPr>
        <cdr:cNvCxnSpPr/>
      </cdr:nvCxnSpPr>
      <cdr:spPr>
        <a:xfrm xmlns:a="http://schemas.openxmlformats.org/drawingml/2006/main">
          <a:off x="1505337" y="1194135"/>
          <a:ext cx="1383899" cy="0"/>
        </a:xfrm>
        <a:prstGeom xmlns:a="http://schemas.openxmlformats.org/drawingml/2006/main" prst="straightConnector1">
          <a:avLst/>
        </a:prstGeom>
        <a:ln xmlns:a="http://schemas.openxmlformats.org/drawingml/2006/main" w="38100">
          <a:solidFill>
            <a:schemeClr val="bg1">
              <a:lumMod val="50000"/>
            </a:schemeClr>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0.33558</cdr:x>
      <cdr:y>0.31532</cdr:y>
    </cdr:from>
    <cdr:to>
      <cdr:x>0.46427</cdr:x>
      <cdr:y>0.41949</cdr:y>
    </cdr:to>
    <cdr:sp macro="" textlink="">
      <cdr:nvSpPr>
        <cdr:cNvPr id="9" name="TextBox 15"/>
        <cdr:cNvSpPr txBox="1"/>
      </cdr:nvSpPr>
      <cdr:spPr>
        <a:xfrm xmlns:a="http://schemas.openxmlformats.org/drawingml/2006/main">
          <a:off x="1871474" y="1024852"/>
          <a:ext cx="717683" cy="338573"/>
        </a:xfrm>
        <a:prstGeom xmlns:a="http://schemas.openxmlformats.org/drawingml/2006/main" prst="rect">
          <a:avLst/>
        </a:prstGeom>
        <a:solidFill xmlns:a="http://schemas.openxmlformats.org/drawingml/2006/main">
          <a:schemeClr val="bg1"/>
        </a:solidFill>
      </cdr:spPr>
      <cdr:txBody>
        <a:bodyPr xmlns:a="http://schemas.openxmlformats.org/drawingml/2006/main" wrap="square" lIns="45720" rIns="4572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800" dirty="0">
              <a:solidFill>
                <a:schemeClr val="tx1">
                  <a:lumMod val="50000"/>
                  <a:lumOff val="50000"/>
                </a:schemeClr>
              </a:solidFill>
            </a:rPr>
            <a:t>15% provide some value</a:t>
          </a:r>
        </a:p>
      </cdr:txBody>
    </cdr:sp>
  </cdr:relSizeAnchor>
  <cdr:relSizeAnchor xmlns:cdr="http://schemas.openxmlformats.org/drawingml/2006/chartDrawing">
    <cdr:from>
      <cdr:x>0.53107</cdr:x>
      <cdr:y>0.4993</cdr:y>
    </cdr:from>
    <cdr:to>
      <cdr:x>0.97849</cdr:x>
      <cdr:y>0.4993</cdr:y>
    </cdr:to>
    <cdr:cxnSp macro="">
      <cdr:nvCxnSpPr>
        <cdr:cNvPr id="10" name="Straight Arrow Connector 9">
          <a:extLst xmlns:a="http://schemas.openxmlformats.org/drawingml/2006/main">
            <a:ext uri="{FF2B5EF4-FFF2-40B4-BE49-F238E27FC236}">
              <a16:creationId xmlns:a16="http://schemas.microsoft.com/office/drawing/2014/main" id="{93D9812D-3801-4630-B18A-B72EC6D81C83}"/>
            </a:ext>
          </a:extLst>
        </cdr:cNvPr>
        <cdr:cNvCxnSpPr/>
      </cdr:nvCxnSpPr>
      <cdr:spPr>
        <a:xfrm xmlns:a="http://schemas.openxmlformats.org/drawingml/2006/main">
          <a:off x="2917811" y="1622828"/>
          <a:ext cx="2458190" cy="0"/>
        </a:xfrm>
        <a:prstGeom xmlns:a="http://schemas.openxmlformats.org/drawingml/2006/main" prst="straightConnector1">
          <a:avLst/>
        </a:prstGeom>
        <a:ln xmlns:a="http://schemas.openxmlformats.org/drawingml/2006/main" w="38100">
          <a:solidFill>
            <a:schemeClr val="bg1">
              <a:lumMod val="50000"/>
            </a:schemeClr>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0.5988</cdr:x>
      <cdr:y>0.42473</cdr:y>
    </cdr:from>
    <cdr:to>
      <cdr:x>0.91076</cdr:x>
      <cdr:y>0.56677</cdr:y>
    </cdr:to>
    <cdr:sp macro="" textlink="">
      <cdr:nvSpPr>
        <cdr:cNvPr id="11" name="TextBox 15"/>
        <cdr:cNvSpPr txBox="1"/>
      </cdr:nvSpPr>
      <cdr:spPr>
        <a:xfrm xmlns:a="http://schemas.openxmlformats.org/drawingml/2006/main">
          <a:off x="3339408" y="1380456"/>
          <a:ext cx="1739749" cy="461658"/>
        </a:xfrm>
        <a:prstGeom xmlns:a="http://schemas.openxmlformats.org/drawingml/2006/main" prst="rect">
          <a:avLst/>
        </a:prstGeom>
        <a:solidFill xmlns:a="http://schemas.openxmlformats.org/drawingml/2006/main">
          <a:schemeClr val="bg1"/>
        </a:solidFill>
      </cdr:spPr>
      <cdr:txBody>
        <a:bodyPr xmlns:a="http://schemas.openxmlformats.org/drawingml/2006/main" wrap="square" lIns="45720" rIns="4572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dirty="0">
              <a:solidFill>
                <a:schemeClr val="tx1">
                  <a:lumMod val="50000"/>
                  <a:lumOff val="50000"/>
                </a:schemeClr>
              </a:solidFill>
            </a:rPr>
            <a:t>65% of features provide little to no value, are rarely used and/or aren’t actually desired by the customer</a:t>
          </a:r>
        </a:p>
      </cdr:txBody>
    </cdr:sp>
  </cdr:relSizeAnchor>
  <cdr:relSizeAnchor xmlns:cdr="http://schemas.openxmlformats.org/drawingml/2006/chartDrawing">
    <cdr:from>
      <cdr:x>0.98285</cdr:x>
      <cdr:y>0.17503</cdr:y>
    </cdr:from>
    <cdr:to>
      <cdr:x>0.98285</cdr:x>
      <cdr:y>0.91353</cdr:y>
    </cdr:to>
    <cdr:cxnSp macro="">
      <cdr:nvCxnSpPr>
        <cdr:cNvPr id="13" name="Straight Connector 12">
          <a:extLst xmlns:a="http://schemas.openxmlformats.org/drawingml/2006/main">
            <a:ext uri="{FF2B5EF4-FFF2-40B4-BE49-F238E27FC236}">
              <a16:creationId xmlns:a16="http://schemas.microsoft.com/office/drawing/2014/main" id="{6F173A07-88AA-438D-BC27-3BD259ADCA75}"/>
            </a:ext>
          </a:extLst>
        </cdr:cNvPr>
        <cdr:cNvCxnSpPr/>
      </cdr:nvCxnSpPr>
      <cdr:spPr>
        <a:xfrm xmlns:a="http://schemas.openxmlformats.org/drawingml/2006/main">
          <a:off x="5399944" y="568867"/>
          <a:ext cx="0" cy="2400300"/>
        </a:xfrm>
        <a:prstGeom xmlns:a="http://schemas.openxmlformats.org/drawingml/2006/main" prst="line">
          <a:avLst/>
        </a:prstGeom>
        <a:ln xmlns:a="http://schemas.openxmlformats.org/drawingml/2006/main" w="38100">
          <a:solidFill>
            <a:schemeClr val="accent2"/>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FE4B3CD-5731-4F91-AAB7-B54F1E219B6A}" type="datetimeFigureOut">
              <a:rPr lang="en-US" smtClean="0"/>
              <a:t>2/20/2019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C6FA63A-ACCA-46EA-9CA2-C23719B5E6A1}" type="slidenum">
              <a:rPr lang="en-US" smtClean="0"/>
              <a:t>‹#›</a:t>
            </a:fld>
            <a:endParaRPr lang="en-US" dirty="0"/>
          </a:p>
        </p:txBody>
      </p:sp>
    </p:spTree>
    <p:extLst>
      <p:ext uri="{BB962C8B-B14F-4D97-AF65-F5344CB8AC3E}">
        <p14:creationId xmlns:p14="http://schemas.microsoft.com/office/powerpoint/2010/main" val="40404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6FA63A-ACCA-46EA-9CA2-C23719B5E6A1}" type="slidenum">
              <a:rPr lang="en-US" smtClean="0"/>
              <a:t>4</a:t>
            </a:fld>
            <a:endParaRPr lang="en-US" dirty="0"/>
          </a:p>
        </p:txBody>
      </p:sp>
    </p:spTree>
    <p:extLst>
      <p:ext uri="{BB962C8B-B14F-4D97-AF65-F5344CB8AC3E}">
        <p14:creationId xmlns:p14="http://schemas.microsoft.com/office/powerpoint/2010/main" val="3872238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29</a:t>
            </a:fld>
            <a:endParaRPr lang="en-US" dirty="0"/>
          </a:p>
        </p:txBody>
      </p:sp>
    </p:spTree>
    <p:extLst>
      <p:ext uri="{BB962C8B-B14F-4D97-AF65-F5344CB8AC3E}">
        <p14:creationId xmlns:p14="http://schemas.microsoft.com/office/powerpoint/2010/main" val="1748210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30</a:t>
            </a:fld>
            <a:endParaRPr lang="en-US" dirty="0"/>
          </a:p>
        </p:txBody>
      </p:sp>
    </p:spTree>
    <p:extLst>
      <p:ext uri="{BB962C8B-B14F-4D97-AF65-F5344CB8AC3E}">
        <p14:creationId xmlns:p14="http://schemas.microsoft.com/office/powerpoint/2010/main" val="588066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36</a:t>
            </a:fld>
            <a:endParaRPr lang="en-US" dirty="0"/>
          </a:p>
        </p:txBody>
      </p:sp>
    </p:spTree>
    <p:extLst>
      <p:ext uri="{BB962C8B-B14F-4D97-AF65-F5344CB8AC3E}">
        <p14:creationId xmlns:p14="http://schemas.microsoft.com/office/powerpoint/2010/main" val="2191235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t>C1 – Connections: 5 minutes</a:t>
            </a:r>
          </a:p>
          <a:p>
            <a:pPr marL="285750" lvl="0" indent="-285750">
              <a:lnSpc>
                <a:spcPct val="120000"/>
              </a:lnSpc>
              <a:buFont typeface="Arial" panose="020B0604020202020204" pitchFamily="34" charset="0"/>
              <a:buChar char="•"/>
              <a:defRPr/>
            </a:pPr>
            <a:r>
              <a:rPr lang="en-US" sz="1200" dirty="0">
                <a:latin typeface="Calibri" panose="020F0502020204030204" pitchFamily="34" charset="0"/>
                <a:ea typeface="Calibri" panose="020F0502020204030204" pitchFamily="34" charset="0"/>
                <a:cs typeface="Times New Roman" panose="02020603050405020304" pitchFamily="18" charset="0"/>
              </a:rPr>
              <a:t>Ask question – Trainer asks the learner to list</a:t>
            </a:r>
            <a:r>
              <a:rPr lang="en-GB" sz="1200" dirty="0">
                <a:solidFill>
                  <a:schemeClr val="tx1">
                    <a:lumMod val="50000"/>
                    <a:lumOff val="50000"/>
                  </a:schemeClr>
                </a:solidFill>
              </a:rPr>
              <a:t> in the worksheet in few words what different characteristics comes in their mind.</a:t>
            </a:r>
          </a:p>
          <a:p>
            <a:pPr marL="285750" lvl="0" indent="-285750">
              <a:lnSpc>
                <a:spcPct val="120000"/>
              </a:lnSpc>
              <a:buFont typeface="Arial" panose="020B0604020202020204" pitchFamily="34" charset="0"/>
              <a:buChar char="•"/>
              <a:defRPr/>
            </a:pPr>
            <a:endParaRPr lang="en-GB" sz="1200" dirty="0">
              <a:solidFill>
                <a:schemeClr val="tx1">
                  <a:lumMod val="50000"/>
                  <a:lumOff val="50000"/>
                </a:schemeClr>
              </a:solidFill>
            </a:endParaRPr>
          </a:p>
          <a:p>
            <a:pPr marL="0" lvl="0" indent="0">
              <a:lnSpc>
                <a:spcPct val="120000"/>
              </a:lnSpc>
              <a:buFont typeface="Arial" panose="020B0604020202020204" pitchFamily="34" charset="0"/>
              <a:buNone/>
              <a:defRPr/>
            </a:pPr>
            <a:endParaRPr lang="en-GB" sz="1200" dirty="0">
              <a:solidFill>
                <a:schemeClr val="tx1">
                  <a:lumMod val="50000"/>
                  <a:lumOff val="50000"/>
                </a:schemeClr>
              </a:solidFill>
            </a:endParaRPr>
          </a:p>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37</a:t>
            </a:fld>
            <a:endParaRPr lang="en-US" dirty="0"/>
          </a:p>
        </p:txBody>
      </p:sp>
    </p:spTree>
    <p:extLst>
      <p:ext uri="{BB962C8B-B14F-4D97-AF65-F5344CB8AC3E}">
        <p14:creationId xmlns:p14="http://schemas.microsoft.com/office/powerpoint/2010/main" val="3498620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38</a:t>
            </a:fld>
            <a:endParaRPr lang="en-US" dirty="0"/>
          </a:p>
        </p:txBody>
      </p:sp>
    </p:spTree>
    <p:extLst>
      <p:ext uri="{BB962C8B-B14F-4D97-AF65-F5344CB8AC3E}">
        <p14:creationId xmlns:p14="http://schemas.microsoft.com/office/powerpoint/2010/main" val="3435378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https://vsellis.com/frameworks-methodologies-and-processes/</a:t>
            </a:r>
          </a:p>
        </p:txBody>
      </p:sp>
      <p:sp>
        <p:nvSpPr>
          <p:cNvPr id="4" name="Slide Number Placeholder 3"/>
          <p:cNvSpPr>
            <a:spLocks noGrp="1"/>
          </p:cNvSpPr>
          <p:nvPr>
            <p:ph type="sldNum" sz="quarter" idx="10"/>
          </p:nvPr>
        </p:nvSpPr>
        <p:spPr/>
        <p:txBody>
          <a:bodyPr/>
          <a:lstStyle/>
          <a:p>
            <a:fld id="{9C6FA63A-ACCA-46EA-9CA2-C23719B5E6A1}" type="slidenum">
              <a:rPr lang="en-US" smtClean="0"/>
              <a:t>41</a:t>
            </a:fld>
            <a:endParaRPr lang="en-US" dirty="0"/>
          </a:p>
        </p:txBody>
      </p:sp>
    </p:spTree>
    <p:extLst>
      <p:ext uri="{BB962C8B-B14F-4D97-AF65-F5344CB8AC3E}">
        <p14:creationId xmlns:p14="http://schemas.microsoft.com/office/powerpoint/2010/main" val="2583817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Scrum’s roles, events, artifacts, and rules are immutable and although implementing only parts of Scrum is possible, the result is not Scrum. Scrum exists only in its entirety and functions well as a container for other techniques, methodologies, and practices.</a:t>
            </a:r>
          </a:p>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42</a:t>
            </a:fld>
            <a:endParaRPr lang="en-US" dirty="0"/>
          </a:p>
        </p:txBody>
      </p:sp>
    </p:spTree>
    <p:extLst>
      <p:ext uri="{BB962C8B-B14F-4D97-AF65-F5344CB8AC3E}">
        <p14:creationId xmlns:p14="http://schemas.microsoft.com/office/powerpoint/2010/main" val="1184332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44</a:t>
            </a:fld>
            <a:endParaRPr lang="en-US" dirty="0"/>
          </a:p>
        </p:txBody>
      </p:sp>
    </p:spTree>
    <p:extLst>
      <p:ext uri="{BB962C8B-B14F-4D97-AF65-F5344CB8AC3E}">
        <p14:creationId xmlns:p14="http://schemas.microsoft.com/office/powerpoint/2010/main" val="2972510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45</a:t>
            </a:fld>
            <a:endParaRPr lang="en-US" dirty="0"/>
          </a:p>
        </p:txBody>
      </p:sp>
    </p:spTree>
    <p:extLst>
      <p:ext uri="{BB962C8B-B14F-4D97-AF65-F5344CB8AC3E}">
        <p14:creationId xmlns:p14="http://schemas.microsoft.com/office/powerpoint/2010/main" val="986988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46</a:t>
            </a:fld>
            <a:endParaRPr lang="en-US" dirty="0"/>
          </a:p>
        </p:txBody>
      </p:sp>
    </p:spTree>
    <p:extLst>
      <p:ext uri="{BB962C8B-B14F-4D97-AF65-F5344CB8AC3E}">
        <p14:creationId xmlns:p14="http://schemas.microsoft.com/office/powerpoint/2010/main" val="862704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6FA63A-ACCA-46EA-9CA2-C23719B5E6A1}" type="slidenum">
              <a:rPr lang="en-US" smtClean="0"/>
              <a:t>5</a:t>
            </a:fld>
            <a:endParaRPr lang="en-US" dirty="0"/>
          </a:p>
        </p:txBody>
      </p:sp>
    </p:spTree>
    <p:extLst>
      <p:ext uri="{BB962C8B-B14F-4D97-AF65-F5344CB8AC3E}">
        <p14:creationId xmlns:p14="http://schemas.microsoft.com/office/powerpoint/2010/main" val="5076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47</a:t>
            </a:fld>
            <a:endParaRPr lang="en-US" dirty="0"/>
          </a:p>
        </p:txBody>
      </p:sp>
    </p:spTree>
    <p:extLst>
      <p:ext uri="{BB962C8B-B14F-4D97-AF65-F5344CB8AC3E}">
        <p14:creationId xmlns:p14="http://schemas.microsoft.com/office/powerpoint/2010/main" val="3168493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56</a:t>
            </a:fld>
            <a:endParaRPr lang="en-US" dirty="0"/>
          </a:p>
        </p:txBody>
      </p:sp>
    </p:spTree>
    <p:extLst>
      <p:ext uri="{BB962C8B-B14F-4D97-AF65-F5344CB8AC3E}">
        <p14:creationId xmlns:p14="http://schemas.microsoft.com/office/powerpoint/2010/main" val="3820450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 Teams have the following characteristics:</a:t>
            </a:r>
          </a:p>
          <a:p>
            <a:pPr>
              <a:buFont typeface="Arial" panose="020B0604020202020204" pitchFamily="34" charset="0"/>
              <a:buChar char="•"/>
            </a:pPr>
            <a:r>
              <a:rPr lang="en-US" dirty="0"/>
              <a:t>They are self-organizing. No one (not even the Scrum Master) tells the Development Team how to turn Product Backlog into Increments of potentially releasable functionality;</a:t>
            </a:r>
          </a:p>
          <a:p>
            <a:pPr>
              <a:buFont typeface="Arial" panose="020B0604020202020204" pitchFamily="34" charset="0"/>
              <a:buChar char="•"/>
            </a:pPr>
            <a:r>
              <a:rPr lang="en-US" dirty="0"/>
              <a:t>Development Teams are cross-functional, with all the skills as a team necessary to create a product Increment;</a:t>
            </a:r>
          </a:p>
          <a:p>
            <a:pPr>
              <a:buFont typeface="Arial" panose="020B0604020202020204" pitchFamily="34" charset="0"/>
              <a:buChar char="•"/>
            </a:pPr>
            <a:r>
              <a:rPr lang="en-US" dirty="0"/>
              <a:t>Scrum recognizes no titles for Development Team members, regardless of the work being performed by the person;</a:t>
            </a:r>
          </a:p>
          <a:p>
            <a:pPr>
              <a:buFont typeface="Arial" panose="020B0604020202020204" pitchFamily="34" charset="0"/>
              <a:buChar char="•"/>
            </a:pPr>
            <a:r>
              <a:rPr lang="en-US" dirty="0"/>
              <a:t>Scrum recognizes no sub-teams in the Development Team, regardless of domains that need to be addressed like testing, architecture, operations, or business analysis; and,</a:t>
            </a:r>
          </a:p>
          <a:p>
            <a:pPr>
              <a:buFont typeface="Arial" panose="020B0604020202020204" pitchFamily="34" charset="0"/>
              <a:buChar char="•"/>
            </a:pPr>
            <a:r>
              <a:rPr lang="en-US" dirty="0"/>
              <a:t>Individual Development Team members may have specialized skills and areas of focus, but accountability belongs to the Development Team as a whole.</a:t>
            </a:r>
          </a:p>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60</a:t>
            </a:fld>
            <a:endParaRPr lang="en-US" dirty="0"/>
          </a:p>
        </p:txBody>
      </p:sp>
    </p:spTree>
    <p:extLst>
      <p:ext uri="{BB962C8B-B14F-4D97-AF65-F5344CB8AC3E}">
        <p14:creationId xmlns:p14="http://schemas.microsoft.com/office/powerpoint/2010/main" val="4141268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61</a:t>
            </a:fld>
            <a:endParaRPr lang="en-US" dirty="0"/>
          </a:p>
        </p:txBody>
      </p:sp>
    </p:spTree>
    <p:extLst>
      <p:ext uri="{BB962C8B-B14F-4D97-AF65-F5344CB8AC3E}">
        <p14:creationId xmlns:p14="http://schemas.microsoft.com/office/powerpoint/2010/main" val="179152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62</a:t>
            </a:fld>
            <a:endParaRPr lang="en-US" dirty="0"/>
          </a:p>
        </p:txBody>
      </p:sp>
    </p:spTree>
    <p:extLst>
      <p:ext uri="{BB962C8B-B14F-4D97-AF65-F5344CB8AC3E}">
        <p14:creationId xmlns:p14="http://schemas.microsoft.com/office/powerpoint/2010/main" val="1394613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66</a:t>
            </a:fld>
            <a:endParaRPr lang="en-US" dirty="0"/>
          </a:p>
        </p:txBody>
      </p:sp>
    </p:spTree>
    <p:extLst>
      <p:ext uri="{BB962C8B-B14F-4D97-AF65-F5344CB8AC3E}">
        <p14:creationId xmlns:p14="http://schemas.microsoft.com/office/powerpoint/2010/main" val="3492188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DFC0F-C2D6-4D4F-833C-833AEE8F6822}" type="slidenum">
              <a:rPr lang="en-US" smtClean="0"/>
              <a:t>69</a:t>
            </a:fld>
            <a:endParaRPr lang="en-US" dirty="0"/>
          </a:p>
        </p:txBody>
      </p:sp>
    </p:spTree>
    <p:extLst>
      <p:ext uri="{BB962C8B-B14F-4D97-AF65-F5344CB8AC3E}">
        <p14:creationId xmlns:p14="http://schemas.microsoft.com/office/powerpoint/2010/main" val="3826465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DFC0F-C2D6-4D4F-833C-833AEE8F6822}" type="slidenum">
              <a:rPr lang="en-US" smtClean="0"/>
              <a:t>71</a:t>
            </a:fld>
            <a:endParaRPr lang="en-US" dirty="0"/>
          </a:p>
        </p:txBody>
      </p:sp>
    </p:spTree>
    <p:extLst>
      <p:ext uri="{BB962C8B-B14F-4D97-AF65-F5344CB8AC3E}">
        <p14:creationId xmlns:p14="http://schemas.microsoft.com/office/powerpoint/2010/main" val="2918344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DFC0F-C2D6-4D4F-833C-833AEE8F6822}" type="slidenum">
              <a:rPr lang="en-US" smtClean="0"/>
              <a:t>74</a:t>
            </a:fld>
            <a:endParaRPr lang="en-US" dirty="0"/>
          </a:p>
        </p:txBody>
      </p:sp>
    </p:spTree>
    <p:extLst>
      <p:ext uri="{BB962C8B-B14F-4D97-AF65-F5344CB8AC3E}">
        <p14:creationId xmlns:p14="http://schemas.microsoft.com/office/powerpoint/2010/main" val="2379215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DFC0F-C2D6-4D4F-833C-833AEE8F6822}" type="slidenum">
              <a:rPr lang="en-US" smtClean="0"/>
              <a:t>81</a:t>
            </a:fld>
            <a:endParaRPr lang="en-US" dirty="0"/>
          </a:p>
        </p:txBody>
      </p:sp>
    </p:spTree>
    <p:extLst>
      <p:ext uri="{BB962C8B-B14F-4D97-AF65-F5344CB8AC3E}">
        <p14:creationId xmlns:p14="http://schemas.microsoft.com/office/powerpoint/2010/main" val="217292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6FA63A-ACCA-46EA-9CA2-C23719B5E6A1}" type="slidenum">
              <a:rPr lang="en-US" smtClean="0"/>
              <a:t>7</a:t>
            </a:fld>
            <a:endParaRPr lang="en-US" dirty="0"/>
          </a:p>
        </p:txBody>
      </p:sp>
    </p:spTree>
    <p:extLst>
      <p:ext uri="{BB962C8B-B14F-4D97-AF65-F5344CB8AC3E}">
        <p14:creationId xmlns:p14="http://schemas.microsoft.com/office/powerpoint/2010/main" val="231173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DFC0F-C2D6-4D4F-833C-833AEE8F6822}" type="slidenum">
              <a:rPr lang="en-US" smtClean="0"/>
              <a:t>83</a:t>
            </a:fld>
            <a:endParaRPr lang="en-US" dirty="0"/>
          </a:p>
        </p:txBody>
      </p:sp>
    </p:spTree>
    <p:extLst>
      <p:ext uri="{BB962C8B-B14F-4D97-AF65-F5344CB8AC3E}">
        <p14:creationId xmlns:p14="http://schemas.microsoft.com/office/powerpoint/2010/main" val="1655160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6FA63A-ACCA-46EA-9CA2-C23719B5E6A1}" type="slidenum">
              <a:rPr lang="en-US" smtClean="0"/>
              <a:t>84</a:t>
            </a:fld>
            <a:endParaRPr lang="en-US" dirty="0"/>
          </a:p>
        </p:txBody>
      </p:sp>
    </p:spTree>
    <p:extLst>
      <p:ext uri="{BB962C8B-B14F-4D97-AF65-F5344CB8AC3E}">
        <p14:creationId xmlns:p14="http://schemas.microsoft.com/office/powerpoint/2010/main" val="3384074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DFC0F-C2D6-4D4F-833C-833AEE8F6822}" type="slidenum">
              <a:rPr lang="en-US" smtClean="0"/>
              <a:t>85</a:t>
            </a:fld>
            <a:endParaRPr lang="en-US" dirty="0"/>
          </a:p>
        </p:txBody>
      </p:sp>
    </p:spTree>
    <p:extLst>
      <p:ext uri="{BB962C8B-B14F-4D97-AF65-F5344CB8AC3E}">
        <p14:creationId xmlns:p14="http://schemas.microsoft.com/office/powerpoint/2010/main" val="1496658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89</a:t>
            </a:fld>
            <a:endParaRPr lang="en-US" dirty="0"/>
          </a:p>
        </p:txBody>
      </p:sp>
    </p:spTree>
    <p:extLst>
      <p:ext uri="{BB962C8B-B14F-4D97-AF65-F5344CB8AC3E}">
        <p14:creationId xmlns:p14="http://schemas.microsoft.com/office/powerpoint/2010/main" val="1760834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93</a:t>
            </a:fld>
            <a:endParaRPr lang="en-US" dirty="0"/>
          </a:p>
        </p:txBody>
      </p:sp>
    </p:spTree>
    <p:extLst>
      <p:ext uri="{BB962C8B-B14F-4D97-AF65-F5344CB8AC3E}">
        <p14:creationId xmlns:p14="http://schemas.microsoft.com/office/powerpoint/2010/main" val="3005751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DFC0F-C2D6-4D4F-833C-833AEE8F6822}" type="slidenum">
              <a:rPr lang="en-US" smtClean="0"/>
              <a:t>94</a:t>
            </a:fld>
            <a:endParaRPr lang="en-US" dirty="0"/>
          </a:p>
        </p:txBody>
      </p:sp>
    </p:spTree>
    <p:extLst>
      <p:ext uri="{BB962C8B-B14F-4D97-AF65-F5344CB8AC3E}">
        <p14:creationId xmlns:p14="http://schemas.microsoft.com/office/powerpoint/2010/main" val="602453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DFC0F-C2D6-4D4F-833C-833AEE8F6822}" type="slidenum">
              <a:rPr lang="en-US" smtClean="0"/>
              <a:t>96</a:t>
            </a:fld>
            <a:endParaRPr lang="en-US" dirty="0"/>
          </a:p>
        </p:txBody>
      </p:sp>
    </p:spTree>
    <p:extLst>
      <p:ext uri="{BB962C8B-B14F-4D97-AF65-F5344CB8AC3E}">
        <p14:creationId xmlns:p14="http://schemas.microsoft.com/office/powerpoint/2010/main" val="1392404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DFC0F-C2D6-4D4F-833C-833AEE8F6822}" type="slidenum">
              <a:rPr lang="en-US" smtClean="0"/>
              <a:t>98</a:t>
            </a:fld>
            <a:endParaRPr lang="en-US" dirty="0"/>
          </a:p>
        </p:txBody>
      </p:sp>
    </p:spTree>
    <p:extLst>
      <p:ext uri="{BB962C8B-B14F-4D97-AF65-F5344CB8AC3E}">
        <p14:creationId xmlns:p14="http://schemas.microsoft.com/office/powerpoint/2010/main" val="301445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Worksheet</a:t>
            </a:r>
            <a:r>
              <a:rPr lang="en-US" baseline="0" dirty="0"/>
              <a:t> example</a:t>
            </a:r>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105</a:t>
            </a:fld>
            <a:endParaRPr lang="en-US" dirty="0"/>
          </a:p>
        </p:txBody>
      </p:sp>
    </p:spTree>
    <p:extLst>
      <p:ext uri="{BB962C8B-B14F-4D97-AF65-F5344CB8AC3E}">
        <p14:creationId xmlns:p14="http://schemas.microsoft.com/office/powerpoint/2010/main" val="3596669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13</a:t>
            </a:fld>
            <a:endParaRPr lang="en-US" dirty="0"/>
          </a:p>
        </p:txBody>
      </p:sp>
    </p:spTree>
    <p:extLst>
      <p:ext uri="{BB962C8B-B14F-4D97-AF65-F5344CB8AC3E}">
        <p14:creationId xmlns:p14="http://schemas.microsoft.com/office/powerpoint/2010/main" val="553042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Process vs Sport;  Rules</a:t>
            </a:r>
            <a:r>
              <a:rPr lang="en-US" sz="1200" baseline="0" dirty="0"/>
              <a:t> vs Strategies.</a:t>
            </a:r>
          </a:p>
          <a:p>
            <a:endParaRPr lang="en-US" sz="1200" dirty="0"/>
          </a:p>
          <a:p>
            <a:r>
              <a:rPr lang="en-US" dirty="0"/>
              <a:t>Process - http://www.infoq.com/interviews/agile2014-jeff-patton-agility?utm_source=infoqEmail&amp;utm_medium=WeeklyNL_EditorialContentAgile&amp;utm_campaign=10142014news</a:t>
            </a:r>
          </a:p>
          <a:p>
            <a:r>
              <a:rPr lang="en-US" dirty="0"/>
              <a:t>12:05 – 17:30 – think of agile as game not process; </a:t>
            </a:r>
          </a:p>
          <a:p>
            <a:r>
              <a:rPr lang="en-US" dirty="0"/>
              <a:t>	- Strategy/rules</a:t>
            </a:r>
          </a:p>
          <a:p>
            <a:r>
              <a:rPr lang="en-US" dirty="0"/>
              <a:t>Study</a:t>
            </a:r>
            <a:r>
              <a:rPr lang="en-US" baseline="0" dirty="0"/>
              <a:t>’s have shown that the following:</a:t>
            </a:r>
          </a:p>
          <a:p>
            <a:r>
              <a:rPr lang="en-US" baseline="0" dirty="0"/>
              <a:t>* </a:t>
            </a:r>
            <a:r>
              <a:rPr lang="en-US" dirty="0"/>
              <a:t>Best Developers are 10x’s faster then the worst developers.</a:t>
            </a:r>
          </a:p>
          <a:p>
            <a:pPr marL="0" indent="0">
              <a:buFont typeface="Arial" charset="0"/>
              <a:buNone/>
            </a:pPr>
            <a:r>
              <a:rPr lang="en-US" dirty="0"/>
              <a:t>* Best teams are 2000x’s faster then worst team</a:t>
            </a:r>
          </a:p>
          <a:p>
            <a:pPr marL="628650" lvl="1" indent="-171450">
              <a:buFont typeface="Arial" charset="0"/>
              <a:buChar char="•"/>
            </a:pPr>
            <a:r>
              <a:rPr lang="en-US" dirty="0"/>
              <a:t>Studies</a:t>
            </a:r>
            <a:r>
              <a:rPr lang="en-US" baseline="0" dirty="0"/>
              <a:t> showed that what took the best team 1 week to accomplish it took the worst teams 2000 weeks.</a:t>
            </a:r>
          </a:p>
          <a:p>
            <a:pPr marL="628650" lvl="1" indent="-171450">
              <a:buFont typeface="Arial" charset="0"/>
              <a:buChar char="•"/>
            </a:pPr>
            <a:r>
              <a:rPr lang="en-US" baseline="0" dirty="0"/>
              <a:t>Characteristics of the best teams</a:t>
            </a:r>
          </a:p>
          <a:p>
            <a:pPr marL="1085850" lvl="2" indent="-171450">
              <a:buFont typeface="Arial" charset="0"/>
              <a:buChar char="•"/>
            </a:pPr>
            <a:r>
              <a:rPr lang="en-US" baseline="0" dirty="0"/>
              <a:t>Transcendent – sense of purpose beyond the ordinary.</a:t>
            </a:r>
          </a:p>
          <a:p>
            <a:pPr marL="1085850" lvl="2" indent="-171450">
              <a:buFont typeface="Arial" charset="0"/>
              <a:buChar char="•"/>
            </a:pPr>
            <a:r>
              <a:rPr lang="en-US" baseline="0" dirty="0"/>
              <a:t>Autonomous – self organizing and self-managing.</a:t>
            </a:r>
          </a:p>
          <a:p>
            <a:pPr marL="1543050" lvl="3" indent="-171450">
              <a:buFont typeface="Arial" charset="0"/>
              <a:buChar char="•"/>
            </a:pPr>
            <a:r>
              <a:rPr lang="en-US" baseline="0" dirty="0"/>
              <a:t>Managements job is to ensure that teams are organized and empowered to be the most productive – not to make all the decisions.</a:t>
            </a:r>
          </a:p>
          <a:p>
            <a:pPr marL="1085850" lvl="2" indent="-171450">
              <a:buFont typeface="Arial" charset="0"/>
              <a:buChar char="•"/>
            </a:pPr>
            <a:r>
              <a:rPr lang="en-US" baseline="0" dirty="0"/>
              <a:t>Cross-Functional – team has all the skills needed to complete the project (planning, design, production, sales, distribution.</a:t>
            </a:r>
            <a:endParaRPr lang="en-US" dirty="0"/>
          </a:p>
          <a:p>
            <a:endParaRPr lang="en-US" dirty="0"/>
          </a:p>
          <a:p>
            <a:endParaRPr lang="en-US" dirty="0"/>
          </a:p>
          <a:p>
            <a:endParaRPr lang="en-US" sz="1200" dirty="0"/>
          </a:p>
          <a:p>
            <a:endParaRPr lang="en-US" dirty="0"/>
          </a:p>
        </p:txBody>
      </p:sp>
      <p:sp>
        <p:nvSpPr>
          <p:cNvPr id="4" name="Slide Number Placeholder 3"/>
          <p:cNvSpPr>
            <a:spLocks noGrp="1"/>
          </p:cNvSpPr>
          <p:nvPr>
            <p:ph type="sldNum" sz="quarter" idx="10"/>
          </p:nvPr>
        </p:nvSpPr>
        <p:spPr/>
        <p:txBody>
          <a:bodyPr/>
          <a:lstStyle/>
          <a:p>
            <a:fld id="{0514FC70-9E4A-4E08-B015-5A0D85F705BB}" type="slidenum">
              <a:rPr lang="en-GB" smtClean="0"/>
              <a:pPr/>
              <a:t>15</a:t>
            </a:fld>
            <a:endParaRPr lang="en-GB" dirty="0"/>
          </a:p>
        </p:txBody>
      </p:sp>
    </p:spTree>
    <p:extLst>
      <p:ext uri="{BB962C8B-B14F-4D97-AF65-F5344CB8AC3E}">
        <p14:creationId xmlns:p14="http://schemas.microsoft.com/office/powerpoint/2010/main" val="2453779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6FA63A-ACCA-46EA-9CA2-C23719B5E6A1}" type="slidenum">
              <a:rPr lang="en-US" smtClean="0"/>
              <a:t>17</a:t>
            </a:fld>
            <a:endParaRPr lang="en-US" dirty="0"/>
          </a:p>
        </p:txBody>
      </p:sp>
    </p:spTree>
    <p:extLst>
      <p:ext uri="{BB962C8B-B14F-4D97-AF65-F5344CB8AC3E}">
        <p14:creationId xmlns:p14="http://schemas.microsoft.com/office/powerpoint/2010/main" val="189675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900" b="0" dirty="0">
                <a:solidFill>
                  <a:srgbClr val="C00000"/>
                </a:solidFill>
                <a:latin typeface="Helvetica Light" charset="0"/>
              </a:rPr>
              <a:t>Defined</a:t>
            </a:r>
            <a:r>
              <a:rPr lang="zh-CN" altLang="en-US" sz="900" b="0" dirty="0">
                <a:solidFill>
                  <a:srgbClr val="C00000"/>
                </a:solidFill>
                <a:latin typeface="Helvetica Light" charset="0"/>
              </a:rPr>
              <a:t> </a:t>
            </a:r>
            <a:r>
              <a:rPr lang="en-US" altLang="zh-CN" sz="900" b="0" dirty="0">
                <a:solidFill>
                  <a:srgbClr val="C00000"/>
                </a:solidFill>
                <a:latin typeface="Helvetica Light" charset="0"/>
              </a:rPr>
              <a:t>Process</a:t>
            </a:r>
            <a:r>
              <a:rPr lang="zh-CN" altLang="en-US" sz="900" b="0" dirty="0">
                <a:solidFill>
                  <a:srgbClr val="C00000"/>
                </a:solidFill>
                <a:latin typeface="Helvetica Light" charset="0"/>
              </a:rPr>
              <a:t> </a:t>
            </a:r>
            <a:r>
              <a:rPr lang="en-US" altLang="zh-CN" sz="900" b="0" dirty="0">
                <a:solidFill>
                  <a:srgbClr val="C00000"/>
                </a:solidFill>
                <a:latin typeface="Helvetica Light" charset="0"/>
              </a:rPr>
              <a:t>Control</a:t>
            </a:r>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900" b="0" dirty="0">
                <a:solidFill>
                  <a:srgbClr val="C00000"/>
                </a:solidFill>
                <a:latin typeface="Verdana" pitchFamily="34" charset="0"/>
                <a:ea typeface="+mn-ea"/>
              </a:rPr>
              <a:t>Every</a:t>
            </a:r>
            <a:r>
              <a:rPr lang="zh-CN" altLang="en-US" sz="900" b="0" dirty="0">
                <a:solidFill>
                  <a:srgbClr val="C00000"/>
                </a:solidFill>
                <a:latin typeface="Verdana" pitchFamily="34" charset="0"/>
                <a:ea typeface="+mn-ea"/>
              </a:rPr>
              <a:t> </a:t>
            </a:r>
            <a:r>
              <a:rPr lang="en-US" altLang="zh-CN" sz="900" b="0" dirty="0">
                <a:solidFill>
                  <a:srgbClr val="C00000"/>
                </a:solidFill>
                <a:latin typeface="Verdana" pitchFamily="34" charset="0"/>
                <a:ea typeface="+mn-ea"/>
              </a:rPr>
              <a:t>step</a:t>
            </a:r>
            <a:r>
              <a:rPr lang="zh-CN" altLang="en-US" sz="900" b="0" dirty="0">
                <a:solidFill>
                  <a:srgbClr val="C00000"/>
                </a:solidFill>
                <a:latin typeface="Verdana" pitchFamily="34" charset="0"/>
                <a:ea typeface="+mn-ea"/>
              </a:rPr>
              <a:t> </a:t>
            </a:r>
            <a:r>
              <a:rPr lang="en-US" altLang="zh-CN" sz="900" b="0" dirty="0">
                <a:solidFill>
                  <a:srgbClr val="C00000"/>
                </a:solidFill>
                <a:latin typeface="Verdana" pitchFamily="34" charset="0"/>
                <a:ea typeface="+mn-ea"/>
              </a:rPr>
              <a:t>of</a:t>
            </a:r>
            <a:r>
              <a:rPr lang="zh-CN" altLang="en-US" sz="900" b="0" dirty="0">
                <a:solidFill>
                  <a:srgbClr val="C00000"/>
                </a:solidFill>
                <a:latin typeface="Verdana" pitchFamily="34" charset="0"/>
                <a:ea typeface="+mn-ea"/>
              </a:rPr>
              <a:t> </a:t>
            </a:r>
            <a:r>
              <a:rPr lang="en-US" altLang="zh-CN" sz="900" b="0" dirty="0">
                <a:solidFill>
                  <a:srgbClr val="C00000"/>
                </a:solidFill>
                <a:latin typeface="Verdana" pitchFamily="34" charset="0"/>
                <a:ea typeface="+mn-ea"/>
              </a:rPr>
              <a:t>the</a:t>
            </a:r>
            <a:r>
              <a:rPr lang="zh-CN" altLang="en-US" sz="900" b="0" dirty="0">
                <a:solidFill>
                  <a:srgbClr val="C00000"/>
                </a:solidFill>
                <a:latin typeface="Verdana" pitchFamily="34" charset="0"/>
                <a:ea typeface="+mn-ea"/>
              </a:rPr>
              <a:t> </a:t>
            </a:r>
            <a:r>
              <a:rPr lang="en-US" altLang="zh-CN" sz="900" b="0" dirty="0">
                <a:solidFill>
                  <a:srgbClr val="C00000"/>
                </a:solidFill>
                <a:latin typeface="Verdana" pitchFamily="34" charset="0"/>
                <a:ea typeface="+mn-ea"/>
              </a:rPr>
              <a:t>process</a:t>
            </a:r>
            <a:r>
              <a:rPr lang="zh-CN" altLang="en-US" sz="900" b="0" dirty="0">
                <a:solidFill>
                  <a:srgbClr val="C00000"/>
                </a:solidFill>
                <a:latin typeface="Verdana" pitchFamily="34" charset="0"/>
                <a:ea typeface="+mn-ea"/>
              </a:rPr>
              <a:t> </a:t>
            </a:r>
            <a:r>
              <a:rPr lang="en-US" altLang="zh-CN" sz="900" b="0" dirty="0">
                <a:solidFill>
                  <a:srgbClr val="C00000"/>
                </a:solidFill>
                <a:latin typeface="Verdana" pitchFamily="34" charset="0"/>
                <a:ea typeface="+mn-ea"/>
              </a:rPr>
              <a:t>is</a:t>
            </a:r>
            <a:r>
              <a:rPr lang="zh-CN" altLang="en-US" sz="900" b="0" dirty="0">
                <a:solidFill>
                  <a:srgbClr val="C00000"/>
                </a:solidFill>
                <a:latin typeface="Verdana" pitchFamily="34" charset="0"/>
                <a:ea typeface="+mn-ea"/>
              </a:rPr>
              <a:t> </a:t>
            </a:r>
            <a:r>
              <a:rPr lang="en-US" altLang="zh-CN" sz="900" b="0" dirty="0">
                <a:solidFill>
                  <a:srgbClr val="C00000"/>
                </a:solidFill>
                <a:latin typeface="Verdana" pitchFamily="34" charset="0"/>
                <a:ea typeface="+mn-ea"/>
              </a:rPr>
              <a:t>well</a:t>
            </a:r>
            <a:r>
              <a:rPr lang="zh-CN" altLang="en-US" sz="900" b="0" dirty="0">
                <a:solidFill>
                  <a:srgbClr val="C00000"/>
                </a:solidFill>
                <a:latin typeface="Verdana" pitchFamily="34" charset="0"/>
                <a:ea typeface="+mn-ea"/>
              </a:rPr>
              <a:t> </a:t>
            </a:r>
            <a:r>
              <a:rPr lang="en-US" altLang="zh-CN" sz="900" b="0" dirty="0">
                <a:solidFill>
                  <a:srgbClr val="C00000"/>
                </a:solidFill>
                <a:latin typeface="Verdana" pitchFamily="34" charset="0"/>
                <a:ea typeface="+mn-ea"/>
              </a:rPr>
              <a:t>understood</a:t>
            </a:r>
            <a:r>
              <a:rPr lang="zh-CN" altLang="en-US" sz="900" dirty="0">
                <a:latin typeface="Verdana" pitchFamily="34" charset="0"/>
                <a:ea typeface="+mn-ea"/>
              </a:rPr>
              <a:t>。</a:t>
            </a:r>
            <a:endParaRPr lang="en-US" altLang="zh-CN" sz="900" dirty="0">
              <a:latin typeface="Verdana" pitchFamily="34" charset="0"/>
              <a:ea typeface="+mn-ea"/>
            </a:endParaRPr>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900" dirty="0">
                <a:latin typeface="Verdana" pitchFamily="34" charset="0"/>
                <a:ea typeface="+mn-ea"/>
              </a:rPr>
              <a:t>Control</a:t>
            </a:r>
            <a:r>
              <a:rPr lang="zh-CN" altLang="en-US" sz="900" dirty="0">
                <a:latin typeface="Verdana" pitchFamily="34" charset="0"/>
                <a:ea typeface="+mn-ea"/>
              </a:rPr>
              <a:t> </a:t>
            </a:r>
            <a:r>
              <a:rPr lang="en-US" altLang="zh-CN" sz="900" dirty="0">
                <a:latin typeface="Verdana" pitchFamily="34" charset="0"/>
                <a:ea typeface="+mn-ea"/>
              </a:rPr>
              <a:t>the process through command</a:t>
            </a:r>
          </a:p>
          <a:p>
            <a:pPr marL="171450" indent="-171450">
              <a:lnSpc>
                <a:spcPct val="90000"/>
              </a:lnSpc>
              <a:buFont typeface="Arial" panose="020B0604020202020204" pitchFamily="34" charset="0"/>
              <a:buChar char="•"/>
            </a:pPr>
            <a:r>
              <a:rPr lang="en-US" altLang="zh-CN" sz="900" dirty="0">
                <a:latin typeface="Verdana" pitchFamily="34" charset="0"/>
                <a:ea typeface="+mn-ea"/>
              </a:rPr>
              <a:t>Plan what we predict to happen.</a:t>
            </a:r>
          </a:p>
          <a:p>
            <a:pPr marL="171450" indent="-171450">
              <a:lnSpc>
                <a:spcPct val="90000"/>
              </a:lnSpc>
              <a:buFont typeface="Arial" panose="020B0604020202020204" pitchFamily="34" charset="0"/>
              <a:buChar char="•"/>
            </a:pPr>
            <a:r>
              <a:rPr lang="en-US" altLang="zh-CN" sz="900" dirty="0">
                <a:latin typeface="Verdana" pitchFamily="34" charset="0"/>
                <a:ea typeface="+mn-ea"/>
              </a:rPr>
              <a:t>Enforce the plan, regardless of changing conditions.</a:t>
            </a:r>
          </a:p>
          <a:p>
            <a:pPr marL="171450" indent="-171450">
              <a:lnSpc>
                <a:spcPct val="90000"/>
              </a:lnSpc>
              <a:buFont typeface="Arial" panose="020B0604020202020204" pitchFamily="34" charset="0"/>
              <a:buChar char="•"/>
            </a:pPr>
            <a:r>
              <a:rPr lang="en-US" altLang="zh-CN" sz="900" dirty="0">
                <a:latin typeface="Verdana" pitchFamily="34" charset="0"/>
                <a:ea typeface="+mn-ea"/>
              </a:rPr>
              <a:t>Use Change Control.</a:t>
            </a:r>
          </a:p>
          <a:p>
            <a:pPr marL="171450" indent="-171450">
              <a:lnSpc>
                <a:spcPct val="90000"/>
              </a:lnSpc>
              <a:buFont typeface="Arial" panose="020B0604020202020204" pitchFamily="34" charset="0"/>
              <a:buChar char="•"/>
            </a:pPr>
            <a:r>
              <a:rPr lang="en-US" altLang="zh-CN" sz="900" dirty="0">
                <a:latin typeface="Verdana" pitchFamily="34" charset="0"/>
                <a:ea typeface="+mn-ea"/>
              </a:rPr>
              <a:t>Provide repeatability and predictability</a:t>
            </a:r>
          </a:p>
          <a:p>
            <a:pPr marL="0" marR="0" lvl="0" indent="0" algn="l" defTabSz="342900" rtl="0" eaLnBrk="1" fontAlgn="auto" latinLnBrk="0" hangingPunct="1">
              <a:lnSpc>
                <a:spcPct val="100000"/>
              </a:lnSpc>
              <a:spcBef>
                <a:spcPts val="0"/>
              </a:spcBef>
              <a:spcAft>
                <a:spcPts val="0"/>
              </a:spcAft>
              <a:buClrTx/>
              <a:buSzTx/>
              <a:buFontTx/>
              <a:buNone/>
              <a:tabLst/>
              <a:defRPr/>
            </a:pPr>
            <a:endParaRPr lang="en-US" altLang="zh-CN" sz="900" dirty="0">
              <a:latin typeface="Verdana" pitchFamily="34" charset="0"/>
              <a:ea typeface="+mn-ea"/>
            </a:endParaRPr>
          </a:p>
          <a:p>
            <a:r>
              <a:rPr lang="en-US" altLang="zh-CN" sz="900" b="0" dirty="0">
                <a:solidFill>
                  <a:srgbClr val="C00000"/>
                </a:solidFill>
                <a:latin typeface="Helvetica Light" charset="0"/>
              </a:rPr>
              <a:t>Empirical</a:t>
            </a:r>
            <a:r>
              <a:rPr lang="zh-CN" altLang="en-US" sz="900" b="0" dirty="0">
                <a:solidFill>
                  <a:srgbClr val="C00000"/>
                </a:solidFill>
                <a:latin typeface="Helvetica Light" charset="0"/>
              </a:rPr>
              <a:t> </a:t>
            </a:r>
            <a:r>
              <a:rPr lang="en-US" altLang="zh-CN" sz="900" b="0" dirty="0">
                <a:solidFill>
                  <a:srgbClr val="C00000"/>
                </a:solidFill>
                <a:latin typeface="Helvetica Light" charset="0"/>
              </a:rPr>
              <a:t>Process</a:t>
            </a:r>
            <a:r>
              <a:rPr lang="zh-CN" altLang="en-US" sz="900" b="0" dirty="0">
                <a:solidFill>
                  <a:srgbClr val="C00000"/>
                </a:solidFill>
                <a:latin typeface="Helvetica Light" charset="0"/>
              </a:rPr>
              <a:t> </a:t>
            </a:r>
            <a:r>
              <a:rPr lang="en-US" altLang="zh-CN" sz="900" b="0" dirty="0">
                <a:solidFill>
                  <a:srgbClr val="C00000"/>
                </a:solidFill>
                <a:latin typeface="Helvetica Light" charset="0"/>
              </a:rPr>
              <a:t>Control</a:t>
            </a:r>
          </a:p>
          <a:p>
            <a:pPr marL="342900" indent="-342900">
              <a:lnSpc>
                <a:spcPct val="90000"/>
              </a:lnSpc>
              <a:spcBef>
                <a:spcPct val="20000"/>
              </a:spcBef>
              <a:buFont typeface="Arial"/>
              <a:buChar char="•"/>
            </a:pPr>
            <a:r>
              <a:rPr lang="en-US" altLang="zh-CN" sz="900" dirty="0">
                <a:latin typeface="Verdana" pitchFamily="34" charset="0"/>
                <a:ea typeface="+mn-ea"/>
              </a:rPr>
              <a:t>Learn as we proceed.</a:t>
            </a:r>
          </a:p>
          <a:p>
            <a:pPr marL="342900" indent="-342900">
              <a:lnSpc>
                <a:spcPct val="90000"/>
              </a:lnSpc>
              <a:spcBef>
                <a:spcPct val="20000"/>
              </a:spcBef>
              <a:buFont typeface="Arial"/>
              <a:buChar char="•"/>
            </a:pPr>
            <a:r>
              <a:rPr lang="en-US" altLang="zh-CN" sz="900" dirty="0">
                <a:latin typeface="Verdana" pitchFamily="34" charset="0"/>
                <a:ea typeface="+mn-ea"/>
              </a:rPr>
              <a:t>Plan for changes</a:t>
            </a:r>
          </a:p>
          <a:p>
            <a:pPr marL="342900" indent="-342900">
              <a:lnSpc>
                <a:spcPct val="90000"/>
              </a:lnSpc>
              <a:spcBef>
                <a:spcPct val="20000"/>
              </a:spcBef>
              <a:buFont typeface="Arial"/>
              <a:buChar char="•"/>
            </a:pPr>
            <a:r>
              <a:rPr lang="en-US" altLang="zh-CN" sz="900" dirty="0">
                <a:latin typeface="Verdana" pitchFamily="34" charset="0"/>
                <a:ea typeface="+mn-ea"/>
              </a:rPr>
              <a:t>Embrace changes</a:t>
            </a:r>
          </a:p>
          <a:p>
            <a:pPr marL="342900" indent="-342900">
              <a:lnSpc>
                <a:spcPct val="90000"/>
              </a:lnSpc>
              <a:spcBef>
                <a:spcPct val="20000"/>
              </a:spcBef>
              <a:buFont typeface="Arial"/>
              <a:buChar char="•"/>
            </a:pPr>
            <a:r>
              <a:rPr lang="en-US" altLang="zh-CN" sz="900" dirty="0">
                <a:latin typeface="Verdana" pitchFamily="34" charset="0"/>
                <a:ea typeface="+mn-ea"/>
              </a:rPr>
              <a:t>Processes are not repeatable, are visible</a:t>
            </a:r>
          </a:p>
          <a:p>
            <a:pPr marL="342900" indent="-342900">
              <a:lnSpc>
                <a:spcPct val="90000"/>
              </a:lnSpc>
              <a:spcBef>
                <a:spcPct val="20000"/>
              </a:spcBef>
              <a:buFont typeface="Arial"/>
              <a:buChar char="•"/>
            </a:pPr>
            <a:r>
              <a:rPr lang="en-US" altLang="zh-CN" sz="900" dirty="0">
                <a:latin typeface="Verdana" pitchFamily="34" charset="0"/>
                <a:ea typeface="+mn-ea"/>
              </a:rPr>
              <a:t>Promote inspection and adaptation.</a:t>
            </a:r>
          </a:p>
          <a:p>
            <a:endParaRPr lang="en-US" dirty="0"/>
          </a:p>
        </p:txBody>
      </p:sp>
      <p:sp>
        <p:nvSpPr>
          <p:cNvPr id="4" name="Slide Number Placeholder 3"/>
          <p:cNvSpPr>
            <a:spLocks noGrp="1"/>
          </p:cNvSpPr>
          <p:nvPr>
            <p:ph type="sldNum" sz="quarter" idx="10"/>
          </p:nvPr>
        </p:nvSpPr>
        <p:spPr/>
        <p:txBody>
          <a:bodyPr/>
          <a:lstStyle/>
          <a:p>
            <a:fld id="{E21DFC0F-C2D6-4D4F-833C-833AEE8F6822}" type="slidenum">
              <a:rPr lang="en-US" smtClean="0"/>
              <a:t>18</a:t>
            </a:fld>
            <a:endParaRPr lang="en-US" dirty="0"/>
          </a:p>
        </p:txBody>
      </p:sp>
    </p:spTree>
    <p:extLst>
      <p:ext uri="{BB962C8B-B14F-4D97-AF65-F5344CB8AC3E}">
        <p14:creationId xmlns:p14="http://schemas.microsoft.com/office/powerpoint/2010/main" val="244129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organizations, including Perficient, are not very agile when compared to the hypothetical standard of perfection. Measuring helps us pinpoint the areas with the largest gap, so we can target our efforts.</a:t>
            </a:r>
          </a:p>
        </p:txBody>
      </p:sp>
      <p:sp>
        <p:nvSpPr>
          <p:cNvPr id="4" name="Slide Number Placeholder 3"/>
          <p:cNvSpPr>
            <a:spLocks noGrp="1"/>
          </p:cNvSpPr>
          <p:nvPr>
            <p:ph type="sldNum" sz="quarter" idx="10"/>
          </p:nvPr>
        </p:nvSpPr>
        <p:spPr/>
        <p:txBody>
          <a:bodyPr/>
          <a:lstStyle/>
          <a:p>
            <a:fld id="{997312DD-622E-46C7-AEC8-066933E1A126}" type="slidenum">
              <a:rPr lang="en-US" smtClean="0"/>
              <a:t>23</a:t>
            </a:fld>
            <a:endParaRPr lang="en-US" dirty="0"/>
          </a:p>
        </p:txBody>
      </p:sp>
    </p:spTree>
    <p:extLst>
      <p:ext uri="{BB962C8B-B14F-4D97-AF65-F5344CB8AC3E}">
        <p14:creationId xmlns:p14="http://schemas.microsoft.com/office/powerpoint/2010/main" val="2452927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FA63A-ACCA-46EA-9CA2-C23719B5E6A1}" type="slidenum">
              <a:rPr lang="en-US" smtClean="0"/>
              <a:t>24</a:t>
            </a:fld>
            <a:endParaRPr lang="en-US" dirty="0"/>
          </a:p>
        </p:txBody>
      </p:sp>
    </p:spTree>
    <p:extLst>
      <p:ext uri="{BB962C8B-B14F-4D97-AF65-F5344CB8AC3E}">
        <p14:creationId xmlns:p14="http://schemas.microsoft.com/office/powerpoint/2010/main" val="3690150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457463" y="2601912"/>
            <a:ext cx="8021637" cy="1588439"/>
          </a:xfrm>
          <a:prstGeom prst="rect">
            <a:avLst/>
          </a:prstGeom>
        </p:spPr>
        <p:txBody>
          <a:bodyPr/>
          <a:lstStyle>
            <a:lvl1pPr marL="0" indent="0">
              <a:buNone/>
              <a:defRPr sz="4800" b="0" i="0" baseline="0">
                <a:solidFill>
                  <a:srgbClr val="C00000"/>
                </a:solidFill>
                <a:latin typeface="Helvetica Light" charset="0"/>
                <a:ea typeface="Helvetica Light" charset="0"/>
                <a:cs typeface="Helvetica Light" charset="0"/>
              </a:defRPr>
            </a:lvl1pPr>
            <a:lvl2pPr marL="342900" indent="0">
              <a:buNone/>
              <a:defRPr sz="4800" b="0" i="0">
                <a:latin typeface="Helvetica" charset="0"/>
                <a:ea typeface="Helvetica" charset="0"/>
                <a:cs typeface="Helvetica" charset="0"/>
              </a:defRPr>
            </a:lvl2pPr>
            <a:lvl3pPr marL="685800" indent="0">
              <a:buNone/>
              <a:defRPr sz="4800" b="0" i="0">
                <a:latin typeface="Helvetica" charset="0"/>
                <a:ea typeface="Helvetica" charset="0"/>
                <a:cs typeface="Helvetica" charset="0"/>
              </a:defRPr>
            </a:lvl3pPr>
            <a:lvl4pPr marL="1028700" indent="0">
              <a:buNone/>
              <a:defRPr sz="4800" b="0" i="0">
                <a:latin typeface="Helvetica" charset="0"/>
                <a:ea typeface="Helvetica" charset="0"/>
                <a:cs typeface="Helvetica" charset="0"/>
              </a:defRPr>
            </a:lvl4pPr>
            <a:lvl5pPr marL="1371600" indent="0">
              <a:buNone/>
              <a:defRPr sz="4800" b="0" i="0">
                <a:latin typeface="Helvetica" charset="0"/>
                <a:ea typeface="Helvetica" charset="0"/>
                <a:cs typeface="Helvetica" charset="0"/>
              </a:defRPr>
            </a:lvl5pPr>
          </a:lstStyle>
          <a:p>
            <a:pPr lvl="0"/>
            <a:r>
              <a:rPr lang="en-US" dirty="0"/>
              <a:t>Click to</a:t>
            </a:r>
            <a:br>
              <a:rPr lang="en-US" dirty="0"/>
            </a:br>
            <a:r>
              <a:rPr lang="en-US" dirty="0"/>
              <a:t>add title here</a:t>
            </a:r>
          </a:p>
        </p:txBody>
      </p:sp>
      <p:sp>
        <p:nvSpPr>
          <p:cNvPr id="10" name="Text Placeholder 9"/>
          <p:cNvSpPr>
            <a:spLocks noGrp="1"/>
          </p:cNvSpPr>
          <p:nvPr>
            <p:ph type="body" sz="quarter" idx="12" hasCustomPrompt="1"/>
          </p:nvPr>
        </p:nvSpPr>
        <p:spPr>
          <a:xfrm>
            <a:off x="457463" y="4236652"/>
            <a:ext cx="6985000" cy="590550"/>
          </a:xfrm>
          <a:prstGeom prst="rect">
            <a:avLst/>
          </a:prstGeom>
        </p:spPr>
        <p:txBody>
          <a:bodyPr/>
          <a:lstStyle>
            <a:lvl1pPr marL="0" indent="0">
              <a:buNone/>
              <a:defRPr sz="1400" b="0" i="0">
                <a:solidFill>
                  <a:schemeClr val="tx1">
                    <a:lumMod val="50000"/>
                    <a:lumOff val="50000"/>
                  </a:schemeClr>
                </a:solidFill>
                <a:latin typeface="Helvetica" charset="0"/>
                <a:ea typeface="Helvetica" charset="0"/>
                <a:cs typeface="Helvetica" charset="0"/>
              </a:defRPr>
            </a:lvl1pPr>
            <a:lvl2pPr marL="342900" indent="0">
              <a:buNone/>
              <a:defRPr sz="1200" b="0" i="0">
                <a:solidFill>
                  <a:schemeClr val="tx1">
                    <a:lumMod val="50000"/>
                    <a:lumOff val="50000"/>
                  </a:schemeClr>
                </a:solidFill>
                <a:latin typeface="Helvetica" charset="0"/>
                <a:ea typeface="Helvetica" charset="0"/>
                <a:cs typeface="Helvetica" charset="0"/>
              </a:defRPr>
            </a:lvl2pPr>
            <a:lvl3pPr marL="685800" indent="0">
              <a:buNone/>
              <a:defRPr sz="1200" b="0" i="0">
                <a:solidFill>
                  <a:schemeClr val="tx1">
                    <a:lumMod val="50000"/>
                    <a:lumOff val="50000"/>
                  </a:schemeClr>
                </a:solidFill>
                <a:latin typeface="Helvetica" charset="0"/>
                <a:ea typeface="Helvetica" charset="0"/>
                <a:cs typeface="Helvetica" charset="0"/>
              </a:defRPr>
            </a:lvl3pPr>
            <a:lvl4pPr marL="1028700" indent="0">
              <a:buNone/>
              <a:defRPr sz="1200" b="0" i="0">
                <a:solidFill>
                  <a:schemeClr val="tx1">
                    <a:lumMod val="50000"/>
                    <a:lumOff val="50000"/>
                  </a:schemeClr>
                </a:solidFill>
                <a:latin typeface="Helvetica" charset="0"/>
                <a:ea typeface="Helvetica" charset="0"/>
                <a:cs typeface="Helvetica" charset="0"/>
              </a:defRPr>
            </a:lvl4pPr>
            <a:lvl5pPr marL="1371600" indent="0">
              <a:buNone/>
              <a:defRPr sz="1200" b="0" i="0">
                <a:solidFill>
                  <a:schemeClr val="tx1">
                    <a:lumMod val="50000"/>
                    <a:lumOff val="50000"/>
                  </a:schemeClr>
                </a:solidFill>
                <a:latin typeface="Helvetica" charset="0"/>
                <a:ea typeface="Helvetica" charset="0"/>
                <a:cs typeface="Helvetica" charset="0"/>
              </a:defRPr>
            </a:lvl5pPr>
          </a:lstStyle>
          <a:p>
            <a:pPr lvl="0"/>
            <a:r>
              <a:rPr lang="en-US" dirty="0"/>
              <a:t>Month Year</a:t>
            </a:r>
          </a:p>
        </p:txBody>
      </p:sp>
    </p:spTree>
    <p:extLst>
      <p:ext uri="{BB962C8B-B14F-4D97-AF65-F5344CB8AC3E}">
        <p14:creationId xmlns:p14="http://schemas.microsoft.com/office/powerpoint/2010/main" val="2120795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602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p:txBody>
          <a:bodyPr/>
          <a:lstStyle/>
          <a:p>
            <a:pPr>
              <a:defRPr/>
            </a:pPr>
            <a:endParaRPr lang="en-US" altLang="zh-CN" dirty="0"/>
          </a:p>
        </p:txBody>
      </p:sp>
      <p:sp>
        <p:nvSpPr>
          <p:cNvPr id="4" name="灯片编号占位符 3"/>
          <p:cNvSpPr>
            <a:spLocks noGrp="1"/>
          </p:cNvSpPr>
          <p:nvPr>
            <p:ph type="sldNum" sz="quarter" idx="11"/>
          </p:nvPr>
        </p:nvSpPr>
        <p:spPr/>
        <p:txBody>
          <a:bodyPr/>
          <a:lstStyle/>
          <a:p>
            <a:pPr>
              <a:defRPr/>
            </a:pPr>
            <a:fld id="{DA77810B-A16E-41ED-AED8-53B2EE00FD52}" type="slidenum">
              <a:rPr lang="en-US" altLang="zh-CN" smtClean="0"/>
              <a:pPr>
                <a:defRPr/>
              </a:pPr>
              <a:t>‹#›</a:t>
            </a:fld>
            <a:endParaRPr lang="en-US" altLang="zh-CN" dirty="0"/>
          </a:p>
        </p:txBody>
      </p:sp>
      <p:sp>
        <p:nvSpPr>
          <p:cNvPr id="5" name="Rectangle 2"/>
          <p:cNvSpPr txBox="1">
            <a:spLocks noChangeArrowheads="1"/>
          </p:cNvSpPr>
          <p:nvPr userDrawn="1"/>
        </p:nvSpPr>
        <p:spPr bwMode="auto">
          <a:xfrm>
            <a:off x="0" y="1"/>
            <a:ext cx="9144000" cy="611981"/>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16000" tIns="34290" rIns="68580" bIns="34290" numCol="1" anchor="b"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ea typeface="微软雅黑" pitchFamily="34" charset="-122"/>
              </a:defRPr>
            </a:lvl2pPr>
            <a:lvl3pPr algn="ctr" rtl="0" eaLnBrk="0" fontAlgn="base" hangingPunct="0">
              <a:spcBef>
                <a:spcPct val="0"/>
              </a:spcBef>
              <a:spcAft>
                <a:spcPct val="0"/>
              </a:spcAft>
              <a:defRPr sz="4400">
                <a:solidFill>
                  <a:schemeClr val="tx1"/>
                </a:solidFill>
                <a:latin typeface="Arial" charset="0"/>
                <a:ea typeface="微软雅黑" pitchFamily="34" charset="-122"/>
              </a:defRPr>
            </a:lvl3pPr>
            <a:lvl4pPr algn="ctr" rtl="0" eaLnBrk="0" fontAlgn="base" hangingPunct="0">
              <a:spcBef>
                <a:spcPct val="0"/>
              </a:spcBef>
              <a:spcAft>
                <a:spcPct val="0"/>
              </a:spcAft>
              <a:defRPr sz="4400">
                <a:solidFill>
                  <a:schemeClr val="tx1"/>
                </a:solidFill>
                <a:latin typeface="Arial" charset="0"/>
                <a:ea typeface="微软雅黑" pitchFamily="34" charset="-122"/>
              </a:defRPr>
            </a:lvl4pPr>
            <a:lvl5pPr algn="ctr" rtl="0" eaLnBrk="0" fontAlgn="base" hangingPunct="0">
              <a:spcBef>
                <a:spcPct val="0"/>
              </a:spcBef>
              <a:spcAft>
                <a:spcPct val="0"/>
              </a:spcAft>
              <a:defRPr sz="4400">
                <a:solidFill>
                  <a:schemeClr val="tx1"/>
                </a:solidFill>
                <a:latin typeface="Arial" charset="0"/>
                <a:ea typeface="微软雅黑" pitchFamily="34" charset="-122"/>
              </a:defRPr>
            </a:lvl5pPr>
            <a:lvl6pPr marL="457200" algn="ctr" rtl="0" fontAlgn="base">
              <a:spcBef>
                <a:spcPct val="0"/>
              </a:spcBef>
              <a:spcAft>
                <a:spcPct val="0"/>
              </a:spcAft>
              <a:defRPr sz="4400">
                <a:solidFill>
                  <a:schemeClr val="tx1"/>
                </a:solidFill>
                <a:latin typeface="Arial" charset="0"/>
                <a:ea typeface="微软雅黑" pitchFamily="34" charset="-122"/>
              </a:defRPr>
            </a:lvl6pPr>
            <a:lvl7pPr marL="914400" algn="ctr" rtl="0" fontAlgn="base">
              <a:spcBef>
                <a:spcPct val="0"/>
              </a:spcBef>
              <a:spcAft>
                <a:spcPct val="0"/>
              </a:spcAft>
              <a:defRPr sz="4400">
                <a:solidFill>
                  <a:schemeClr val="tx1"/>
                </a:solidFill>
                <a:latin typeface="Arial" charset="0"/>
                <a:ea typeface="微软雅黑" pitchFamily="34" charset="-122"/>
              </a:defRPr>
            </a:lvl7pPr>
            <a:lvl8pPr marL="1371600" algn="ctr" rtl="0" fontAlgn="base">
              <a:spcBef>
                <a:spcPct val="0"/>
              </a:spcBef>
              <a:spcAft>
                <a:spcPct val="0"/>
              </a:spcAft>
              <a:defRPr sz="4400">
                <a:solidFill>
                  <a:schemeClr val="tx1"/>
                </a:solidFill>
                <a:latin typeface="Arial" charset="0"/>
                <a:ea typeface="微软雅黑" pitchFamily="34" charset="-122"/>
              </a:defRPr>
            </a:lvl8pPr>
            <a:lvl9pPr marL="1828800" algn="ctr" rtl="0" fontAlgn="base">
              <a:spcBef>
                <a:spcPct val="0"/>
              </a:spcBef>
              <a:spcAft>
                <a:spcPct val="0"/>
              </a:spcAft>
              <a:defRPr sz="4400">
                <a:solidFill>
                  <a:schemeClr val="tx1"/>
                </a:solidFill>
                <a:latin typeface="Arial" charset="0"/>
                <a:ea typeface="微软雅黑" pitchFamily="34" charset="-122"/>
              </a:defRPr>
            </a:lvl9pPr>
          </a:lstStyle>
          <a:p>
            <a:pPr algn="l" eaLnBrk="1" hangingPunct="1"/>
            <a:endParaRPr kumimoji="1" lang="zh-CN" altLang="en-US" sz="2100" b="1" dirty="0">
              <a:solidFill>
                <a:schemeClr val="bg1"/>
              </a:solidFill>
              <a:latin typeface="微软雅黑" pitchFamily="34" charset="-122"/>
            </a:endParaRPr>
          </a:p>
        </p:txBody>
      </p:sp>
      <p:sp>
        <p:nvSpPr>
          <p:cNvPr id="2" name="标题 1"/>
          <p:cNvSpPr>
            <a:spLocks noGrp="1"/>
          </p:cNvSpPr>
          <p:nvPr>
            <p:ph type="title"/>
          </p:nvPr>
        </p:nvSpPr>
        <p:spPr>
          <a:xfrm>
            <a:off x="228600" y="1"/>
            <a:ext cx="8229600" cy="594122"/>
          </a:xfrm>
        </p:spPr>
        <p:txBody>
          <a:bodyPr/>
          <a:lstStyle>
            <a:lvl1pPr algn="l">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09250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with Title Slide">
    <p:spTree>
      <p:nvGrpSpPr>
        <p:cNvPr id="1" name=""/>
        <p:cNvGrpSpPr/>
        <p:nvPr/>
      </p:nvGrpSpPr>
      <p:grpSpPr>
        <a:xfrm>
          <a:off x="0" y="0"/>
          <a:ext cx="0" cy="0"/>
          <a:chOff x="0" y="0"/>
          <a:chExt cx="0" cy="0"/>
        </a:xfrm>
      </p:grpSpPr>
      <p:sp>
        <p:nvSpPr>
          <p:cNvPr id="7" name="Text Placeholder 4"/>
          <p:cNvSpPr>
            <a:spLocks noGrp="1"/>
          </p:cNvSpPr>
          <p:nvPr>
            <p:ph type="body" sz="quarter" idx="16"/>
          </p:nvPr>
        </p:nvSpPr>
        <p:spPr>
          <a:xfrm>
            <a:off x="0" y="523065"/>
            <a:ext cx="9144000" cy="438150"/>
          </a:xfrm>
          <a:prstGeom prst="rect">
            <a:avLst/>
          </a:prstGeom>
        </p:spPr>
        <p:txBody>
          <a:bodyPr/>
          <a:lstStyle>
            <a:lvl1pPr marL="0" indent="0" algn="ctr">
              <a:buNone/>
              <a:defRPr sz="3000" b="0" i="0">
                <a:solidFill>
                  <a:srgbClr val="C00000"/>
                </a:solidFill>
                <a:latin typeface="Helvetica Light" charset="0"/>
                <a:ea typeface="Helvetica Light" charset="0"/>
                <a:cs typeface="Helvetica Light" charset="0"/>
              </a:defRPr>
            </a:lvl1pPr>
          </a:lstStyle>
          <a:p>
            <a:pPr lvl="0"/>
            <a:endParaRPr lang="en-US" dirty="0"/>
          </a:p>
        </p:txBody>
      </p:sp>
    </p:spTree>
    <p:extLst>
      <p:ext uri="{BB962C8B-B14F-4D97-AF65-F5344CB8AC3E}">
        <p14:creationId xmlns:p14="http://schemas.microsoft.com/office/powerpoint/2010/main" val="4022357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CAF6-859F-4AF6-9FC2-A86C6AC2758F}"/>
              </a:ext>
            </a:extLst>
          </p:cNvPr>
          <p:cNvSpPr>
            <a:spLocks noGrp="1"/>
          </p:cNvSpPr>
          <p:nvPr>
            <p:ph type="title" hasCustomPrompt="1"/>
          </p:nvPr>
        </p:nvSpPr>
        <p:spPr>
          <a:xfrm>
            <a:off x="2743200" y="274638"/>
            <a:ext cx="6400800" cy="573859"/>
          </a:xfrm>
          <a:prstGeom prst="rect">
            <a:avLst/>
          </a:prstGeom>
        </p:spPr>
        <p:txBody>
          <a:bodyPr/>
          <a:lstStyle>
            <a:lvl1pPr>
              <a:defRPr lang="en-US" sz="3000" b="0" i="0" kern="1200" smtClean="0">
                <a:solidFill>
                  <a:srgbClr val="C00000"/>
                </a:solidFill>
                <a:latin typeface="Helvetica Light" charset="0"/>
                <a:ea typeface="Helvetica Light" charset="0"/>
                <a:cs typeface="Helvetica Light" charset="0"/>
              </a:defRPr>
            </a:lvl1pPr>
          </a:lstStyle>
          <a:p>
            <a:r>
              <a:rPr lang="en-US" dirty="0"/>
              <a:t>Click to add title</a:t>
            </a:r>
          </a:p>
        </p:txBody>
      </p:sp>
      <p:sp>
        <p:nvSpPr>
          <p:cNvPr id="3" name="Rectangle 2">
            <a:extLst>
              <a:ext uri="{FF2B5EF4-FFF2-40B4-BE49-F238E27FC236}">
                <a16:creationId xmlns:a16="http://schemas.microsoft.com/office/drawing/2014/main" id="{70A5FF50-2D4D-4402-A04A-4F3D11876FDD}"/>
              </a:ext>
            </a:extLst>
          </p:cNvPr>
          <p:cNvSpPr/>
          <p:nvPr userDrawn="1"/>
        </p:nvSpPr>
        <p:spPr>
          <a:xfrm>
            <a:off x="0" y="0"/>
            <a:ext cx="2743200" cy="47648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icture Placeholder 4">
            <a:extLst>
              <a:ext uri="{FF2B5EF4-FFF2-40B4-BE49-F238E27FC236}">
                <a16:creationId xmlns:a16="http://schemas.microsoft.com/office/drawing/2014/main" id="{65E9E01F-A40E-4D1B-86C2-F5A4B0801484}"/>
              </a:ext>
            </a:extLst>
          </p:cNvPr>
          <p:cNvSpPr>
            <a:spLocks noGrp="1"/>
          </p:cNvSpPr>
          <p:nvPr>
            <p:ph type="pic" sz="quarter" idx="10"/>
          </p:nvPr>
        </p:nvSpPr>
        <p:spPr>
          <a:xfrm>
            <a:off x="387350" y="1379140"/>
            <a:ext cx="1968500" cy="200660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1503617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Left Copy Right Slide">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9767" y="0"/>
            <a:ext cx="4444608" cy="4764024"/>
          </a:xfrm>
          <a:prstGeom prst="rect">
            <a:avLst/>
          </a:prstGeom>
        </p:spPr>
        <p:txBody>
          <a:bodyPr vert="horz"/>
          <a:lstStyle>
            <a:lvl1pPr>
              <a:defRPr b="0" i="0">
                <a:latin typeface="Helvetica Light" charset="0"/>
              </a:defRPr>
            </a:lvl1pPr>
          </a:lstStyle>
          <a:p>
            <a:endParaRPr lang="en-US" dirty="0"/>
          </a:p>
        </p:txBody>
      </p:sp>
      <p:sp>
        <p:nvSpPr>
          <p:cNvPr id="6" name="Text Placeholder 4"/>
          <p:cNvSpPr>
            <a:spLocks noGrp="1"/>
          </p:cNvSpPr>
          <p:nvPr>
            <p:ph type="body" sz="quarter" idx="17" hasCustomPrompt="1"/>
          </p:nvPr>
        </p:nvSpPr>
        <p:spPr>
          <a:xfrm>
            <a:off x="4921251" y="410394"/>
            <a:ext cx="3673475" cy="438150"/>
          </a:xfrm>
          <a:prstGeom prst="rect">
            <a:avLst/>
          </a:prstGeom>
        </p:spPr>
        <p:txBody>
          <a:bodyPr/>
          <a:lstStyle>
            <a:lvl1pPr marL="0" indent="0">
              <a:buNone/>
              <a:defRPr sz="3000" b="0" i="0">
                <a:solidFill>
                  <a:srgbClr val="C00000"/>
                </a:solidFill>
                <a:latin typeface="Helvetica Light" charset="0"/>
                <a:ea typeface="Helvetica Light" charset="0"/>
                <a:cs typeface="Helvetica Light" charset="0"/>
              </a:defRPr>
            </a:lvl1pPr>
          </a:lstStyle>
          <a:p>
            <a:pPr lvl="0"/>
            <a:r>
              <a:rPr lang="en-US" dirty="0"/>
              <a:t>Click to add title</a:t>
            </a:r>
          </a:p>
        </p:txBody>
      </p:sp>
      <p:sp>
        <p:nvSpPr>
          <p:cNvPr id="13" name="Text Placeholder 3"/>
          <p:cNvSpPr>
            <a:spLocks noGrp="1"/>
          </p:cNvSpPr>
          <p:nvPr>
            <p:ph type="body" sz="quarter" idx="18"/>
          </p:nvPr>
        </p:nvSpPr>
        <p:spPr>
          <a:xfrm>
            <a:off x="4921251" y="1004586"/>
            <a:ext cx="3673475" cy="3402657"/>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2440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py Left Image Right Slide">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699392" y="0"/>
            <a:ext cx="4444608" cy="4764024"/>
          </a:xfrm>
          <a:prstGeom prst="rect">
            <a:avLst/>
          </a:prstGeom>
        </p:spPr>
        <p:txBody>
          <a:bodyPr vert="horz"/>
          <a:lstStyle>
            <a:lvl1pPr>
              <a:defRPr b="0" i="0">
                <a:latin typeface="Helvetica Light" charset="0"/>
              </a:defRPr>
            </a:lvl1pPr>
          </a:lstStyle>
          <a:p>
            <a:endParaRPr lang="en-US" dirty="0"/>
          </a:p>
        </p:txBody>
      </p:sp>
      <p:sp>
        <p:nvSpPr>
          <p:cNvPr id="5" name="Text Placeholder 4"/>
          <p:cNvSpPr>
            <a:spLocks noGrp="1"/>
          </p:cNvSpPr>
          <p:nvPr>
            <p:ph type="body" sz="quarter" idx="16" hasCustomPrompt="1"/>
          </p:nvPr>
        </p:nvSpPr>
        <p:spPr>
          <a:xfrm>
            <a:off x="511810" y="391344"/>
            <a:ext cx="3673475" cy="438150"/>
          </a:xfrm>
          <a:prstGeom prst="rect">
            <a:avLst/>
          </a:prstGeom>
        </p:spPr>
        <p:txBody>
          <a:bodyPr/>
          <a:lstStyle>
            <a:lvl1pPr marL="0" indent="0">
              <a:buNone/>
              <a:defRPr sz="3000" b="0" i="0">
                <a:solidFill>
                  <a:srgbClr val="C00000"/>
                </a:solidFill>
                <a:latin typeface="Helvetica Light" charset="0"/>
                <a:ea typeface="Helvetica Light" charset="0"/>
                <a:cs typeface="Helvetica Light" charset="0"/>
              </a:defRPr>
            </a:lvl1pPr>
          </a:lstStyle>
          <a:p>
            <a:pPr lvl="0"/>
            <a:r>
              <a:rPr lang="en-US" dirty="0"/>
              <a:t>Click to add title</a:t>
            </a:r>
          </a:p>
        </p:txBody>
      </p:sp>
      <p:sp>
        <p:nvSpPr>
          <p:cNvPr id="12" name="Text Placeholder 3"/>
          <p:cNvSpPr>
            <a:spLocks noGrp="1"/>
          </p:cNvSpPr>
          <p:nvPr>
            <p:ph type="body" sz="quarter" idx="17"/>
          </p:nvPr>
        </p:nvSpPr>
        <p:spPr>
          <a:xfrm>
            <a:off x="511809" y="1004586"/>
            <a:ext cx="3673475" cy="3402657"/>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81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Top 2 Column Bottom Slide">
    <p:spTree>
      <p:nvGrpSpPr>
        <p:cNvPr id="1" name=""/>
        <p:cNvGrpSpPr/>
        <p:nvPr/>
      </p:nvGrpSpPr>
      <p:grpSpPr>
        <a:xfrm>
          <a:off x="0" y="0"/>
          <a:ext cx="0" cy="0"/>
          <a:chOff x="0" y="0"/>
          <a:chExt cx="0" cy="0"/>
        </a:xfrm>
      </p:grpSpPr>
      <p:sp>
        <p:nvSpPr>
          <p:cNvPr id="21" name="Picture Placeholder 2"/>
          <p:cNvSpPr>
            <a:spLocks noGrp="1"/>
          </p:cNvSpPr>
          <p:nvPr>
            <p:ph type="pic" sz="quarter" idx="13"/>
          </p:nvPr>
        </p:nvSpPr>
        <p:spPr>
          <a:xfrm>
            <a:off x="0" y="0"/>
            <a:ext cx="9153768" cy="1984248"/>
          </a:xfrm>
          <a:prstGeom prst="rect">
            <a:avLst/>
          </a:prstGeom>
        </p:spPr>
        <p:txBody>
          <a:bodyPr vert="horz"/>
          <a:lstStyle>
            <a:lvl1pPr>
              <a:defRPr b="0" i="0">
                <a:latin typeface="Helvetica Light" charset="0"/>
              </a:defRPr>
            </a:lvl1pPr>
          </a:lstStyle>
          <a:p>
            <a:endParaRPr lang="en-US" dirty="0"/>
          </a:p>
        </p:txBody>
      </p:sp>
      <p:sp>
        <p:nvSpPr>
          <p:cNvPr id="8" name="Text Placeholder 4"/>
          <p:cNvSpPr>
            <a:spLocks noGrp="1"/>
          </p:cNvSpPr>
          <p:nvPr>
            <p:ph type="body" sz="quarter" idx="16" hasCustomPrompt="1"/>
          </p:nvPr>
        </p:nvSpPr>
        <p:spPr>
          <a:xfrm>
            <a:off x="0" y="2085647"/>
            <a:ext cx="8971280" cy="438150"/>
          </a:xfrm>
          <a:prstGeom prst="rect">
            <a:avLst/>
          </a:prstGeom>
        </p:spPr>
        <p:txBody>
          <a:bodyPr/>
          <a:lstStyle>
            <a:lvl1pPr marL="0" indent="0" algn="ctr">
              <a:buNone/>
              <a:defRPr sz="3000" b="0" i="0">
                <a:solidFill>
                  <a:srgbClr val="C00000"/>
                </a:solidFill>
                <a:latin typeface="Helvetica Light" charset="0"/>
                <a:ea typeface="Helvetica Light" charset="0"/>
                <a:cs typeface="Helvetica Light" charset="0"/>
              </a:defRPr>
            </a:lvl1pPr>
          </a:lstStyle>
          <a:p>
            <a:pPr lvl="0"/>
            <a:r>
              <a:rPr lang="en-US" dirty="0"/>
              <a:t>Click to add title</a:t>
            </a:r>
          </a:p>
        </p:txBody>
      </p:sp>
      <p:sp>
        <p:nvSpPr>
          <p:cNvPr id="38" name="Text Placeholder 3"/>
          <p:cNvSpPr>
            <a:spLocks noGrp="1"/>
          </p:cNvSpPr>
          <p:nvPr>
            <p:ph type="body" sz="quarter" idx="40"/>
          </p:nvPr>
        </p:nvSpPr>
        <p:spPr>
          <a:xfrm>
            <a:off x="701293" y="2766104"/>
            <a:ext cx="3593629" cy="1710918"/>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3"/>
          <p:cNvSpPr>
            <a:spLocks noGrp="1"/>
          </p:cNvSpPr>
          <p:nvPr>
            <p:ph type="body" sz="quarter" idx="41"/>
          </p:nvPr>
        </p:nvSpPr>
        <p:spPr>
          <a:xfrm>
            <a:off x="4836687" y="2766104"/>
            <a:ext cx="3593629" cy="1710918"/>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2367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Top 3 Column Bottom Slide">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0" y="2"/>
            <a:ext cx="9144000" cy="1985598"/>
          </a:xfrm>
          <a:prstGeom prst="rect">
            <a:avLst/>
          </a:prstGeom>
        </p:spPr>
        <p:txBody>
          <a:bodyPr vert="horz"/>
          <a:lstStyle>
            <a:lvl1pPr>
              <a:defRPr b="0" i="0">
                <a:latin typeface="Helvetica Light" charset="0"/>
              </a:defRPr>
            </a:lvl1pPr>
          </a:lstStyle>
          <a:p>
            <a:endParaRPr lang="en-US" dirty="0"/>
          </a:p>
        </p:txBody>
      </p:sp>
      <p:sp>
        <p:nvSpPr>
          <p:cNvPr id="8" name="Text Placeholder 4"/>
          <p:cNvSpPr>
            <a:spLocks noGrp="1"/>
          </p:cNvSpPr>
          <p:nvPr>
            <p:ph type="body" sz="quarter" idx="21" hasCustomPrompt="1"/>
          </p:nvPr>
        </p:nvSpPr>
        <p:spPr>
          <a:xfrm>
            <a:off x="0" y="2074073"/>
            <a:ext cx="9144000" cy="438150"/>
          </a:xfrm>
          <a:prstGeom prst="rect">
            <a:avLst/>
          </a:prstGeom>
        </p:spPr>
        <p:txBody>
          <a:bodyPr/>
          <a:lstStyle>
            <a:lvl1pPr marL="0" indent="0" algn="ctr">
              <a:buNone/>
              <a:defRPr sz="3000" b="0" i="0" baseline="0">
                <a:solidFill>
                  <a:srgbClr val="C00000"/>
                </a:solidFill>
                <a:latin typeface="Helvetica Light" charset="0"/>
                <a:ea typeface="Helvetica Light" charset="0"/>
                <a:cs typeface="Helvetica Light" charset="0"/>
              </a:defRPr>
            </a:lvl1pPr>
          </a:lstStyle>
          <a:p>
            <a:pPr lvl="0"/>
            <a:r>
              <a:rPr lang="en-US" dirty="0"/>
              <a:t>Click to add title</a:t>
            </a:r>
          </a:p>
        </p:txBody>
      </p:sp>
      <p:sp>
        <p:nvSpPr>
          <p:cNvPr id="39" name="Text Placeholder 3"/>
          <p:cNvSpPr>
            <a:spLocks noGrp="1"/>
          </p:cNvSpPr>
          <p:nvPr>
            <p:ph type="body" sz="quarter" idx="11"/>
          </p:nvPr>
        </p:nvSpPr>
        <p:spPr>
          <a:xfrm>
            <a:off x="3305947" y="2639553"/>
            <a:ext cx="2559394" cy="1779803"/>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Text Placeholder 3"/>
          <p:cNvSpPr>
            <a:spLocks noGrp="1"/>
          </p:cNvSpPr>
          <p:nvPr>
            <p:ph type="body" sz="quarter" idx="12"/>
          </p:nvPr>
        </p:nvSpPr>
        <p:spPr>
          <a:xfrm>
            <a:off x="6312758" y="2639553"/>
            <a:ext cx="2559394" cy="1779803"/>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3"/>
          <p:cNvSpPr>
            <a:spLocks noGrp="1"/>
          </p:cNvSpPr>
          <p:nvPr>
            <p:ph type="body" sz="quarter" idx="13"/>
          </p:nvPr>
        </p:nvSpPr>
        <p:spPr>
          <a:xfrm>
            <a:off x="249709" y="2639553"/>
            <a:ext cx="2559394" cy="1779803"/>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5996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ondary Cover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497975" y="1608881"/>
            <a:ext cx="3101513" cy="2593231"/>
          </a:xfrm>
          <a:prstGeom prst="rect">
            <a:avLst/>
          </a:prstGeom>
        </p:spPr>
        <p:txBody>
          <a:bodyPr/>
          <a:lstStyle>
            <a:lvl1pPr marL="0" indent="0">
              <a:buNone/>
              <a:defRPr sz="4500" b="0" i="0" baseline="0">
                <a:solidFill>
                  <a:schemeClr val="bg1"/>
                </a:solidFill>
                <a:latin typeface="Helvetica Light" charset="0"/>
                <a:ea typeface="Helvetica Light" charset="0"/>
                <a:cs typeface="Helvetica Light" charset="0"/>
              </a:defRPr>
            </a:lvl1pPr>
            <a:lvl2pPr marL="457200" indent="0">
              <a:buNone/>
              <a:defRPr sz="3600" b="0" i="0">
                <a:solidFill>
                  <a:schemeClr val="bg1"/>
                </a:solidFill>
                <a:latin typeface="Helvetica Light" charset="0"/>
                <a:ea typeface="Helvetica Light" charset="0"/>
                <a:cs typeface="Helvetica Light" charset="0"/>
              </a:defRPr>
            </a:lvl2pPr>
            <a:lvl3pPr marL="914400" indent="0">
              <a:buNone/>
              <a:defRPr sz="3600" b="0" i="0">
                <a:solidFill>
                  <a:schemeClr val="bg1"/>
                </a:solidFill>
                <a:latin typeface="Helvetica Light" charset="0"/>
                <a:ea typeface="Helvetica Light" charset="0"/>
                <a:cs typeface="Helvetica Light" charset="0"/>
              </a:defRPr>
            </a:lvl3pPr>
            <a:lvl4pPr marL="1371600" indent="0">
              <a:buNone/>
              <a:defRPr sz="3600" b="0" i="0">
                <a:solidFill>
                  <a:schemeClr val="bg1"/>
                </a:solidFill>
                <a:latin typeface="Helvetica Light" charset="0"/>
                <a:ea typeface="Helvetica Light" charset="0"/>
                <a:cs typeface="Helvetica Light" charset="0"/>
              </a:defRPr>
            </a:lvl4pPr>
            <a:lvl5pPr marL="1828800" indent="0">
              <a:buNone/>
              <a:defRPr sz="3600" b="0" i="0">
                <a:solidFill>
                  <a:schemeClr val="bg1"/>
                </a:solidFill>
                <a:latin typeface="Helvetica Light" charset="0"/>
                <a:ea typeface="Helvetica Light" charset="0"/>
                <a:cs typeface="Helvetica Light" charset="0"/>
              </a:defRPr>
            </a:lvl5pPr>
          </a:lstStyle>
          <a:p>
            <a:pPr lvl="0"/>
            <a:r>
              <a:rPr lang="en-US" dirty="0"/>
              <a:t>Click here to add title</a:t>
            </a:r>
          </a:p>
        </p:txBody>
      </p:sp>
    </p:spTree>
    <p:extLst>
      <p:ext uri="{BB962C8B-B14F-4D97-AF65-F5344CB8AC3E}">
        <p14:creationId xmlns:p14="http://schemas.microsoft.com/office/powerpoint/2010/main" val="688396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Quote Slid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746758" y="2166937"/>
            <a:ext cx="7650484" cy="809625"/>
          </a:xfrm>
          <a:prstGeom prst="rect">
            <a:avLst/>
          </a:prstGeom>
        </p:spPr>
        <p:txBody>
          <a:bodyPr/>
          <a:lstStyle>
            <a:lvl1pPr marL="0" indent="0" algn="ctr">
              <a:buNone/>
              <a:defRPr sz="4500" b="0" i="0">
                <a:solidFill>
                  <a:schemeClr val="bg1"/>
                </a:solidFill>
                <a:latin typeface="Helvetica Light" charset="0"/>
                <a:ea typeface="Helvetica Light" charset="0"/>
                <a:cs typeface="Helvetica Light" charset="0"/>
              </a:defRPr>
            </a:lvl1pPr>
          </a:lstStyle>
          <a:p>
            <a:pPr lvl="0"/>
            <a:r>
              <a:rPr lang="en-US" dirty="0"/>
              <a:t>Click here to add title</a:t>
            </a:r>
          </a:p>
        </p:txBody>
      </p:sp>
    </p:spTree>
    <p:extLst>
      <p:ext uri="{BB962C8B-B14F-4D97-AF65-F5344CB8AC3E}">
        <p14:creationId xmlns:p14="http://schemas.microsoft.com/office/powerpoint/2010/main" val="397430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CAF6-859F-4AF6-9FC2-A86C6AC2758F}"/>
              </a:ext>
            </a:extLst>
          </p:cNvPr>
          <p:cNvSpPr>
            <a:spLocks noGrp="1"/>
          </p:cNvSpPr>
          <p:nvPr>
            <p:ph type="title" hasCustomPrompt="1"/>
          </p:nvPr>
        </p:nvSpPr>
        <p:spPr>
          <a:xfrm>
            <a:off x="2743200" y="274638"/>
            <a:ext cx="6400800" cy="573859"/>
          </a:xfrm>
          <a:prstGeom prst="rect">
            <a:avLst/>
          </a:prstGeom>
        </p:spPr>
        <p:txBody>
          <a:bodyPr/>
          <a:lstStyle>
            <a:lvl1pPr>
              <a:defRPr lang="en-US" sz="3000" b="0" i="0" kern="1200" smtClean="0">
                <a:solidFill>
                  <a:srgbClr val="C00000"/>
                </a:solidFill>
                <a:latin typeface="Helvetica Light" charset="0"/>
                <a:ea typeface="Helvetica Light" charset="0"/>
                <a:cs typeface="Helvetica Light" charset="0"/>
              </a:defRPr>
            </a:lvl1pPr>
          </a:lstStyle>
          <a:p>
            <a:r>
              <a:rPr lang="en-US" dirty="0"/>
              <a:t>Click to add title</a:t>
            </a:r>
          </a:p>
        </p:txBody>
      </p:sp>
      <p:sp>
        <p:nvSpPr>
          <p:cNvPr id="3" name="Rectangle 2">
            <a:extLst>
              <a:ext uri="{FF2B5EF4-FFF2-40B4-BE49-F238E27FC236}">
                <a16:creationId xmlns:a16="http://schemas.microsoft.com/office/drawing/2014/main" id="{70A5FF50-2D4D-4402-A04A-4F3D11876FDD}"/>
              </a:ext>
            </a:extLst>
          </p:cNvPr>
          <p:cNvSpPr/>
          <p:nvPr userDrawn="1"/>
        </p:nvSpPr>
        <p:spPr>
          <a:xfrm>
            <a:off x="0" y="0"/>
            <a:ext cx="2743200" cy="47648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icture Placeholder 4">
            <a:extLst>
              <a:ext uri="{FF2B5EF4-FFF2-40B4-BE49-F238E27FC236}">
                <a16:creationId xmlns:a16="http://schemas.microsoft.com/office/drawing/2014/main" id="{65E9E01F-A40E-4D1B-86C2-F5A4B0801484}"/>
              </a:ext>
            </a:extLst>
          </p:cNvPr>
          <p:cNvSpPr>
            <a:spLocks noGrp="1"/>
          </p:cNvSpPr>
          <p:nvPr>
            <p:ph type="pic" sz="quarter" idx="10"/>
          </p:nvPr>
        </p:nvSpPr>
        <p:spPr>
          <a:xfrm>
            <a:off x="387350" y="1379140"/>
            <a:ext cx="1968500" cy="200660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4213981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Quote Slid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746758" y="2166937"/>
            <a:ext cx="7650484" cy="809625"/>
          </a:xfrm>
          <a:prstGeom prst="rect">
            <a:avLst/>
          </a:prstGeom>
        </p:spPr>
        <p:txBody>
          <a:bodyPr/>
          <a:lstStyle>
            <a:lvl1pPr marL="0" indent="0" algn="ctr">
              <a:buNone/>
              <a:defRPr sz="4500" b="0" i="0">
                <a:solidFill>
                  <a:schemeClr val="bg1"/>
                </a:solidFill>
                <a:latin typeface="Helvetica Light" charset="0"/>
                <a:ea typeface="Helvetica Light" charset="0"/>
                <a:cs typeface="Helvetica Light" charset="0"/>
              </a:defRPr>
            </a:lvl1pPr>
          </a:lstStyle>
          <a:p>
            <a:pPr lvl="0"/>
            <a:r>
              <a:rPr lang="en-US" dirty="0"/>
              <a:t>Click here to add title</a:t>
            </a:r>
          </a:p>
        </p:txBody>
      </p:sp>
    </p:spTree>
    <p:extLst>
      <p:ext uri="{BB962C8B-B14F-4D97-AF65-F5344CB8AC3E}">
        <p14:creationId xmlns:p14="http://schemas.microsoft.com/office/powerpoint/2010/main" val="1916050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raphic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9144000" cy="573859"/>
          </a:xfrm>
          <a:prstGeom prst="rect">
            <a:avLst/>
          </a:prstGeom>
        </p:spPr>
        <p:txBody>
          <a:bodyPr/>
          <a:lstStyle>
            <a:lvl1pPr>
              <a:defRPr lang="en-US" sz="3000" b="0" i="0" kern="1200" smtClean="0">
                <a:solidFill>
                  <a:srgbClr val="C00000"/>
                </a:solidFill>
                <a:latin typeface="Helvetica Light" charset="0"/>
                <a:ea typeface="Helvetica Light" charset="0"/>
                <a:cs typeface="Helvetica Light" charset="0"/>
              </a:defRPr>
            </a:lvl1pPr>
          </a:lstStyle>
          <a:p>
            <a:r>
              <a:rPr lang="en-US" dirty="0"/>
              <a:t>Click to add title</a:t>
            </a:r>
          </a:p>
        </p:txBody>
      </p:sp>
      <p:sp>
        <p:nvSpPr>
          <p:cNvPr id="5" name="Chart Placeholder 4"/>
          <p:cNvSpPr>
            <a:spLocks noGrp="1"/>
          </p:cNvSpPr>
          <p:nvPr>
            <p:ph type="chart" sz="quarter" idx="10"/>
          </p:nvPr>
        </p:nvSpPr>
        <p:spPr>
          <a:xfrm>
            <a:off x="628650" y="1583267"/>
            <a:ext cx="3598862" cy="2912533"/>
          </a:xfrm>
          <a:prstGeom prst="rect">
            <a:avLst/>
          </a:prstGeom>
        </p:spPr>
        <p:txBody>
          <a:bodyPr/>
          <a:lstStyle/>
          <a:p>
            <a:endParaRPr lang="en-US" dirty="0"/>
          </a:p>
        </p:txBody>
      </p:sp>
      <p:sp>
        <p:nvSpPr>
          <p:cNvPr id="7" name="Table Placeholder 6"/>
          <p:cNvSpPr>
            <a:spLocks noGrp="1"/>
          </p:cNvSpPr>
          <p:nvPr>
            <p:ph type="tbl" sz="quarter" idx="11"/>
          </p:nvPr>
        </p:nvSpPr>
        <p:spPr>
          <a:xfrm>
            <a:off x="4665133" y="1583267"/>
            <a:ext cx="3843867" cy="2912533"/>
          </a:xfrm>
          <a:prstGeom prst="rect">
            <a:avLst/>
          </a:prstGeom>
        </p:spPr>
        <p:txBody>
          <a:bodyPr/>
          <a:lstStyle/>
          <a:p>
            <a:endParaRPr lang="en-US" dirty="0"/>
          </a:p>
        </p:txBody>
      </p:sp>
      <p:sp>
        <p:nvSpPr>
          <p:cNvPr id="8" name="Text Placeholder 3"/>
          <p:cNvSpPr>
            <a:spLocks noGrp="1"/>
          </p:cNvSpPr>
          <p:nvPr>
            <p:ph type="body" sz="quarter" idx="12"/>
          </p:nvPr>
        </p:nvSpPr>
        <p:spPr>
          <a:xfrm>
            <a:off x="628650" y="1012824"/>
            <a:ext cx="7886700" cy="47730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411794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ne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9144000" cy="573859"/>
          </a:xfrm>
          <a:prstGeom prst="rect">
            <a:avLst/>
          </a:prstGeom>
        </p:spPr>
        <p:txBody>
          <a:bodyPr/>
          <a:lstStyle>
            <a:lvl1pPr>
              <a:defRPr lang="en-US" sz="3000" b="0" i="0" kern="1200" smtClean="0">
                <a:solidFill>
                  <a:srgbClr val="C00000"/>
                </a:solidFill>
                <a:latin typeface="Helvetica Light" charset="0"/>
                <a:ea typeface="Helvetica Light" charset="0"/>
                <a:cs typeface="Helvetica Light" charset="0"/>
              </a:defRPr>
            </a:lvl1pPr>
          </a:lstStyle>
          <a:p>
            <a:r>
              <a:rPr lang="en-US" dirty="0"/>
              <a:t>Click to add title</a:t>
            </a:r>
          </a:p>
        </p:txBody>
      </p:sp>
      <p:sp>
        <p:nvSpPr>
          <p:cNvPr id="4" name="Text Placeholder 3"/>
          <p:cNvSpPr>
            <a:spLocks noGrp="1"/>
          </p:cNvSpPr>
          <p:nvPr>
            <p:ph type="body" sz="quarter" idx="10"/>
          </p:nvPr>
        </p:nvSpPr>
        <p:spPr>
          <a:xfrm>
            <a:off x="628650" y="1012824"/>
            <a:ext cx="7886700"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600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9144000" cy="573859"/>
          </a:xfrm>
          <a:prstGeom prst="rect">
            <a:avLst/>
          </a:prstGeom>
        </p:spPr>
        <p:txBody>
          <a:bodyPr/>
          <a:lstStyle>
            <a:lvl1pPr>
              <a:defRPr lang="en-US" sz="3000" b="0" i="0" kern="1200" smtClean="0">
                <a:solidFill>
                  <a:srgbClr val="C00000"/>
                </a:solidFill>
                <a:latin typeface="Helvetica Light" charset="0"/>
                <a:ea typeface="Helvetica Light" charset="0"/>
                <a:cs typeface="Helvetica Light" charset="0"/>
              </a:defRPr>
            </a:lvl1pPr>
          </a:lstStyle>
          <a:p>
            <a:r>
              <a:rPr lang="en-US" dirty="0"/>
              <a:t>Click to add title</a:t>
            </a:r>
          </a:p>
        </p:txBody>
      </p:sp>
      <p:sp>
        <p:nvSpPr>
          <p:cNvPr id="4" name="Text Placeholder 3"/>
          <p:cNvSpPr>
            <a:spLocks noGrp="1"/>
          </p:cNvSpPr>
          <p:nvPr>
            <p:ph type="body" sz="quarter" idx="10"/>
          </p:nvPr>
        </p:nvSpPr>
        <p:spPr>
          <a:xfrm>
            <a:off x="628650" y="1012824"/>
            <a:ext cx="3655026"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p:nvCxnSpPr>
        <p:spPr>
          <a:xfrm flipH="1">
            <a:off x="4502710" y="1012824"/>
            <a:ext cx="11625" cy="3174562"/>
          </a:xfrm>
          <a:prstGeom prst="line">
            <a:avLst/>
          </a:prstGeom>
          <a:noFill/>
          <a:ln w="12700" cmpd="sng">
            <a:solidFill>
              <a:schemeClr val="bg1">
                <a:lumMod val="85000"/>
              </a:schemeClr>
            </a:solidFill>
            <a:round/>
            <a:headEnd/>
            <a:tailEnd/>
          </a:ln>
        </p:spPr>
      </p:cxnSp>
      <p:sp>
        <p:nvSpPr>
          <p:cNvPr id="6" name="Text Placeholder 3"/>
          <p:cNvSpPr>
            <a:spLocks noGrp="1"/>
          </p:cNvSpPr>
          <p:nvPr>
            <p:ph type="body" sz="quarter" idx="11"/>
          </p:nvPr>
        </p:nvSpPr>
        <p:spPr>
          <a:xfrm>
            <a:off x="4860324" y="1012824"/>
            <a:ext cx="3655026"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9662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ree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9144000" cy="582097"/>
          </a:xfrm>
          <a:prstGeom prst="rect">
            <a:avLst/>
          </a:prstGeom>
        </p:spPr>
        <p:txBody>
          <a:bodyPr/>
          <a:lstStyle>
            <a:lvl1pPr>
              <a:defRPr lang="en-US" sz="3000" b="0" i="0" kern="1200" dirty="0" smtClean="0">
                <a:solidFill>
                  <a:srgbClr val="C00000"/>
                </a:solidFill>
                <a:latin typeface="Helvetica Light" charset="0"/>
                <a:ea typeface="Helvetica Light" charset="0"/>
                <a:cs typeface="Helvetica Light" charset="0"/>
              </a:defRPr>
            </a:lvl1pPr>
          </a:lstStyle>
          <a:p>
            <a:r>
              <a:rPr lang="en-US" dirty="0"/>
              <a:t>Click to add title</a:t>
            </a:r>
          </a:p>
        </p:txBody>
      </p:sp>
      <p:sp>
        <p:nvSpPr>
          <p:cNvPr id="4" name="Text Placeholder 3"/>
          <p:cNvSpPr>
            <a:spLocks noGrp="1"/>
          </p:cNvSpPr>
          <p:nvPr>
            <p:ph type="body" sz="quarter" idx="11"/>
          </p:nvPr>
        </p:nvSpPr>
        <p:spPr>
          <a:xfrm>
            <a:off x="3305947" y="1012824"/>
            <a:ext cx="2559394"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2"/>
          </p:nvPr>
        </p:nvSpPr>
        <p:spPr>
          <a:xfrm>
            <a:off x="6312758" y="1012824"/>
            <a:ext cx="2559394"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p:nvPr>
        </p:nvSpPr>
        <p:spPr>
          <a:xfrm>
            <a:off x="249709" y="1012824"/>
            <a:ext cx="2559394"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p:nvCxnSpPr>
        <p:spPr>
          <a:xfrm>
            <a:off x="6086689" y="1031155"/>
            <a:ext cx="18836" cy="3559895"/>
          </a:xfrm>
          <a:prstGeom prst="line">
            <a:avLst/>
          </a:prstGeom>
          <a:noFill/>
          <a:ln w="12700" cmpd="sng">
            <a:solidFill>
              <a:schemeClr val="bg1">
                <a:lumMod val="85000"/>
              </a:schemeClr>
            </a:solidFill>
            <a:round/>
            <a:headEnd/>
            <a:tailEnd/>
          </a:ln>
        </p:spPr>
      </p:cxnSp>
      <p:cxnSp>
        <p:nvCxnSpPr>
          <p:cNvPr id="8" name="Straight Connector 7"/>
          <p:cNvCxnSpPr/>
          <p:nvPr/>
        </p:nvCxnSpPr>
        <p:spPr>
          <a:xfrm>
            <a:off x="3057525" y="1031155"/>
            <a:ext cx="18836" cy="3559895"/>
          </a:xfrm>
          <a:prstGeom prst="line">
            <a:avLst/>
          </a:prstGeom>
          <a:noFill/>
          <a:ln w="12700" cmpd="sng">
            <a:solidFill>
              <a:schemeClr val="bg1">
                <a:lumMod val="85000"/>
              </a:schemeClr>
            </a:solidFill>
            <a:round/>
            <a:headEnd/>
            <a:tailEnd/>
          </a:ln>
        </p:spPr>
      </p:cxnSp>
    </p:spTree>
    <p:extLst>
      <p:ext uri="{BB962C8B-B14F-4D97-AF65-F5344CB8AC3E}">
        <p14:creationId xmlns:p14="http://schemas.microsoft.com/office/powerpoint/2010/main" val="1434025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852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CAF6-859F-4AF6-9FC2-A86C6AC2758F}"/>
              </a:ext>
            </a:extLst>
          </p:cNvPr>
          <p:cNvSpPr>
            <a:spLocks noGrp="1"/>
          </p:cNvSpPr>
          <p:nvPr>
            <p:ph type="title" hasCustomPrompt="1"/>
          </p:nvPr>
        </p:nvSpPr>
        <p:spPr>
          <a:xfrm>
            <a:off x="0" y="274638"/>
            <a:ext cx="9144000" cy="573859"/>
          </a:xfrm>
          <a:prstGeom prst="rect">
            <a:avLst/>
          </a:prstGeom>
        </p:spPr>
        <p:txBody>
          <a:bodyPr/>
          <a:lstStyle>
            <a:lvl1pPr>
              <a:defRPr lang="en-US" sz="3000" b="0" i="0" kern="1200" smtClean="0">
                <a:solidFill>
                  <a:srgbClr val="C00000"/>
                </a:solidFill>
                <a:latin typeface="Helvetica Light" charset="0"/>
                <a:ea typeface="Helvetica Light" charset="0"/>
                <a:cs typeface="Helvetica Light" charset="0"/>
              </a:defRPr>
            </a:lvl1pPr>
          </a:lstStyle>
          <a:p>
            <a:r>
              <a:rPr lang="en-US" dirty="0"/>
              <a:t>Click to add title</a:t>
            </a:r>
          </a:p>
        </p:txBody>
      </p:sp>
    </p:spTree>
    <p:extLst>
      <p:ext uri="{BB962C8B-B14F-4D97-AF65-F5344CB8AC3E}">
        <p14:creationId xmlns:p14="http://schemas.microsoft.com/office/powerpoint/2010/main" val="4173999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27913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p:txBody>
          <a:bodyPr/>
          <a:lstStyle/>
          <a:p>
            <a:pPr>
              <a:defRPr/>
            </a:pPr>
            <a:endParaRPr lang="en-US" altLang="zh-CN" dirty="0"/>
          </a:p>
        </p:txBody>
      </p:sp>
      <p:sp>
        <p:nvSpPr>
          <p:cNvPr id="4" name="灯片编号占位符 3"/>
          <p:cNvSpPr>
            <a:spLocks noGrp="1"/>
          </p:cNvSpPr>
          <p:nvPr>
            <p:ph type="sldNum" sz="quarter" idx="11"/>
          </p:nvPr>
        </p:nvSpPr>
        <p:spPr/>
        <p:txBody>
          <a:bodyPr/>
          <a:lstStyle/>
          <a:p>
            <a:pPr>
              <a:defRPr/>
            </a:pPr>
            <a:fld id="{DA77810B-A16E-41ED-AED8-53B2EE00FD52}" type="slidenum">
              <a:rPr lang="en-US" altLang="zh-CN" smtClean="0"/>
              <a:pPr>
                <a:defRPr/>
              </a:pPr>
              <a:t>‹#›</a:t>
            </a:fld>
            <a:endParaRPr lang="en-US" altLang="zh-CN" dirty="0"/>
          </a:p>
        </p:txBody>
      </p:sp>
      <p:sp>
        <p:nvSpPr>
          <p:cNvPr id="5" name="Rectangle 2"/>
          <p:cNvSpPr txBox="1">
            <a:spLocks noChangeArrowheads="1"/>
          </p:cNvSpPr>
          <p:nvPr userDrawn="1"/>
        </p:nvSpPr>
        <p:spPr bwMode="auto">
          <a:xfrm>
            <a:off x="0" y="1"/>
            <a:ext cx="9144000" cy="611981"/>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16000" tIns="34290" rIns="68580" bIns="34290" numCol="1" anchor="b"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ea typeface="微软雅黑" pitchFamily="34" charset="-122"/>
              </a:defRPr>
            </a:lvl2pPr>
            <a:lvl3pPr algn="ctr" rtl="0" eaLnBrk="0" fontAlgn="base" hangingPunct="0">
              <a:spcBef>
                <a:spcPct val="0"/>
              </a:spcBef>
              <a:spcAft>
                <a:spcPct val="0"/>
              </a:spcAft>
              <a:defRPr sz="4400">
                <a:solidFill>
                  <a:schemeClr val="tx1"/>
                </a:solidFill>
                <a:latin typeface="Arial" charset="0"/>
                <a:ea typeface="微软雅黑" pitchFamily="34" charset="-122"/>
              </a:defRPr>
            </a:lvl3pPr>
            <a:lvl4pPr algn="ctr" rtl="0" eaLnBrk="0" fontAlgn="base" hangingPunct="0">
              <a:spcBef>
                <a:spcPct val="0"/>
              </a:spcBef>
              <a:spcAft>
                <a:spcPct val="0"/>
              </a:spcAft>
              <a:defRPr sz="4400">
                <a:solidFill>
                  <a:schemeClr val="tx1"/>
                </a:solidFill>
                <a:latin typeface="Arial" charset="0"/>
                <a:ea typeface="微软雅黑" pitchFamily="34" charset="-122"/>
              </a:defRPr>
            </a:lvl4pPr>
            <a:lvl5pPr algn="ctr" rtl="0" eaLnBrk="0" fontAlgn="base" hangingPunct="0">
              <a:spcBef>
                <a:spcPct val="0"/>
              </a:spcBef>
              <a:spcAft>
                <a:spcPct val="0"/>
              </a:spcAft>
              <a:defRPr sz="4400">
                <a:solidFill>
                  <a:schemeClr val="tx1"/>
                </a:solidFill>
                <a:latin typeface="Arial" charset="0"/>
                <a:ea typeface="微软雅黑" pitchFamily="34" charset="-122"/>
              </a:defRPr>
            </a:lvl5pPr>
            <a:lvl6pPr marL="457200" algn="ctr" rtl="0" fontAlgn="base">
              <a:spcBef>
                <a:spcPct val="0"/>
              </a:spcBef>
              <a:spcAft>
                <a:spcPct val="0"/>
              </a:spcAft>
              <a:defRPr sz="4400">
                <a:solidFill>
                  <a:schemeClr val="tx1"/>
                </a:solidFill>
                <a:latin typeface="Arial" charset="0"/>
                <a:ea typeface="微软雅黑" pitchFamily="34" charset="-122"/>
              </a:defRPr>
            </a:lvl6pPr>
            <a:lvl7pPr marL="914400" algn="ctr" rtl="0" fontAlgn="base">
              <a:spcBef>
                <a:spcPct val="0"/>
              </a:spcBef>
              <a:spcAft>
                <a:spcPct val="0"/>
              </a:spcAft>
              <a:defRPr sz="4400">
                <a:solidFill>
                  <a:schemeClr val="tx1"/>
                </a:solidFill>
                <a:latin typeface="Arial" charset="0"/>
                <a:ea typeface="微软雅黑" pitchFamily="34" charset="-122"/>
              </a:defRPr>
            </a:lvl7pPr>
            <a:lvl8pPr marL="1371600" algn="ctr" rtl="0" fontAlgn="base">
              <a:spcBef>
                <a:spcPct val="0"/>
              </a:spcBef>
              <a:spcAft>
                <a:spcPct val="0"/>
              </a:spcAft>
              <a:defRPr sz="4400">
                <a:solidFill>
                  <a:schemeClr val="tx1"/>
                </a:solidFill>
                <a:latin typeface="Arial" charset="0"/>
                <a:ea typeface="微软雅黑" pitchFamily="34" charset="-122"/>
              </a:defRPr>
            </a:lvl8pPr>
            <a:lvl9pPr marL="1828800" algn="ctr" rtl="0" fontAlgn="base">
              <a:spcBef>
                <a:spcPct val="0"/>
              </a:spcBef>
              <a:spcAft>
                <a:spcPct val="0"/>
              </a:spcAft>
              <a:defRPr sz="4400">
                <a:solidFill>
                  <a:schemeClr val="tx1"/>
                </a:solidFill>
                <a:latin typeface="Arial" charset="0"/>
                <a:ea typeface="微软雅黑" pitchFamily="34" charset="-122"/>
              </a:defRPr>
            </a:lvl9pPr>
          </a:lstStyle>
          <a:p>
            <a:pPr algn="l" eaLnBrk="1" hangingPunct="1"/>
            <a:endParaRPr kumimoji="1" lang="zh-CN" altLang="en-US" sz="2100" b="1" dirty="0">
              <a:solidFill>
                <a:schemeClr val="bg1"/>
              </a:solidFill>
              <a:latin typeface="微软雅黑" pitchFamily="34" charset="-122"/>
            </a:endParaRPr>
          </a:p>
        </p:txBody>
      </p:sp>
      <p:sp>
        <p:nvSpPr>
          <p:cNvPr id="2" name="标题 1"/>
          <p:cNvSpPr>
            <a:spLocks noGrp="1"/>
          </p:cNvSpPr>
          <p:nvPr>
            <p:ph type="title"/>
          </p:nvPr>
        </p:nvSpPr>
        <p:spPr>
          <a:xfrm>
            <a:off x="228600" y="1"/>
            <a:ext cx="8229600" cy="594122"/>
          </a:xfrm>
        </p:spPr>
        <p:txBody>
          <a:bodyPr/>
          <a:lstStyle>
            <a:lvl1pPr algn="l">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6792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Graphic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9144000" cy="573859"/>
          </a:xfrm>
          <a:prstGeom prst="rect">
            <a:avLst/>
          </a:prstGeom>
        </p:spPr>
        <p:txBody>
          <a:bodyPr/>
          <a:lstStyle>
            <a:lvl1pPr>
              <a:defRPr lang="en-US" sz="3000" b="0" i="0" kern="1200" smtClean="0">
                <a:solidFill>
                  <a:srgbClr val="C00000"/>
                </a:solidFill>
                <a:latin typeface="Helvetica Light" charset="0"/>
                <a:ea typeface="Helvetica Light" charset="0"/>
                <a:cs typeface="Helvetica Light" charset="0"/>
              </a:defRPr>
            </a:lvl1pPr>
          </a:lstStyle>
          <a:p>
            <a:r>
              <a:rPr lang="en-US" dirty="0"/>
              <a:t>Click to add title</a:t>
            </a:r>
          </a:p>
        </p:txBody>
      </p:sp>
      <p:sp>
        <p:nvSpPr>
          <p:cNvPr id="5" name="Chart Placeholder 4"/>
          <p:cNvSpPr>
            <a:spLocks noGrp="1"/>
          </p:cNvSpPr>
          <p:nvPr>
            <p:ph type="chart" sz="quarter" idx="10"/>
          </p:nvPr>
        </p:nvSpPr>
        <p:spPr>
          <a:xfrm>
            <a:off x="628650" y="1583267"/>
            <a:ext cx="3598862" cy="2912533"/>
          </a:xfrm>
          <a:prstGeom prst="rect">
            <a:avLst/>
          </a:prstGeom>
        </p:spPr>
        <p:txBody>
          <a:bodyPr/>
          <a:lstStyle/>
          <a:p>
            <a:endParaRPr lang="en-US" dirty="0"/>
          </a:p>
        </p:txBody>
      </p:sp>
      <p:sp>
        <p:nvSpPr>
          <p:cNvPr id="7" name="Table Placeholder 6"/>
          <p:cNvSpPr>
            <a:spLocks noGrp="1"/>
          </p:cNvSpPr>
          <p:nvPr>
            <p:ph type="tbl" sz="quarter" idx="11"/>
          </p:nvPr>
        </p:nvSpPr>
        <p:spPr>
          <a:xfrm>
            <a:off x="4665133" y="1583267"/>
            <a:ext cx="3843867" cy="2912533"/>
          </a:xfrm>
          <a:prstGeom prst="rect">
            <a:avLst/>
          </a:prstGeom>
        </p:spPr>
        <p:txBody>
          <a:bodyPr/>
          <a:lstStyle/>
          <a:p>
            <a:endParaRPr lang="en-US" dirty="0"/>
          </a:p>
        </p:txBody>
      </p:sp>
      <p:sp>
        <p:nvSpPr>
          <p:cNvPr id="8" name="Text Placeholder 3"/>
          <p:cNvSpPr>
            <a:spLocks noGrp="1"/>
          </p:cNvSpPr>
          <p:nvPr>
            <p:ph type="body" sz="quarter" idx="12"/>
          </p:nvPr>
        </p:nvSpPr>
        <p:spPr>
          <a:xfrm>
            <a:off x="628650" y="1012824"/>
            <a:ext cx="7886700" cy="47730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a:t>
            </a:r>
            <a:r>
              <a:rPr lang="en-US"/>
              <a:t>text styles</a:t>
            </a:r>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ne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9144000" cy="573859"/>
          </a:xfrm>
          <a:prstGeom prst="rect">
            <a:avLst/>
          </a:prstGeom>
        </p:spPr>
        <p:txBody>
          <a:bodyPr/>
          <a:lstStyle>
            <a:lvl1pPr>
              <a:defRPr lang="en-US" sz="3000" b="0" i="0" kern="1200" smtClean="0">
                <a:solidFill>
                  <a:srgbClr val="C00000"/>
                </a:solidFill>
                <a:latin typeface="Helvetica Light" charset="0"/>
                <a:ea typeface="Helvetica Light" charset="0"/>
                <a:cs typeface="Helvetica Light" charset="0"/>
              </a:defRPr>
            </a:lvl1pPr>
          </a:lstStyle>
          <a:p>
            <a:r>
              <a:rPr lang="en-US" dirty="0"/>
              <a:t>Click to add title</a:t>
            </a:r>
          </a:p>
        </p:txBody>
      </p:sp>
      <p:sp>
        <p:nvSpPr>
          <p:cNvPr id="4" name="Text Placeholder 3"/>
          <p:cNvSpPr>
            <a:spLocks noGrp="1"/>
          </p:cNvSpPr>
          <p:nvPr>
            <p:ph type="body" sz="quarter" idx="10"/>
          </p:nvPr>
        </p:nvSpPr>
        <p:spPr>
          <a:xfrm>
            <a:off x="628650" y="1012824"/>
            <a:ext cx="7886700"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247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9144000" cy="573859"/>
          </a:xfrm>
          <a:prstGeom prst="rect">
            <a:avLst/>
          </a:prstGeom>
        </p:spPr>
        <p:txBody>
          <a:bodyPr/>
          <a:lstStyle>
            <a:lvl1pPr>
              <a:defRPr lang="en-US" sz="3000" b="0" i="0" kern="1200" smtClean="0">
                <a:solidFill>
                  <a:srgbClr val="C00000"/>
                </a:solidFill>
                <a:latin typeface="Helvetica Light" charset="0"/>
                <a:ea typeface="Helvetica Light" charset="0"/>
                <a:cs typeface="Helvetica Light" charset="0"/>
              </a:defRPr>
            </a:lvl1pPr>
          </a:lstStyle>
          <a:p>
            <a:r>
              <a:rPr lang="en-US" dirty="0"/>
              <a:t>Click to add title</a:t>
            </a:r>
          </a:p>
        </p:txBody>
      </p:sp>
      <p:sp>
        <p:nvSpPr>
          <p:cNvPr id="4" name="Text Placeholder 3"/>
          <p:cNvSpPr>
            <a:spLocks noGrp="1"/>
          </p:cNvSpPr>
          <p:nvPr>
            <p:ph type="body" sz="quarter" idx="10"/>
          </p:nvPr>
        </p:nvSpPr>
        <p:spPr>
          <a:xfrm>
            <a:off x="628650" y="1012824"/>
            <a:ext cx="3655026"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p:nvCxnSpPr>
        <p:spPr>
          <a:xfrm flipH="1">
            <a:off x="4502710" y="1012824"/>
            <a:ext cx="11625" cy="3174562"/>
          </a:xfrm>
          <a:prstGeom prst="line">
            <a:avLst/>
          </a:prstGeom>
          <a:noFill/>
          <a:ln w="12700" cmpd="sng">
            <a:solidFill>
              <a:schemeClr val="bg1">
                <a:lumMod val="85000"/>
              </a:schemeClr>
            </a:solidFill>
            <a:round/>
            <a:headEnd/>
            <a:tailEnd/>
          </a:ln>
        </p:spPr>
      </p:cxnSp>
      <p:sp>
        <p:nvSpPr>
          <p:cNvPr id="6" name="Text Placeholder 3"/>
          <p:cNvSpPr>
            <a:spLocks noGrp="1"/>
          </p:cNvSpPr>
          <p:nvPr>
            <p:ph type="body" sz="quarter" idx="11"/>
          </p:nvPr>
        </p:nvSpPr>
        <p:spPr>
          <a:xfrm>
            <a:off x="4860324" y="1012824"/>
            <a:ext cx="3655026"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9144000" cy="582097"/>
          </a:xfrm>
          <a:prstGeom prst="rect">
            <a:avLst/>
          </a:prstGeom>
        </p:spPr>
        <p:txBody>
          <a:bodyPr/>
          <a:lstStyle>
            <a:lvl1pPr>
              <a:defRPr lang="en-US" sz="3000" b="0" i="0" kern="1200" dirty="0" smtClean="0">
                <a:solidFill>
                  <a:srgbClr val="C00000"/>
                </a:solidFill>
                <a:latin typeface="Helvetica Light" charset="0"/>
                <a:ea typeface="Helvetica Light" charset="0"/>
                <a:cs typeface="Helvetica Light" charset="0"/>
              </a:defRPr>
            </a:lvl1pPr>
          </a:lstStyle>
          <a:p>
            <a:r>
              <a:rPr lang="en-US" dirty="0"/>
              <a:t>Click to add title</a:t>
            </a:r>
          </a:p>
        </p:txBody>
      </p:sp>
      <p:sp>
        <p:nvSpPr>
          <p:cNvPr id="4" name="Text Placeholder 3"/>
          <p:cNvSpPr>
            <a:spLocks noGrp="1"/>
          </p:cNvSpPr>
          <p:nvPr>
            <p:ph type="body" sz="quarter" idx="11"/>
          </p:nvPr>
        </p:nvSpPr>
        <p:spPr>
          <a:xfrm>
            <a:off x="3305947" y="1012824"/>
            <a:ext cx="2559394"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2"/>
          </p:nvPr>
        </p:nvSpPr>
        <p:spPr>
          <a:xfrm>
            <a:off x="6312758" y="1012824"/>
            <a:ext cx="2559394"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p:nvPr>
        </p:nvSpPr>
        <p:spPr>
          <a:xfrm>
            <a:off x="249709" y="1012824"/>
            <a:ext cx="2559394" cy="2018699"/>
          </a:xfrm>
          <a:prstGeom prst="rect">
            <a:avLst/>
          </a:prstGeom>
        </p:spPr>
        <p:txBody>
          <a:bodyPr/>
          <a:lstStyle>
            <a:lvl1pPr marL="0" indent="0">
              <a:buNone/>
              <a:defRPr sz="1100" b="0" i="0">
                <a:solidFill>
                  <a:schemeClr val="tx1">
                    <a:lumMod val="65000"/>
                    <a:lumOff val="35000"/>
                  </a:schemeClr>
                </a:solidFill>
                <a:latin typeface="Helvetica Light" charset="0"/>
                <a:ea typeface="Helvetica Light" charset="0"/>
                <a:cs typeface="Helvetica Light" charset="0"/>
              </a:defRPr>
            </a:lvl1pPr>
            <a:lvl2pPr marL="171450" indent="-171450">
              <a:buFont typeface="Arial" charset="0"/>
              <a:buChar char="•"/>
              <a:defRPr sz="1100" b="0" i="0">
                <a:solidFill>
                  <a:schemeClr val="tx1">
                    <a:lumMod val="65000"/>
                    <a:lumOff val="35000"/>
                  </a:schemeClr>
                </a:solidFill>
                <a:latin typeface="Helvetica Light" charset="0"/>
                <a:ea typeface="Helvetica Light" charset="0"/>
                <a:cs typeface="Helvetica Light" charset="0"/>
              </a:defRPr>
            </a:lvl2pPr>
            <a:lvl3pPr marL="365760" indent="-182880">
              <a:buFont typeface=".AppleSystemUIFont" charset="-120"/>
              <a:buChar char="–"/>
              <a:defRPr sz="1000" b="0" i="0">
                <a:solidFill>
                  <a:schemeClr val="tx1">
                    <a:lumMod val="65000"/>
                    <a:lumOff val="35000"/>
                  </a:schemeClr>
                </a:solidFill>
                <a:latin typeface="Helvetica Light" charset="0"/>
                <a:ea typeface="Helvetica Light" charset="0"/>
                <a:cs typeface="Helvetica Light" charset="0"/>
              </a:defRPr>
            </a:lvl3pPr>
            <a:lvl4pPr marL="548640" indent="-182880">
              <a:buFont typeface="Arial" charset="0"/>
              <a:buChar char="•"/>
              <a:defRPr sz="900" b="0" i="0">
                <a:solidFill>
                  <a:schemeClr val="tx1">
                    <a:lumMod val="65000"/>
                    <a:lumOff val="35000"/>
                  </a:schemeClr>
                </a:solidFill>
                <a:latin typeface="Helvetica Light" charset="0"/>
                <a:ea typeface="Helvetica Light" charset="0"/>
                <a:cs typeface="Helvetica Light" charset="0"/>
              </a:defRPr>
            </a:lvl4pPr>
            <a:lvl5pPr marL="731520" indent="-182880">
              <a:defRPr sz="900" b="0" i="0">
                <a:solidFill>
                  <a:schemeClr val="tx1">
                    <a:lumMod val="65000"/>
                    <a:lumOff val="35000"/>
                  </a:schemeClr>
                </a:solidFill>
                <a:latin typeface="Helvetica Light" charset="0"/>
                <a:ea typeface="Helvetica Light" charset="0"/>
                <a:cs typeface="Helvetica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p:nvCxnSpPr>
        <p:spPr>
          <a:xfrm>
            <a:off x="6086689" y="1031155"/>
            <a:ext cx="18836" cy="3559895"/>
          </a:xfrm>
          <a:prstGeom prst="line">
            <a:avLst/>
          </a:prstGeom>
          <a:noFill/>
          <a:ln w="12700" cmpd="sng">
            <a:solidFill>
              <a:schemeClr val="bg1">
                <a:lumMod val="85000"/>
              </a:schemeClr>
            </a:solidFill>
            <a:round/>
            <a:headEnd/>
            <a:tailEnd/>
          </a:ln>
        </p:spPr>
      </p:cxnSp>
      <p:cxnSp>
        <p:nvCxnSpPr>
          <p:cNvPr id="8" name="Straight Connector 7"/>
          <p:cNvCxnSpPr/>
          <p:nvPr/>
        </p:nvCxnSpPr>
        <p:spPr>
          <a:xfrm>
            <a:off x="3057525" y="1031155"/>
            <a:ext cx="18836" cy="3559895"/>
          </a:xfrm>
          <a:prstGeom prst="line">
            <a:avLst/>
          </a:prstGeom>
          <a:noFill/>
          <a:ln w="12700" cmpd="sng">
            <a:solidFill>
              <a:schemeClr val="bg1">
                <a:lumMod val="85000"/>
              </a:schemeClr>
            </a:solidFill>
            <a:round/>
            <a:headEnd/>
            <a:tailEnd/>
          </a:ln>
        </p:spPr>
      </p:cxnSp>
    </p:spTree>
    <p:extLst>
      <p:ext uri="{BB962C8B-B14F-4D97-AF65-F5344CB8AC3E}">
        <p14:creationId xmlns:p14="http://schemas.microsoft.com/office/powerpoint/2010/main" val="77350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33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CAF6-859F-4AF6-9FC2-A86C6AC2758F}"/>
              </a:ext>
            </a:extLst>
          </p:cNvPr>
          <p:cNvSpPr>
            <a:spLocks noGrp="1"/>
          </p:cNvSpPr>
          <p:nvPr>
            <p:ph type="title" hasCustomPrompt="1"/>
          </p:nvPr>
        </p:nvSpPr>
        <p:spPr>
          <a:xfrm>
            <a:off x="0" y="274638"/>
            <a:ext cx="9144000" cy="573859"/>
          </a:xfrm>
          <a:prstGeom prst="rect">
            <a:avLst/>
          </a:prstGeom>
        </p:spPr>
        <p:txBody>
          <a:bodyPr/>
          <a:lstStyle>
            <a:lvl1pPr>
              <a:defRPr lang="en-US" sz="3000" b="0" i="0" kern="1200" smtClean="0">
                <a:solidFill>
                  <a:srgbClr val="C00000"/>
                </a:solidFill>
                <a:latin typeface="Helvetica Light" charset="0"/>
                <a:ea typeface="Helvetica Light" charset="0"/>
                <a:cs typeface="Helvetica Light" charset="0"/>
              </a:defRPr>
            </a:lvl1pPr>
          </a:lstStyle>
          <a:p>
            <a:r>
              <a:rPr lang="en-US" dirty="0"/>
              <a:t>Click to add title</a:t>
            </a:r>
          </a:p>
        </p:txBody>
      </p:sp>
    </p:spTree>
    <p:extLst>
      <p:ext uri="{BB962C8B-B14F-4D97-AF65-F5344CB8AC3E}">
        <p14:creationId xmlns:p14="http://schemas.microsoft.com/office/powerpoint/2010/main" val="2692762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with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FE5BE-26E0-4EC9-8D47-499EE5D507AB}"/>
              </a:ext>
            </a:extLst>
          </p:cNvPr>
          <p:cNvSpPr>
            <a:spLocks noGrp="1"/>
          </p:cNvSpPr>
          <p:nvPr>
            <p:ph type="title" hasCustomPrompt="1"/>
          </p:nvPr>
        </p:nvSpPr>
        <p:spPr>
          <a:xfrm>
            <a:off x="0" y="507023"/>
            <a:ext cx="9144000" cy="548640"/>
          </a:xfrm>
          <a:prstGeom prst="rect">
            <a:avLst/>
          </a:prstGeom>
        </p:spPr>
        <p:txBody>
          <a:bodyPr/>
          <a:lstStyle>
            <a:lvl1pPr>
              <a:defRPr lang="en-US" sz="3000" b="0" i="0">
                <a:solidFill>
                  <a:srgbClr val="C00000"/>
                </a:solidFill>
                <a:latin typeface="Helvetica Light" charset="0"/>
                <a:ea typeface="Helvetica Light" charset="0"/>
                <a:cs typeface="Helvetica Light" charset="0"/>
              </a:defRPr>
            </a:lvl1pPr>
          </a:lstStyle>
          <a:p>
            <a:pPr marL="0" lvl="0" indent="0">
              <a:spcBef>
                <a:spcPct val="20000"/>
              </a:spcBef>
              <a:buFont typeface="Arial"/>
            </a:pPr>
            <a:r>
              <a:rPr lang="en-US" dirty="0"/>
              <a:t>Click to add text</a:t>
            </a:r>
          </a:p>
        </p:txBody>
      </p:sp>
    </p:spTree>
    <p:extLst>
      <p:ext uri="{BB962C8B-B14F-4D97-AF65-F5344CB8AC3E}">
        <p14:creationId xmlns:p14="http://schemas.microsoft.com/office/powerpoint/2010/main" val="5873000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2.png"/><Relationship Id="rId5" Type="http://schemas.openxmlformats.org/officeDocument/2006/relationships/slideLayout" Target="../slideLayouts/slideLayout25.xml"/><Relationship Id="rId10" Type="http://schemas.openxmlformats.org/officeDocument/2006/relationships/image" Target="../media/image10.jpeg"/><Relationship Id="rId4" Type="http://schemas.openxmlformats.org/officeDocument/2006/relationships/slideLayout" Target="../slideLayouts/slideLayout24.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4.xml"/><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5.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6.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8.xml"/><Relationship Id="rId1" Type="http://schemas.openxmlformats.org/officeDocument/2006/relationships/slideLayout" Target="../slideLayouts/slideLayout19.xml"/><Relationship Id="rId4" Type="http://schemas.openxmlformats.org/officeDocument/2006/relationships/image" Target="../media/image8.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9.xml"/><Relationship Id="rId1" Type="http://schemas.openxmlformats.org/officeDocument/2006/relationships/slideLayout" Target="../slideLayouts/slideLayout20.xml"/><Relationship Id="rId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034" y="429769"/>
            <a:ext cx="2732230" cy="963902"/>
          </a:xfrm>
          <a:prstGeom prst="rect">
            <a:avLst/>
          </a:prstGeom>
        </p:spPr>
      </p:pic>
      <p:cxnSp>
        <p:nvCxnSpPr>
          <p:cNvPr id="4" name="Straight Connector 3"/>
          <p:cNvCxnSpPr/>
          <p:nvPr/>
        </p:nvCxnSpPr>
        <p:spPr>
          <a:xfrm>
            <a:off x="559610" y="2414016"/>
            <a:ext cx="1497790" cy="0"/>
          </a:xfrm>
          <a:prstGeom prst="line">
            <a:avLst/>
          </a:prstGeom>
          <a:ln w="762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8798692"/>
      </p:ext>
    </p:extLst>
  </p:cSld>
  <p:clrMap bg1="lt1" tx1="dk1" bg2="lt2" tx2="dk2" accent1="accent1" accent2="accent2" accent3="accent3" accent4="accent4" accent5="accent5" accent6="accent6" hlink="hlink" folHlink="folHlink"/>
  <p:sldLayoutIdLst>
    <p:sldLayoutId id="2147483849" r:id="rId1"/>
    <p:sldLayoutId id="2147483909" r:id="rId2"/>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4767262"/>
            <a:ext cx="9144000" cy="376238"/>
          </a:xfrm>
          <a:prstGeom prst="rect">
            <a:avLst/>
          </a:prstGeom>
          <a:solidFill>
            <a:srgbClr val="ECEC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Helvetica Light" charset="0"/>
            </a:endParaRPr>
          </a:p>
        </p:txBody>
      </p:sp>
      <p:sp>
        <p:nvSpPr>
          <p:cNvPr id="2" name="TextBox 1"/>
          <p:cNvSpPr txBox="1"/>
          <p:nvPr/>
        </p:nvSpPr>
        <p:spPr>
          <a:xfrm>
            <a:off x="8539149" y="4862988"/>
            <a:ext cx="1762567" cy="207749"/>
          </a:xfrm>
          <a:prstGeom prst="rect">
            <a:avLst/>
          </a:prstGeom>
          <a:noFill/>
        </p:spPr>
        <p:txBody>
          <a:bodyPr wrap="square" rtlCol="0">
            <a:spAutoFit/>
          </a:bodyPr>
          <a:lstStyle/>
          <a:p>
            <a:fld id="{0A52FF5E-384C-654F-BC85-B661B40A616C}" type="slidenum">
              <a:rPr lang="en-US" sz="750" b="0" i="0" smtClean="0">
                <a:latin typeface="Helvetica Light" charset="0"/>
              </a:rPr>
              <a:t>‹#›</a:t>
            </a:fld>
            <a:endParaRPr lang="en-US" sz="750" b="0" i="0" dirty="0">
              <a:latin typeface="Helvetica Light" charset="0"/>
            </a:endParaRPr>
          </a:p>
        </p:txBody>
      </p:sp>
      <p:pic>
        <p:nvPicPr>
          <p:cNvPr id="6" name="Picture 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6202" y="4810547"/>
            <a:ext cx="2530573" cy="310513"/>
          </a:xfrm>
          <a:prstGeom prst="rect">
            <a:avLst/>
          </a:prstGeom>
        </p:spPr>
      </p:pic>
    </p:spTree>
    <p:extLst>
      <p:ext uri="{BB962C8B-B14F-4D97-AF65-F5344CB8AC3E}">
        <p14:creationId xmlns:p14="http://schemas.microsoft.com/office/powerpoint/2010/main" val="1991477990"/>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767262"/>
            <a:ext cx="9144000" cy="376238"/>
          </a:xfrm>
          <a:prstGeom prst="rect">
            <a:avLst/>
          </a:prstGeom>
          <a:solidFill>
            <a:srgbClr val="ECEC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Helvetica Light" charset="0"/>
            </a:endParaRPr>
          </a:p>
        </p:txBody>
      </p:sp>
      <p:sp>
        <p:nvSpPr>
          <p:cNvPr id="2" name="TextBox 1"/>
          <p:cNvSpPr txBox="1"/>
          <p:nvPr/>
        </p:nvSpPr>
        <p:spPr>
          <a:xfrm>
            <a:off x="8539149" y="4862988"/>
            <a:ext cx="1762567" cy="207749"/>
          </a:xfrm>
          <a:prstGeom prst="rect">
            <a:avLst/>
          </a:prstGeom>
          <a:noFill/>
        </p:spPr>
        <p:txBody>
          <a:bodyPr wrap="square" rtlCol="0">
            <a:spAutoFit/>
          </a:bodyPr>
          <a:lstStyle/>
          <a:p>
            <a:fld id="{0A52FF5E-384C-654F-BC85-B661B40A616C}" type="slidenum">
              <a:rPr lang="en-US" sz="750" b="0" i="0" smtClean="0">
                <a:latin typeface="Helvetica Light" charset="0"/>
              </a:rPr>
              <a:t>‹#›</a:t>
            </a:fld>
            <a:endParaRPr lang="en-US" sz="750" b="0" i="0" dirty="0">
              <a:latin typeface="Helvetica Light" charset="0"/>
            </a:endParaRPr>
          </a:p>
        </p:txBody>
      </p:sp>
      <p:pic>
        <p:nvPicPr>
          <p:cNvPr id="6" name="Picture 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6202" y="4810547"/>
            <a:ext cx="2530573" cy="310513"/>
          </a:xfrm>
          <a:prstGeom prst="rect">
            <a:avLst/>
          </a:prstGeom>
        </p:spPr>
      </p:pic>
    </p:spTree>
    <p:extLst>
      <p:ext uri="{BB962C8B-B14F-4D97-AF65-F5344CB8AC3E}">
        <p14:creationId xmlns:p14="http://schemas.microsoft.com/office/powerpoint/2010/main" val="3996575829"/>
      </p:ext>
    </p:extLst>
  </p:cSld>
  <p:clrMap bg1="lt1" tx1="dk1" bg2="lt2" tx2="dk2" accent1="accent1" accent2="accent2" accent3="accent3" accent4="accent4" accent5="accent5" accent6="accent6" hlink="hlink" folHlink="folHlink"/>
  <p:sldLayoutIdLst>
    <p:sldLayoutId id="2147483871" r:id="rId1"/>
    <p:sldLayoutId id="2147483868" r:id="rId2"/>
    <p:sldLayoutId id="2147483869" r:id="rId3"/>
    <p:sldLayoutId id="2147483870" r:id="rId4"/>
    <p:sldLayoutId id="2147483872" r:id="rId5"/>
    <p:sldLayoutId id="2147483873" r:id="rId6"/>
    <p:sldLayoutId id="2147483874" r:id="rId7"/>
    <p:sldLayoutId id="2147483875" r:id="rId8"/>
    <p:sldLayoutId id="2147483877" r:id="rId9"/>
    <p:sldLayoutId id="2147483880" r:id="rId10"/>
    <p:sldLayoutId id="2147483908" r:id="rId1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4767262"/>
            <a:ext cx="9144000" cy="376238"/>
          </a:xfrm>
          <a:prstGeom prst="rect">
            <a:avLst/>
          </a:prstGeom>
          <a:solidFill>
            <a:srgbClr val="ECEC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Helvetica Light" charset="0"/>
            </a:endParaRPr>
          </a:p>
        </p:txBody>
      </p:sp>
      <p:sp>
        <p:nvSpPr>
          <p:cNvPr id="9" name="TextBox 8"/>
          <p:cNvSpPr txBox="1"/>
          <p:nvPr/>
        </p:nvSpPr>
        <p:spPr>
          <a:xfrm>
            <a:off x="8539149" y="4862988"/>
            <a:ext cx="1762567" cy="207749"/>
          </a:xfrm>
          <a:prstGeom prst="rect">
            <a:avLst/>
          </a:prstGeom>
          <a:noFill/>
        </p:spPr>
        <p:txBody>
          <a:bodyPr wrap="square" rtlCol="0">
            <a:spAutoFit/>
          </a:bodyPr>
          <a:lstStyle/>
          <a:p>
            <a:fld id="{0A52FF5E-384C-654F-BC85-B661B40A616C}" type="slidenum">
              <a:rPr lang="en-US" sz="750" b="0" i="0" smtClean="0">
                <a:latin typeface="Helvetica Light" charset="0"/>
              </a:rPr>
              <a:t>‹#›</a:t>
            </a:fld>
            <a:endParaRPr lang="en-US" sz="750" b="0" i="0" dirty="0">
              <a:latin typeface="Helvetica Light"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202" y="4810547"/>
            <a:ext cx="2530573" cy="310513"/>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145"/>
            <a:ext cx="4443984" cy="4776405"/>
          </a:xfrm>
          <a:prstGeom prst="rect">
            <a:avLst/>
          </a:prstGeom>
        </p:spPr>
      </p:pic>
    </p:spTree>
    <p:extLst>
      <p:ext uri="{BB962C8B-B14F-4D97-AF65-F5344CB8AC3E}">
        <p14:creationId xmlns:p14="http://schemas.microsoft.com/office/powerpoint/2010/main" val="2100698616"/>
      </p:ext>
    </p:extLst>
  </p:cSld>
  <p:clrMap bg1="lt1" tx1="dk1" bg2="lt2" tx2="dk2" accent1="accent1" accent2="accent2" accent3="accent3" accent4="accent4" accent5="accent5" accent6="accent6" hlink="hlink" folHlink="folHlink"/>
  <p:sldLayoutIdLst>
    <p:sldLayoutId id="2147483852"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4767262"/>
            <a:ext cx="9144000" cy="376238"/>
          </a:xfrm>
          <a:prstGeom prst="rect">
            <a:avLst/>
          </a:prstGeom>
          <a:solidFill>
            <a:srgbClr val="ECEC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Helvetica Light" charset="0"/>
            </a:endParaRPr>
          </a:p>
        </p:txBody>
      </p:sp>
      <p:sp>
        <p:nvSpPr>
          <p:cNvPr id="9" name="TextBox 8"/>
          <p:cNvSpPr txBox="1"/>
          <p:nvPr/>
        </p:nvSpPr>
        <p:spPr>
          <a:xfrm>
            <a:off x="8539149" y="4862988"/>
            <a:ext cx="1762567" cy="207749"/>
          </a:xfrm>
          <a:prstGeom prst="rect">
            <a:avLst/>
          </a:prstGeom>
          <a:noFill/>
        </p:spPr>
        <p:txBody>
          <a:bodyPr wrap="square" rtlCol="0">
            <a:spAutoFit/>
          </a:bodyPr>
          <a:lstStyle/>
          <a:p>
            <a:fld id="{0A52FF5E-384C-654F-BC85-B661B40A616C}" type="slidenum">
              <a:rPr lang="en-US" sz="750" b="0" i="0" smtClean="0">
                <a:latin typeface="Helvetica Light" charset="0"/>
              </a:rPr>
              <a:t>‹#›</a:t>
            </a:fld>
            <a:endParaRPr lang="en-US" sz="750" b="0" i="0" dirty="0">
              <a:latin typeface="Helvetica Light"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202" y="4810547"/>
            <a:ext cx="2530573" cy="310513"/>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00016" y="-9145"/>
            <a:ext cx="4443984" cy="4776405"/>
          </a:xfrm>
          <a:prstGeom prst="rect">
            <a:avLst/>
          </a:prstGeom>
        </p:spPr>
      </p:pic>
    </p:spTree>
    <p:extLst>
      <p:ext uri="{BB962C8B-B14F-4D97-AF65-F5344CB8AC3E}">
        <p14:creationId xmlns:p14="http://schemas.microsoft.com/office/powerpoint/2010/main" val="1210636483"/>
      </p:ext>
    </p:extLst>
  </p:cSld>
  <p:clrMap bg1="lt1" tx1="dk1" bg2="lt2" tx2="dk2" accent1="accent1" accent2="accent2" accent3="accent3" accent4="accent4" accent5="accent5" accent6="accent6" hlink="hlink" folHlink="folHlink"/>
  <p:sldLayoutIdLst>
    <p:sldLayoutId id="2147483862"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4767262"/>
            <a:ext cx="9144000" cy="376238"/>
          </a:xfrm>
          <a:prstGeom prst="rect">
            <a:avLst/>
          </a:prstGeom>
          <a:solidFill>
            <a:srgbClr val="ECEC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Helvetica Light" charset="0"/>
            </a:endParaRPr>
          </a:p>
        </p:txBody>
      </p:sp>
      <p:sp>
        <p:nvSpPr>
          <p:cNvPr id="10" name="TextBox 9"/>
          <p:cNvSpPr txBox="1"/>
          <p:nvPr/>
        </p:nvSpPr>
        <p:spPr>
          <a:xfrm>
            <a:off x="8539149" y="4862988"/>
            <a:ext cx="1762567" cy="207749"/>
          </a:xfrm>
          <a:prstGeom prst="rect">
            <a:avLst/>
          </a:prstGeom>
          <a:noFill/>
        </p:spPr>
        <p:txBody>
          <a:bodyPr wrap="square" rtlCol="0">
            <a:spAutoFit/>
          </a:bodyPr>
          <a:lstStyle/>
          <a:p>
            <a:fld id="{0A52FF5E-384C-654F-BC85-B661B40A616C}" type="slidenum">
              <a:rPr lang="en-US" sz="750" b="0" i="0" smtClean="0">
                <a:latin typeface="Helvetica Light" charset="0"/>
              </a:rPr>
              <a:t>‹#›</a:t>
            </a:fld>
            <a:endParaRPr lang="en-US" sz="750" b="0" i="0" dirty="0">
              <a:latin typeface="Helvetica Light" charset="0"/>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202" y="4810547"/>
            <a:ext cx="2530573" cy="310513"/>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9143999" cy="1984248"/>
          </a:xfrm>
          <a:prstGeom prst="rect">
            <a:avLst/>
          </a:prstGeom>
        </p:spPr>
      </p:pic>
      <p:cxnSp>
        <p:nvCxnSpPr>
          <p:cNvPr id="7" name="Straight Connector 6"/>
          <p:cNvCxnSpPr/>
          <p:nvPr/>
        </p:nvCxnSpPr>
        <p:spPr>
          <a:xfrm>
            <a:off x="4572000" y="2773028"/>
            <a:ext cx="0" cy="1789000"/>
          </a:xfrm>
          <a:prstGeom prst="line">
            <a:avLst/>
          </a:prstGeom>
          <a:noFill/>
          <a:ln w="12700" cmpd="sng">
            <a:solidFill>
              <a:schemeClr val="bg1">
                <a:lumMod val="85000"/>
              </a:schemeClr>
            </a:solidFill>
            <a:round/>
            <a:headEnd/>
            <a:tailEnd/>
          </a:ln>
        </p:spPr>
      </p:cxnSp>
    </p:spTree>
    <p:extLst>
      <p:ext uri="{BB962C8B-B14F-4D97-AF65-F5344CB8AC3E}">
        <p14:creationId xmlns:p14="http://schemas.microsoft.com/office/powerpoint/2010/main" val="94172865"/>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1100" y="2038449"/>
            <a:ext cx="4229100" cy="1009650"/>
          </a:xfrm>
          <a:prstGeom prst="rect">
            <a:avLst/>
          </a:prstGeom>
        </p:spPr>
      </p:pic>
      <p:cxnSp>
        <p:nvCxnSpPr>
          <p:cNvPr id="16" name="Straight Connector 15"/>
          <p:cNvCxnSpPr/>
          <p:nvPr/>
        </p:nvCxnSpPr>
        <p:spPr>
          <a:xfrm>
            <a:off x="3067449" y="2692005"/>
            <a:ext cx="0" cy="1789000"/>
          </a:xfrm>
          <a:prstGeom prst="line">
            <a:avLst/>
          </a:prstGeom>
          <a:noFill/>
          <a:ln w="12700" cmpd="sng">
            <a:solidFill>
              <a:schemeClr val="bg1">
                <a:lumMod val="85000"/>
              </a:schemeClr>
            </a:solidFill>
            <a:round/>
            <a:headEnd/>
            <a:tailEnd/>
          </a:ln>
        </p:spPr>
      </p:cxnSp>
      <p:cxnSp>
        <p:nvCxnSpPr>
          <p:cNvPr id="17" name="Straight Connector 16"/>
          <p:cNvCxnSpPr/>
          <p:nvPr/>
        </p:nvCxnSpPr>
        <p:spPr>
          <a:xfrm>
            <a:off x="6086689" y="2692005"/>
            <a:ext cx="0" cy="1789000"/>
          </a:xfrm>
          <a:prstGeom prst="line">
            <a:avLst/>
          </a:prstGeom>
          <a:noFill/>
          <a:ln w="12700" cmpd="sng">
            <a:solidFill>
              <a:schemeClr val="bg1">
                <a:lumMod val="85000"/>
              </a:schemeClr>
            </a:solidFill>
            <a:round/>
            <a:headEnd/>
            <a:tailEnd/>
          </a:ln>
        </p:spPr>
      </p:cxn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9143999" cy="1975104"/>
          </a:xfrm>
          <a:prstGeom prst="rect">
            <a:avLst/>
          </a:prstGeom>
        </p:spPr>
      </p:pic>
      <p:sp>
        <p:nvSpPr>
          <p:cNvPr id="13" name="Rectangle 12"/>
          <p:cNvSpPr/>
          <p:nvPr/>
        </p:nvSpPr>
        <p:spPr>
          <a:xfrm>
            <a:off x="0" y="4767262"/>
            <a:ext cx="9144000" cy="376238"/>
          </a:xfrm>
          <a:prstGeom prst="rect">
            <a:avLst/>
          </a:prstGeom>
          <a:solidFill>
            <a:srgbClr val="ECEC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Helvetica Light" charset="0"/>
            </a:endParaRPr>
          </a:p>
        </p:txBody>
      </p:sp>
      <p:sp>
        <p:nvSpPr>
          <p:cNvPr id="14" name="TextBox 13"/>
          <p:cNvSpPr txBox="1"/>
          <p:nvPr/>
        </p:nvSpPr>
        <p:spPr>
          <a:xfrm>
            <a:off x="8539149" y="4862988"/>
            <a:ext cx="1762567" cy="207749"/>
          </a:xfrm>
          <a:prstGeom prst="rect">
            <a:avLst/>
          </a:prstGeom>
          <a:noFill/>
        </p:spPr>
        <p:txBody>
          <a:bodyPr wrap="square" rtlCol="0">
            <a:spAutoFit/>
          </a:bodyPr>
          <a:lstStyle/>
          <a:p>
            <a:fld id="{0A52FF5E-384C-654F-BC85-B661B40A616C}" type="slidenum">
              <a:rPr lang="en-US" sz="750" b="0" i="0" smtClean="0">
                <a:latin typeface="Helvetica Light" charset="0"/>
              </a:rPr>
              <a:t>‹#›</a:t>
            </a:fld>
            <a:endParaRPr lang="en-US" sz="750" b="0" i="0" dirty="0">
              <a:latin typeface="Helvetica Light" charset="0"/>
            </a:endParaRPr>
          </a:p>
        </p:txBody>
      </p:sp>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6202" y="4810547"/>
            <a:ext cx="2530573" cy="310513"/>
          </a:xfrm>
          <a:prstGeom prst="rect">
            <a:avLst/>
          </a:prstGeom>
        </p:spPr>
      </p:pic>
    </p:spTree>
    <p:extLst>
      <p:ext uri="{BB962C8B-B14F-4D97-AF65-F5344CB8AC3E}">
        <p14:creationId xmlns:p14="http://schemas.microsoft.com/office/powerpoint/2010/main" val="39709239"/>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726069"/>
      </p:ext>
    </p:extLst>
  </p:cSld>
  <p:clrMap bg1="lt1" tx1="dk1" bg2="lt2" tx2="dk2" accent1="accent1" accent2="accent2" accent3="accent3" accent4="accent4" accent5="accent5" accent6="accent6" hlink="hlink" folHlink="folHlink"/>
  <p:sldLayoutIdLst>
    <p:sldLayoutId id="21474838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1100" y="2038449"/>
            <a:ext cx="4229100" cy="1009650"/>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3712" y="-34724"/>
            <a:ext cx="9497028" cy="5178224"/>
          </a:xfrm>
          <a:prstGeom prst="rect">
            <a:avLst/>
          </a:prstGeom>
        </p:spPr>
      </p:pic>
    </p:spTree>
    <p:extLst>
      <p:ext uri="{BB962C8B-B14F-4D97-AF65-F5344CB8AC3E}">
        <p14:creationId xmlns:p14="http://schemas.microsoft.com/office/powerpoint/2010/main" val="1664995190"/>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1100" y="2038449"/>
            <a:ext cx="4229100" cy="1009650"/>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4725"/>
            <a:ext cx="9144000" cy="5178225"/>
          </a:xfrm>
          <a:prstGeom prst="rect">
            <a:avLst/>
          </a:prstGeom>
        </p:spPr>
      </p:pic>
    </p:spTree>
    <p:extLst>
      <p:ext uri="{BB962C8B-B14F-4D97-AF65-F5344CB8AC3E}">
        <p14:creationId xmlns:p14="http://schemas.microsoft.com/office/powerpoint/2010/main" val="67321414"/>
      </p:ext>
    </p:extLst>
  </p:cSld>
  <p:clrMap bg1="lt1" tx1="dk1" bg2="lt2" tx2="dk2" accent1="accent1" accent2="accent2" accent3="accent3" accent4="accent4" accent5="accent5" accent6="accent6" hlink="hlink" folHlink="folHlink"/>
  <p:sldLayoutIdLst>
    <p:sldLayoutId id="2147483867"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xml"/><Relationship Id="rId4" Type="http://schemas.openxmlformats.org/officeDocument/2006/relationships/image" Target="../media/image113.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120.wmf"/><Relationship Id="rId4" Type="http://schemas.openxmlformats.org/officeDocument/2006/relationships/oleObject" Target="../embeddings/oleObject1.bin"/></Relationships>
</file>

<file path=ppt/slides/_rels/slide10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9.xml"/><Relationship Id="rId1" Type="http://schemas.openxmlformats.org/officeDocument/2006/relationships/vmlDrawing" Target="../drawings/vmlDrawing2.vml"/><Relationship Id="rId5" Type="http://schemas.openxmlformats.org/officeDocument/2006/relationships/image" Target="../media/image122.wmf"/><Relationship Id="rId4" Type="http://schemas.openxmlformats.org/officeDocument/2006/relationships/oleObject" Target="../embeddings/oleObject2.bin"/></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vmlDrawing" Target="../drawings/vmlDrawing3.vml"/><Relationship Id="rId4" Type="http://schemas.openxmlformats.org/officeDocument/2006/relationships/image" Target="../media/image122.wmf"/></Relationships>
</file>

<file path=ppt/slides/_rels/slide10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9.xml"/><Relationship Id="rId1" Type="http://schemas.openxmlformats.org/officeDocument/2006/relationships/vmlDrawing" Target="../drawings/vmlDrawing4.vml"/><Relationship Id="rId5" Type="http://schemas.openxmlformats.org/officeDocument/2006/relationships/image" Target="../media/image122.w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9.xml"/><Relationship Id="rId1" Type="http://schemas.openxmlformats.org/officeDocument/2006/relationships/vmlDrawing" Target="../drawings/vmlDrawing5.vml"/><Relationship Id="rId5" Type="http://schemas.openxmlformats.org/officeDocument/2006/relationships/image" Target="../media/image122.wmf"/><Relationship Id="rId4" Type="http://schemas.openxmlformats.org/officeDocument/2006/relationships/oleObject" Target="../embeddings/oleObject5.bin"/></Relationships>
</file>

<file path=ppt/slides/_rels/slide1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9.xml"/><Relationship Id="rId1" Type="http://schemas.openxmlformats.org/officeDocument/2006/relationships/vmlDrawing" Target="../drawings/vmlDrawing6.vml"/><Relationship Id="rId5" Type="http://schemas.openxmlformats.org/officeDocument/2006/relationships/image" Target="../media/image122.wmf"/><Relationship Id="rId4" Type="http://schemas.openxmlformats.org/officeDocument/2006/relationships/oleObject" Target="../embeddings/oleObject6.bin"/></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vmlDrawing" Target="../drawings/vmlDrawing7.vml"/><Relationship Id="rId4" Type="http://schemas.openxmlformats.org/officeDocument/2006/relationships/image" Target="../media/image122.wmf"/></Relationships>
</file>

<file path=ppt/slides/_rels/slide1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slideLayout" Target="../slideLayouts/slideLayout9.xml"/><Relationship Id="rId1" Type="http://schemas.openxmlformats.org/officeDocument/2006/relationships/vmlDrawing" Target="../drawings/vmlDrawing8.vml"/><Relationship Id="rId5" Type="http://schemas.openxmlformats.org/officeDocument/2006/relationships/image" Target="../media/image122.wmf"/><Relationship Id="rId4" Type="http://schemas.openxmlformats.org/officeDocument/2006/relationships/oleObject" Target="../embeddings/oleObject8.bin"/></Relationships>
</file>

<file path=ppt/slides/_rels/slide1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Layout" Target="../slideLayouts/slideLayout9.xml"/><Relationship Id="rId1" Type="http://schemas.openxmlformats.org/officeDocument/2006/relationships/vmlDrawing" Target="../drawings/vmlDrawing9.vml"/><Relationship Id="rId5" Type="http://schemas.openxmlformats.org/officeDocument/2006/relationships/image" Target="../media/image122.wmf"/><Relationship Id="rId4" Type="http://schemas.openxmlformats.org/officeDocument/2006/relationships/oleObject" Target="../embeddings/oleObject9.bin"/></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vmlDrawing" Target="../drawings/vmlDrawing10.vml"/><Relationship Id="rId4" Type="http://schemas.openxmlformats.org/officeDocument/2006/relationships/image" Target="../media/image122.wmf"/></Relationships>
</file>

<file path=ppt/slides/_rels/slide1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8.xml"/><Relationship Id="rId6" Type="http://schemas.openxmlformats.org/officeDocument/2006/relationships/image" Target="../media/image130.png"/><Relationship Id="rId5" Type="http://schemas.openxmlformats.org/officeDocument/2006/relationships/image" Target="../media/image129.jpe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gif"/><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9.jpeg"/><Relationship Id="rId5" Type="http://schemas.microsoft.com/office/2007/relationships/hdphoto" Target="../media/hdphoto3.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71.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71.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8.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6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990.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microsoft.com/office/2007/relationships/hdphoto" Target="../media/hdphoto5.wdp"/></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8.xml"/><Relationship Id="rId4" Type="http://schemas.openxmlformats.org/officeDocument/2006/relationships/image" Target="../media/image106.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950.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clock mounted to the side&#10;&#10;Description automatically generated">
            <a:extLst>
              <a:ext uri="{FF2B5EF4-FFF2-40B4-BE49-F238E27FC236}">
                <a16:creationId xmlns:a16="http://schemas.microsoft.com/office/drawing/2014/main" id="{06C7E284-A274-48F7-9858-B72109F415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00351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8A82-ABA5-4DA6-9C3F-8F500685C6C3}"/>
              </a:ext>
            </a:extLst>
          </p:cNvPr>
          <p:cNvSpPr>
            <a:spLocks noGrp="1"/>
          </p:cNvSpPr>
          <p:nvPr>
            <p:ph type="title"/>
          </p:nvPr>
        </p:nvSpPr>
        <p:spPr/>
        <p:txBody>
          <a:bodyPr/>
          <a:lstStyle/>
          <a:p>
            <a:r>
              <a:rPr lang="en-US" dirty="0"/>
              <a:t>Punch Cards</a:t>
            </a:r>
          </a:p>
        </p:txBody>
      </p:sp>
      <p:pic>
        <p:nvPicPr>
          <p:cNvPr id="3" name="Picture 2">
            <a:extLst>
              <a:ext uri="{FF2B5EF4-FFF2-40B4-BE49-F238E27FC236}">
                <a16:creationId xmlns:a16="http://schemas.microsoft.com/office/drawing/2014/main" id="{332C6260-470F-43FD-BFAD-07B5F46802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1743" y="-1"/>
            <a:ext cx="6402258" cy="4759393"/>
          </a:xfrm>
          <a:prstGeom prst="rect">
            <a:avLst/>
          </a:prstGeom>
        </p:spPr>
      </p:pic>
      <p:sp>
        <p:nvSpPr>
          <p:cNvPr id="4" name="Rectangle 3">
            <a:extLst>
              <a:ext uri="{FF2B5EF4-FFF2-40B4-BE49-F238E27FC236}">
                <a16:creationId xmlns:a16="http://schemas.microsoft.com/office/drawing/2014/main" id="{87EA03C9-4DA1-457E-BCFD-FFB4352A4843}"/>
              </a:ext>
            </a:extLst>
          </p:cNvPr>
          <p:cNvSpPr/>
          <p:nvPr/>
        </p:nvSpPr>
        <p:spPr>
          <a:xfrm>
            <a:off x="2741743" y="4459310"/>
            <a:ext cx="1265283" cy="300082"/>
          </a:xfrm>
          <a:prstGeom prst="rect">
            <a:avLst/>
          </a:prstGeom>
        </p:spPr>
        <p:txBody>
          <a:bodyPr wrap="none">
            <a:spAutoFit/>
          </a:bodyPr>
          <a:lstStyle/>
          <a:p>
            <a:r>
              <a:rPr lang="en-US" dirty="0">
                <a:solidFill>
                  <a:schemeClr val="bg1"/>
                </a:solidFill>
              </a:rPr>
              <a:t>CC BY-SA 3.0</a:t>
            </a:r>
          </a:p>
        </p:txBody>
      </p:sp>
      <p:sp>
        <p:nvSpPr>
          <p:cNvPr id="6" name="TextBox 5">
            <a:extLst>
              <a:ext uri="{FF2B5EF4-FFF2-40B4-BE49-F238E27FC236}">
                <a16:creationId xmlns:a16="http://schemas.microsoft.com/office/drawing/2014/main" id="{6939A714-089F-4E10-ACCF-1794749A40E7}"/>
              </a:ext>
            </a:extLst>
          </p:cNvPr>
          <p:cNvSpPr txBox="1"/>
          <p:nvPr/>
        </p:nvSpPr>
        <p:spPr>
          <a:xfrm>
            <a:off x="0" y="1259457"/>
            <a:ext cx="2741743" cy="1569660"/>
          </a:xfrm>
          <a:prstGeom prst="rect">
            <a:avLst/>
          </a:prstGeom>
          <a:noFill/>
        </p:spPr>
        <p:txBody>
          <a:bodyPr wrap="square" rtlCol="0">
            <a:spAutoFit/>
          </a:bodyPr>
          <a:lstStyle/>
          <a:p>
            <a:pPr algn="ctr"/>
            <a:r>
              <a:rPr lang="en-US" sz="4800" dirty="0">
                <a:solidFill>
                  <a:schemeClr val="bg1"/>
                </a:solidFill>
              </a:rPr>
              <a:t>Punch Cards</a:t>
            </a:r>
          </a:p>
        </p:txBody>
      </p:sp>
    </p:spTree>
    <p:extLst>
      <p:ext uri="{BB962C8B-B14F-4D97-AF65-F5344CB8AC3E}">
        <p14:creationId xmlns:p14="http://schemas.microsoft.com/office/powerpoint/2010/main" val="10020348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whiteboard&#10;&#10;Description automatically generated">
            <a:extLst>
              <a:ext uri="{FF2B5EF4-FFF2-40B4-BE49-F238E27FC236}">
                <a16:creationId xmlns:a16="http://schemas.microsoft.com/office/drawing/2014/main" id="{99BB2B6C-5F73-48CE-B2A2-C48DE4B4DE28}"/>
              </a:ext>
            </a:extLst>
          </p:cNvPr>
          <p:cNvPicPr>
            <a:picLocks noChangeAspect="1"/>
          </p:cNvPicPr>
          <p:nvPr/>
        </p:nvPicPr>
        <p:blipFill rotWithShape="1">
          <a:blip r:embed="rId2" cstate="email">
            <a:alphaModFix amt="32000"/>
            <a:extLst>
              <a:ext uri="{28A0092B-C50C-407E-A947-70E740481C1C}">
                <a14:useLocalDpi xmlns:a14="http://schemas.microsoft.com/office/drawing/2010/main"/>
              </a:ext>
            </a:extLst>
          </a:blip>
          <a:srcRect/>
          <a:stretch/>
        </p:blipFill>
        <p:spPr>
          <a:xfrm>
            <a:off x="0" y="0"/>
            <a:ext cx="9144000" cy="4761117"/>
          </a:xfrm>
          <a:prstGeom prst="rect">
            <a:avLst/>
          </a:prstGeom>
        </p:spPr>
      </p:pic>
      <p:sp>
        <p:nvSpPr>
          <p:cNvPr id="2" name="Title 1">
            <a:extLst>
              <a:ext uri="{FF2B5EF4-FFF2-40B4-BE49-F238E27FC236}">
                <a16:creationId xmlns:a16="http://schemas.microsoft.com/office/drawing/2014/main" id="{C4713A81-D3F0-4208-91F8-B7453D5CE580}"/>
              </a:ext>
            </a:extLst>
          </p:cNvPr>
          <p:cNvSpPr>
            <a:spLocks noGrp="1"/>
          </p:cNvSpPr>
          <p:nvPr>
            <p:ph type="title"/>
          </p:nvPr>
        </p:nvSpPr>
        <p:spPr/>
        <p:txBody>
          <a:bodyPr anchor="ctr" anchorCtr="0"/>
          <a:lstStyle/>
          <a:p>
            <a:r>
              <a:rPr lang="en-US" dirty="0"/>
              <a:t>Sprint Retrospective</a:t>
            </a:r>
          </a:p>
        </p:txBody>
      </p:sp>
      <p:sp>
        <p:nvSpPr>
          <p:cNvPr id="11" name="Rectangle 10">
            <a:extLst>
              <a:ext uri="{FF2B5EF4-FFF2-40B4-BE49-F238E27FC236}">
                <a16:creationId xmlns:a16="http://schemas.microsoft.com/office/drawing/2014/main" id="{23CD030C-3E47-48E4-8713-6615A4D5B6AE}"/>
              </a:ext>
            </a:extLst>
          </p:cNvPr>
          <p:cNvSpPr/>
          <p:nvPr/>
        </p:nvSpPr>
        <p:spPr>
          <a:xfrm>
            <a:off x="4535551" y="1158582"/>
            <a:ext cx="4326465" cy="1384995"/>
          </a:xfrm>
          <a:prstGeom prst="rect">
            <a:avLst/>
          </a:prstGeom>
        </p:spPr>
        <p:txBody>
          <a:bodyPr wrap="square">
            <a:spAutoFit/>
          </a:bodyPr>
          <a:lstStyle/>
          <a:p>
            <a:pPr>
              <a:tabLst>
                <a:tab pos="1033463" algn="l"/>
              </a:tabLst>
            </a:pPr>
            <a:r>
              <a:rPr lang="en-US" sz="2800" dirty="0">
                <a:solidFill>
                  <a:schemeClr val="accent2"/>
                </a:solidFill>
              </a:rPr>
              <a:t>	Inspect</a:t>
            </a:r>
            <a:r>
              <a:rPr lang="en-US" sz="1800" dirty="0">
                <a:solidFill>
                  <a:schemeClr val="tx1">
                    <a:lumMod val="50000"/>
                    <a:lumOff val="50000"/>
                  </a:schemeClr>
                </a:solidFill>
              </a:rPr>
              <a:t> previous sprint</a:t>
            </a:r>
            <a:endParaRPr lang="en-US" sz="2800" dirty="0">
              <a:solidFill>
                <a:schemeClr val="tx1">
                  <a:lumMod val="50000"/>
                  <a:lumOff val="50000"/>
                </a:schemeClr>
              </a:solidFill>
            </a:endParaRPr>
          </a:p>
          <a:p>
            <a:pPr>
              <a:tabLst>
                <a:tab pos="1033463" algn="l"/>
              </a:tabLst>
            </a:pPr>
            <a:r>
              <a:rPr lang="en-US" sz="2800" dirty="0">
                <a:solidFill>
                  <a:schemeClr val="accent2"/>
                </a:solidFill>
              </a:rPr>
              <a:t>	Identify</a:t>
            </a:r>
            <a:r>
              <a:rPr lang="en-US" sz="1800" dirty="0">
                <a:solidFill>
                  <a:schemeClr val="tx1">
                    <a:lumMod val="50000"/>
                    <a:lumOff val="50000"/>
                  </a:schemeClr>
                </a:solidFill>
              </a:rPr>
              <a:t> opportunities</a:t>
            </a:r>
          </a:p>
          <a:p>
            <a:pPr>
              <a:tabLst>
                <a:tab pos="1033463" algn="l"/>
              </a:tabLst>
            </a:pPr>
            <a:r>
              <a:rPr lang="en-US" sz="1800" dirty="0">
                <a:solidFill>
                  <a:schemeClr val="tx1">
                    <a:lumMod val="50000"/>
                    <a:lumOff val="50000"/>
                  </a:schemeClr>
                </a:solidFill>
              </a:rPr>
              <a:t>Create a</a:t>
            </a:r>
            <a:r>
              <a:rPr lang="en-US" sz="2800" dirty="0">
                <a:solidFill>
                  <a:schemeClr val="accent2"/>
                </a:solidFill>
              </a:rPr>
              <a:t>	Plan</a:t>
            </a:r>
          </a:p>
        </p:txBody>
      </p:sp>
      <p:sp>
        <p:nvSpPr>
          <p:cNvPr id="12" name="Rectangle 11">
            <a:extLst>
              <a:ext uri="{FF2B5EF4-FFF2-40B4-BE49-F238E27FC236}">
                <a16:creationId xmlns:a16="http://schemas.microsoft.com/office/drawing/2014/main" id="{867F7897-CEA8-45FB-8AEA-190FFDD667EE}"/>
              </a:ext>
            </a:extLst>
          </p:cNvPr>
          <p:cNvSpPr/>
          <p:nvPr/>
        </p:nvSpPr>
        <p:spPr>
          <a:xfrm>
            <a:off x="479302" y="1035471"/>
            <a:ext cx="3774265" cy="1631216"/>
          </a:xfrm>
          <a:prstGeom prst="rect">
            <a:avLst/>
          </a:prstGeom>
        </p:spPr>
        <p:txBody>
          <a:bodyPr wrap="square">
            <a:spAutoFit/>
          </a:bodyPr>
          <a:lstStyle/>
          <a:p>
            <a:pPr algn="just"/>
            <a:r>
              <a:rPr lang="en-US" sz="2000" dirty="0">
                <a:solidFill>
                  <a:schemeClr val="tx1">
                    <a:lumMod val="50000"/>
                    <a:lumOff val="50000"/>
                  </a:schemeClr>
                </a:solidFill>
              </a:rPr>
              <a:t>The Sprint Retrospective is an opportunity for the Scrum Team to inspect itself and create a plan for improvements to be enacted during the next Sprint.</a:t>
            </a:r>
          </a:p>
        </p:txBody>
      </p:sp>
      <p:sp>
        <p:nvSpPr>
          <p:cNvPr id="13" name="TextBox 12">
            <a:extLst>
              <a:ext uri="{FF2B5EF4-FFF2-40B4-BE49-F238E27FC236}">
                <a16:creationId xmlns:a16="http://schemas.microsoft.com/office/drawing/2014/main" id="{C6B842EB-FF38-4121-AEC7-C5D0F4FDAE45}"/>
              </a:ext>
            </a:extLst>
          </p:cNvPr>
          <p:cNvSpPr txBox="1"/>
          <p:nvPr/>
        </p:nvSpPr>
        <p:spPr>
          <a:xfrm>
            <a:off x="973662" y="2929072"/>
            <a:ext cx="3561889" cy="830997"/>
          </a:xfrm>
          <a:prstGeom prst="rect">
            <a:avLst/>
          </a:prstGeom>
          <a:noFill/>
        </p:spPr>
        <p:txBody>
          <a:bodyPr wrap="square" rtlCol="0">
            <a:spAutoFit/>
          </a:bodyPr>
          <a:lstStyle/>
          <a:p>
            <a:r>
              <a:rPr lang="en-US" sz="1600" b="1" dirty="0"/>
              <a:t>NOT for:</a:t>
            </a:r>
          </a:p>
          <a:p>
            <a:pPr marL="285750" indent="-285750">
              <a:buFont typeface="Wingdings" panose="05000000000000000000" pitchFamily="2" charset="2"/>
              <a:buChar char="q"/>
            </a:pPr>
            <a:r>
              <a:rPr lang="en-US" sz="1600" dirty="0"/>
              <a:t>Personal attacks</a:t>
            </a:r>
          </a:p>
          <a:p>
            <a:pPr marL="285750" indent="-285750">
              <a:buFont typeface="Wingdings" panose="05000000000000000000" pitchFamily="2" charset="2"/>
              <a:buChar char="q"/>
            </a:pPr>
            <a:r>
              <a:rPr lang="en-US" sz="1600" dirty="0"/>
              <a:t>Documenting success/failure</a:t>
            </a:r>
          </a:p>
        </p:txBody>
      </p:sp>
      <p:sp>
        <p:nvSpPr>
          <p:cNvPr id="14" name="TextBox 13">
            <a:extLst>
              <a:ext uri="{FF2B5EF4-FFF2-40B4-BE49-F238E27FC236}">
                <a16:creationId xmlns:a16="http://schemas.microsoft.com/office/drawing/2014/main" id="{311A24CE-1A20-46E5-8953-1BA66C749510}"/>
              </a:ext>
            </a:extLst>
          </p:cNvPr>
          <p:cNvSpPr txBox="1"/>
          <p:nvPr/>
        </p:nvSpPr>
        <p:spPr>
          <a:xfrm>
            <a:off x="5249334" y="2929072"/>
            <a:ext cx="3031067" cy="1077218"/>
          </a:xfrm>
          <a:prstGeom prst="rect">
            <a:avLst/>
          </a:prstGeom>
          <a:noFill/>
        </p:spPr>
        <p:txBody>
          <a:bodyPr wrap="square" rtlCol="0">
            <a:spAutoFit/>
          </a:bodyPr>
          <a:lstStyle/>
          <a:p>
            <a:r>
              <a:rPr lang="en-US" sz="1600" b="1" dirty="0"/>
              <a:t>For:</a:t>
            </a:r>
          </a:p>
          <a:p>
            <a:pPr marL="285750" indent="-285750">
              <a:buFont typeface="Wingdings" panose="05000000000000000000" pitchFamily="2" charset="2"/>
              <a:buChar char="q"/>
            </a:pPr>
            <a:r>
              <a:rPr lang="en-US" sz="1600" dirty="0"/>
              <a:t>Capture successes</a:t>
            </a:r>
          </a:p>
          <a:p>
            <a:pPr marL="285750" indent="-285750">
              <a:buFont typeface="Wingdings" panose="05000000000000000000" pitchFamily="2" charset="2"/>
              <a:buChar char="q"/>
            </a:pPr>
            <a:r>
              <a:rPr lang="en-US" sz="1600" dirty="0"/>
              <a:t>Address concerns</a:t>
            </a:r>
          </a:p>
          <a:p>
            <a:pPr marL="285750" indent="-285750">
              <a:buFont typeface="Wingdings" panose="05000000000000000000" pitchFamily="2" charset="2"/>
              <a:buChar char="q"/>
            </a:pPr>
            <a:r>
              <a:rPr lang="en-US" sz="1600" dirty="0"/>
              <a:t>Inspect and adapt</a:t>
            </a:r>
          </a:p>
        </p:txBody>
      </p:sp>
    </p:spTree>
    <p:extLst>
      <p:ext uri="{BB962C8B-B14F-4D97-AF65-F5344CB8AC3E}">
        <p14:creationId xmlns:p14="http://schemas.microsoft.com/office/powerpoint/2010/main" val="5442796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tarfish on a sunny day&#10;&#10;Description automatically generated">
            <a:extLst>
              <a:ext uri="{FF2B5EF4-FFF2-40B4-BE49-F238E27FC236}">
                <a16:creationId xmlns:a16="http://schemas.microsoft.com/office/drawing/2014/main" id="{3BCE9A0D-313B-4FA4-A3DF-6A0032180FC7}"/>
              </a:ext>
            </a:extLst>
          </p:cNvPr>
          <p:cNvPicPr>
            <a:picLocks noChangeAspect="1"/>
          </p:cNvPicPr>
          <p:nvPr/>
        </p:nvPicPr>
        <p:blipFill rotWithShape="1">
          <a:blip r:embed="rId2" cstate="email">
            <a:alphaModFix amt="21000"/>
            <a:extLst>
              <a:ext uri="{28A0092B-C50C-407E-A947-70E740481C1C}">
                <a14:useLocalDpi xmlns:a14="http://schemas.microsoft.com/office/drawing/2010/main"/>
              </a:ext>
            </a:extLst>
          </a:blip>
          <a:srcRect/>
          <a:stretch/>
        </p:blipFill>
        <p:spPr>
          <a:xfrm>
            <a:off x="0" y="8466"/>
            <a:ext cx="3050319" cy="4764024"/>
          </a:xfrm>
          <a:prstGeom prst="rect">
            <a:avLst/>
          </a:prstGeom>
        </p:spPr>
      </p:pic>
      <p:pic>
        <p:nvPicPr>
          <p:cNvPr id="5" name="Picture 4" descr="A picture containing curtain, tree, fence&#10;&#10;Description automatically generated">
            <a:extLst>
              <a:ext uri="{FF2B5EF4-FFF2-40B4-BE49-F238E27FC236}">
                <a16:creationId xmlns:a16="http://schemas.microsoft.com/office/drawing/2014/main" id="{478BBA4B-90FA-4082-947D-ED2DFC5C4DB8}"/>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3050003" y="8466"/>
            <a:ext cx="3050319" cy="4764024"/>
          </a:xfrm>
          <a:prstGeom prst="rect">
            <a:avLst/>
          </a:prstGeom>
        </p:spPr>
      </p:pic>
      <p:pic>
        <p:nvPicPr>
          <p:cNvPr id="7" name="Picture 6" descr="A tree surrounded by water&#10;&#10;Description automatically generated">
            <a:extLst>
              <a:ext uri="{FF2B5EF4-FFF2-40B4-BE49-F238E27FC236}">
                <a16:creationId xmlns:a16="http://schemas.microsoft.com/office/drawing/2014/main" id="{056968E0-8A52-4268-B303-DC0639B085CD}"/>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6097000" y="8467"/>
            <a:ext cx="3050320" cy="4764024"/>
          </a:xfrm>
          <a:prstGeom prst="rect">
            <a:avLst/>
          </a:prstGeom>
        </p:spPr>
      </p:pic>
      <p:sp>
        <p:nvSpPr>
          <p:cNvPr id="2" name="Title 1">
            <a:extLst>
              <a:ext uri="{FF2B5EF4-FFF2-40B4-BE49-F238E27FC236}">
                <a16:creationId xmlns:a16="http://schemas.microsoft.com/office/drawing/2014/main" id="{748E74F9-0134-4962-BBF8-F79A77C643E2}"/>
              </a:ext>
            </a:extLst>
          </p:cNvPr>
          <p:cNvSpPr>
            <a:spLocks noGrp="1"/>
          </p:cNvSpPr>
          <p:nvPr>
            <p:ph type="title"/>
          </p:nvPr>
        </p:nvSpPr>
        <p:spPr>
          <a:solidFill>
            <a:schemeClr val="bg1">
              <a:alpha val="70000"/>
            </a:schemeClr>
          </a:solidFill>
        </p:spPr>
        <p:txBody>
          <a:bodyPr/>
          <a:lstStyle/>
          <a:p>
            <a:r>
              <a:rPr lang="en-US" dirty="0"/>
              <a:t>Retrospective Techniques</a:t>
            </a:r>
          </a:p>
        </p:txBody>
      </p:sp>
      <p:sp>
        <p:nvSpPr>
          <p:cNvPr id="17" name="TextBox 16">
            <a:extLst>
              <a:ext uri="{FF2B5EF4-FFF2-40B4-BE49-F238E27FC236}">
                <a16:creationId xmlns:a16="http://schemas.microsoft.com/office/drawing/2014/main" id="{3C1C2C09-9F26-44E4-8302-4C2798F1048D}"/>
              </a:ext>
            </a:extLst>
          </p:cNvPr>
          <p:cNvSpPr txBox="1"/>
          <p:nvPr/>
        </p:nvSpPr>
        <p:spPr>
          <a:xfrm>
            <a:off x="0" y="3325238"/>
            <a:ext cx="3046999" cy="584775"/>
          </a:xfrm>
          <a:prstGeom prst="rect">
            <a:avLst/>
          </a:prstGeom>
          <a:noFill/>
        </p:spPr>
        <p:txBody>
          <a:bodyPr wrap="square" rtlCol="0">
            <a:spAutoFit/>
          </a:bodyPr>
          <a:lstStyle/>
          <a:p>
            <a:pPr algn="ctr"/>
            <a:r>
              <a:rPr lang="en-US" sz="3200" dirty="0">
                <a:solidFill>
                  <a:schemeClr val="tx1">
                    <a:lumMod val="50000"/>
                    <a:lumOff val="50000"/>
                  </a:schemeClr>
                </a:solidFill>
                <a:effectLst>
                  <a:glow rad="63500">
                    <a:schemeClr val="bg1">
                      <a:alpha val="40000"/>
                    </a:schemeClr>
                  </a:glow>
                </a:effectLst>
              </a:rPr>
              <a:t>Shapes</a:t>
            </a:r>
          </a:p>
        </p:txBody>
      </p:sp>
      <p:sp>
        <p:nvSpPr>
          <p:cNvPr id="11" name="TextBox 10">
            <a:extLst>
              <a:ext uri="{FF2B5EF4-FFF2-40B4-BE49-F238E27FC236}">
                <a16:creationId xmlns:a16="http://schemas.microsoft.com/office/drawing/2014/main" id="{4FA335F5-45D2-4FB2-A4FA-BD87FEBCD398}"/>
              </a:ext>
            </a:extLst>
          </p:cNvPr>
          <p:cNvSpPr txBox="1"/>
          <p:nvPr/>
        </p:nvSpPr>
        <p:spPr>
          <a:xfrm>
            <a:off x="3050001" y="3325238"/>
            <a:ext cx="3046999" cy="584775"/>
          </a:xfrm>
          <a:prstGeom prst="rect">
            <a:avLst/>
          </a:prstGeom>
          <a:noFill/>
        </p:spPr>
        <p:txBody>
          <a:bodyPr wrap="square" rtlCol="0">
            <a:spAutoFit/>
          </a:bodyPr>
          <a:lstStyle/>
          <a:p>
            <a:pPr algn="ctr"/>
            <a:r>
              <a:rPr lang="en-US" sz="3200" dirty="0">
                <a:solidFill>
                  <a:schemeClr val="tx1">
                    <a:lumMod val="50000"/>
                    <a:lumOff val="50000"/>
                  </a:schemeClr>
                </a:solidFill>
                <a:effectLst>
                  <a:glow rad="63500">
                    <a:schemeClr val="bg1">
                      <a:alpha val="40000"/>
                    </a:schemeClr>
                  </a:glow>
                </a:effectLst>
              </a:rPr>
              <a:t>Matrices</a:t>
            </a:r>
          </a:p>
        </p:txBody>
      </p:sp>
      <p:sp>
        <p:nvSpPr>
          <p:cNvPr id="12" name="TextBox 11">
            <a:extLst>
              <a:ext uri="{FF2B5EF4-FFF2-40B4-BE49-F238E27FC236}">
                <a16:creationId xmlns:a16="http://schemas.microsoft.com/office/drawing/2014/main" id="{A233042B-4236-431A-80C2-97F7BFE0DB2D}"/>
              </a:ext>
            </a:extLst>
          </p:cNvPr>
          <p:cNvSpPr txBox="1"/>
          <p:nvPr/>
        </p:nvSpPr>
        <p:spPr>
          <a:xfrm>
            <a:off x="6097000" y="3325238"/>
            <a:ext cx="3046999" cy="584775"/>
          </a:xfrm>
          <a:prstGeom prst="rect">
            <a:avLst/>
          </a:prstGeom>
          <a:noFill/>
        </p:spPr>
        <p:txBody>
          <a:bodyPr wrap="square" rtlCol="0">
            <a:spAutoFit/>
          </a:bodyPr>
          <a:lstStyle/>
          <a:p>
            <a:pPr algn="ctr"/>
            <a:r>
              <a:rPr lang="en-US" sz="3200" dirty="0">
                <a:solidFill>
                  <a:schemeClr val="tx1">
                    <a:lumMod val="50000"/>
                    <a:lumOff val="50000"/>
                  </a:schemeClr>
                </a:solidFill>
                <a:effectLst>
                  <a:glow rad="63500">
                    <a:schemeClr val="bg1">
                      <a:alpha val="40000"/>
                    </a:schemeClr>
                  </a:glow>
                </a:effectLst>
              </a:rPr>
              <a:t>Games</a:t>
            </a:r>
          </a:p>
        </p:txBody>
      </p:sp>
    </p:spTree>
    <p:extLst>
      <p:ext uri="{BB962C8B-B14F-4D97-AF65-F5344CB8AC3E}">
        <p14:creationId xmlns:p14="http://schemas.microsoft.com/office/powerpoint/2010/main" val="2171081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74F9-0134-4962-BBF8-F79A77C643E2}"/>
              </a:ext>
            </a:extLst>
          </p:cNvPr>
          <p:cNvSpPr>
            <a:spLocks noGrp="1"/>
          </p:cNvSpPr>
          <p:nvPr>
            <p:ph type="title"/>
          </p:nvPr>
        </p:nvSpPr>
        <p:spPr>
          <a:xfrm>
            <a:off x="3152502" y="274638"/>
            <a:ext cx="5991497" cy="573859"/>
          </a:xfrm>
        </p:spPr>
        <p:txBody>
          <a:bodyPr/>
          <a:lstStyle/>
          <a:p>
            <a:r>
              <a:rPr lang="en-US" dirty="0"/>
              <a:t>Shapes</a:t>
            </a:r>
          </a:p>
        </p:txBody>
      </p:sp>
      <p:pic>
        <p:nvPicPr>
          <p:cNvPr id="4" name="Picture 3" descr="A close up of text on a black background&#10;&#10;Description automatically generated">
            <a:extLst>
              <a:ext uri="{FF2B5EF4-FFF2-40B4-BE49-F238E27FC236}">
                <a16:creationId xmlns:a16="http://schemas.microsoft.com/office/drawing/2014/main" id="{5D92FF3B-77E3-41BC-900E-17C14DE1ED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6572" y="1574801"/>
            <a:ext cx="4828797" cy="2897278"/>
          </a:xfrm>
          <a:prstGeom prst="rect">
            <a:avLst/>
          </a:prstGeom>
        </p:spPr>
      </p:pic>
      <p:pic>
        <p:nvPicPr>
          <p:cNvPr id="21" name="Picture 20" descr="A starfish on a sunny day&#10;&#10;Description automatically generated">
            <a:extLst>
              <a:ext uri="{FF2B5EF4-FFF2-40B4-BE49-F238E27FC236}">
                <a16:creationId xmlns:a16="http://schemas.microsoft.com/office/drawing/2014/main" id="{3BCE9A0D-313B-4FA4-A3DF-6A0032180F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152503" cy="4764024"/>
          </a:xfrm>
          <a:prstGeom prst="rect">
            <a:avLst/>
          </a:prstGeom>
        </p:spPr>
      </p:pic>
      <p:sp>
        <p:nvSpPr>
          <p:cNvPr id="22" name="TextBox 21">
            <a:extLst>
              <a:ext uri="{FF2B5EF4-FFF2-40B4-BE49-F238E27FC236}">
                <a16:creationId xmlns:a16="http://schemas.microsoft.com/office/drawing/2014/main" id="{FC05F88A-8CA3-4C7B-863E-4AB097B5282B}"/>
              </a:ext>
            </a:extLst>
          </p:cNvPr>
          <p:cNvSpPr txBox="1"/>
          <p:nvPr/>
        </p:nvSpPr>
        <p:spPr>
          <a:xfrm>
            <a:off x="3578616" y="1123135"/>
            <a:ext cx="2637367" cy="461665"/>
          </a:xfrm>
          <a:prstGeom prst="rect">
            <a:avLst/>
          </a:prstGeom>
          <a:noFill/>
        </p:spPr>
        <p:txBody>
          <a:bodyPr wrap="square" rtlCol="0">
            <a:spAutoFit/>
          </a:bodyPr>
          <a:lstStyle/>
          <a:p>
            <a:pPr algn="ctr"/>
            <a:r>
              <a:rPr lang="en-US" sz="2400" b="1" dirty="0">
                <a:latin typeface="Ink Free" panose="03080402000500000000" pitchFamily="66" charset="0"/>
              </a:rPr>
              <a:t>Starfish Exercise</a:t>
            </a:r>
          </a:p>
        </p:txBody>
      </p:sp>
    </p:spTree>
    <p:extLst>
      <p:ext uri="{BB962C8B-B14F-4D97-AF65-F5344CB8AC3E}">
        <p14:creationId xmlns:p14="http://schemas.microsoft.com/office/powerpoint/2010/main" val="17973058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urtain, tree, fence&#10;&#10;Description automatically generated">
            <a:extLst>
              <a:ext uri="{FF2B5EF4-FFF2-40B4-BE49-F238E27FC236}">
                <a16:creationId xmlns:a16="http://schemas.microsoft.com/office/drawing/2014/main" id="{CB3A9E5B-52B7-4F91-A4C3-71DADB2A22DE}"/>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3046999" cy="4758839"/>
          </a:xfrm>
          <a:prstGeom prst="rect">
            <a:avLst/>
          </a:prstGeom>
        </p:spPr>
      </p:pic>
      <p:sp>
        <p:nvSpPr>
          <p:cNvPr id="2" name="Title 1">
            <a:extLst>
              <a:ext uri="{FF2B5EF4-FFF2-40B4-BE49-F238E27FC236}">
                <a16:creationId xmlns:a16="http://schemas.microsoft.com/office/drawing/2014/main" id="{748E74F9-0134-4962-BBF8-F79A77C643E2}"/>
              </a:ext>
            </a:extLst>
          </p:cNvPr>
          <p:cNvSpPr>
            <a:spLocks noGrp="1"/>
          </p:cNvSpPr>
          <p:nvPr>
            <p:ph type="title"/>
          </p:nvPr>
        </p:nvSpPr>
        <p:spPr>
          <a:xfrm>
            <a:off x="3152502" y="274638"/>
            <a:ext cx="5991497" cy="573859"/>
          </a:xfrm>
        </p:spPr>
        <p:txBody>
          <a:bodyPr/>
          <a:lstStyle/>
          <a:p>
            <a:r>
              <a:rPr lang="en-US" dirty="0"/>
              <a:t>Matrices</a:t>
            </a:r>
          </a:p>
        </p:txBody>
      </p:sp>
      <p:graphicFrame>
        <p:nvGraphicFramePr>
          <p:cNvPr id="3" name="Table 2">
            <a:extLst>
              <a:ext uri="{FF2B5EF4-FFF2-40B4-BE49-F238E27FC236}">
                <a16:creationId xmlns:a16="http://schemas.microsoft.com/office/drawing/2014/main" id="{8D146DD9-82D0-4B40-8F93-34EF09DDB5EA}"/>
              </a:ext>
            </a:extLst>
          </p:cNvPr>
          <p:cNvGraphicFramePr>
            <a:graphicFrameLocks noGrp="1"/>
          </p:cNvGraphicFramePr>
          <p:nvPr>
            <p:extLst>
              <p:ext uri="{D42A27DB-BD31-4B8C-83A1-F6EECF244321}">
                <p14:modId xmlns:p14="http://schemas.microsoft.com/office/powerpoint/2010/main" val="752349362"/>
              </p:ext>
            </p:extLst>
          </p:nvPr>
        </p:nvGraphicFramePr>
        <p:xfrm>
          <a:off x="3937122" y="1058961"/>
          <a:ext cx="4114800" cy="338328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507867049"/>
                    </a:ext>
                  </a:extLst>
                </a:gridCol>
                <a:gridCol w="1828800">
                  <a:extLst>
                    <a:ext uri="{9D8B030D-6E8A-4147-A177-3AD203B41FA5}">
                      <a16:colId xmlns:a16="http://schemas.microsoft.com/office/drawing/2014/main" val="2123557426"/>
                    </a:ext>
                  </a:extLst>
                </a:gridCol>
                <a:gridCol w="1828800">
                  <a:extLst>
                    <a:ext uri="{9D8B030D-6E8A-4147-A177-3AD203B41FA5}">
                      <a16:colId xmlns:a16="http://schemas.microsoft.com/office/drawing/2014/main" val="2678711153"/>
                    </a:ext>
                  </a:extLst>
                </a:gridCol>
              </a:tblGrid>
              <a:tr h="457200">
                <a:tc>
                  <a:txBody>
                    <a:bodyPr/>
                    <a:lstStyle/>
                    <a:p>
                      <a:pPr algn="ctr"/>
                      <a:endParaRPr lang="en-US" sz="1300" b="1" dirty="0">
                        <a:solidFill>
                          <a:schemeClr val="accent2"/>
                        </a:solidFill>
                      </a:endParaRPr>
                    </a:p>
                  </a:txBody>
                  <a:tcPr marL="83601" marR="83601" marT="41802" marB="41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b="1" dirty="0">
                          <a:solidFill>
                            <a:schemeClr val="accent2"/>
                          </a:solidFill>
                        </a:rPr>
                        <a:t>Good</a:t>
                      </a:r>
                    </a:p>
                  </a:txBody>
                  <a:tcPr marL="83601" marR="83601" marT="41802" marB="41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b="1" dirty="0">
                          <a:solidFill>
                            <a:schemeClr val="accent2"/>
                          </a:solidFill>
                        </a:rPr>
                        <a:t>Bad</a:t>
                      </a:r>
                    </a:p>
                  </a:txBody>
                  <a:tcPr marL="83601" marR="83601" marT="41802" marB="41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8488574"/>
                  </a:ext>
                </a:extLst>
              </a:tr>
              <a:tr h="1463040">
                <a:tc>
                  <a:txBody>
                    <a:bodyPr/>
                    <a:lstStyle/>
                    <a:p>
                      <a:pPr algn="ctr"/>
                      <a:r>
                        <a:rPr lang="en-US" sz="1300" b="1" dirty="0">
                          <a:solidFill>
                            <a:schemeClr val="accent2"/>
                          </a:solidFill>
                        </a:rPr>
                        <a:t>Lot</a:t>
                      </a:r>
                    </a:p>
                  </a:txBody>
                  <a:tcPr marL="83601" marR="83601" marT="41802" marB="41802"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300" dirty="0"/>
                    </a:p>
                  </a:txBody>
                  <a:tcPr marL="83601" marR="83601" marT="41802" marB="418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300" dirty="0"/>
                    </a:p>
                  </a:txBody>
                  <a:tcPr marL="83601" marR="83601" marT="41802" marB="418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3633698"/>
                  </a:ext>
                </a:extLst>
              </a:tr>
              <a:tr h="1463040">
                <a:tc>
                  <a:txBody>
                    <a:bodyPr/>
                    <a:lstStyle/>
                    <a:p>
                      <a:pPr algn="ctr"/>
                      <a:r>
                        <a:rPr lang="en-US" sz="1300" b="1" dirty="0">
                          <a:solidFill>
                            <a:schemeClr val="accent2"/>
                          </a:solidFill>
                        </a:rPr>
                        <a:t>Little</a:t>
                      </a:r>
                    </a:p>
                  </a:txBody>
                  <a:tcPr marL="83601" marR="83601" marT="41802" marB="41802"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300" dirty="0"/>
                    </a:p>
                  </a:txBody>
                  <a:tcPr marL="83601" marR="83601" marT="41802" marB="418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300" dirty="0"/>
                    </a:p>
                  </a:txBody>
                  <a:tcPr marL="83601" marR="83601" marT="41802" marB="418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2055069"/>
                  </a:ext>
                </a:extLst>
              </a:tr>
            </a:tbl>
          </a:graphicData>
        </a:graphic>
      </p:graphicFrame>
      <p:pic>
        <p:nvPicPr>
          <p:cNvPr id="8" name="Picture 7" descr="A picture containing stationary, envelope&#10;&#10;Description automatically generated">
            <a:extLst>
              <a:ext uri="{FF2B5EF4-FFF2-40B4-BE49-F238E27FC236}">
                <a16:creationId xmlns:a16="http://schemas.microsoft.com/office/drawing/2014/main" id="{AF7193E1-C389-42BE-B631-F7B3F307100C}"/>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72000" y="1744133"/>
            <a:ext cx="422935" cy="457200"/>
          </a:xfrm>
          <a:prstGeom prst="rect">
            <a:avLst/>
          </a:prstGeom>
        </p:spPr>
      </p:pic>
      <p:pic>
        <p:nvPicPr>
          <p:cNvPr id="11" name="Picture 10" descr="A picture containing stationary, envelope&#10;&#10;Description automatically generated">
            <a:extLst>
              <a:ext uri="{FF2B5EF4-FFF2-40B4-BE49-F238E27FC236}">
                <a16:creationId xmlns:a16="http://schemas.microsoft.com/office/drawing/2014/main" id="{5CE63F97-6AC4-446A-BD1B-BC23818E6ED7}"/>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21469" y="2343150"/>
            <a:ext cx="422935" cy="457200"/>
          </a:xfrm>
          <a:prstGeom prst="rect">
            <a:avLst/>
          </a:prstGeom>
        </p:spPr>
      </p:pic>
      <p:pic>
        <p:nvPicPr>
          <p:cNvPr id="12" name="Picture 11" descr="A picture containing stationary, envelope&#10;&#10;Description automatically generated">
            <a:extLst>
              <a:ext uri="{FF2B5EF4-FFF2-40B4-BE49-F238E27FC236}">
                <a16:creationId xmlns:a16="http://schemas.microsoft.com/office/drawing/2014/main" id="{88BA6D55-0987-423B-B3E8-A793B9F6F168}"/>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24101" y="1814468"/>
            <a:ext cx="422935" cy="457200"/>
          </a:xfrm>
          <a:prstGeom prst="rect">
            <a:avLst/>
          </a:prstGeom>
        </p:spPr>
      </p:pic>
      <p:pic>
        <p:nvPicPr>
          <p:cNvPr id="13" name="Picture 12" descr="A picture containing stationary, envelope&#10;&#10;Description automatically generated">
            <a:extLst>
              <a:ext uri="{FF2B5EF4-FFF2-40B4-BE49-F238E27FC236}">
                <a16:creationId xmlns:a16="http://schemas.microsoft.com/office/drawing/2014/main" id="{C9AED0D1-DBD6-44CA-AE8B-D3A86A31AFC1}"/>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790267" y="3516520"/>
            <a:ext cx="422935" cy="457200"/>
          </a:xfrm>
          <a:prstGeom prst="rect">
            <a:avLst/>
          </a:prstGeom>
        </p:spPr>
      </p:pic>
      <p:pic>
        <p:nvPicPr>
          <p:cNvPr id="14" name="Picture 13" descr="A picture containing stationary, envelope&#10;&#10;Description automatically generated">
            <a:extLst>
              <a:ext uri="{FF2B5EF4-FFF2-40B4-BE49-F238E27FC236}">
                <a16:creationId xmlns:a16="http://schemas.microsoft.com/office/drawing/2014/main" id="{8E61BBDF-9BB0-45CA-AF5F-B3E03BF1C317}"/>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665332" y="3321787"/>
            <a:ext cx="422935" cy="457200"/>
          </a:xfrm>
          <a:prstGeom prst="rect">
            <a:avLst/>
          </a:prstGeom>
        </p:spPr>
      </p:pic>
      <p:pic>
        <p:nvPicPr>
          <p:cNvPr id="15" name="Picture 14" descr="A picture containing stationary, envelope&#10;&#10;Description automatically generated">
            <a:extLst>
              <a:ext uri="{FF2B5EF4-FFF2-40B4-BE49-F238E27FC236}">
                <a16:creationId xmlns:a16="http://schemas.microsoft.com/office/drawing/2014/main" id="{62EA9B60-1B4E-473F-A57C-DDD905CFFEC0}"/>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697133" y="1820333"/>
            <a:ext cx="422935" cy="457200"/>
          </a:xfrm>
          <a:prstGeom prst="rect">
            <a:avLst/>
          </a:prstGeom>
        </p:spPr>
      </p:pic>
      <p:pic>
        <p:nvPicPr>
          <p:cNvPr id="16" name="Picture 15" descr="A picture containing stationary, envelope&#10;&#10;Description automatically generated">
            <a:extLst>
              <a:ext uri="{FF2B5EF4-FFF2-40B4-BE49-F238E27FC236}">
                <a16:creationId xmlns:a16="http://schemas.microsoft.com/office/drawing/2014/main" id="{D45E556D-B094-4913-ADFA-9E9C239F5A6D}"/>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87194" y="3485255"/>
            <a:ext cx="422935" cy="457200"/>
          </a:xfrm>
          <a:prstGeom prst="rect">
            <a:avLst/>
          </a:prstGeom>
        </p:spPr>
      </p:pic>
      <p:pic>
        <p:nvPicPr>
          <p:cNvPr id="18" name="Picture 17" descr="A picture containing stationary, envelope&#10;&#10;Description automatically generated">
            <a:extLst>
              <a:ext uri="{FF2B5EF4-FFF2-40B4-BE49-F238E27FC236}">
                <a16:creationId xmlns:a16="http://schemas.microsoft.com/office/drawing/2014/main" id="{49E1D05C-4CC1-46BB-9FC8-2DFD4C5AAC36}"/>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421094" y="3256655"/>
            <a:ext cx="422935" cy="457200"/>
          </a:xfrm>
          <a:prstGeom prst="rect">
            <a:avLst/>
          </a:prstGeom>
        </p:spPr>
      </p:pic>
      <p:pic>
        <p:nvPicPr>
          <p:cNvPr id="19" name="Picture 18" descr="A picture containing stationary, envelope&#10;&#10;Description automatically generated">
            <a:extLst>
              <a:ext uri="{FF2B5EF4-FFF2-40B4-BE49-F238E27FC236}">
                <a16:creationId xmlns:a16="http://schemas.microsoft.com/office/drawing/2014/main" id="{329C9AB9-D3FB-4D2C-9624-FB3029B95C64}"/>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94934" y="2390444"/>
            <a:ext cx="422935" cy="457200"/>
          </a:xfrm>
          <a:prstGeom prst="rect">
            <a:avLst/>
          </a:prstGeom>
        </p:spPr>
      </p:pic>
      <p:pic>
        <p:nvPicPr>
          <p:cNvPr id="20" name="Picture 19" descr="A picture containing stationary, envelope&#10;&#10;Description automatically generated">
            <a:extLst>
              <a:ext uri="{FF2B5EF4-FFF2-40B4-BE49-F238E27FC236}">
                <a16:creationId xmlns:a16="http://schemas.microsoft.com/office/drawing/2014/main" id="{526EFA8C-39F5-4DDD-A91F-5021977071F0}"/>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309056" y="3131287"/>
            <a:ext cx="422935" cy="457200"/>
          </a:xfrm>
          <a:prstGeom prst="rect">
            <a:avLst/>
          </a:prstGeom>
        </p:spPr>
      </p:pic>
      <p:pic>
        <p:nvPicPr>
          <p:cNvPr id="22" name="Picture 21" descr="A picture containing stationary, envelope&#10;&#10;Description automatically generated">
            <a:extLst>
              <a:ext uri="{FF2B5EF4-FFF2-40B4-BE49-F238E27FC236}">
                <a16:creationId xmlns:a16="http://schemas.microsoft.com/office/drawing/2014/main" id="{E090028B-A2C0-4658-A8F7-F3CEA3361B31}"/>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361902" y="3860215"/>
            <a:ext cx="422935" cy="457200"/>
          </a:xfrm>
          <a:prstGeom prst="rect">
            <a:avLst/>
          </a:prstGeom>
        </p:spPr>
      </p:pic>
    </p:spTree>
    <p:extLst>
      <p:ext uri="{BB962C8B-B14F-4D97-AF65-F5344CB8AC3E}">
        <p14:creationId xmlns:p14="http://schemas.microsoft.com/office/powerpoint/2010/main" val="3095762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tree surrounded by water&#10;&#10;Description automatically generated">
            <a:extLst>
              <a:ext uri="{FF2B5EF4-FFF2-40B4-BE49-F238E27FC236}">
                <a16:creationId xmlns:a16="http://schemas.microsoft.com/office/drawing/2014/main" id="{9EA1A9A4-A813-4A9A-85C3-61E4F433AAF7}"/>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9112" y="0"/>
            <a:ext cx="3046999" cy="4758838"/>
          </a:xfrm>
          <a:prstGeom prst="rect">
            <a:avLst/>
          </a:prstGeom>
        </p:spPr>
      </p:pic>
      <p:sp>
        <p:nvSpPr>
          <p:cNvPr id="2" name="Title 1">
            <a:extLst>
              <a:ext uri="{FF2B5EF4-FFF2-40B4-BE49-F238E27FC236}">
                <a16:creationId xmlns:a16="http://schemas.microsoft.com/office/drawing/2014/main" id="{748E74F9-0134-4962-BBF8-F79A77C643E2}"/>
              </a:ext>
            </a:extLst>
          </p:cNvPr>
          <p:cNvSpPr>
            <a:spLocks noGrp="1"/>
          </p:cNvSpPr>
          <p:nvPr>
            <p:ph type="title"/>
          </p:nvPr>
        </p:nvSpPr>
        <p:spPr>
          <a:xfrm>
            <a:off x="3152502" y="274638"/>
            <a:ext cx="5991497" cy="573859"/>
          </a:xfrm>
        </p:spPr>
        <p:txBody>
          <a:bodyPr/>
          <a:lstStyle/>
          <a:p>
            <a:r>
              <a:rPr lang="en-US" dirty="0"/>
              <a:t>Games</a:t>
            </a:r>
          </a:p>
        </p:txBody>
      </p:sp>
      <p:pic>
        <p:nvPicPr>
          <p:cNvPr id="5" name="Picture 4" descr="A close up of text on a white background&#10;&#10;Description automatically generated">
            <a:extLst>
              <a:ext uri="{FF2B5EF4-FFF2-40B4-BE49-F238E27FC236}">
                <a16:creationId xmlns:a16="http://schemas.microsoft.com/office/drawing/2014/main" id="{90BD087B-2C03-42F9-AB59-EB04BDAE8833}"/>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36632" y="592668"/>
            <a:ext cx="5386358" cy="3881966"/>
          </a:xfrm>
          <a:prstGeom prst="rect">
            <a:avLst/>
          </a:prstGeom>
        </p:spPr>
      </p:pic>
      <p:sp>
        <p:nvSpPr>
          <p:cNvPr id="23" name="TextBox 22">
            <a:extLst>
              <a:ext uri="{FF2B5EF4-FFF2-40B4-BE49-F238E27FC236}">
                <a16:creationId xmlns:a16="http://schemas.microsoft.com/office/drawing/2014/main" id="{956E273A-7EAB-4BFC-8606-D26B5EB20032}"/>
              </a:ext>
            </a:extLst>
          </p:cNvPr>
          <p:cNvSpPr txBox="1"/>
          <p:nvPr/>
        </p:nvSpPr>
        <p:spPr>
          <a:xfrm>
            <a:off x="5915416" y="3241764"/>
            <a:ext cx="2637367" cy="461665"/>
          </a:xfrm>
          <a:prstGeom prst="rect">
            <a:avLst/>
          </a:prstGeom>
          <a:noFill/>
        </p:spPr>
        <p:txBody>
          <a:bodyPr wrap="square" rtlCol="0">
            <a:spAutoFit/>
          </a:bodyPr>
          <a:lstStyle/>
          <a:p>
            <a:pPr algn="ctr"/>
            <a:r>
              <a:rPr lang="en-US" sz="2400" b="1" dirty="0">
                <a:solidFill>
                  <a:srgbClr val="404040"/>
                </a:solidFill>
                <a:latin typeface="Ink Free" panose="03080402000500000000" pitchFamily="66" charset="0"/>
              </a:rPr>
              <a:t>Anchors &amp; Engines</a:t>
            </a:r>
          </a:p>
        </p:txBody>
      </p:sp>
    </p:spTree>
    <p:extLst>
      <p:ext uri="{BB962C8B-B14F-4D97-AF65-F5344CB8AC3E}">
        <p14:creationId xmlns:p14="http://schemas.microsoft.com/office/powerpoint/2010/main" val="4705313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29358548"/>
              </p:ext>
            </p:extLst>
          </p:nvPr>
        </p:nvGraphicFramePr>
        <p:xfrm>
          <a:off x="457200" y="1018178"/>
          <a:ext cx="8229600" cy="3108960"/>
        </p:xfrm>
        <a:graphic>
          <a:graphicData uri="http://schemas.openxmlformats.org/drawingml/2006/table">
            <a:tbl>
              <a:tblPr firstRow="1" bandRow="1">
                <a:tableStyleId>{8A107856-5554-42FB-B03E-39F5DBC370BA}</a:tableStyleId>
              </a:tblPr>
              <a:tblGrid>
                <a:gridCol w="2103120">
                  <a:extLst>
                    <a:ext uri="{9D8B030D-6E8A-4147-A177-3AD203B41FA5}">
                      <a16:colId xmlns:a16="http://schemas.microsoft.com/office/drawing/2014/main" val="1667735655"/>
                    </a:ext>
                  </a:extLst>
                </a:gridCol>
                <a:gridCol w="1554480">
                  <a:extLst>
                    <a:ext uri="{9D8B030D-6E8A-4147-A177-3AD203B41FA5}">
                      <a16:colId xmlns:a16="http://schemas.microsoft.com/office/drawing/2014/main" val="2383364724"/>
                    </a:ext>
                  </a:extLst>
                </a:gridCol>
                <a:gridCol w="1554480">
                  <a:extLst>
                    <a:ext uri="{9D8B030D-6E8A-4147-A177-3AD203B41FA5}">
                      <a16:colId xmlns:a16="http://schemas.microsoft.com/office/drawing/2014/main" val="896144935"/>
                    </a:ext>
                  </a:extLst>
                </a:gridCol>
                <a:gridCol w="822960">
                  <a:extLst>
                    <a:ext uri="{9D8B030D-6E8A-4147-A177-3AD203B41FA5}">
                      <a16:colId xmlns:a16="http://schemas.microsoft.com/office/drawing/2014/main" val="728354283"/>
                    </a:ext>
                  </a:extLst>
                </a:gridCol>
                <a:gridCol w="822960">
                  <a:extLst>
                    <a:ext uri="{9D8B030D-6E8A-4147-A177-3AD203B41FA5}">
                      <a16:colId xmlns:a16="http://schemas.microsoft.com/office/drawing/2014/main" val="3532666870"/>
                    </a:ext>
                  </a:extLst>
                </a:gridCol>
                <a:gridCol w="1371600">
                  <a:extLst>
                    <a:ext uri="{9D8B030D-6E8A-4147-A177-3AD203B41FA5}">
                      <a16:colId xmlns:a16="http://schemas.microsoft.com/office/drawing/2014/main" val="3664938608"/>
                    </a:ext>
                  </a:extLst>
                </a:gridCol>
              </a:tblGrid>
              <a:tr h="548640">
                <a:tc>
                  <a:txBody>
                    <a:bodyPr/>
                    <a:lstStyle/>
                    <a:p>
                      <a:endParaRPr lang="en-US" sz="1400" dirty="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ctr"/>
                      <a:r>
                        <a:rPr lang="en-US" sz="1400" dirty="0">
                          <a:solidFill>
                            <a:schemeClr val="tx1">
                              <a:lumMod val="50000"/>
                              <a:lumOff val="50000"/>
                            </a:schemeClr>
                          </a:solidFill>
                        </a:rPr>
                        <a:t>Sprint Planning Pt. 1 - Selection</a:t>
                      </a:r>
                    </a:p>
                  </a:txBody>
                  <a:tcPr anchor="ctr"/>
                </a:tc>
                <a:tc>
                  <a:txBody>
                    <a:bodyPr/>
                    <a:lstStyle/>
                    <a:p>
                      <a:pPr algn="ctr"/>
                      <a:r>
                        <a:rPr lang="en-US" sz="1400" dirty="0">
                          <a:solidFill>
                            <a:schemeClr val="tx1">
                              <a:lumMod val="50000"/>
                              <a:lumOff val="50000"/>
                            </a:schemeClr>
                          </a:solidFill>
                        </a:rPr>
                        <a:t>Sprint</a:t>
                      </a:r>
                      <a:r>
                        <a:rPr lang="en-US" sz="1400" baseline="0" dirty="0">
                          <a:solidFill>
                            <a:schemeClr val="tx1">
                              <a:lumMod val="50000"/>
                              <a:lumOff val="50000"/>
                            </a:schemeClr>
                          </a:solidFill>
                        </a:rPr>
                        <a:t> Planning Pt. 2 - Planning</a:t>
                      </a:r>
                      <a:endParaRPr lang="en-US" sz="1400" dirty="0">
                        <a:solidFill>
                          <a:schemeClr val="tx1">
                            <a:lumMod val="50000"/>
                            <a:lumOff val="50000"/>
                          </a:schemeClr>
                        </a:solidFill>
                      </a:endParaRPr>
                    </a:p>
                  </a:txBody>
                  <a:tcPr anchor="ctr"/>
                </a:tc>
                <a:tc>
                  <a:txBody>
                    <a:bodyPr/>
                    <a:lstStyle/>
                    <a:p>
                      <a:pPr algn="ctr"/>
                      <a:r>
                        <a:rPr lang="en-US" sz="1400" dirty="0">
                          <a:solidFill>
                            <a:schemeClr val="tx1">
                              <a:lumMod val="50000"/>
                              <a:lumOff val="50000"/>
                            </a:schemeClr>
                          </a:solidFill>
                        </a:rPr>
                        <a:t>Daily Scrum</a:t>
                      </a:r>
                    </a:p>
                  </a:txBody>
                  <a:tcPr anchor="ctr"/>
                </a:tc>
                <a:tc>
                  <a:txBody>
                    <a:bodyPr/>
                    <a:lstStyle/>
                    <a:p>
                      <a:pPr algn="ctr"/>
                      <a:r>
                        <a:rPr lang="en-US" sz="1400" dirty="0">
                          <a:solidFill>
                            <a:schemeClr val="tx1">
                              <a:lumMod val="50000"/>
                              <a:lumOff val="50000"/>
                            </a:schemeClr>
                          </a:solidFill>
                        </a:rPr>
                        <a:t>Sprint Review</a:t>
                      </a:r>
                    </a:p>
                  </a:txBody>
                  <a:tcPr anchor="ctr"/>
                </a:tc>
                <a:tc>
                  <a:txBody>
                    <a:bodyPr/>
                    <a:lstStyle/>
                    <a:p>
                      <a:pPr algn="ctr"/>
                      <a:r>
                        <a:rPr lang="en-US" sz="1400" dirty="0">
                          <a:solidFill>
                            <a:schemeClr val="tx1">
                              <a:lumMod val="50000"/>
                              <a:lumOff val="50000"/>
                            </a:schemeClr>
                          </a:solidFill>
                        </a:rPr>
                        <a:t>Sprint Retrospective</a:t>
                      </a:r>
                    </a:p>
                  </a:txBody>
                  <a:tcPr anchor="ctr"/>
                </a:tc>
                <a:extLst>
                  <a:ext uri="{0D108BD9-81ED-4DB2-BD59-A6C34878D82A}">
                    <a16:rowId xmlns:a16="http://schemas.microsoft.com/office/drawing/2014/main" val="3260383447"/>
                  </a:ext>
                </a:extLst>
              </a:tr>
              <a:tr h="640080">
                <a:tc>
                  <a:txBody>
                    <a:bodyPr/>
                    <a:lstStyle/>
                    <a:p>
                      <a:r>
                        <a:rPr lang="en-US" sz="2000" b="1" dirty="0">
                          <a:solidFill>
                            <a:schemeClr val="tx1">
                              <a:lumMod val="50000"/>
                              <a:lumOff val="50000"/>
                            </a:schemeClr>
                          </a:solidFill>
                        </a:rPr>
                        <a:t>Scrum Master</a:t>
                      </a:r>
                    </a:p>
                  </a:txBody>
                  <a:tcPr marR="0" marT="0" marB="0" anchor="ctr"/>
                </a:tc>
                <a:tc>
                  <a:txBody>
                    <a:bodyPr/>
                    <a:lstStyle/>
                    <a:p>
                      <a:pPr algn="ctr"/>
                      <a:r>
                        <a:rPr lang="en-US" sz="3600" dirty="0">
                          <a:solidFill>
                            <a:schemeClr val="tx1">
                              <a:lumMod val="50000"/>
                              <a:lumOff val="50000"/>
                            </a:schemeClr>
                          </a:solidFill>
                        </a:rPr>
                        <a:t>+</a:t>
                      </a:r>
                    </a:p>
                  </a:txBody>
                  <a:tcPr anchor="ctr"/>
                </a:tc>
                <a:tc>
                  <a:txBody>
                    <a:bodyPr/>
                    <a:lstStyle/>
                    <a:p>
                      <a:pPr algn="ctr"/>
                      <a:r>
                        <a:rPr lang="en-US" sz="3600" dirty="0">
                          <a:solidFill>
                            <a:schemeClr val="tx1">
                              <a:lumMod val="50000"/>
                              <a:lumOff val="50000"/>
                            </a:schemeClr>
                          </a:solidFill>
                        </a:rPr>
                        <a:t>+</a:t>
                      </a:r>
                    </a:p>
                  </a:txBody>
                  <a:tcPr anchor="ctr"/>
                </a:tc>
                <a:tc>
                  <a:txBody>
                    <a:bodyPr/>
                    <a:lstStyle/>
                    <a:p>
                      <a:pPr algn="ctr"/>
                      <a:r>
                        <a:rPr lang="en-US" sz="3600" dirty="0">
                          <a:solidFill>
                            <a:schemeClr val="tx1">
                              <a:lumMod val="50000"/>
                              <a:lumOff val="50000"/>
                            </a:schemeClr>
                          </a:solidFill>
                        </a:rPr>
                        <a:t>+</a:t>
                      </a:r>
                    </a:p>
                  </a:txBody>
                  <a:tcPr anchor="ctr"/>
                </a:tc>
                <a:tc>
                  <a:txBody>
                    <a:bodyPr/>
                    <a:lstStyle/>
                    <a:p>
                      <a:pPr algn="ctr"/>
                      <a:r>
                        <a:rPr lang="en-US" sz="3600" dirty="0">
                          <a:solidFill>
                            <a:schemeClr val="tx1">
                              <a:lumMod val="50000"/>
                              <a:lumOff val="50000"/>
                            </a:schemeClr>
                          </a:solidFill>
                        </a:rPr>
                        <a:t>+</a:t>
                      </a:r>
                    </a:p>
                  </a:txBody>
                  <a:tcPr anchor="ctr"/>
                </a:tc>
                <a:tc>
                  <a:txBody>
                    <a:bodyPr/>
                    <a:lstStyle/>
                    <a:p>
                      <a:pPr algn="ctr"/>
                      <a:r>
                        <a:rPr lang="en-US" sz="3600" dirty="0">
                          <a:solidFill>
                            <a:schemeClr val="tx1">
                              <a:lumMod val="50000"/>
                              <a:lumOff val="50000"/>
                            </a:schemeClr>
                          </a:solidFill>
                        </a:rPr>
                        <a:t>+</a:t>
                      </a:r>
                    </a:p>
                  </a:txBody>
                  <a:tcPr anchor="ctr"/>
                </a:tc>
                <a:extLst>
                  <a:ext uri="{0D108BD9-81ED-4DB2-BD59-A6C34878D82A}">
                    <a16:rowId xmlns:a16="http://schemas.microsoft.com/office/drawing/2014/main" val="1325618349"/>
                  </a:ext>
                </a:extLst>
              </a:tr>
              <a:tr h="640080">
                <a:tc>
                  <a:txBody>
                    <a:bodyPr/>
                    <a:lstStyle/>
                    <a:p>
                      <a:r>
                        <a:rPr lang="en-US" sz="2000" b="1" dirty="0">
                          <a:solidFill>
                            <a:schemeClr val="tx1">
                              <a:lumMod val="50000"/>
                              <a:lumOff val="50000"/>
                            </a:schemeClr>
                          </a:solidFill>
                        </a:rPr>
                        <a:t>Product</a:t>
                      </a:r>
                      <a:r>
                        <a:rPr lang="en-US" sz="2000" b="1" baseline="0" dirty="0">
                          <a:solidFill>
                            <a:schemeClr val="tx1">
                              <a:lumMod val="50000"/>
                              <a:lumOff val="50000"/>
                            </a:schemeClr>
                          </a:solidFill>
                        </a:rPr>
                        <a:t> Owner</a:t>
                      </a:r>
                      <a:endParaRPr lang="en-US" sz="2000" b="1" dirty="0">
                        <a:solidFill>
                          <a:schemeClr val="tx1">
                            <a:lumMod val="50000"/>
                            <a:lumOff val="50000"/>
                          </a:schemeClr>
                        </a:solidFill>
                      </a:endParaRPr>
                    </a:p>
                  </a:txBody>
                  <a:tcPr marR="0" marT="0" marB="0" anchor="ctr"/>
                </a:tc>
                <a:tc>
                  <a:txBody>
                    <a:bodyPr/>
                    <a:lstStyle/>
                    <a:p>
                      <a:pPr algn="ctr"/>
                      <a:r>
                        <a:rPr lang="en-US" sz="3600" dirty="0">
                          <a:solidFill>
                            <a:schemeClr val="accent3">
                              <a:lumMod val="75000"/>
                            </a:schemeClr>
                          </a:solidFill>
                          <a:sym typeface="Wingdings" panose="05000000000000000000" pitchFamily="2" charset="2"/>
                        </a:rPr>
                        <a:t></a:t>
                      </a:r>
                      <a:endParaRPr lang="en-US" sz="3600" dirty="0">
                        <a:solidFill>
                          <a:schemeClr val="accent3">
                            <a:lumMod val="75000"/>
                          </a:schemeClr>
                        </a:solidFill>
                      </a:endParaRPr>
                    </a:p>
                  </a:txBody>
                  <a:tcPr anchor="ctr"/>
                </a:tc>
                <a:tc>
                  <a:txBody>
                    <a:bodyPr/>
                    <a:lstStyle/>
                    <a:p>
                      <a:pPr algn="ctr"/>
                      <a:r>
                        <a:rPr lang="en-US" sz="3600" dirty="0">
                          <a:solidFill>
                            <a:schemeClr val="tx1">
                              <a:lumMod val="50000"/>
                              <a:lumOff val="50000"/>
                            </a:schemeClr>
                          </a:solidFill>
                        </a:rPr>
                        <a:t>+</a:t>
                      </a:r>
                    </a:p>
                  </a:txBody>
                  <a:tcPr anchor="ctr"/>
                </a:tc>
                <a:tc>
                  <a:txBody>
                    <a:bodyPr/>
                    <a:lstStyle/>
                    <a:p>
                      <a:pPr algn="ctr"/>
                      <a:r>
                        <a:rPr lang="en-US" sz="3600" dirty="0">
                          <a:solidFill>
                            <a:schemeClr val="tx1">
                              <a:lumMod val="50000"/>
                              <a:lumOff val="50000"/>
                            </a:schemeClr>
                          </a:solidFill>
                        </a:rPr>
                        <a:t>+</a:t>
                      </a:r>
                    </a:p>
                  </a:txBody>
                  <a:tcPr anchor="ctr"/>
                </a:tc>
                <a:tc>
                  <a:txBody>
                    <a:bodyPr/>
                    <a:lstStyle/>
                    <a:p>
                      <a:pPr algn="ctr"/>
                      <a:r>
                        <a:rPr lang="en-US" sz="3600" dirty="0">
                          <a:solidFill>
                            <a:schemeClr val="accent3">
                              <a:lumMod val="75000"/>
                            </a:schemeClr>
                          </a:solidFill>
                          <a:sym typeface="Wingdings" panose="05000000000000000000" pitchFamily="2" charset="2"/>
                        </a:rPr>
                        <a:t></a:t>
                      </a:r>
                      <a:endParaRPr lang="en-US" sz="3600" dirty="0">
                        <a:solidFill>
                          <a:schemeClr val="accent3">
                            <a:lumMod val="75000"/>
                          </a:schemeClr>
                        </a:solidFill>
                      </a:endParaRPr>
                    </a:p>
                  </a:txBody>
                  <a:tcPr anchor="ctr"/>
                </a:tc>
                <a:tc>
                  <a:txBody>
                    <a:bodyPr/>
                    <a:lstStyle/>
                    <a:p>
                      <a:pPr algn="ctr"/>
                      <a:r>
                        <a:rPr lang="en-US" sz="3600" dirty="0">
                          <a:solidFill>
                            <a:schemeClr val="tx1">
                              <a:lumMod val="50000"/>
                              <a:lumOff val="50000"/>
                            </a:schemeClr>
                          </a:solidFill>
                        </a:rPr>
                        <a:t>+</a:t>
                      </a:r>
                    </a:p>
                  </a:txBody>
                  <a:tcPr anchor="ctr"/>
                </a:tc>
                <a:extLst>
                  <a:ext uri="{0D108BD9-81ED-4DB2-BD59-A6C34878D82A}">
                    <a16:rowId xmlns:a16="http://schemas.microsoft.com/office/drawing/2014/main" val="2451199382"/>
                  </a:ext>
                </a:extLst>
              </a:tr>
              <a:tr h="640080">
                <a:tc>
                  <a:txBody>
                    <a:bodyPr/>
                    <a:lstStyle/>
                    <a:p>
                      <a:r>
                        <a:rPr lang="en-US" sz="2000" b="1" dirty="0">
                          <a:solidFill>
                            <a:schemeClr val="tx1">
                              <a:lumMod val="50000"/>
                              <a:lumOff val="50000"/>
                            </a:schemeClr>
                          </a:solidFill>
                        </a:rPr>
                        <a:t>Dev</a:t>
                      </a:r>
                      <a:r>
                        <a:rPr lang="en-US" sz="2000" b="1" baseline="0" dirty="0">
                          <a:solidFill>
                            <a:schemeClr val="tx1">
                              <a:lumMod val="50000"/>
                              <a:lumOff val="50000"/>
                            </a:schemeClr>
                          </a:solidFill>
                        </a:rPr>
                        <a:t> Team</a:t>
                      </a:r>
                      <a:endParaRPr lang="en-US" sz="2000" b="1" dirty="0">
                        <a:solidFill>
                          <a:schemeClr val="tx1">
                            <a:lumMod val="50000"/>
                            <a:lumOff val="50000"/>
                          </a:schemeClr>
                        </a:solidFill>
                      </a:endParaRPr>
                    </a:p>
                  </a:txBody>
                  <a:tcPr marR="0" marT="0" marB="0" anchor="ctr"/>
                </a:tc>
                <a:tc>
                  <a:txBody>
                    <a:bodyPr/>
                    <a:lstStyle/>
                    <a:p>
                      <a:pPr algn="ctr"/>
                      <a:r>
                        <a:rPr lang="en-US" sz="3600" dirty="0">
                          <a:solidFill>
                            <a:schemeClr val="accent3">
                              <a:lumMod val="75000"/>
                            </a:schemeClr>
                          </a:solidFill>
                          <a:sym typeface="Wingdings" panose="05000000000000000000" pitchFamily="2" charset="2"/>
                        </a:rPr>
                        <a:t></a:t>
                      </a:r>
                      <a:endParaRPr lang="en-US" sz="3600" dirty="0">
                        <a:solidFill>
                          <a:schemeClr val="accent3">
                            <a:lumMod val="75000"/>
                          </a:schemeClr>
                        </a:solidFill>
                      </a:endParaRPr>
                    </a:p>
                  </a:txBody>
                  <a:tcPr anchor="ctr"/>
                </a:tc>
                <a:tc>
                  <a:txBody>
                    <a:bodyPr/>
                    <a:lstStyle/>
                    <a:p>
                      <a:pPr algn="ctr"/>
                      <a:r>
                        <a:rPr lang="en-US" sz="3600" dirty="0">
                          <a:solidFill>
                            <a:schemeClr val="accent3">
                              <a:lumMod val="75000"/>
                            </a:schemeClr>
                          </a:solidFill>
                          <a:sym typeface="Wingdings" panose="05000000000000000000" pitchFamily="2" charset="2"/>
                        </a:rPr>
                        <a:t></a:t>
                      </a:r>
                      <a:endParaRPr lang="en-US" sz="3600" dirty="0">
                        <a:solidFill>
                          <a:schemeClr val="accent3">
                            <a:lumMod val="75000"/>
                          </a:schemeClr>
                        </a:solidFill>
                      </a:endParaRPr>
                    </a:p>
                  </a:txBody>
                  <a:tcPr anchor="ctr"/>
                </a:tc>
                <a:tc>
                  <a:txBody>
                    <a:bodyPr/>
                    <a:lstStyle/>
                    <a:p>
                      <a:pPr algn="ctr"/>
                      <a:r>
                        <a:rPr lang="en-US" sz="3600" dirty="0">
                          <a:solidFill>
                            <a:schemeClr val="accent3">
                              <a:lumMod val="75000"/>
                            </a:schemeClr>
                          </a:solidFill>
                          <a:sym typeface="Wingdings" panose="05000000000000000000" pitchFamily="2" charset="2"/>
                        </a:rPr>
                        <a:t></a:t>
                      </a:r>
                      <a:endParaRPr lang="en-US" sz="3600" dirty="0">
                        <a:solidFill>
                          <a:schemeClr val="accent3">
                            <a:lumMod val="75000"/>
                          </a:schemeClr>
                        </a:solidFill>
                      </a:endParaRPr>
                    </a:p>
                  </a:txBody>
                  <a:tcPr anchor="ctr"/>
                </a:tc>
                <a:tc>
                  <a:txBody>
                    <a:bodyPr/>
                    <a:lstStyle/>
                    <a:p>
                      <a:pPr algn="ctr"/>
                      <a:r>
                        <a:rPr lang="en-US" sz="3600" dirty="0">
                          <a:solidFill>
                            <a:schemeClr val="accent3">
                              <a:lumMod val="75000"/>
                            </a:schemeClr>
                          </a:solidFill>
                          <a:sym typeface="Wingdings" panose="05000000000000000000" pitchFamily="2" charset="2"/>
                        </a:rPr>
                        <a:t></a:t>
                      </a:r>
                      <a:endParaRPr lang="en-US" sz="3600" dirty="0">
                        <a:solidFill>
                          <a:schemeClr val="accent3">
                            <a:lumMod val="75000"/>
                          </a:schemeClr>
                        </a:solidFill>
                      </a:endParaRPr>
                    </a:p>
                  </a:txBody>
                  <a:tcPr anchor="ctr"/>
                </a:tc>
                <a:tc>
                  <a:txBody>
                    <a:bodyPr/>
                    <a:lstStyle/>
                    <a:p>
                      <a:pPr algn="ctr"/>
                      <a:r>
                        <a:rPr lang="en-US" sz="3600" dirty="0">
                          <a:solidFill>
                            <a:schemeClr val="accent3">
                              <a:lumMod val="75000"/>
                            </a:schemeClr>
                          </a:solidFill>
                          <a:sym typeface="Wingdings" panose="05000000000000000000" pitchFamily="2" charset="2"/>
                        </a:rPr>
                        <a:t></a:t>
                      </a:r>
                      <a:endParaRPr lang="en-US" sz="3600" dirty="0">
                        <a:solidFill>
                          <a:schemeClr val="accent3">
                            <a:lumMod val="75000"/>
                          </a:schemeClr>
                        </a:solidFill>
                      </a:endParaRPr>
                    </a:p>
                  </a:txBody>
                  <a:tcPr anchor="ctr"/>
                </a:tc>
                <a:extLst>
                  <a:ext uri="{0D108BD9-81ED-4DB2-BD59-A6C34878D82A}">
                    <a16:rowId xmlns:a16="http://schemas.microsoft.com/office/drawing/2014/main" val="682972923"/>
                  </a:ext>
                </a:extLst>
              </a:tr>
              <a:tr h="640080">
                <a:tc>
                  <a:txBody>
                    <a:bodyPr/>
                    <a:lstStyle/>
                    <a:p>
                      <a:r>
                        <a:rPr lang="en-US" sz="2000" b="1" dirty="0">
                          <a:solidFill>
                            <a:schemeClr val="tx1">
                              <a:lumMod val="50000"/>
                              <a:lumOff val="50000"/>
                            </a:schemeClr>
                          </a:solidFill>
                        </a:rPr>
                        <a:t>Others</a:t>
                      </a:r>
                    </a:p>
                  </a:txBody>
                  <a:tcPr marR="0" marT="0" marB="0" anchor="ctr"/>
                </a:tc>
                <a:tc>
                  <a:txBody>
                    <a:bodyPr/>
                    <a:lstStyle/>
                    <a:p>
                      <a:pPr algn="ctr"/>
                      <a:r>
                        <a:rPr lang="en-US" sz="3600" dirty="0">
                          <a:solidFill>
                            <a:schemeClr val="accent2">
                              <a:lumMod val="60000"/>
                              <a:lumOff val="40000"/>
                            </a:schemeClr>
                          </a:solidFill>
                          <a:sym typeface="Wingdings" panose="05000000000000000000" pitchFamily="2" charset="2"/>
                        </a:rPr>
                        <a:t></a:t>
                      </a:r>
                      <a:endParaRPr lang="en-US" sz="3600" dirty="0">
                        <a:solidFill>
                          <a:schemeClr val="accent2">
                            <a:lumMod val="60000"/>
                            <a:lumOff val="40000"/>
                          </a:schemeClr>
                        </a:solidFill>
                      </a:endParaRPr>
                    </a:p>
                  </a:txBody>
                  <a:tcPr anchor="ctr"/>
                </a:tc>
                <a:tc>
                  <a:txBody>
                    <a:bodyPr/>
                    <a:lstStyle/>
                    <a:p>
                      <a:pPr algn="ctr"/>
                      <a:r>
                        <a:rPr lang="en-US" sz="3600" dirty="0">
                          <a:solidFill>
                            <a:schemeClr val="accent2">
                              <a:lumMod val="60000"/>
                              <a:lumOff val="40000"/>
                            </a:schemeClr>
                          </a:solidFill>
                          <a:sym typeface="Wingdings" panose="05000000000000000000" pitchFamily="2" charset="2"/>
                        </a:rPr>
                        <a:t></a:t>
                      </a:r>
                      <a:endParaRPr lang="en-US" sz="3600" dirty="0">
                        <a:solidFill>
                          <a:schemeClr val="accent2">
                            <a:lumMod val="60000"/>
                            <a:lumOff val="40000"/>
                          </a:schemeClr>
                        </a:solidFill>
                      </a:endParaRPr>
                    </a:p>
                  </a:txBody>
                  <a:tcPr anchor="ctr"/>
                </a:tc>
                <a:tc>
                  <a:txBody>
                    <a:bodyPr/>
                    <a:lstStyle/>
                    <a:p>
                      <a:pPr algn="ctr"/>
                      <a:r>
                        <a:rPr lang="en-US" sz="3600" dirty="0">
                          <a:solidFill>
                            <a:schemeClr val="accent2">
                              <a:lumMod val="60000"/>
                              <a:lumOff val="40000"/>
                            </a:schemeClr>
                          </a:solidFill>
                          <a:sym typeface="Wingdings" panose="05000000000000000000" pitchFamily="2" charset="2"/>
                        </a:rPr>
                        <a:t></a:t>
                      </a:r>
                      <a:endParaRPr lang="en-US" sz="3600" dirty="0">
                        <a:solidFill>
                          <a:schemeClr val="accent2">
                            <a:lumMod val="60000"/>
                            <a:lumOff val="40000"/>
                          </a:schemeClr>
                        </a:solidFill>
                      </a:endParaRPr>
                    </a:p>
                  </a:txBody>
                  <a:tcPr anchor="ctr"/>
                </a:tc>
                <a:tc>
                  <a:txBody>
                    <a:bodyPr/>
                    <a:lstStyle/>
                    <a:p>
                      <a:pPr algn="ctr"/>
                      <a:r>
                        <a:rPr lang="en-US" sz="3600" dirty="0">
                          <a:solidFill>
                            <a:schemeClr val="accent3">
                              <a:lumMod val="75000"/>
                            </a:schemeClr>
                          </a:solidFill>
                          <a:sym typeface="Wingdings" panose="05000000000000000000" pitchFamily="2" charset="2"/>
                        </a:rPr>
                        <a:t></a:t>
                      </a:r>
                      <a:endParaRPr lang="en-US" sz="3600" dirty="0">
                        <a:solidFill>
                          <a:schemeClr val="accent3">
                            <a:lumMod val="75000"/>
                          </a:schemeClr>
                        </a:solidFill>
                      </a:endParaRPr>
                    </a:p>
                  </a:txBody>
                  <a:tcPr anchor="ctr"/>
                </a:tc>
                <a:tc>
                  <a:txBody>
                    <a:bodyPr/>
                    <a:lstStyle/>
                    <a:p>
                      <a:pPr algn="ctr"/>
                      <a:r>
                        <a:rPr lang="en-US" sz="3600" dirty="0">
                          <a:solidFill>
                            <a:schemeClr val="accent2">
                              <a:lumMod val="60000"/>
                              <a:lumOff val="40000"/>
                            </a:schemeClr>
                          </a:solidFill>
                          <a:sym typeface="Wingdings" panose="05000000000000000000" pitchFamily="2" charset="2"/>
                        </a:rPr>
                        <a:t></a:t>
                      </a:r>
                      <a:endParaRPr lang="en-US" sz="3600" dirty="0">
                        <a:solidFill>
                          <a:schemeClr val="accent2">
                            <a:lumMod val="60000"/>
                            <a:lumOff val="40000"/>
                          </a:schemeClr>
                        </a:solidFill>
                      </a:endParaRPr>
                    </a:p>
                  </a:txBody>
                  <a:tcPr anchor="ctr"/>
                </a:tc>
                <a:extLst>
                  <a:ext uri="{0D108BD9-81ED-4DB2-BD59-A6C34878D82A}">
                    <a16:rowId xmlns:a16="http://schemas.microsoft.com/office/drawing/2014/main" val="4036253939"/>
                  </a:ext>
                </a:extLst>
              </a:tr>
            </a:tbl>
          </a:graphicData>
        </a:graphic>
      </p:graphicFrame>
      <p:sp>
        <p:nvSpPr>
          <p:cNvPr id="8" name="Title 7">
            <a:extLst>
              <a:ext uri="{FF2B5EF4-FFF2-40B4-BE49-F238E27FC236}">
                <a16:creationId xmlns:a16="http://schemas.microsoft.com/office/drawing/2014/main" id="{1186EA82-FF37-4CD2-A6E6-9778CFAC6162}"/>
              </a:ext>
            </a:extLst>
          </p:cNvPr>
          <p:cNvSpPr>
            <a:spLocks noGrp="1"/>
          </p:cNvSpPr>
          <p:nvPr>
            <p:ph type="title"/>
          </p:nvPr>
        </p:nvSpPr>
        <p:spPr/>
        <p:txBody>
          <a:bodyPr/>
          <a:lstStyle/>
          <a:p>
            <a:r>
              <a:rPr lang="en-US" dirty="0"/>
              <a:t>Event Attendees</a:t>
            </a:r>
          </a:p>
        </p:txBody>
      </p:sp>
      <p:graphicFrame>
        <p:nvGraphicFramePr>
          <p:cNvPr id="2" name="Table 1">
            <a:extLst>
              <a:ext uri="{FF2B5EF4-FFF2-40B4-BE49-F238E27FC236}">
                <a16:creationId xmlns:a16="http://schemas.microsoft.com/office/drawing/2014/main" id="{F54BBAB3-3EBE-4EBE-8274-60FF29AE5BF9}"/>
              </a:ext>
            </a:extLst>
          </p:cNvPr>
          <p:cNvGraphicFramePr>
            <a:graphicFrameLocks noGrp="1"/>
          </p:cNvGraphicFramePr>
          <p:nvPr>
            <p:extLst>
              <p:ext uri="{D42A27DB-BD31-4B8C-83A1-F6EECF244321}">
                <p14:modId xmlns:p14="http://schemas.microsoft.com/office/powerpoint/2010/main" val="1077576762"/>
              </p:ext>
            </p:extLst>
          </p:nvPr>
        </p:nvGraphicFramePr>
        <p:xfrm>
          <a:off x="1801585" y="4239669"/>
          <a:ext cx="5669280" cy="45720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127143975"/>
                    </a:ext>
                  </a:extLst>
                </a:gridCol>
                <a:gridCol w="1371600">
                  <a:extLst>
                    <a:ext uri="{9D8B030D-6E8A-4147-A177-3AD203B41FA5}">
                      <a16:colId xmlns:a16="http://schemas.microsoft.com/office/drawing/2014/main" val="4131791168"/>
                    </a:ext>
                  </a:extLst>
                </a:gridCol>
                <a:gridCol w="548640">
                  <a:extLst>
                    <a:ext uri="{9D8B030D-6E8A-4147-A177-3AD203B41FA5}">
                      <a16:colId xmlns:a16="http://schemas.microsoft.com/office/drawing/2014/main" val="1802973757"/>
                    </a:ext>
                  </a:extLst>
                </a:gridCol>
                <a:gridCol w="1280160">
                  <a:extLst>
                    <a:ext uri="{9D8B030D-6E8A-4147-A177-3AD203B41FA5}">
                      <a16:colId xmlns:a16="http://schemas.microsoft.com/office/drawing/2014/main" val="1412195805"/>
                    </a:ext>
                  </a:extLst>
                </a:gridCol>
                <a:gridCol w="548640">
                  <a:extLst>
                    <a:ext uri="{9D8B030D-6E8A-4147-A177-3AD203B41FA5}">
                      <a16:colId xmlns:a16="http://schemas.microsoft.com/office/drawing/2014/main" val="826479990"/>
                    </a:ext>
                  </a:extLst>
                </a:gridCol>
                <a:gridCol w="1371600">
                  <a:extLst>
                    <a:ext uri="{9D8B030D-6E8A-4147-A177-3AD203B41FA5}">
                      <a16:colId xmlns:a16="http://schemas.microsoft.com/office/drawing/2014/main" val="553817797"/>
                    </a:ext>
                  </a:extLst>
                </a:gridCol>
              </a:tblGrid>
              <a:tr h="286792">
                <a:tc>
                  <a: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US" sz="2400" dirty="0">
                          <a:solidFill>
                            <a:schemeClr val="accent3">
                              <a:lumMod val="75000"/>
                            </a:schemeClr>
                          </a:solidFill>
                          <a:sym typeface="Wingdings" panose="05000000000000000000" pitchFamily="2" charset="2"/>
                        </a:rPr>
                        <a:t></a:t>
                      </a:r>
                      <a:endParaRPr lang="en-US" sz="2400" dirty="0">
                        <a:solidFill>
                          <a:schemeClr val="accent3">
                            <a:lumMod val="75000"/>
                          </a:schemeClr>
                        </a:solidFil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chemeClr val="accent2"/>
                          </a:solidFill>
                        </a:rPr>
                        <a:t>Required</a:t>
                      </a:r>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solidFill>
                            <a:schemeClr val="tx1">
                              <a:lumMod val="50000"/>
                              <a:lumOff val="50000"/>
                            </a:schemeClr>
                          </a:solidFill>
                        </a:rPr>
                        <a:t>+</a:t>
                      </a:r>
                      <a:endParaRPr lang="en-US" sz="20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chemeClr val="accent2"/>
                          </a:solidFill>
                        </a:rPr>
                        <a:t>Optional</a:t>
                      </a:r>
                      <a:endParaRPr lang="en-US" sz="2000" dirty="0"/>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solidFill>
                            <a:schemeClr val="accent2">
                              <a:lumMod val="60000"/>
                              <a:lumOff val="40000"/>
                            </a:schemeClr>
                          </a:solidFill>
                          <a:sym typeface="Wingdings" panose="05000000000000000000" pitchFamily="2" charset="2"/>
                        </a:rPr>
                        <a:t></a:t>
                      </a:r>
                      <a:endParaRPr lang="en-US" sz="2000" dirty="0">
                        <a:solidFill>
                          <a:schemeClr val="accent2">
                            <a:lumMod val="60000"/>
                            <a:lumOff val="40000"/>
                          </a:schemeClr>
                        </a:solidFil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chemeClr val="accent2"/>
                          </a:solidFill>
                        </a:rPr>
                        <a:t>Excluded</a:t>
                      </a:r>
                      <a:endParaRPr lang="en-US" sz="2000" dirty="0"/>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221681"/>
                  </a:ext>
                </a:extLst>
              </a:tr>
            </a:tbl>
          </a:graphicData>
        </a:graphic>
      </p:graphicFrame>
    </p:spTree>
    <p:extLst>
      <p:ext uri="{BB962C8B-B14F-4D97-AF65-F5344CB8AC3E}">
        <p14:creationId xmlns:p14="http://schemas.microsoft.com/office/powerpoint/2010/main" val="30687196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89D2-CCF6-4E9C-B6CA-164FB5B1BE1E}"/>
              </a:ext>
            </a:extLst>
          </p:cNvPr>
          <p:cNvSpPr>
            <a:spLocks noGrp="1"/>
          </p:cNvSpPr>
          <p:nvPr>
            <p:ph type="title"/>
          </p:nvPr>
        </p:nvSpPr>
        <p:spPr/>
        <p:txBody>
          <a:bodyPr/>
          <a:lstStyle/>
          <a:p>
            <a:r>
              <a:rPr lang="en-US" dirty="0"/>
              <a:t>11th State of Agile Report</a:t>
            </a:r>
          </a:p>
        </p:txBody>
      </p:sp>
      <p:sp>
        <p:nvSpPr>
          <p:cNvPr id="6" name="Rectangle 5">
            <a:extLst>
              <a:ext uri="{FF2B5EF4-FFF2-40B4-BE49-F238E27FC236}">
                <a16:creationId xmlns:a16="http://schemas.microsoft.com/office/drawing/2014/main" id="{826D0A2C-F01F-406B-B5C3-4E40518D1271}"/>
              </a:ext>
            </a:extLst>
          </p:cNvPr>
          <p:cNvSpPr/>
          <p:nvPr/>
        </p:nvSpPr>
        <p:spPr>
          <a:xfrm>
            <a:off x="0" y="0"/>
            <a:ext cx="9144000" cy="47183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3656863-A51C-47E0-AE82-50A9149A41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61322" y="223860"/>
            <a:ext cx="2668298" cy="2618491"/>
          </a:xfrm>
          <a:prstGeom prst="rect">
            <a:avLst/>
          </a:prstGeom>
        </p:spPr>
      </p:pic>
      <p:graphicFrame>
        <p:nvGraphicFramePr>
          <p:cNvPr id="5" name="Object 4">
            <a:extLst>
              <a:ext uri="{FF2B5EF4-FFF2-40B4-BE49-F238E27FC236}">
                <a16:creationId xmlns:a16="http://schemas.microsoft.com/office/drawing/2014/main" id="{64F1E16E-ECDC-49AF-B24B-09DBB371D087}"/>
              </a:ext>
            </a:extLst>
          </p:cNvPr>
          <p:cNvGraphicFramePr>
            <a:graphicFrameLocks noChangeAspect="1"/>
          </p:cNvGraphicFramePr>
          <p:nvPr>
            <p:extLst/>
          </p:nvPr>
        </p:nvGraphicFramePr>
        <p:xfrm>
          <a:off x="2552901" y="2938758"/>
          <a:ext cx="4038199" cy="1779545"/>
        </p:xfrm>
        <a:graphic>
          <a:graphicData uri="http://schemas.openxmlformats.org/presentationml/2006/ole">
            <mc:AlternateContent xmlns:mc="http://schemas.openxmlformats.org/markup-compatibility/2006">
              <mc:Choice xmlns:v="urn:schemas-microsoft-com:vml" Requires="v">
                <p:oleObj spid="_x0000_s1029" name="PHOTO-PAINT" r:id="rId4" imgW="5057640" imgH="2228760" progId="CorelPHOTOPAINT.Image.18">
                  <p:embed/>
                </p:oleObj>
              </mc:Choice>
              <mc:Fallback>
                <p:oleObj name="PHOTO-PAINT" r:id="rId4" imgW="5057640" imgH="2228760" progId="CorelPHOTOPAINT.Image.18">
                  <p:embed/>
                  <p:pic>
                    <p:nvPicPr>
                      <p:cNvPr id="5" name="Object 4">
                        <a:extLst>
                          <a:ext uri="{FF2B5EF4-FFF2-40B4-BE49-F238E27FC236}">
                            <a16:creationId xmlns:a16="http://schemas.microsoft.com/office/drawing/2014/main" id="{64F1E16E-ECDC-49AF-B24B-09DBB371D087}"/>
                          </a:ext>
                        </a:extLst>
                      </p:cNvPr>
                      <p:cNvPicPr/>
                      <p:nvPr/>
                    </p:nvPicPr>
                    <p:blipFill>
                      <a:blip r:embed="rId5"/>
                      <a:stretch>
                        <a:fillRect/>
                      </a:stretch>
                    </p:blipFill>
                    <p:spPr>
                      <a:xfrm>
                        <a:off x="2552901" y="2938758"/>
                        <a:ext cx="4038199" cy="1779545"/>
                      </a:xfrm>
                      <a:prstGeom prst="rect">
                        <a:avLst/>
                      </a:prstGeom>
                    </p:spPr>
                  </p:pic>
                </p:oleObj>
              </mc:Fallback>
            </mc:AlternateContent>
          </a:graphicData>
        </a:graphic>
      </p:graphicFrame>
    </p:spTree>
    <p:extLst>
      <p:ext uri="{BB962C8B-B14F-4D97-AF65-F5344CB8AC3E}">
        <p14:creationId xmlns:p14="http://schemas.microsoft.com/office/powerpoint/2010/main" val="32613779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nvPr>
        </p:nvGraphicFramePr>
        <p:xfrm>
          <a:off x="191474" y="1100124"/>
          <a:ext cx="5988989" cy="347319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A6A4099-5BCB-47DE-AC1B-30CA12A82F0D}"/>
              </a:ext>
            </a:extLst>
          </p:cNvPr>
          <p:cNvSpPr>
            <a:spLocks noGrp="1"/>
          </p:cNvSpPr>
          <p:nvPr>
            <p:ph type="title"/>
          </p:nvPr>
        </p:nvSpPr>
        <p:spPr/>
        <p:txBody>
          <a:bodyPr/>
          <a:lstStyle/>
          <a:p>
            <a:r>
              <a:rPr lang="en-US" dirty="0"/>
              <a:t>Company Experience and Adoption</a:t>
            </a:r>
          </a:p>
        </p:txBody>
      </p:sp>
      <p:grpSp>
        <p:nvGrpSpPr>
          <p:cNvPr id="5" name="Group 4">
            <a:extLst>
              <a:ext uri="{FF2B5EF4-FFF2-40B4-BE49-F238E27FC236}">
                <a16:creationId xmlns:a16="http://schemas.microsoft.com/office/drawing/2014/main" id="{B42571B4-D953-4418-A19D-913B94C14E78}"/>
              </a:ext>
            </a:extLst>
          </p:cNvPr>
          <p:cNvGrpSpPr/>
          <p:nvPr/>
        </p:nvGrpSpPr>
        <p:grpSpPr>
          <a:xfrm>
            <a:off x="5289274" y="1790598"/>
            <a:ext cx="3663252" cy="2585789"/>
            <a:chOff x="5290050" y="1556645"/>
            <a:chExt cx="3663252" cy="2585789"/>
          </a:xfrm>
        </p:grpSpPr>
        <p:sp>
          <p:nvSpPr>
            <p:cNvPr id="8" name="TextBox 7"/>
            <p:cNvSpPr txBox="1"/>
            <p:nvPr/>
          </p:nvSpPr>
          <p:spPr>
            <a:xfrm>
              <a:off x="5290050" y="1556645"/>
              <a:ext cx="3662476" cy="338554"/>
            </a:xfrm>
            <a:prstGeom prst="rect">
              <a:avLst/>
            </a:prstGeom>
            <a:noFill/>
          </p:spPr>
          <p:txBody>
            <a:bodyPr wrap="square" rtlCol="0">
              <a:spAutoFit/>
            </a:bodyPr>
            <a:lstStyle/>
            <a:p>
              <a:pPr algn="ctr"/>
              <a:r>
                <a:rPr lang="en-US" sz="1600" dirty="0">
                  <a:solidFill>
                    <a:schemeClr val="tx1">
                      <a:lumMod val="50000"/>
                      <a:lumOff val="50000"/>
                    </a:schemeClr>
                  </a:solidFill>
                </a:rPr>
                <a:t>Reasons for Adopting Agile</a:t>
              </a:r>
            </a:p>
          </p:txBody>
        </p:sp>
        <p:sp>
          <p:nvSpPr>
            <p:cNvPr id="9" name="TextBox 8"/>
            <p:cNvSpPr txBox="1"/>
            <p:nvPr/>
          </p:nvSpPr>
          <p:spPr>
            <a:xfrm>
              <a:off x="5290826" y="1895665"/>
              <a:ext cx="3662476" cy="2246769"/>
            </a:xfrm>
            <a:prstGeom prst="rect">
              <a:avLst/>
            </a:prstGeom>
            <a:noFill/>
          </p:spPr>
          <p:txBody>
            <a:bodyPr wrap="square" rtlCol="0">
              <a:spAutoFit/>
            </a:bodyPr>
            <a:lstStyle/>
            <a:p>
              <a:r>
                <a:rPr lang="en-US" sz="1400" dirty="0">
                  <a:solidFill>
                    <a:schemeClr val="tx1">
                      <a:lumMod val="50000"/>
                      <a:lumOff val="50000"/>
                    </a:schemeClr>
                  </a:solidFill>
                </a:rPr>
                <a:t>The reasons stated for adopting agile follow a similar ranking as in the previous year though we did see the biggest change in responses in accelerate software delivery (75% compared to 69% last year), enhancing delivery predictability (46% compared to 30% last year), improving IT/Business alignment (49% compared to 42% last year), and reducing project cost (24% compared to 18% last year).</a:t>
              </a:r>
            </a:p>
          </p:txBody>
        </p:sp>
      </p:grpSp>
      <p:sp>
        <p:nvSpPr>
          <p:cNvPr id="10" name="Rectangle 9">
            <a:extLst>
              <a:ext uri="{FF2B5EF4-FFF2-40B4-BE49-F238E27FC236}">
                <a16:creationId xmlns:a16="http://schemas.microsoft.com/office/drawing/2014/main" id="{153A8999-CBBB-4B3D-B64B-98C86733FD69}"/>
              </a:ext>
            </a:extLst>
          </p:cNvPr>
          <p:cNvSpPr/>
          <p:nvPr/>
        </p:nvSpPr>
        <p:spPr>
          <a:xfrm>
            <a:off x="1378763" y="4497977"/>
            <a:ext cx="3748142" cy="276999"/>
          </a:xfrm>
          <a:prstGeom prst="rect">
            <a:avLst/>
          </a:prstGeom>
        </p:spPr>
        <p:txBody>
          <a:bodyPr wrap="none">
            <a:spAutoFit/>
          </a:bodyPr>
          <a:lstStyle/>
          <a:p>
            <a:r>
              <a:rPr lang="en-US" sz="1200" dirty="0">
                <a:solidFill>
                  <a:schemeClr val="tx1">
                    <a:lumMod val="50000"/>
                    <a:lumOff val="50000"/>
                  </a:schemeClr>
                </a:solidFill>
              </a:rPr>
              <a:t>(Responders were able to make multiple selections.)</a:t>
            </a:r>
          </a:p>
        </p:txBody>
      </p:sp>
      <p:graphicFrame>
        <p:nvGraphicFramePr>
          <p:cNvPr id="11" name="Object 10">
            <a:extLst>
              <a:ext uri="{FF2B5EF4-FFF2-40B4-BE49-F238E27FC236}">
                <a16:creationId xmlns:a16="http://schemas.microsoft.com/office/drawing/2014/main" id="{6E3E3F3B-4571-4957-BAA6-6337E8095503}"/>
              </a:ext>
            </a:extLst>
          </p:cNvPr>
          <p:cNvGraphicFramePr>
            <a:graphicFrameLocks noChangeAspect="1"/>
          </p:cNvGraphicFramePr>
          <p:nvPr>
            <p:extLst/>
          </p:nvPr>
        </p:nvGraphicFramePr>
        <p:xfrm>
          <a:off x="8369270" y="4426931"/>
          <a:ext cx="762000" cy="333375"/>
        </p:xfrm>
        <a:graphic>
          <a:graphicData uri="http://schemas.openxmlformats.org/presentationml/2006/ole">
            <mc:AlternateContent xmlns:mc="http://schemas.openxmlformats.org/markup-compatibility/2006">
              <mc:Choice xmlns:v="urn:schemas-microsoft-com:vml" Requires="v">
                <p:oleObj spid="_x0000_s2053" name="PHOTO-PAINT" r:id="rId4" imgW="761760" imgH="333360" progId="CorelPHOTOPAINT.Image.18">
                  <p:embed/>
                </p:oleObj>
              </mc:Choice>
              <mc:Fallback>
                <p:oleObj name="PHOTO-PAINT" r:id="rId4" imgW="761760" imgH="333360" progId="CorelPHOTOPAINT.Image.18">
                  <p:embed/>
                  <p:pic>
                    <p:nvPicPr>
                      <p:cNvPr id="11" name="Object 10">
                        <a:extLst>
                          <a:ext uri="{FF2B5EF4-FFF2-40B4-BE49-F238E27FC236}">
                            <a16:creationId xmlns:a16="http://schemas.microsoft.com/office/drawing/2014/main" id="{6E3E3F3B-4571-4957-BAA6-6337E8095503}"/>
                          </a:ext>
                        </a:extLst>
                      </p:cNvPr>
                      <p:cNvPicPr/>
                      <p:nvPr/>
                    </p:nvPicPr>
                    <p:blipFill>
                      <a:blip r:embed="rId5"/>
                      <a:stretch>
                        <a:fillRect/>
                      </a:stretch>
                    </p:blipFill>
                    <p:spPr>
                      <a:xfrm>
                        <a:off x="8369270" y="4426931"/>
                        <a:ext cx="762000" cy="333375"/>
                      </a:xfrm>
                      <a:prstGeom prst="rect">
                        <a:avLst/>
                      </a:prstGeom>
                    </p:spPr>
                  </p:pic>
                </p:oleObj>
              </mc:Fallback>
            </mc:AlternateContent>
          </a:graphicData>
        </a:graphic>
      </p:graphicFrame>
    </p:spTree>
    <p:extLst>
      <p:ext uri="{BB962C8B-B14F-4D97-AF65-F5344CB8AC3E}">
        <p14:creationId xmlns:p14="http://schemas.microsoft.com/office/powerpoint/2010/main" val="39640784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E47EB-4198-492F-89B6-A3F5595D0A38}"/>
              </a:ext>
            </a:extLst>
          </p:cNvPr>
          <p:cNvSpPr>
            <a:spLocks noGrp="1"/>
          </p:cNvSpPr>
          <p:nvPr>
            <p:ph type="title"/>
          </p:nvPr>
        </p:nvSpPr>
        <p:spPr/>
        <p:txBody>
          <a:bodyPr/>
          <a:lstStyle/>
          <a:p>
            <a:r>
              <a:rPr lang="en-US" dirty="0"/>
              <a:t>Agile Maturity</a:t>
            </a:r>
          </a:p>
        </p:txBody>
      </p:sp>
      <p:grpSp>
        <p:nvGrpSpPr>
          <p:cNvPr id="36" name="Group 35">
            <a:extLst>
              <a:ext uri="{FF2B5EF4-FFF2-40B4-BE49-F238E27FC236}">
                <a16:creationId xmlns:a16="http://schemas.microsoft.com/office/drawing/2014/main" id="{968B58D8-F2D1-4E20-9319-ACCAEEB4F373}"/>
              </a:ext>
            </a:extLst>
          </p:cNvPr>
          <p:cNvGrpSpPr/>
          <p:nvPr/>
        </p:nvGrpSpPr>
        <p:grpSpPr>
          <a:xfrm>
            <a:off x="546748" y="1034831"/>
            <a:ext cx="8050504" cy="3715512"/>
            <a:chOff x="781259" y="1034831"/>
            <a:chExt cx="8050504" cy="3715512"/>
          </a:xfrm>
        </p:grpSpPr>
        <p:cxnSp>
          <p:nvCxnSpPr>
            <p:cNvPr id="10" name="Straight Connector 9">
              <a:extLst>
                <a:ext uri="{FF2B5EF4-FFF2-40B4-BE49-F238E27FC236}">
                  <a16:creationId xmlns:a16="http://schemas.microsoft.com/office/drawing/2014/main" id="{7E76273F-DD0B-4C8D-9C0A-F97557C85A99}"/>
                </a:ext>
              </a:extLst>
            </p:cNvPr>
            <p:cNvCxnSpPr>
              <a:cxnSpLocks/>
            </p:cNvCxnSpPr>
            <p:nvPr/>
          </p:nvCxnSpPr>
          <p:spPr>
            <a:xfrm>
              <a:off x="1184564" y="2700712"/>
              <a:ext cx="7491845" cy="0"/>
            </a:xfrm>
            <a:prstGeom prst="line">
              <a:avLst/>
            </a:prstGeom>
            <a:ln w="28575">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044050" y="3611570"/>
              <a:ext cx="1491673" cy="1138773"/>
            </a:xfrm>
            <a:prstGeom prst="rect">
              <a:avLst/>
            </a:prstGeom>
            <a:noFill/>
          </p:spPr>
          <p:txBody>
            <a:bodyPr wrap="square" rtlCol="0">
              <a:spAutoFit/>
            </a:bodyPr>
            <a:lstStyle/>
            <a:p>
              <a:pPr algn="ctr"/>
              <a:r>
                <a:rPr lang="en-US" sz="3200" b="1" dirty="0">
                  <a:solidFill>
                    <a:schemeClr val="accent2"/>
                  </a:solidFill>
                </a:rPr>
                <a:t>2</a:t>
              </a:r>
              <a:r>
                <a:rPr lang="en-US" dirty="0">
                  <a:solidFill>
                    <a:schemeClr val="tx1">
                      <a:lumMod val="50000"/>
                      <a:lumOff val="50000"/>
                    </a:schemeClr>
                  </a:solidFill>
                </a:rPr>
                <a:t>%</a:t>
              </a:r>
            </a:p>
            <a:p>
              <a:pPr algn="ctr"/>
              <a:r>
                <a:rPr lang="en-US" sz="1200" dirty="0">
                  <a:solidFill>
                    <a:schemeClr val="accent2"/>
                  </a:solidFill>
                </a:rPr>
                <a:t>No Initiative </a:t>
              </a:r>
              <a:r>
                <a:rPr lang="en-US" sz="1200" dirty="0">
                  <a:solidFill>
                    <a:schemeClr val="tx1">
                      <a:lumMod val="50000"/>
                      <a:lumOff val="50000"/>
                    </a:schemeClr>
                  </a:solidFill>
                </a:rPr>
                <a:t>to achieve enterprise agility</a:t>
              </a:r>
            </a:p>
          </p:txBody>
        </p:sp>
        <p:sp>
          <p:nvSpPr>
            <p:cNvPr id="5" name="TextBox 4"/>
            <p:cNvSpPr txBox="1"/>
            <p:nvPr/>
          </p:nvSpPr>
          <p:spPr>
            <a:xfrm>
              <a:off x="2028162" y="3171317"/>
              <a:ext cx="1491673" cy="954107"/>
            </a:xfrm>
            <a:prstGeom prst="rect">
              <a:avLst/>
            </a:prstGeom>
            <a:noFill/>
          </p:spPr>
          <p:txBody>
            <a:bodyPr wrap="square" rtlCol="0">
              <a:spAutoFit/>
            </a:bodyPr>
            <a:lstStyle/>
            <a:p>
              <a:pPr algn="ctr"/>
              <a:r>
                <a:rPr lang="en-US" sz="3200" b="1" dirty="0">
                  <a:solidFill>
                    <a:schemeClr val="accent2"/>
                  </a:solidFill>
                </a:rPr>
                <a:t>4</a:t>
              </a:r>
              <a:r>
                <a:rPr lang="en-US" dirty="0">
                  <a:solidFill>
                    <a:schemeClr val="tx1">
                      <a:lumMod val="50000"/>
                      <a:lumOff val="50000"/>
                    </a:schemeClr>
                  </a:solidFill>
                </a:rPr>
                <a:t>%</a:t>
              </a:r>
            </a:p>
            <a:p>
              <a:pPr algn="ctr"/>
              <a:r>
                <a:rPr lang="en-US" sz="1200" dirty="0">
                  <a:solidFill>
                    <a:schemeClr val="accent2"/>
                  </a:solidFill>
                </a:rPr>
                <a:t>Considering</a:t>
              </a:r>
              <a:r>
                <a:rPr lang="en-US" sz="1200" dirty="0">
                  <a:solidFill>
                    <a:schemeClr val="tx1">
                      <a:lumMod val="50000"/>
                      <a:lumOff val="50000"/>
                    </a:schemeClr>
                  </a:solidFill>
                </a:rPr>
                <a:t> an agile initiative</a:t>
              </a:r>
            </a:p>
          </p:txBody>
        </p:sp>
        <p:sp>
          <p:nvSpPr>
            <p:cNvPr id="6" name="TextBox 5"/>
            <p:cNvSpPr txBox="1"/>
            <p:nvPr/>
          </p:nvSpPr>
          <p:spPr>
            <a:xfrm>
              <a:off x="3111622" y="2780614"/>
              <a:ext cx="1491673" cy="954107"/>
            </a:xfrm>
            <a:prstGeom prst="rect">
              <a:avLst/>
            </a:prstGeom>
            <a:noFill/>
          </p:spPr>
          <p:txBody>
            <a:bodyPr wrap="square" rtlCol="0">
              <a:spAutoFit/>
            </a:bodyPr>
            <a:lstStyle/>
            <a:p>
              <a:pPr algn="ctr"/>
              <a:r>
                <a:rPr lang="en-US" sz="3200" b="1" dirty="0">
                  <a:solidFill>
                    <a:schemeClr val="accent2"/>
                  </a:solidFill>
                </a:rPr>
                <a:t>19</a:t>
              </a:r>
              <a:r>
                <a:rPr lang="en-US" dirty="0">
                  <a:solidFill>
                    <a:schemeClr val="tx1">
                      <a:lumMod val="50000"/>
                      <a:lumOff val="50000"/>
                    </a:schemeClr>
                  </a:solidFill>
                </a:rPr>
                <a:t>%</a:t>
              </a:r>
            </a:p>
            <a:p>
              <a:pPr algn="ctr"/>
              <a:r>
                <a:rPr lang="en-US" sz="1200" dirty="0">
                  <a:solidFill>
                    <a:schemeClr val="accent2"/>
                  </a:solidFill>
                </a:rPr>
                <a:t>Experimenting</a:t>
              </a:r>
              <a:r>
                <a:rPr lang="en-US" sz="1200" dirty="0">
                  <a:solidFill>
                    <a:schemeClr val="tx1">
                      <a:lumMod val="50000"/>
                      <a:lumOff val="50000"/>
                    </a:schemeClr>
                  </a:solidFill>
                </a:rPr>
                <a:t> with agile in pockets</a:t>
              </a:r>
            </a:p>
          </p:txBody>
        </p:sp>
        <p:sp>
          <p:nvSpPr>
            <p:cNvPr id="7" name="TextBox 6"/>
            <p:cNvSpPr txBox="1"/>
            <p:nvPr/>
          </p:nvSpPr>
          <p:spPr>
            <a:xfrm>
              <a:off x="2218160" y="1558202"/>
              <a:ext cx="1491673" cy="1138773"/>
            </a:xfrm>
            <a:prstGeom prst="rect">
              <a:avLst/>
            </a:prstGeom>
            <a:noFill/>
          </p:spPr>
          <p:txBody>
            <a:bodyPr wrap="square" rtlCol="0">
              <a:spAutoFit/>
            </a:bodyPr>
            <a:lstStyle/>
            <a:p>
              <a:pPr algn="ctr"/>
              <a:r>
                <a:rPr lang="en-US" sz="3200" b="1" dirty="0">
                  <a:solidFill>
                    <a:schemeClr val="accent2"/>
                  </a:solidFill>
                </a:rPr>
                <a:t>59</a:t>
              </a:r>
              <a:r>
                <a:rPr lang="en-US" dirty="0">
                  <a:solidFill>
                    <a:schemeClr val="tx1">
                      <a:lumMod val="50000"/>
                      <a:lumOff val="50000"/>
                    </a:schemeClr>
                  </a:solidFill>
                </a:rPr>
                <a:t>%</a:t>
              </a:r>
            </a:p>
            <a:p>
              <a:pPr algn="ctr"/>
              <a:r>
                <a:rPr lang="en-US" sz="1200" dirty="0">
                  <a:solidFill>
                    <a:schemeClr val="tx1">
                      <a:lumMod val="50000"/>
                      <a:lumOff val="50000"/>
                    </a:schemeClr>
                  </a:solidFill>
                </a:rPr>
                <a:t>Use agile practices and techniques but </a:t>
              </a:r>
              <a:r>
                <a:rPr lang="en-US" sz="1200" dirty="0">
                  <a:solidFill>
                    <a:schemeClr val="accent2"/>
                  </a:solidFill>
                </a:rPr>
                <a:t>still maturing</a:t>
              </a:r>
            </a:p>
          </p:txBody>
        </p:sp>
        <p:sp>
          <p:nvSpPr>
            <p:cNvPr id="8" name="TextBox 7"/>
            <p:cNvSpPr txBox="1"/>
            <p:nvPr/>
          </p:nvSpPr>
          <p:spPr>
            <a:xfrm>
              <a:off x="3519835" y="1034831"/>
              <a:ext cx="1491673" cy="1508105"/>
            </a:xfrm>
            <a:prstGeom prst="rect">
              <a:avLst/>
            </a:prstGeom>
            <a:noFill/>
          </p:spPr>
          <p:txBody>
            <a:bodyPr wrap="square" rtlCol="0">
              <a:spAutoFit/>
            </a:bodyPr>
            <a:lstStyle/>
            <a:p>
              <a:pPr algn="ctr"/>
              <a:r>
                <a:rPr lang="en-US" sz="3200" b="1" dirty="0">
                  <a:solidFill>
                    <a:schemeClr val="accent2"/>
                  </a:solidFill>
                </a:rPr>
                <a:t>12</a:t>
              </a:r>
              <a:r>
                <a:rPr lang="en-US" dirty="0">
                  <a:solidFill>
                    <a:schemeClr val="tx1">
                      <a:lumMod val="50000"/>
                      <a:lumOff val="50000"/>
                    </a:schemeClr>
                  </a:solidFill>
                </a:rPr>
                <a:t>%</a:t>
              </a:r>
            </a:p>
            <a:p>
              <a:pPr algn="ctr"/>
              <a:r>
                <a:rPr lang="en-US" sz="1200" dirty="0">
                  <a:solidFill>
                    <a:schemeClr val="accent2"/>
                  </a:solidFill>
                </a:rPr>
                <a:t>High level </a:t>
              </a:r>
              <a:r>
                <a:rPr lang="en-US" sz="1200" dirty="0">
                  <a:solidFill>
                    <a:schemeClr val="tx1">
                      <a:lumMod val="50000"/>
                      <a:lumOff val="50000"/>
                    </a:schemeClr>
                  </a:solidFill>
                </a:rPr>
                <a:t>of </a:t>
              </a:r>
              <a:r>
                <a:rPr lang="en-US" sz="1200" dirty="0">
                  <a:solidFill>
                    <a:schemeClr val="accent2"/>
                  </a:solidFill>
                </a:rPr>
                <a:t>competency</a:t>
              </a:r>
              <a:r>
                <a:rPr lang="en-US" sz="1200" dirty="0">
                  <a:solidFill>
                    <a:schemeClr val="tx1">
                      <a:lumMod val="50000"/>
                      <a:lumOff val="50000"/>
                    </a:schemeClr>
                  </a:solidFill>
                </a:rPr>
                <a:t> with agile practices across the organization</a:t>
              </a:r>
            </a:p>
          </p:txBody>
        </p:sp>
        <p:sp>
          <p:nvSpPr>
            <p:cNvPr id="9" name="TextBox 8"/>
            <p:cNvSpPr txBox="1"/>
            <p:nvPr/>
          </p:nvSpPr>
          <p:spPr>
            <a:xfrm>
              <a:off x="4893027" y="1082038"/>
              <a:ext cx="1491673" cy="1323439"/>
            </a:xfrm>
            <a:prstGeom prst="rect">
              <a:avLst/>
            </a:prstGeom>
            <a:noFill/>
          </p:spPr>
          <p:txBody>
            <a:bodyPr wrap="square" rtlCol="0">
              <a:spAutoFit/>
            </a:bodyPr>
            <a:lstStyle/>
            <a:p>
              <a:pPr algn="ctr"/>
              <a:r>
                <a:rPr lang="en-US" sz="3200" b="1" dirty="0">
                  <a:solidFill>
                    <a:schemeClr val="accent2"/>
                  </a:solidFill>
                </a:rPr>
                <a:t>4</a:t>
              </a:r>
              <a:r>
                <a:rPr lang="en-US" dirty="0">
                  <a:solidFill>
                    <a:schemeClr val="tx1">
                      <a:lumMod val="50000"/>
                      <a:lumOff val="50000"/>
                    </a:schemeClr>
                  </a:solidFill>
                </a:rPr>
                <a:t>%</a:t>
              </a:r>
            </a:p>
            <a:p>
              <a:pPr algn="ctr"/>
              <a:r>
                <a:rPr lang="en-US" sz="1200" dirty="0">
                  <a:solidFill>
                    <a:schemeClr val="tx1">
                      <a:lumMod val="50000"/>
                      <a:lumOff val="50000"/>
                    </a:schemeClr>
                  </a:solidFill>
                </a:rPr>
                <a:t>Agile practices are </a:t>
              </a:r>
              <a:r>
                <a:rPr lang="en-US" sz="1200" dirty="0">
                  <a:solidFill>
                    <a:schemeClr val="accent2"/>
                  </a:solidFill>
                </a:rPr>
                <a:t>enabling greater adaptability </a:t>
              </a:r>
              <a:r>
                <a:rPr lang="en-US" sz="1200" dirty="0">
                  <a:solidFill>
                    <a:schemeClr val="tx1">
                      <a:lumMod val="50000"/>
                      <a:lumOff val="50000"/>
                    </a:schemeClr>
                  </a:solidFill>
                </a:rPr>
                <a:t>to market conditions</a:t>
              </a:r>
            </a:p>
          </p:txBody>
        </p:sp>
        <p:sp>
          <p:nvSpPr>
            <p:cNvPr id="11" name="Freeform 10"/>
            <p:cNvSpPr/>
            <p:nvPr/>
          </p:nvSpPr>
          <p:spPr>
            <a:xfrm>
              <a:off x="1018652" y="2542936"/>
              <a:ext cx="5144654" cy="1524039"/>
            </a:xfrm>
            <a:custGeom>
              <a:avLst/>
              <a:gdLst>
                <a:gd name="connsiteX0" fmla="*/ 0 w 4137891"/>
                <a:gd name="connsiteY0" fmla="*/ 2041236 h 2041236"/>
                <a:gd name="connsiteX1" fmla="*/ 4137891 w 4137891"/>
                <a:gd name="connsiteY1" fmla="*/ 0 h 2041236"/>
                <a:gd name="connsiteX0" fmla="*/ 0 w 4137891"/>
                <a:gd name="connsiteY0" fmla="*/ 2041236 h 2041236"/>
                <a:gd name="connsiteX1" fmla="*/ 4137891 w 4137891"/>
                <a:gd name="connsiteY1" fmla="*/ 0 h 2041236"/>
                <a:gd name="connsiteX0" fmla="*/ 0 w 4137891"/>
                <a:gd name="connsiteY0" fmla="*/ 2041236 h 2041236"/>
                <a:gd name="connsiteX1" fmla="*/ 4137891 w 4137891"/>
                <a:gd name="connsiteY1" fmla="*/ 0 h 2041236"/>
                <a:gd name="connsiteX0" fmla="*/ 0 w 4137891"/>
                <a:gd name="connsiteY0" fmla="*/ 2041236 h 2041236"/>
                <a:gd name="connsiteX1" fmla="*/ 4137891 w 4137891"/>
                <a:gd name="connsiteY1" fmla="*/ 0 h 2041236"/>
                <a:gd name="connsiteX0" fmla="*/ 0 w 5144654"/>
                <a:gd name="connsiteY0" fmla="*/ 1939636 h 1939636"/>
                <a:gd name="connsiteX1" fmla="*/ 5144654 w 5144654"/>
                <a:gd name="connsiteY1" fmla="*/ 0 h 1939636"/>
                <a:gd name="connsiteX0" fmla="*/ 0 w 5144654"/>
                <a:gd name="connsiteY0" fmla="*/ 1940025 h 1940025"/>
                <a:gd name="connsiteX1" fmla="*/ 5144654 w 5144654"/>
                <a:gd name="connsiteY1" fmla="*/ 389 h 1940025"/>
              </a:gdLst>
              <a:ahLst/>
              <a:cxnLst>
                <a:cxn ang="0">
                  <a:pos x="connsiteX0" y="connsiteY0"/>
                </a:cxn>
                <a:cxn ang="0">
                  <a:pos x="connsiteX1" y="connsiteY1"/>
                </a:cxn>
              </a:cxnLst>
              <a:rect l="l" t="t" r="r" b="b"/>
              <a:pathLst>
                <a:path w="5144654" h="1940025">
                  <a:moveTo>
                    <a:pt x="0" y="1940025"/>
                  </a:moveTo>
                  <a:cubicBezTo>
                    <a:pt x="1019078" y="853213"/>
                    <a:pt x="2610812" y="-21162"/>
                    <a:pt x="5144654" y="389"/>
                  </a:cubicBezTo>
                </a:path>
              </a:pathLst>
            </a:custGeom>
            <a:noFill/>
            <a:ln w="57150">
              <a:solidFill>
                <a:schemeClr val="accent2"/>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781259" y="1375017"/>
              <a:ext cx="240207" cy="2697018"/>
              <a:chOff x="209551" y="1542473"/>
              <a:chExt cx="240207" cy="2697018"/>
            </a:xfrm>
          </p:grpSpPr>
          <p:cxnSp>
            <p:nvCxnSpPr>
              <p:cNvPr id="13" name="Straight Arrow Connector 12"/>
              <p:cNvCxnSpPr/>
              <p:nvPr/>
            </p:nvCxnSpPr>
            <p:spPr>
              <a:xfrm flipV="1">
                <a:off x="329655" y="1542473"/>
                <a:ext cx="0" cy="2697018"/>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6200000">
                <a:off x="-218985" y="2770879"/>
                <a:ext cx="1097280" cy="240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pc="300" dirty="0">
                    <a:solidFill>
                      <a:schemeClr val="tx1">
                        <a:lumMod val="50000"/>
                        <a:lumOff val="50000"/>
                      </a:schemeClr>
                    </a:solidFill>
                  </a:rPr>
                  <a:t>Maturity</a:t>
                </a:r>
              </a:p>
            </p:txBody>
          </p:sp>
        </p:grpSp>
        <p:sp>
          <p:nvSpPr>
            <p:cNvPr id="16" name="TextBox 15"/>
            <p:cNvSpPr txBox="1"/>
            <p:nvPr/>
          </p:nvSpPr>
          <p:spPr>
            <a:xfrm>
              <a:off x="6285547" y="1920365"/>
              <a:ext cx="2546216" cy="646331"/>
            </a:xfrm>
            <a:prstGeom prst="rect">
              <a:avLst/>
            </a:prstGeom>
            <a:noFill/>
          </p:spPr>
          <p:txBody>
            <a:bodyPr wrap="square" rtlCol="0">
              <a:spAutoFit/>
            </a:bodyPr>
            <a:lstStyle/>
            <a:p>
              <a:r>
                <a:rPr lang="en-US" sz="1200" dirty="0">
                  <a:solidFill>
                    <a:schemeClr val="tx1">
                      <a:lumMod val="50000"/>
                      <a:lumOff val="50000"/>
                    </a:schemeClr>
                  </a:solidFill>
                </a:rPr>
                <a:t>The vast majority of respondents (84%) said their organization was at or below a “still maturing” level</a:t>
              </a:r>
            </a:p>
          </p:txBody>
        </p:sp>
      </p:grpSp>
      <p:graphicFrame>
        <p:nvGraphicFramePr>
          <p:cNvPr id="17" name="Object 16">
            <a:extLst>
              <a:ext uri="{FF2B5EF4-FFF2-40B4-BE49-F238E27FC236}">
                <a16:creationId xmlns:a16="http://schemas.microsoft.com/office/drawing/2014/main" id="{7243D626-6AFB-4CD1-A948-8DCCA4957155}"/>
              </a:ext>
            </a:extLst>
          </p:cNvPr>
          <p:cNvGraphicFramePr>
            <a:graphicFrameLocks noChangeAspect="1"/>
          </p:cNvGraphicFramePr>
          <p:nvPr>
            <p:extLst/>
          </p:nvPr>
        </p:nvGraphicFramePr>
        <p:xfrm>
          <a:off x="8369270" y="4426931"/>
          <a:ext cx="762000" cy="333375"/>
        </p:xfrm>
        <a:graphic>
          <a:graphicData uri="http://schemas.openxmlformats.org/presentationml/2006/ole">
            <mc:AlternateContent xmlns:mc="http://schemas.openxmlformats.org/markup-compatibility/2006">
              <mc:Choice xmlns:v="urn:schemas-microsoft-com:vml" Requires="v">
                <p:oleObj spid="_x0000_s3077" name="PHOTO-PAINT" r:id="rId3" imgW="761760" imgH="333360" progId="CorelPHOTOPAINT.Image.18">
                  <p:embed/>
                </p:oleObj>
              </mc:Choice>
              <mc:Fallback>
                <p:oleObj name="PHOTO-PAINT" r:id="rId3" imgW="761760" imgH="333360" progId="CorelPHOTOPAINT.Image.18">
                  <p:embed/>
                  <p:pic>
                    <p:nvPicPr>
                      <p:cNvPr id="17" name="Object 16">
                        <a:extLst>
                          <a:ext uri="{FF2B5EF4-FFF2-40B4-BE49-F238E27FC236}">
                            <a16:creationId xmlns:a16="http://schemas.microsoft.com/office/drawing/2014/main" id="{7243D626-6AFB-4CD1-A948-8DCCA4957155}"/>
                          </a:ext>
                        </a:extLst>
                      </p:cNvPr>
                      <p:cNvPicPr/>
                      <p:nvPr/>
                    </p:nvPicPr>
                    <p:blipFill>
                      <a:blip r:embed="rId4"/>
                      <a:stretch>
                        <a:fillRect/>
                      </a:stretch>
                    </p:blipFill>
                    <p:spPr>
                      <a:xfrm>
                        <a:off x="8369270" y="4426931"/>
                        <a:ext cx="762000" cy="333375"/>
                      </a:xfrm>
                      <a:prstGeom prst="rect">
                        <a:avLst/>
                      </a:prstGeom>
                    </p:spPr>
                  </p:pic>
                </p:oleObj>
              </mc:Fallback>
            </mc:AlternateContent>
          </a:graphicData>
        </a:graphic>
      </p:graphicFrame>
    </p:spTree>
    <p:extLst>
      <p:ext uri="{BB962C8B-B14F-4D97-AF65-F5344CB8AC3E}">
        <p14:creationId xmlns:p14="http://schemas.microsoft.com/office/powerpoint/2010/main" val="14355296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A8AF-F161-4EC5-A865-7764E311B22E}"/>
              </a:ext>
            </a:extLst>
          </p:cNvPr>
          <p:cNvSpPr>
            <a:spLocks noGrp="1"/>
          </p:cNvSpPr>
          <p:nvPr>
            <p:ph type="title"/>
          </p:nvPr>
        </p:nvSpPr>
        <p:spPr/>
        <p:txBody>
          <a:bodyPr/>
          <a:lstStyle/>
          <a:p>
            <a:r>
              <a:rPr lang="en-US" dirty="0"/>
              <a:t>Benefits of Adopting Agile</a:t>
            </a:r>
          </a:p>
        </p:txBody>
      </p:sp>
      <p:graphicFrame>
        <p:nvGraphicFramePr>
          <p:cNvPr id="6" name="Chart 5"/>
          <p:cNvGraphicFramePr/>
          <p:nvPr>
            <p:extLst/>
          </p:nvPr>
        </p:nvGraphicFramePr>
        <p:xfrm>
          <a:off x="244762" y="1186974"/>
          <a:ext cx="6257637" cy="336040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2943068" y="4444889"/>
            <a:ext cx="3453189" cy="261610"/>
          </a:xfrm>
          <a:prstGeom prst="rect">
            <a:avLst/>
          </a:prstGeom>
        </p:spPr>
        <p:txBody>
          <a:bodyPr wrap="none">
            <a:spAutoFit/>
          </a:bodyPr>
          <a:lstStyle/>
          <a:p>
            <a:r>
              <a:rPr lang="en-US" sz="1100" dirty="0">
                <a:solidFill>
                  <a:schemeClr val="tx1">
                    <a:lumMod val="50000"/>
                    <a:lumOff val="50000"/>
                  </a:schemeClr>
                </a:solidFill>
                <a:latin typeface="Gotham Light"/>
              </a:rPr>
              <a:t>*Respondents were able to make multiple selections</a:t>
            </a:r>
            <a:endParaRPr lang="en-US" sz="1100" dirty="0">
              <a:solidFill>
                <a:schemeClr val="tx1">
                  <a:lumMod val="50000"/>
                  <a:lumOff val="50000"/>
                </a:schemeClr>
              </a:solidFill>
            </a:endParaRPr>
          </a:p>
        </p:txBody>
      </p:sp>
      <p:grpSp>
        <p:nvGrpSpPr>
          <p:cNvPr id="20" name="Group 19"/>
          <p:cNvGrpSpPr/>
          <p:nvPr/>
        </p:nvGrpSpPr>
        <p:grpSpPr>
          <a:xfrm>
            <a:off x="6231004" y="2389995"/>
            <a:ext cx="822960" cy="567457"/>
            <a:chOff x="7922824" y="2682541"/>
            <a:chExt cx="822960" cy="567457"/>
          </a:xfrm>
        </p:grpSpPr>
        <p:sp>
          <p:nvSpPr>
            <p:cNvPr id="14" name="TextBox 13"/>
            <p:cNvSpPr txBox="1"/>
            <p:nvPr/>
          </p:nvSpPr>
          <p:spPr>
            <a:xfrm>
              <a:off x="7922824" y="2972999"/>
              <a:ext cx="822960" cy="276999"/>
            </a:xfrm>
            <a:prstGeom prst="rect">
              <a:avLst/>
            </a:prstGeom>
            <a:noFill/>
          </p:spPr>
          <p:txBody>
            <a:bodyPr wrap="square" lIns="0" rIns="0" rtlCol="0">
              <a:spAutoFit/>
            </a:bodyPr>
            <a:lstStyle/>
            <a:p>
              <a:pPr algn="ctr"/>
              <a:r>
                <a:rPr lang="en-US" sz="1200" dirty="0">
                  <a:solidFill>
                    <a:schemeClr val="tx1">
                      <a:lumMod val="50000"/>
                      <a:lumOff val="50000"/>
                    </a:schemeClr>
                  </a:solidFill>
                </a:rPr>
                <a:t>Alignment</a:t>
              </a:r>
            </a:p>
          </p:txBody>
        </p:sp>
        <p:sp>
          <p:nvSpPr>
            <p:cNvPr id="11" name="Freeform 10"/>
            <p:cNvSpPr>
              <a:spLocks noChangeAspect="1"/>
            </p:cNvSpPr>
            <p:nvPr/>
          </p:nvSpPr>
          <p:spPr>
            <a:xfrm>
              <a:off x="8014264" y="2682541"/>
              <a:ext cx="640080" cy="313457"/>
            </a:xfrm>
            <a:custGeom>
              <a:avLst/>
              <a:gdLst>
                <a:gd name="connsiteX0" fmla="*/ 2884388 w 11734887"/>
                <a:gd name="connsiteY0" fmla="*/ 251430 h 5746784"/>
                <a:gd name="connsiteX1" fmla="*/ 2139125 w 11734887"/>
                <a:gd name="connsiteY1" fmla="*/ 557269 h 5746784"/>
                <a:gd name="connsiteX2" fmla="*/ 1946590 w 11734887"/>
                <a:gd name="connsiteY2" fmla="*/ 1790788 h 5746784"/>
                <a:gd name="connsiteX3" fmla="*/ 1893379 w 11734887"/>
                <a:gd name="connsiteY3" fmla="*/ 2173907 h 5746784"/>
                <a:gd name="connsiteX4" fmla="*/ 2186041 w 11734887"/>
                <a:gd name="connsiteY4" fmla="*/ 2477209 h 5746784"/>
                <a:gd name="connsiteX5" fmla="*/ 2287142 w 11734887"/>
                <a:gd name="connsiteY5" fmla="*/ 2993355 h 5746784"/>
                <a:gd name="connsiteX6" fmla="*/ 2489343 w 11734887"/>
                <a:gd name="connsiteY6" fmla="*/ 3254089 h 5746784"/>
                <a:gd name="connsiteX7" fmla="*/ 275764 w 11734887"/>
                <a:gd name="connsiteY7" fmla="*/ 4967505 h 5746784"/>
                <a:gd name="connsiteX8" fmla="*/ 306977 w 11734887"/>
                <a:gd name="connsiteY8" fmla="*/ 5495399 h 5746784"/>
                <a:gd name="connsiteX9" fmla="*/ 2663365 w 11734887"/>
                <a:gd name="connsiteY9" fmla="*/ 5495399 h 5746784"/>
                <a:gd name="connsiteX10" fmla="*/ 3260356 w 11734887"/>
                <a:gd name="connsiteY10" fmla="*/ 5495399 h 5746784"/>
                <a:gd name="connsiteX11" fmla="*/ 5616742 w 11734887"/>
                <a:gd name="connsiteY11" fmla="*/ 5495399 h 5746784"/>
                <a:gd name="connsiteX12" fmla="*/ 5647955 w 11734887"/>
                <a:gd name="connsiteY12" fmla="*/ 4967505 h 5746784"/>
                <a:gd name="connsiteX13" fmla="*/ 3434378 w 11734887"/>
                <a:gd name="connsiteY13" fmla="*/ 3254089 h 5746784"/>
                <a:gd name="connsiteX14" fmla="*/ 3636578 w 11734887"/>
                <a:gd name="connsiteY14" fmla="*/ 2993355 h 5746784"/>
                <a:gd name="connsiteX15" fmla="*/ 3737680 w 11734887"/>
                <a:gd name="connsiteY15" fmla="*/ 2477209 h 5746784"/>
                <a:gd name="connsiteX16" fmla="*/ 4030340 w 11734887"/>
                <a:gd name="connsiteY16" fmla="*/ 2173907 h 5746784"/>
                <a:gd name="connsiteX17" fmla="*/ 3977130 w 11734887"/>
                <a:gd name="connsiteY17" fmla="*/ 1790788 h 5746784"/>
                <a:gd name="connsiteX18" fmla="*/ 3784595 w 11734887"/>
                <a:gd name="connsiteY18" fmla="*/ 557269 h 5746784"/>
                <a:gd name="connsiteX19" fmla="*/ 3039331 w 11734887"/>
                <a:gd name="connsiteY19" fmla="*/ 251430 h 5746784"/>
                <a:gd name="connsiteX20" fmla="*/ 2961861 w 11734887"/>
                <a:gd name="connsiteY20" fmla="*/ 256593 h 5746784"/>
                <a:gd name="connsiteX21" fmla="*/ 8686519 w 11734887"/>
                <a:gd name="connsiteY21" fmla="*/ 251430 h 5746784"/>
                <a:gd name="connsiteX22" fmla="*/ 7941255 w 11734887"/>
                <a:gd name="connsiteY22" fmla="*/ 557269 h 5746784"/>
                <a:gd name="connsiteX23" fmla="*/ 7748721 w 11734887"/>
                <a:gd name="connsiteY23" fmla="*/ 1790788 h 5746784"/>
                <a:gd name="connsiteX24" fmla="*/ 7695510 w 11734887"/>
                <a:gd name="connsiteY24" fmla="*/ 2173907 h 5746784"/>
                <a:gd name="connsiteX25" fmla="*/ 7988171 w 11734887"/>
                <a:gd name="connsiteY25" fmla="*/ 2477209 h 5746784"/>
                <a:gd name="connsiteX26" fmla="*/ 8089272 w 11734887"/>
                <a:gd name="connsiteY26" fmla="*/ 2993355 h 5746784"/>
                <a:gd name="connsiteX27" fmla="*/ 8291473 w 11734887"/>
                <a:gd name="connsiteY27" fmla="*/ 3254089 h 5746784"/>
                <a:gd name="connsiteX28" fmla="*/ 6077895 w 11734887"/>
                <a:gd name="connsiteY28" fmla="*/ 4967505 h 5746784"/>
                <a:gd name="connsiteX29" fmla="*/ 6109108 w 11734887"/>
                <a:gd name="connsiteY29" fmla="*/ 5495399 h 5746784"/>
                <a:gd name="connsiteX30" fmla="*/ 8465495 w 11734887"/>
                <a:gd name="connsiteY30" fmla="*/ 5495399 h 5746784"/>
                <a:gd name="connsiteX31" fmla="*/ 9062486 w 11734887"/>
                <a:gd name="connsiteY31" fmla="*/ 5495399 h 5746784"/>
                <a:gd name="connsiteX32" fmla="*/ 11418873 w 11734887"/>
                <a:gd name="connsiteY32" fmla="*/ 5495399 h 5746784"/>
                <a:gd name="connsiteX33" fmla="*/ 11450086 w 11734887"/>
                <a:gd name="connsiteY33" fmla="*/ 4967505 h 5746784"/>
                <a:gd name="connsiteX34" fmla="*/ 9236508 w 11734887"/>
                <a:gd name="connsiteY34" fmla="*/ 3254089 h 5746784"/>
                <a:gd name="connsiteX35" fmla="*/ 9438709 w 11734887"/>
                <a:gd name="connsiteY35" fmla="*/ 2993355 h 5746784"/>
                <a:gd name="connsiteX36" fmla="*/ 9539810 w 11734887"/>
                <a:gd name="connsiteY36" fmla="*/ 2477209 h 5746784"/>
                <a:gd name="connsiteX37" fmla="*/ 9832471 w 11734887"/>
                <a:gd name="connsiteY37" fmla="*/ 2173907 h 5746784"/>
                <a:gd name="connsiteX38" fmla="*/ 9779260 w 11734887"/>
                <a:gd name="connsiteY38" fmla="*/ 1790788 h 5746784"/>
                <a:gd name="connsiteX39" fmla="*/ 9586726 w 11734887"/>
                <a:gd name="connsiteY39" fmla="*/ 557269 h 5746784"/>
                <a:gd name="connsiteX40" fmla="*/ 8841462 w 11734887"/>
                <a:gd name="connsiteY40" fmla="*/ 251430 h 5746784"/>
                <a:gd name="connsiteX41" fmla="*/ 8763991 w 11734887"/>
                <a:gd name="connsiteY41" fmla="*/ 256593 h 5746784"/>
                <a:gd name="connsiteX42" fmla="*/ 2985134 w 11734887"/>
                <a:gd name="connsiteY42" fmla="*/ 0 h 5746784"/>
                <a:gd name="connsiteX43" fmla="*/ 4150455 w 11734887"/>
                <a:gd name="connsiteY43" fmla="*/ 558716 h 5746784"/>
                <a:gd name="connsiteX44" fmla="*/ 4308758 w 11734887"/>
                <a:gd name="connsiteY44" fmla="*/ 1083508 h 5746784"/>
                <a:gd name="connsiteX45" fmla="*/ 4323359 w 11734887"/>
                <a:gd name="connsiteY45" fmla="*/ 1238586 h 5746784"/>
                <a:gd name="connsiteX46" fmla="*/ 6241667 w 11734887"/>
                <a:gd name="connsiteY46" fmla="*/ 1238586 h 5746784"/>
                <a:gd name="connsiteX47" fmla="*/ 5743507 w 11734887"/>
                <a:gd name="connsiteY47" fmla="*/ 735058 h 5746784"/>
                <a:gd name="connsiteX48" fmla="*/ 5738607 w 11734887"/>
                <a:gd name="connsiteY48" fmla="*/ 591854 h 5746784"/>
                <a:gd name="connsiteX49" fmla="*/ 5809305 w 11734887"/>
                <a:gd name="connsiteY49" fmla="*/ 565554 h 5746784"/>
                <a:gd name="connsiteX50" fmla="*/ 5882032 w 11734887"/>
                <a:gd name="connsiteY50" fmla="*/ 598572 h 5746784"/>
                <a:gd name="connsiteX51" fmla="*/ 6527847 w 11734887"/>
                <a:gd name="connsiteY51" fmla="*/ 1251346 h 5746784"/>
                <a:gd name="connsiteX52" fmla="*/ 6560001 w 11734887"/>
                <a:gd name="connsiteY52" fmla="*/ 1324340 h 5746784"/>
                <a:gd name="connsiteX53" fmla="*/ 6559776 w 11734887"/>
                <a:gd name="connsiteY53" fmla="*/ 1325727 h 5746784"/>
                <a:gd name="connsiteX54" fmla="*/ 6560115 w 11734887"/>
                <a:gd name="connsiteY54" fmla="*/ 1327138 h 5746784"/>
                <a:gd name="connsiteX55" fmla="*/ 6533785 w 11734887"/>
                <a:gd name="connsiteY55" fmla="*/ 1397761 h 5746784"/>
                <a:gd name="connsiteX56" fmla="*/ 5938882 w 11734887"/>
                <a:gd name="connsiteY56" fmla="*/ 2000265 h 5746784"/>
                <a:gd name="connsiteX57" fmla="*/ 5795531 w 11734887"/>
                <a:gd name="connsiteY57" fmla="*/ 1995365 h 5746784"/>
                <a:gd name="connsiteX58" fmla="*/ 5788811 w 11734887"/>
                <a:gd name="connsiteY58" fmla="*/ 1852087 h 5746784"/>
                <a:gd name="connsiteX59" fmla="*/ 6219017 w 11734887"/>
                <a:gd name="connsiteY59" fmla="*/ 1416386 h 5746784"/>
                <a:gd name="connsiteX60" fmla="*/ 4328250 w 11734887"/>
                <a:gd name="connsiteY60" fmla="*/ 1416386 h 5746784"/>
                <a:gd name="connsiteX61" fmla="*/ 4328545 w 11734887"/>
                <a:gd name="connsiteY61" fmla="*/ 1428963 h 5746784"/>
                <a:gd name="connsiteX62" fmla="*/ 4299445 w 11734887"/>
                <a:gd name="connsiteY62" fmla="*/ 1835777 h 5746784"/>
                <a:gd name="connsiteX63" fmla="*/ 4352656 w 11734887"/>
                <a:gd name="connsiteY63" fmla="*/ 2218896 h 5746784"/>
                <a:gd name="connsiteX64" fmla="*/ 4059996 w 11734887"/>
                <a:gd name="connsiteY64" fmla="*/ 2522198 h 5746784"/>
                <a:gd name="connsiteX65" fmla="*/ 3958895 w 11734887"/>
                <a:gd name="connsiteY65" fmla="*/ 3038344 h 5746784"/>
                <a:gd name="connsiteX66" fmla="*/ 3756695 w 11734887"/>
                <a:gd name="connsiteY66" fmla="*/ 3299078 h 5746784"/>
                <a:gd name="connsiteX67" fmla="*/ 5779271 w 11734887"/>
                <a:gd name="connsiteY67" fmla="*/ 4632116 h 5746784"/>
                <a:gd name="connsiteX68" fmla="*/ 5867444 w 11734887"/>
                <a:gd name="connsiteY68" fmla="*/ 4720057 h 5746784"/>
                <a:gd name="connsiteX69" fmla="*/ 5955615 w 11734887"/>
                <a:gd name="connsiteY69" fmla="*/ 4632116 h 5746784"/>
                <a:gd name="connsiteX70" fmla="*/ 7978193 w 11734887"/>
                <a:gd name="connsiteY70" fmla="*/ 3299078 h 5746784"/>
                <a:gd name="connsiteX71" fmla="*/ 7911972 w 11734887"/>
                <a:gd name="connsiteY71" fmla="*/ 3213687 h 5746784"/>
                <a:gd name="connsiteX72" fmla="*/ 6062284 w 11734887"/>
                <a:gd name="connsiteY72" fmla="*/ 3213687 h 5746784"/>
                <a:gd name="connsiteX73" fmla="*/ 6492490 w 11734887"/>
                <a:gd name="connsiteY73" fmla="*/ 3649389 h 5746784"/>
                <a:gd name="connsiteX74" fmla="*/ 6485770 w 11734887"/>
                <a:gd name="connsiteY74" fmla="*/ 3792667 h 5746784"/>
                <a:gd name="connsiteX75" fmla="*/ 6342419 w 11734887"/>
                <a:gd name="connsiteY75" fmla="*/ 3797567 h 5746784"/>
                <a:gd name="connsiteX76" fmla="*/ 5747517 w 11734887"/>
                <a:gd name="connsiteY76" fmla="*/ 3195063 h 5746784"/>
                <a:gd name="connsiteX77" fmla="*/ 5721187 w 11734887"/>
                <a:gd name="connsiteY77" fmla="*/ 3124439 h 5746784"/>
                <a:gd name="connsiteX78" fmla="*/ 5721526 w 11734887"/>
                <a:gd name="connsiteY78" fmla="*/ 3123029 h 5746784"/>
                <a:gd name="connsiteX79" fmla="*/ 5721300 w 11734887"/>
                <a:gd name="connsiteY79" fmla="*/ 3121642 h 5746784"/>
                <a:gd name="connsiteX80" fmla="*/ 5753455 w 11734887"/>
                <a:gd name="connsiteY80" fmla="*/ 3048648 h 5746784"/>
                <a:gd name="connsiteX81" fmla="*/ 6399269 w 11734887"/>
                <a:gd name="connsiteY81" fmla="*/ 2395874 h 5746784"/>
                <a:gd name="connsiteX82" fmla="*/ 6471996 w 11734887"/>
                <a:gd name="connsiteY82" fmla="*/ 2362856 h 5746784"/>
                <a:gd name="connsiteX83" fmla="*/ 6542694 w 11734887"/>
                <a:gd name="connsiteY83" fmla="*/ 2389156 h 5746784"/>
                <a:gd name="connsiteX84" fmla="*/ 6537794 w 11734887"/>
                <a:gd name="connsiteY84" fmla="*/ 2532359 h 5746784"/>
                <a:gd name="connsiteX85" fmla="*/ 6039634 w 11734887"/>
                <a:gd name="connsiteY85" fmla="*/ 3035887 h 5746784"/>
                <a:gd name="connsiteX86" fmla="*/ 7774766 w 11734887"/>
                <a:gd name="connsiteY86" fmla="*/ 3035887 h 5746784"/>
                <a:gd name="connsiteX87" fmla="*/ 7735637 w 11734887"/>
                <a:gd name="connsiteY87" fmla="*/ 2957458 h 5746784"/>
                <a:gd name="connsiteX88" fmla="*/ 7674891 w 11734887"/>
                <a:gd name="connsiteY88" fmla="*/ 2522198 h 5746784"/>
                <a:gd name="connsiteX89" fmla="*/ 7382230 w 11734887"/>
                <a:gd name="connsiteY89" fmla="*/ 2218896 h 5746784"/>
                <a:gd name="connsiteX90" fmla="*/ 7435441 w 11734887"/>
                <a:gd name="connsiteY90" fmla="*/ 1835777 h 5746784"/>
                <a:gd name="connsiteX91" fmla="*/ 7584432 w 11734887"/>
                <a:gd name="connsiteY91" fmla="*/ 558715 h 5746784"/>
                <a:gd name="connsiteX92" fmla="*/ 8749752 w 11734887"/>
                <a:gd name="connsiteY92" fmla="*/ 0 h 5746784"/>
                <a:gd name="connsiteX93" fmla="*/ 9915072 w 11734887"/>
                <a:gd name="connsiteY93" fmla="*/ 558715 h 5746784"/>
                <a:gd name="connsiteX94" fmla="*/ 10064063 w 11734887"/>
                <a:gd name="connsiteY94" fmla="*/ 1835777 h 5746784"/>
                <a:gd name="connsiteX95" fmla="*/ 10117274 w 11734887"/>
                <a:gd name="connsiteY95" fmla="*/ 2218896 h 5746784"/>
                <a:gd name="connsiteX96" fmla="*/ 9824614 w 11734887"/>
                <a:gd name="connsiteY96" fmla="*/ 2522198 h 5746784"/>
                <a:gd name="connsiteX97" fmla="*/ 9723513 w 11734887"/>
                <a:gd name="connsiteY97" fmla="*/ 3038344 h 5746784"/>
                <a:gd name="connsiteX98" fmla="*/ 9521311 w 11734887"/>
                <a:gd name="connsiteY98" fmla="*/ 3299078 h 5746784"/>
                <a:gd name="connsiteX99" fmla="*/ 11734887 w 11734887"/>
                <a:gd name="connsiteY99" fmla="*/ 4852838 h 5746784"/>
                <a:gd name="connsiteX100" fmla="*/ 11702960 w 11734887"/>
                <a:gd name="connsiteY100" fmla="*/ 5746784 h 5746784"/>
                <a:gd name="connsiteX101" fmla="*/ 8749752 w 11734887"/>
                <a:gd name="connsiteY101" fmla="*/ 5746784 h 5746784"/>
                <a:gd name="connsiteX102" fmla="*/ 5938343 w 11734887"/>
                <a:gd name="connsiteY102" fmla="*/ 5746784 h 5746784"/>
                <a:gd name="connsiteX103" fmla="*/ 5796544 w 11734887"/>
                <a:gd name="connsiteY103" fmla="*/ 5746784 h 5746784"/>
                <a:gd name="connsiteX104" fmla="*/ 2985134 w 11734887"/>
                <a:gd name="connsiteY104" fmla="*/ 5746784 h 5746784"/>
                <a:gd name="connsiteX105" fmla="*/ 31926 w 11734887"/>
                <a:gd name="connsiteY105" fmla="*/ 5746784 h 5746784"/>
                <a:gd name="connsiteX106" fmla="*/ 0 w 11734887"/>
                <a:gd name="connsiteY106" fmla="*/ 4852838 h 5746784"/>
                <a:gd name="connsiteX107" fmla="*/ 2213575 w 11734887"/>
                <a:gd name="connsiteY107" fmla="*/ 3299078 h 5746784"/>
                <a:gd name="connsiteX108" fmla="*/ 2011375 w 11734887"/>
                <a:gd name="connsiteY108" fmla="*/ 3038344 h 5746784"/>
                <a:gd name="connsiteX109" fmla="*/ 1910273 w 11734887"/>
                <a:gd name="connsiteY109" fmla="*/ 2522198 h 5746784"/>
                <a:gd name="connsiteX110" fmla="*/ 1617613 w 11734887"/>
                <a:gd name="connsiteY110" fmla="*/ 2218896 h 5746784"/>
                <a:gd name="connsiteX111" fmla="*/ 1670824 w 11734887"/>
                <a:gd name="connsiteY111" fmla="*/ 1835777 h 5746784"/>
                <a:gd name="connsiteX112" fmla="*/ 1819815 w 11734887"/>
                <a:gd name="connsiteY112" fmla="*/ 558716 h 5746784"/>
                <a:gd name="connsiteX113" fmla="*/ 2985134 w 11734887"/>
                <a:gd name="connsiteY113" fmla="*/ 0 h 574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1734887" h="5746784">
                  <a:moveTo>
                    <a:pt x="2884388" y="251430"/>
                  </a:moveTo>
                  <a:cubicBezTo>
                    <a:pt x="2542429" y="254446"/>
                    <a:pt x="2236285" y="405812"/>
                    <a:pt x="2139125" y="557269"/>
                  </a:cubicBezTo>
                  <a:cubicBezTo>
                    <a:pt x="2009578" y="759212"/>
                    <a:pt x="1872095" y="1205467"/>
                    <a:pt x="1946590" y="1790788"/>
                  </a:cubicBezTo>
                  <a:cubicBezTo>
                    <a:pt x="1875643" y="1875925"/>
                    <a:pt x="1841941" y="1881246"/>
                    <a:pt x="1893379" y="2173907"/>
                  </a:cubicBezTo>
                  <a:cubicBezTo>
                    <a:pt x="1950139" y="2439961"/>
                    <a:pt x="2049465" y="2509136"/>
                    <a:pt x="2186041" y="2477209"/>
                  </a:cubicBezTo>
                  <a:cubicBezTo>
                    <a:pt x="2214418" y="2734395"/>
                    <a:pt x="2157661" y="2752133"/>
                    <a:pt x="2287142" y="2993355"/>
                  </a:cubicBezTo>
                  <a:lnTo>
                    <a:pt x="2489343" y="3254089"/>
                  </a:lnTo>
                  <a:cubicBezTo>
                    <a:pt x="2161090" y="4313508"/>
                    <a:pt x="882631" y="4402257"/>
                    <a:pt x="275764" y="4967505"/>
                  </a:cubicBezTo>
                  <a:cubicBezTo>
                    <a:pt x="276492" y="5177336"/>
                    <a:pt x="306249" y="5285568"/>
                    <a:pt x="306977" y="5495399"/>
                  </a:cubicBezTo>
                  <a:lnTo>
                    <a:pt x="2663365" y="5495399"/>
                  </a:lnTo>
                  <a:lnTo>
                    <a:pt x="3260356" y="5495399"/>
                  </a:lnTo>
                  <a:lnTo>
                    <a:pt x="5616742" y="5495399"/>
                  </a:lnTo>
                  <a:cubicBezTo>
                    <a:pt x="5617470" y="5285568"/>
                    <a:pt x="5647227" y="5177336"/>
                    <a:pt x="5647955" y="4967505"/>
                  </a:cubicBezTo>
                  <a:cubicBezTo>
                    <a:pt x="5041088" y="4402257"/>
                    <a:pt x="3762631" y="4313508"/>
                    <a:pt x="3434378" y="3254089"/>
                  </a:cubicBezTo>
                  <a:lnTo>
                    <a:pt x="3636578" y="2993355"/>
                  </a:lnTo>
                  <a:cubicBezTo>
                    <a:pt x="3766059" y="2752133"/>
                    <a:pt x="3709302" y="2734395"/>
                    <a:pt x="3737680" y="2477209"/>
                  </a:cubicBezTo>
                  <a:cubicBezTo>
                    <a:pt x="3874255" y="2509136"/>
                    <a:pt x="3973582" y="2439961"/>
                    <a:pt x="4030340" y="2173907"/>
                  </a:cubicBezTo>
                  <a:cubicBezTo>
                    <a:pt x="4081778" y="1881246"/>
                    <a:pt x="4048077" y="1875925"/>
                    <a:pt x="3977130" y="1790788"/>
                  </a:cubicBezTo>
                  <a:cubicBezTo>
                    <a:pt x="4051625" y="1205467"/>
                    <a:pt x="3914141" y="759212"/>
                    <a:pt x="3784595" y="557269"/>
                  </a:cubicBezTo>
                  <a:cubicBezTo>
                    <a:pt x="3687436" y="405812"/>
                    <a:pt x="3381291" y="254446"/>
                    <a:pt x="3039331" y="251430"/>
                  </a:cubicBezTo>
                  <a:lnTo>
                    <a:pt x="2961861" y="256593"/>
                  </a:lnTo>
                  <a:close/>
                  <a:moveTo>
                    <a:pt x="8686519" y="251430"/>
                  </a:moveTo>
                  <a:cubicBezTo>
                    <a:pt x="8344559" y="254446"/>
                    <a:pt x="8038415" y="405812"/>
                    <a:pt x="7941255" y="557269"/>
                  </a:cubicBezTo>
                  <a:cubicBezTo>
                    <a:pt x="7811709" y="759212"/>
                    <a:pt x="7674226" y="1205467"/>
                    <a:pt x="7748721" y="1790788"/>
                  </a:cubicBezTo>
                  <a:cubicBezTo>
                    <a:pt x="7677774" y="1875925"/>
                    <a:pt x="7644072" y="1881246"/>
                    <a:pt x="7695510" y="2173907"/>
                  </a:cubicBezTo>
                  <a:cubicBezTo>
                    <a:pt x="7752269" y="2439961"/>
                    <a:pt x="7851595" y="2509136"/>
                    <a:pt x="7988171" y="2477209"/>
                  </a:cubicBezTo>
                  <a:cubicBezTo>
                    <a:pt x="8016549" y="2734395"/>
                    <a:pt x="7959792" y="2752133"/>
                    <a:pt x="8089272" y="2993355"/>
                  </a:cubicBezTo>
                  <a:lnTo>
                    <a:pt x="8291473" y="3254089"/>
                  </a:lnTo>
                  <a:cubicBezTo>
                    <a:pt x="7963220" y="4313508"/>
                    <a:pt x="6684762" y="4402257"/>
                    <a:pt x="6077895" y="4967505"/>
                  </a:cubicBezTo>
                  <a:cubicBezTo>
                    <a:pt x="6078623" y="5177336"/>
                    <a:pt x="6108380" y="5285568"/>
                    <a:pt x="6109108" y="5495399"/>
                  </a:cubicBezTo>
                  <a:lnTo>
                    <a:pt x="8465495" y="5495399"/>
                  </a:lnTo>
                  <a:lnTo>
                    <a:pt x="9062486" y="5495399"/>
                  </a:lnTo>
                  <a:lnTo>
                    <a:pt x="11418873" y="5495399"/>
                  </a:lnTo>
                  <a:cubicBezTo>
                    <a:pt x="11419601" y="5285568"/>
                    <a:pt x="11449358" y="5177336"/>
                    <a:pt x="11450086" y="4967505"/>
                  </a:cubicBezTo>
                  <a:cubicBezTo>
                    <a:pt x="10843219" y="4402257"/>
                    <a:pt x="9564761" y="4313508"/>
                    <a:pt x="9236508" y="3254089"/>
                  </a:cubicBezTo>
                  <a:lnTo>
                    <a:pt x="9438709" y="2993355"/>
                  </a:lnTo>
                  <a:cubicBezTo>
                    <a:pt x="9568189" y="2752133"/>
                    <a:pt x="9511432" y="2734395"/>
                    <a:pt x="9539810" y="2477209"/>
                  </a:cubicBezTo>
                  <a:cubicBezTo>
                    <a:pt x="9676386" y="2509136"/>
                    <a:pt x="9775712" y="2439961"/>
                    <a:pt x="9832471" y="2173907"/>
                  </a:cubicBezTo>
                  <a:cubicBezTo>
                    <a:pt x="9883909" y="1881246"/>
                    <a:pt x="9850207" y="1875925"/>
                    <a:pt x="9779260" y="1790788"/>
                  </a:cubicBezTo>
                  <a:cubicBezTo>
                    <a:pt x="9853755" y="1205467"/>
                    <a:pt x="9716272" y="759212"/>
                    <a:pt x="9586726" y="557269"/>
                  </a:cubicBezTo>
                  <a:cubicBezTo>
                    <a:pt x="9489566" y="405812"/>
                    <a:pt x="9183422" y="254446"/>
                    <a:pt x="8841462" y="251430"/>
                  </a:cubicBezTo>
                  <a:lnTo>
                    <a:pt x="8763991" y="256593"/>
                  </a:lnTo>
                  <a:close/>
                  <a:moveTo>
                    <a:pt x="2985134" y="0"/>
                  </a:moveTo>
                  <a:cubicBezTo>
                    <a:pt x="3586419" y="5322"/>
                    <a:pt x="4038713" y="351193"/>
                    <a:pt x="4150455" y="558716"/>
                  </a:cubicBezTo>
                  <a:cubicBezTo>
                    <a:pt x="4224950" y="699725"/>
                    <a:pt x="4280821" y="872660"/>
                    <a:pt x="4308758" y="1083508"/>
                  </a:cubicBezTo>
                  <a:lnTo>
                    <a:pt x="4323359" y="1238586"/>
                  </a:lnTo>
                  <a:lnTo>
                    <a:pt x="6241667" y="1238586"/>
                  </a:lnTo>
                  <a:lnTo>
                    <a:pt x="5743507" y="735058"/>
                  </a:lnTo>
                  <a:cubicBezTo>
                    <a:pt x="5702547" y="693657"/>
                    <a:pt x="5700355" y="629543"/>
                    <a:pt x="5738607" y="591854"/>
                  </a:cubicBezTo>
                  <a:cubicBezTo>
                    <a:pt x="5757733" y="573009"/>
                    <a:pt x="5783350" y="564340"/>
                    <a:pt x="5809305" y="565554"/>
                  </a:cubicBezTo>
                  <a:cubicBezTo>
                    <a:pt x="5835260" y="566772"/>
                    <a:pt x="5861553" y="577873"/>
                    <a:pt x="5882032" y="598572"/>
                  </a:cubicBezTo>
                  <a:lnTo>
                    <a:pt x="6527847" y="1251346"/>
                  </a:lnTo>
                  <a:cubicBezTo>
                    <a:pt x="6548326" y="1272048"/>
                    <a:pt x="6559115" y="1298425"/>
                    <a:pt x="6560001" y="1324340"/>
                  </a:cubicBezTo>
                  <a:lnTo>
                    <a:pt x="6559776" y="1325727"/>
                  </a:lnTo>
                  <a:lnTo>
                    <a:pt x="6560115" y="1327138"/>
                  </a:lnTo>
                  <a:cubicBezTo>
                    <a:pt x="6561330" y="1353066"/>
                    <a:pt x="6552650" y="1378655"/>
                    <a:pt x="6533785" y="1397761"/>
                  </a:cubicBezTo>
                  <a:lnTo>
                    <a:pt x="5938882" y="2000265"/>
                  </a:lnTo>
                  <a:cubicBezTo>
                    <a:pt x="5901152" y="2038477"/>
                    <a:pt x="5836973" y="2036283"/>
                    <a:pt x="5795531" y="1995365"/>
                  </a:cubicBezTo>
                  <a:cubicBezTo>
                    <a:pt x="5754090" y="1954447"/>
                    <a:pt x="5751082" y="1890299"/>
                    <a:pt x="5788811" y="1852087"/>
                  </a:cubicBezTo>
                  <a:lnTo>
                    <a:pt x="6219017" y="1416386"/>
                  </a:lnTo>
                  <a:lnTo>
                    <a:pt x="4328250" y="1416386"/>
                  </a:lnTo>
                  <a:lnTo>
                    <a:pt x="4328545" y="1428963"/>
                  </a:lnTo>
                  <a:cubicBezTo>
                    <a:pt x="4327382" y="1554091"/>
                    <a:pt x="4318070" y="1689447"/>
                    <a:pt x="4299445" y="1835777"/>
                  </a:cubicBezTo>
                  <a:cubicBezTo>
                    <a:pt x="4370392" y="1920914"/>
                    <a:pt x="4404094" y="1926235"/>
                    <a:pt x="4352656" y="2218896"/>
                  </a:cubicBezTo>
                  <a:cubicBezTo>
                    <a:pt x="4295898" y="2484950"/>
                    <a:pt x="4196571" y="2554125"/>
                    <a:pt x="4059996" y="2522198"/>
                  </a:cubicBezTo>
                  <a:cubicBezTo>
                    <a:pt x="4031618" y="2779384"/>
                    <a:pt x="4088376" y="2797122"/>
                    <a:pt x="3958895" y="3038344"/>
                  </a:cubicBezTo>
                  <a:lnTo>
                    <a:pt x="3756695" y="3299078"/>
                  </a:lnTo>
                  <a:cubicBezTo>
                    <a:pt x="4094716" y="3921270"/>
                    <a:pt x="5238027" y="4155891"/>
                    <a:pt x="5779271" y="4632116"/>
                  </a:cubicBezTo>
                  <a:lnTo>
                    <a:pt x="5867444" y="4720057"/>
                  </a:lnTo>
                  <a:lnTo>
                    <a:pt x="5955615" y="4632116"/>
                  </a:lnTo>
                  <a:cubicBezTo>
                    <a:pt x="6496861" y="4155891"/>
                    <a:pt x="7640171" y="3921270"/>
                    <a:pt x="7978193" y="3299078"/>
                  </a:cubicBezTo>
                  <a:lnTo>
                    <a:pt x="7911972" y="3213687"/>
                  </a:lnTo>
                  <a:lnTo>
                    <a:pt x="6062284" y="3213687"/>
                  </a:lnTo>
                  <a:lnTo>
                    <a:pt x="6492490" y="3649389"/>
                  </a:lnTo>
                  <a:cubicBezTo>
                    <a:pt x="6530220" y="3687601"/>
                    <a:pt x="6527211" y="3751749"/>
                    <a:pt x="6485770" y="3792667"/>
                  </a:cubicBezTo>
                  <a:cubicBezTo>
                    <a:pt x="6444329" y="3833585"/>
                    <a:pt x="6380149" y="3835779"/>
                    <a:pt x="6342419" y="3797567"/>
                  </a:cubicBezTo>
                  <a:lnTo>
                    <a:pt x="5747517" y="3195063"/>
                  </a:lnTo>
                  <a:cubicBezTo>
                    <a:pt x="5728651" y="3175957"/>
                    <a:pt x="5719971" y="3150367"/>
                    <a:pt x="5721187" y="3124439"/>
                  </a:cubicBezTo>
                  <a:lnTo>
                    <a:pt x="5721526" y="3123029"/>
                  </a:lnTo>
                  <a:lnTo>
                    <a:pt x="5721300" y="3121642"/>
                  </a:lnTo>
                  <a:cubicBezTo>
                    <a:pt x="5722186" y="3095727"/>
                    <a:pt x="5732975" y="3069349"/>
                    <a:pt x="5753455" y="3048648"/>
                  </a:cubicBezTo>
                  <a:lnTo>
                    <a:pt x="6399269" y="2395874"/>
                  </a:lnTo>
                  <a:cubicBezTo>
                    <a:pt x="6419748" y="2375175"/>
                    <a:pt x="6446041" y="2364073"/>
                    <a:pt x="6471996" y="2362856"/>
                  </a:cubicBezTo>
                  <a:cubicBezTo>
                    <a:pt x="6497951" y="2361641"/>
                    <a:pt x="6523568" y="2370311"/>
                    <a:pt x="6542694" y="2389156"/>
                  </a:cubicBezTo>
                  <a:cubicBezTo>
                    <a:pt x="6580947" y="2426844"/>
                    <a:pt x="6578754" y="2490959"/>
                    <a:pt x="6537794" y="2532359"/>
                  </a:cubicBezTo>
                  <a:lnTo>
                    <a:pt x="6039634" y="3035887"/>
                  </a:lnTo>
                  <a:lnTo>
                    <a:pt x="7774766" y="3035887"/>
                  </a:lnTo>
                  <a:lnTo>
                    <a:pt x="7735637" y="2957458"/>
                  </a:lnTo>
                  <a:cubicBezTo>
                    <a:pt x="7659371" y="2788946"/>
                    <a:pt x="7699722" y="2747236"/>
                    <a:pt x="7674891" y="2522198"/>
                  </a:cubicBezTo>
                  <a:cubicBezTo>
                    <a:pt x="7538315" y="2554125"/>
                    <a:pt x="7438989" y="2484950"/>
                    <a:pt x="7382230" y="2218896"/>
                  </a:cubicBezTo>
                  <a:cubicBezTo>
                    <a:pt x="7330793" y="1926235"/>
                    <a:pt x="7364494" y="1920914"/>
                    <a:pt x="7435441" y="1835777"/>
                  </a:cubicBezTo>
                  <a:cubicBezTo>
                    <a:pt x="7360946" y="1250456"/>
                    <a:pt x="7435441" y="840733"/>
                    <a:pt x="7584432" y="558715"/>
                  </a:cubicBezTo>
                  <a:cubicBezTo>
                    <a:pt x="7696175" y="351193"/>
                    <a:pt x="8148468" y="5321"/>
                    <a:pt x="8749752" y="0"/>
                  </a:cubicBezTo>
                  <a:cubicBezTo>
                    <a:pt x="9351036" y="5321"/>
                    <a:pt x="9803329" y="351193"/>
                    <a:pt x="9915072" y="558715"/>
                  </a:cubicBezTo>
                  <a:cubicBezTo>
                    <a:pt x="10064063" y="840733"/>
                    <a:pt x="10138558" y="1250456"/>
                    <a:pt x="10064063" y="1835777"/>
                  </a:cubicBezTo>
                  <a:cubicBezTo>
                    <a:pt x="10135010" y="1920914"/>
                    <a:pt x="10168712" y="1926235"/>
                    <a:pt x="10117274" y="2218896"/>
                  </a:cubicBezTo>
                  <a:cubicBezTo>
                    <a:pt x="10060515" y="2484950"/>
                    <a:pt x="9961189" y="2554125"/>
                    <a:pt x="9824614" y="2522198"/>
                  </a:cubicBezTo>
                  <a:cubicBezTo>
                    <a:pt x="9796235" y="2779384"/>
                    <a:pt x="9852992" y="2797122"/>
                    <a:pt x="9723513" y="3038344"/>
                  </a:cubicBezTo>
                  <a:lnTo>
                    <a:pt x="9521311" y="3299078"/>
                  </a:lnTo>
                  <a:cubicBezTo>
                    <a:pt x="9907622" y="4010154"/>
                    <a:pt x="11345738" y="4215016"/>
                    <a:pt x="11734887" y="4852838"/>
                  </a:cubicBezTo>
                  <a:lnTo>
                    <a:pt x="11702960" y="5746784"/>
                  </a:lnTo>
                  <a:lnTo>
                    <a:pt x="8749752" y="5746784"/>
                  </a:lnTo>
                  <a:lnTo>
                    <a:pt x="5938343" y="5746784"/>
                  </a:lnTo>
                  <a:lnTo>
                    <a:pt x="5796544" y="5746784"/>
                  </a:lnTo>
                  <a:lnTo>
                    <a:pt x="2985134" y="5746784"/>
                  </a:lnTo>
                  <a:lnTo>
                    <a:pt x="31926" y="5746784"/>
                  </a:lnTo>
                  <a:lnTo>
                    <a:pt x="0" y="4852838"/>
                  </a:lnTo>
                  <a:cubicBezTo>
                    <a:pt x="389149" y="4215016"/>
                    <a:pt x="1827264" y="4010154"/>
                    <a:pt x="2213575" y="3299078"/>
                  </a:cubicBezTo>
                  <a:lnTo>
                    <a:pt x="2011375" y="3038344"/>
                  </a:lnTo>
                  <a:cubicBezTo>
                    <a:pt x="1881895" y="2797122"/>
                    <a:pt x="1938652" y="2779384"/>
                    <a:pt x="1910273" y="2522198"/>
                  </a:cubicBezTo>
                  <a:cubicBezTo>
                    <a:pt x="1773698" y="2554125"/>
                    <a:pt x="1674372" y="2484950"/>
                    <a:pt x="1617613" y="2218896"/>
                  </a:cubicBezTo>
                  <a:cubicBezTo>
                    <a:pt x="1566175" y="1926235"/>
                    <a:pt x="1599877" y="1920914"/>
                    <a:pt x="1670824" y="1835777"/>
                  </a:cubicBezTo>
                  <a:cubicBezTo>
                    <a:pt x="1596328" y="1250457"/>
                    <a:pt x="1670824" y="840734"/>
                    <a:pt x="1819815" y="558716"/>
                  </a:cubicBezTo>
                  <a:cubicBezTo>
                    <a:pt x="1931558" y="351193"/>
                    <a:pt x="2383851" y="5322"/>
                    <a:pt x="29851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grpSp>
      <p:grpSp>
        <p:nvGrpSpPr>
          <p:cNvPr id="18" name="Group 17"/>
          <p:cNvGrpSpPr/>
          <p:nvPr/>
        </p:nvGrpSpPr>
        <p:grpSpPr>
          <a:xfrm>
            <a:off x="8003387" y="1022222"/>
            <a:ext cx="640080" cy="853341"/>
            <a:chOff x="8014264" y="631967"/>
            <a:chExt cx="640080" cy="853341"/>
          </a:xfrm>
        </p:grpSpPr>
        <p:sp>
          <p:nvSpPr>
            <p:cNvPr id="10" name="Freeform 9"/>
            <p:cNvSpPr>
              <a:spLocks noChangeAspect="1"/>
            </p:cNvSpPr>
            <p:nvPr/>
          </p:nvSpPr>
          <p:spPr>
            <a:xfrm>
              <a:off x="8014264" y="631967"/>
              <a:ext cx="640080" cy="612041"/>
            </a:xfrm>
            <a:custGeom>
              <a:avLst/>
              <a:gdLst>
                <a:gd name="connsiteX0" fmla="*/ 1100973 w 4273768"/>
                <a:gd name="connsiteY0" fmla="*/ 3109334 h 4086546"/>
                <a:gd name="connsiteX1" fmla="*/ 1208962 w 4273768"/>
                <a:gd name="connsiteY1" fmla="*/ 3190845 h 4086546"/>
                <a:gd name="connsiteX2" fmla="*/ 1348768 w 4273768"/>
                <a:gd name="connsiteY2" fmla="*/ 3276067 h 4086546"/>
                <a:gd name="connsiteX3" fmla="*/ 1359686 w 4273768"/>
                <a:gd name="connsiteY3" fmla="*/ 3281326 h 4086546"/>
                <a:gd name="connsiteX4" fmla="*/ 1359246 w 4273768"/>
                <a:gd name="connsiteY4" fmla="*/ 3282878 h 4086546"/>
                <a:gd name="connsiteX5" fmla="*/ 1386261 w 4273768"/>
                <a:gd name="connsiteY5" fmla="*/ 3301092 h 4086546"/>
                <a:gd name="connsiteX6" fmla="*/ 1413043 w 4273768"/>
                <a:gd name="connsiteY6" fmla="*/ 3365750 h 4086546"/>
                <a:gd name="connsiteX7" fmla="*/ 1321603 w 4273768"/>
                <a:gd name="connsiteY7" fmla="*/ 3457190 h 4086546"/>
                <a:gd name="connsiteX8" fmla="*/ 1310469 w 4273768"/>
                <a:gd name="connsiteY8" fmla="*/ 3454942 h 4086546"/>
                <a:gd name="connsiteX9" fmla="*/ 1290905 w 4273768"/>
                <a:gd name="connsiteY9" fmla="*/ 3450993 h 4086546"/>
                <a:gd name="connsiteX10" fmla="*/ 1286011 w 4273768"/>
                <a:gd name="connsiteY10" fmla="*/ 3450004 h 4086546"/>
                <a:gd name="connsiteX11" fmla="*/ 1278895 w 4273768"/>
                <a:gd name="connsiteY11" fmla="*/ 3445207 h 4086546"/>
                <a:gd name="connsiteX12" fmla="*/ 1261597 w 4273768"/>
                <a:gd name="connsiteY12" fmla="*/ 3436874 h 4086546"/>
                <a:gd name="connsiteX13" fmla="*/ 1106257 w 4273768"/>
                <a:gd name="connsiteY13" fmla="*/ 3342182 h 4086546"/>
                <a:gd name="connsiteX14" fmla="*/ 969113 w 4273768"/>
                <a:gd name="connsiteY14" fmla="*/ 3238665 h 4086546"/>
                <a:gd name="connsiteX15" fmla="*/ 1014946 w 4273768"/>
                <a:gd name="connsiteY15" fmla="*/ 2955934 h 4086546"/>
                <a:gd name="connsiteX16" fmla="*/ 1056524 w 4273768"/>
                <a:gd name="connsiteY16" fmla="*/ 2975697 h 4086546"/>
                <a:gd name="connsiteX17" fmla="*/ 1061128 w 4273768"/>
                <a:gd name="connsiteY17" fmla="*/ 3056940 h 4086546"/>
                <a:gd name="connsiteX18" fmla="*/ 529850 w 4273768"/>
                <a:gd name="connsiteY18" fmla="*/ 3579392 h 4086546"/>
                <a:gd name="connsiteX19" fmla="*/ 490180 w 4273768"/>
                <a:gd name="connsiteY19" fmla="*/ 3593282 h 4086546"/>
                <a:gd name="connsiteX20" fmla="*/ 489977 w 4273768"/>
                <a:gd name="connsiteY20" fmla="*/ 3593228 h 4086546"/>
                <a:gd name="connsiteX21" fmla="*/ 489770 w 4273768"/>
                <a:gd name="connsiteY21" fmla="*/ 3593255 h 4086546"/>
                <a:gd name="connsiteX22" fmla="*/ 448132 w 4273768"/>
                <a:gd name="connsiteY22" fmla="*/ 3573656 h 4086546"/>
                <a:gd name="connsiteX23" fmla="*/ 214644 w 4273768"/>
                <a:gd name="connsiteY23" fmla="*/ 3338455 h 4086546"/>
                <a:gd name="connsiteX24" fmla="*/ 209702 w 4273768"/>
                <a:gd name="connsiteY24" fmla="*/ 3257189 h 4086546"/>
                <a:gd name="connsiteX25" fmla="*/ 290930 w 4273768"/>
                <a:gd name="connsiteY25" fmla="*/ 3262724 h 4086546"/>
                <a:gd name="connsiteX26" fmla="*/ 481855 w 4273768"/>
                <a:gd name="connsiteY26" fmla="*/ 3455049 h 4086546"/>
                <a:gd name="connsiteX27" fmla="*/ 975275 w 4273768"/>
                <a:gd name="connsiteY27" fmla="*/ 2969824 h 4086546"/>
                <a:gd name="connsiteX28" fmla="*/ 1014946 w 4273768"/>
                <a:gd name="connsiteY28" fmla="*/ 2955934 h 4086546"/>
                <a:gd name="connsiteX29" fmla="*/ 730692 w 4273768"/>
                <a:gd name="connsiteY29" fmla="*/ 2689414 h 4086546"/>
                <a:gd name="connsiteX30" fmla="*/ 850751 w 4273768"/>
                <a:gd name="connsiteY30" fmla="*/ 2860440 h 4086546"/>
                <a:gd name="connsiteX31" fmla="*/ 889287 w 4273768"/>
                <a:gd name="connsiteY31" fmla="*/ 2903740 h 4086546"/>
                <a:gd name="connsiteX32" fmla="*/ 758729 w 4273768"/>
                <a:gd name="connsiteY32" fmla="*/ 3031793 h 4086546"/>
                <a:gd name="connsiteX33" fmla="*/ 708244 w 4273768"/>
                <a:gd name="connsiteY33" fmla="*/ 2975067 h 4086546"/>
                <a:gd name="connsiteX34" fmla="*/ 598640 w 4273768"/>
                <a:gd name="connsiteY34" fmla="*/ 2818933 h 4086546"/>
                <a:gd name="connsiteX35" fmla="*/ 3826439 w 4273768"/>
                <a:gd name="connsiteY35" fmla="*/ 2107498 h 4086546"/>
                <a:gd name="connsiteX36" fmla="*/ 3910693 w 4273768"/>
                <a:gd name="connsiteY36" fmla="*/ 2163345 h 4086546"/>
                <a:gd name="connsiteX37" fmla="*/ 3915093 w 4273768"/>
                <a:gd name="connsiteY37" fmla="*/ 2185134 h 4086546"/>
                <a:gd name="connsiteX38" fmla="*/ 3908640 w 4273768"/>
                <a:gd name="connsiteY38" fmla="*/ 2262497 h 4086546"/>
                <a:gd name="connsiteX39" fmla="*/ 3886443 w 4273768"/>
                <a:gd name="connsiteY39" fmla="*/ 2351099 h 4086546"/>
                <a:gd name="connsiteX40" fmla="*/ 2287068 w 4273768"/>
                <a:gd name="connsiteY40" fmla="*/ 3651228 h 4086546"/>
                <a:gd name="connsiteX41" fmla="*/ 2143381 w 4273768"/>
                <a:gd name="connsiteY41" fmla="*/ 3657183 h 4086546"/>
                <a:gd name="connsiteX42" fmla="*/ 2442722 w 4273768"/>
                <a:gd name="connsiteY42" fmla="*/ 3917668 h 4086546"/>
                <a:gd name="connsiteX43" fmla="*/ 2475561 w 4273768"/>
                <a:gd name="connsiteY43" fmla="*/ 3983619 h 4086546"/>
                <a:gd name="connsiteX44" fmla="*/ 2452147 w 4273768"/>
                <a:gd name="connsiteY44" fmla="*/ 4053475 h 4086546"/>
                <a:gd name="connsiteX45" fmla="*/ 2316341 w 4273768"/>
                <a:gd name="connsiteY45" fmla="*/ 4062900 h 4086546"/>
                <a:gd name="connsiteX46" fmla="*/ 1855135 w 4273768"/>
                <a:gd name="connsiteY46" fmla="*/ 3661561 h 4086546"/>
                <a:gd name="connsiteX47" fmla="*/ 1822294 w 4273768"/>
                <a:gd name="connsiteY47" fmla="*/ 3595610 h 4086546"/>
                <a:gd name="connsiteX48" fmla="*/ 1823564 w 4273768"/>
                <a:gd name="connsiteY48" fmla="*/ 3585338 h 4086546"/>
                <a:gd name="connsiteX49" fmla="*/ 1823503 w 4273768"/>
                <a:gd name="connsiteY49" fmla="*/ 3585068 h 4086546"/>
                <a:gd name="connsiteX50" fmla="*/ 1823855 w 4273768"/>
                <a:gd name="connsiteY50" fmla="*/ 3582975 h 4086546"/>
                <a:gd name="connsiteX51" fmla="*/ 1826818 w 4273768"/>
                <a:gd name="connsiteY51" fmla="*/ 3558985 h 4086546"/>
                <a:gd name="connsiteX52" fmla="*/ 1828333 w 4273768"/>
                <a:gd name="connsiteY52" fmla="*/ 3556321 h 4086546"/>
                <a:gd name="connsiteX53" fmla="*/ 1829617 w 4273768"/>
                <a:gd name="connsiteY53" fmla="*/ 3548676 h 4086546"/>
                <a:gd name="connsiteX54" fmla="*/ 1849935 w 4273768"/>
                <a:gd name="connsiteY54" fmla="*/ 3516298 h 4086546"/>
                <a:gd name="connsiteX55" fmla="*/ 2270969 w 4273768"/>
                <a:gd name="connsiteY55" fmla="*/ 3072996 h 4086546"/>
                <a:gd name="connsiteX56" fmla="*/ 2407057 w 4273768"/>
                <a:gd name="connsiteY56" fmla="*/ 3069490 h 4086546"/>
                <a:gd name="connsiteX57" fmla="*/ 2410563 w 4273768"/>
                <a:gd name="connsiteY57" fmla="*/ 3205579 h 4086546"/>
                <a:gd name="connsiteX58" fmla="*/ 2155819 w 4273768"/>
                <a:gd name="connsiteY58" fmla="*/ 3473796 h 4086546"/>
                <a:gd name="connsiteX59" fmla="*/ 2270389 w 4273768"/>
                <a:gd name="connsiteY59" fmla="*/ 3469093 h 4086546"/>
                <a:gd name="connsiteX60" fmla="*/ 3705234 w 4273768"/>
                <a:gd name="connsiteY60" fmla="*/ 2318247 h 4086546"/>
                <a:gd name="connsiteX61" fmla="*/ 3735400 w 4273768"/>
                <a:gd name="connsiteY61" fmla="*/ 2200925 h 4086546"/>
                <a:gd name="connsiteX62" fmla="*/ 3734999 w 4273768"/>
                <a:gd name="connsiteY62" fmla="*/ 2198938 h 4086546"/>
                <a:gd name="connsiteX63" fmla="*/ 3826439 w 4273768"/>
                <a:gd name="connsiteY63" fmla="*/ 2107498 h 4086546"/>
                <a:gd name="connsiteX64" fmla="*/ 1211092 w 4273768"/>
                <a:gd name="connsiteY64" fmla="*/ 1938293 h 4086546"/>
                <a:gd name="connsiteX65" fmla="*/ 1269094 w 4273768"/>
                <a:gd name="connsiteY65" fmla="*/ 1962851 h 4086546"/>
                <a:gd name="connsiteX66" fmla="*/ 1268186 w 4273768"/>
                <a:gd name="connsiteY66" fmla="*/ 2079232 h 4086546"/>
                <a:gd name="connsiteX67" fmla="*/ 455166 w 4273768"/>
                <a:gd name="connsiteY67" fmla="*/ 2879662 h 4086546"/>
                <a:gd name="connsiteX68" fmla="*/ 396787 w 4273768"/>
                <a:gd name="connsiteY68" fmla="*/ 2903312 h 4086546"/>
                <a:gd name="connsiteX69" fmla="*/ 396500 w 4273768"/>
                <a:gd name="connsiteY69" fmla="*/ 2903254 h 4086546"/>
                <a:gd name="connsiteX70" fmla="*/ 396200 w 4273768"/>
                <a:gd name="connsiteY70" fmla="*/ 2903310 h 4086546"/>
                <a:gd name="connsiteX71" fmla="*/ 338096 w 4273768"/>
                <a:gd name="connsiteY71" fmla="*/ 2878994 h 4086546"/>
                <a:gd name="connsiteX72" fmla="*/ 23891 w 4273768"/>
                <a:gd name="connsiteY72" fmla="*/ 2562484 h 4086546"/>
                <a:gd name="connsiteX73" fmla="*/ 24316 w 4273768"/>
                <a:gd name="connsiteY73" fmla="*/ 2446101 h 4086546"/>
                <a:gd name="connsiteX74" fmla="*/ 140699 w 4273768"/>
                <a:gd name="connsiteY74" fmla="*/ 2446526 h 4086546"/>
                <a:gd name="connsiteX75" fmla="*/ 397627 w 4273768"/>
                <a:gd name="connsiteY75" fmla="*/ 2705338 h 4086546"/>
                <a:gd name="connsiteX76" fmla="*/ 1152714 w 4273768"/>
                <a:gd name="connsiteY76" fmla="*/ 1961943 h 4086546"/>
                <a:gd name="connsiteX77" fmla="*/ 1211092 w 4273768"/>
                <a:gd name="connsiteY77" fmla="*/ 1938293 h 4086546"/>
                <a:gd name="connsiteX78" fmla="*/ 3509388 w 4273768"/>
                <a:gd name="connsiteY78" fmla="*/ 624805 h 4086546"/>
                <a:gd name="connsiteX79" fmla="*/ 3516154 w 4273768"/>
                <a:gd name="connsiteY79" fmla="*/ 631987 h 4086546"/>
                <a:gd name="connsiteX80" fmla="*/ 3862397 w 4273768"/>
                <a:gd name="connsiteY80" fmla="*/ 1231643 h 4086546"/>
                <a:gd name="connsiteX81" fmla="*/ 3877627 w 4273768"/>
                <a:gd name="connsiteY81" fmla="*/ 1287292 h 4086546"/>
                <a:gd name="connsiteX82" fmla="*/ 4099415 w 4273768"/>
                <a:gd name="connsiteY82" fmla="*/ 979627 h 4086546"/>
                <a:gd name="connsiteX83" fmla="*/ 4162089 w 4273768"/>
                <a:gd name="connsiteY83" fmla="*/ 940899 h 4086546"/>
                <a:gd name="connsiteX84" fmla="*/ 4233792 w 4273768"/>
                <a:gd name="connsiteY84" fmla="*/ 957832 h 4086546"/>
                <a:gd name="connsiteX85" fmla="*/ 4255587 w 4273768"/>
                <a:gd name="connsiteY85" fmla="*/ 1092209 h 4086546"/>
                <a:gd name="connsiteX86" fmla="*/ 3898070 w 4273768"/>
                <a:gd name="connsiteY86" fmla="*/ 1588158 h 4086546"/>
                <a:gd name="connsiteX87" fmla="*/ 3835395 w 4273768"/>
                <a:gd name="connsiteY87" fmla="*/ 1626887 h 4086546"/>
                <a:gd name="connsiteX88" fmla="*/ 3825051 w 4273768"/>
                <a:gd name="connsiteY88" fmla="*/ 1626562 h 4086546"/>
                <a:gd name="connsiteX89" fmla="*/ 3824787 w 4273768"/>
                <a:gd name="connsiteY89" fmla="*/ 1626647 h 4086546"/>
                <a:gd name="connsiteX90" fmla="*/ 3822671 w 4273768"/>
                <a:gd name="connsiteY90" fmla="*/ 1626487 h 4086546"/>
                <a:gd name="connsiteX91" fmla="*/ 3798511 w 4273768"/>
                <a:gd name="connsiteY91" fmla="*/ 1625729 h 4086546"/>
                <a:gd name="connsiteX92" fmla="*/ 3795719 w 4273768"/>
                <a:gd name="connsiteY92" fmla="*/ 1624464 h 4086546"/>
                <a:gd name="connsiteX93" fmla="*/ 3787989 w 4273768"/>
                <a:gd name="connsiteY93" fmla="*/ 1623884 h 4086546"/>
                <a:gd name="connsiteX94" fmla="*/ 3753890 w 4273768"/>
                <a:gd name="connsiteY94" fmla="*/ 1606609 h 4086546"/>
                <a:gd name="connsiteX95" fmla="*/ 3273970 w 4273768"/>
                <a:gd name="connsiteY95" fmla="*/ 1227844 h 4086546"/>
                <a:gd name="connsiteX96" fmla="*/ 3258044 w 4273768"/>
                <a:gd name="connsiteY96" fmla="*/ 1092645 h 4086546"/>
                <a:gd name="connsiteX97" fmla="*/ 3393243 w 4273768"/>
                <a:gd name="connsiteY97" fmla="*/ 1076719 h 4086546"/>
                <a:gd name="connsiteX98" fmla="*/ 3696764 w 4273768"/>
                <a:gd name="connsiteY98" fmla="*/ 1316266 h 4086546"/>
                <a:gd name="connsiteX99" fmla="*/ 3648910 w 4273768"/>
                <a:gd name="connsiteY99" fmla="*/ 1185827 h 4086546"/>
                <a:gd name="connsiteX100" fmla="*/ 3397072 w 4273768"/>
                <a:gd name="connsiteY100" fmla="*/ 774240 h 4086546"/>
                <a:gd name="connsiteX101" fmla="*/ 3378015 w 4273768"/>
                <a:gd name="connsiteY101" fmla="*/ 753146 h 4086546"/>
                <a:gd name="connsiteX102" fmla="*/ 888653 w 4273768"/>
                <a:gd name="connsiteY102" fmla="*/ 486731 h 4086546"/>
                <a:gd name="connsiteX103" fmla="*/ 960648 w 4273768"/>
                <a:gd name="connsiteY103" fmla="*/ 502378 h 4086546"/>
                <a:gd name="connsiteX104" fmla="*/ 967866 w 4273768"/>
                <a:gd name="connsiteY104" fmla="*/ 509794 h 4086546"/>
                <a:gd name="connsiteX105" fmla="*/ 968115 w 4273768"/>
                <a:gd name="connsiteY105" fmla="*/ 509916 h 4086546"/>
                <a:gd name="connsiteX106" fmla="*/ 969527 w 4273768"/>
                <a:gd name="connsiteY106" fmla="*/ 511500 h 4086546"/>
                <a:gd name="connsiteX107" fmla="*/ 986388 w 4273768"/>
                <a:gd name="connsiteY107" fmla="*/ 528822 h 4086546"/>
                <a:gd name="connsiteX108" fmla="*/ 987518 w 4273768"/>
                <a:gd name="connsiteY108" fmla="*/ 531670 h 4086546"/>
                <a:gd name="connsiteX109" fmla="*/ 992679 w 4273768"/>
                <a:gd name="connsiteY109" fmla="*/ 537455 h 4086546"/>
                <a:gd name="connsiteX110" fmla="*/ 1005223 w 4273768"/>
                <a:gd name="connsiteY110" fmla="*/ 573563 h 4086546"/>
                <a:gd name="connsiteX111" fmla="*/ 1087601 w 4273768"/>
                <a:gd name="connsiteY111" fmla="*/ 1179368 h 4086546"/>
                <a:gd name="connsiteX112" fmla="*/ 1005188 w 4273768"/>
                <a:gd name="connsiteY112" fmla="*/ 1287722 h 4086546"/>
                <a:gd name="connsiteX113" fmla="*/ 896834 w 4273768"/>
                <a:gd name="connsiteY113" fmla="*/ 1205309 h 4086546"/>
                <a:gd name="connsiteX114" fmla="*/ 842903 w 4273768"/>
                <a:gd name="connsiteY114" fmla="*/ 808700 h 4086546"/>
                <a:gd name="connsiteX115" fmla="*/ 779676 w 4273768"/>
                <a:gd name="connsiteY115" fmla="*/ 892203 h 4086546"/>
                <a:gd name="connsiteX116" fmla="*/ 487391 w 4273768"/>
                <a:gd name="connsiteY116" fmla="*/ 1828800 h 4086546"/>
                <a:gd name="connsiteX117" fmla="*/ 549830 w 4273768"/>
                <a:gd name="connsiteY117" fmla="*/ 2279391 h 4086546"/>
                <a:gd name="connsiteX118" fmla="*/ 596071 w 4273768"/>
                <a:gd name="connsiteY118" fmla="*/ 2408232 h 4086546"/>
                <a:gd name="connsiteX119" fmla="*/ 452647 w 4273768"/>
                <a:gd name="connsiteY119" fmla="*/ 2548905 h 4086546"/>
                <a:gd name="connsiteX120" fmla="*/ 373888 w 4273768"/>
                <a:gd name="connsiteY120" fmla="*/ 2329457 h 4086546"/>
                <a:gd name="connsiteX121" fmla="*/ 304512 w 4273768"/>
                <a:gd name="connsiteY121" fmla="*/ 1828800 h 4086546"/>
                <a:gd name="connsiteX122" fmla="*/ 629272 w 4273768"/>
                <a:gd name="connsiteY122" fmla="*/ 788137 h 4086546"/>
                <a:gd name="connsiteX123" fmla="*/ 680954 w 4273768"/>
                <a:gd name="connsiteY123" fmla="*/ 719881 h 4086546"/>
                <a:gd name="connsiteX124" fmla="*/ 321227 w 4273768"/>
                <a:gd name="connsiteY124" fmla="*/ 784854 h 4086546"/>
                <a:gd name="connsiteX125" fmla="*/ 249233 w 4273768"/>
                <a:gd name="connsiteY125" fmla="*/ 769206 h 4086546"/>
                <a:gd name="connsiteX126" fmla="*/ 209390 w 4273768"/>
                <a:gd name="connsiteY126" fmla="*/ 707235 h 4086546"/>
                <a:gd name="connsiteX127" fmla="*/ 287009 w 4273768"/>
                <a:gd name="connsiteY127" fmla="*/ 595398 h 4086546"/>
                <a:gd name="connsiteX128" fmla="*/ 3809281 w 4273768"/>
                <a:gd name="connsiteY128" fmla="*/ 20594 h 4086546"/>
                <a:gd name="connsiteX129" fmla="*/ 3867284 w 4273768"/>
                <a:gd name="connsiteY129" fmla="*/ 45152 h 4086546"/>
                <a:gd name="connsiteX130" fmla="*/ 3866375 w 4273768"/>
                <a:gd name="connsiteY130" fmla="*/ 161533 h 4086546"/>
                <a:gd name="connsiteX131" fmla="*/ 3053355 w 4273768"/>
                <a:gd name="connsiteY131" fmla="*/ 961963 h 4086546"/>
                <a:gd name="connsiteX132" fmla="*/ 2994977 w 4273768"/>
                <a:gd name="connsiteY132" fmla="*/ 985613 h 4086546"/>
                <a:gd name="connsiteX133" fmla="*/ 2994689 w 4273768"/>
                <a:gd name="connsiteY133" fmla="*/ 985554 h 4086546"/>
                <a:gd name="connsiteX134" fmla="*/ 2994389 w 4273768"/>
                <a:gd name="connsiteY134" fmla="*/ 985611 h 4086546"/>
                <a:gd name="connsiteX135" fmla="*/ 2936285 w 4273768"/>
                <a:gd name="connsiteY135" fmla="*/ 961295 h 4086546"/>
                <a:gd name="connsiteX136" fmla="*/ 2622080 w 4273768"/>
                <a:gd name="connsiteY136" fmla="*/ 644785 h 4086546"/>
                <a:gd name="connsiteX137" fmla="*/ 2622505 w 4273768"/>
                <a:gd name="connsiteY137" fmla="*/ 528402 h 4086546"/>
                <a:gd name="connsiteX138" fmla="*/ 2738888 w 4273768"/>
                <a:gd name="connsiteY138" fmla="*/ 528827 h 4086546"/>
                <a:gd name="connsiteX139" fmla="*/ 2995816 w 4273768"/>
                <a:gd name="connsiteY139" fmla="*/ 787639 h 4086546"/>
                <a:gd name="connsiteX140" fmla="*/ 3750903 w 4273768"/>
                <a:gd name="connsiteY140" fmla="*/ 44244 h 4086546"/>
                <a:gd name="connsiteX141" fmla="*/ 3809281 w 4273768"/>
                <a:gd name="connsiteY141" fmla="*/ 20594 h 4086546"/>
                <a:gd name="connsiteX142" fmla="*/ 2133311 w 4273768"/>
                <a:gd name="connsiteY142" fmla="*/ 0 h 4086546"/>
                <a:gd name="connsiteX143" fmla="*/ 3173975 w 4273768"/>
                <a:gd name="connsiteY143" fmla="*/ 324762 h 4086546"/>
                <a:gd name="connsiteX144" fmla="*/ 3221428 w 4273768"/>
                <a:gd name="connsiteY144" fmla="*/ 360692 h 4086546"/>
                <a:gd name="connsiteX145" fmla="*/ 3089141 w 4273768"/>
                <a:gd name="connsiteY145" fmla="*/ 489927 h 4086546"/>
                <a:gd name="connsiteX146" fmla="*/ 3012081 w 4273768"/>
                <a:gd name="connsiteY146" fmla="*/ 436853 h 4086546"/>
                <a:gd name="connsiteX147" fmla="*/ 2133311 w 4273768"/>
                <a:gd name="connsiteY147" fmla="*/ 182880 h 4086546"/>
                <a:gd name="connsiteX148" fmla="*/ 1643865 w 4273768"/>
                <a:gd name="connsiteY148" fmla="*/ 256877 h 4086546"/>
                <a:gd name="connsiteX149" fmla="*/ 1528171 w 4273768"/>
                <a:gd name="connsiteY149" fmla="*/ 299223 h 4086546"/>
                <a:gd name="connsiteX150" fmla="*/ 1458282 w 4273768"/>
                <a:gd name="connsiteY150" fmla="*/ 328697 h 4086546"/>
                <a:gd name="connsiteX151" fmla="*/ 1366842 w 4273768"/>
                <a:gd name="connsiteY151" fmla="*/ 231073 h 4086546"/>
                <a:gd name="connsiteX152" fmla="*/ 1393624 w 4273768"/>
                <a:gd name="connsiteY152" fmla="*/ 162041 h 4086546"/>
                <a:gd name="connsiteX153" fmla="*/ 1436960 w 4273768"/>
                <a:gd name="connsiteY153" fmla="*/ 138043 h 4086546"/>
                <a:gd name="connsiteX154" fmla="*/ 1589482 w 4273768"/>
                <a:gd name="connsiteY154" fmla="*/ 82219 h 4086546"/>
                <a:gd name="connsiteX155" fmla="*/ 2133311 w 4273768"/>
                <a:gd name="connsiteY155" fmla="*/ 0 h 408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273768" h="4086546">
                  <a:moveTo>
                    <a:pt x="1100973" y="3109334"/>
                  </a:moveTo>
                  <a:lnTo>
                    <a:pt x="1208962" y="3190845"/>
                  </a:lnTo>
                  <a:cubicBezTo>
                    <a:pt x="1254015" y="3221480"/>
                    <a:pt x="1300667" y="3249938"/>
                    <a:pt x="1348768" y="3276067"/>
                  </a:cubicBezTo>
                  <a:lnTo>
                    <a:pt x="1359686" y="3281326"/>
                  </a:lnTo>
                  <a:cubicBezTo>
                    <a:pt x="1359539" y="3281843"/>
                    <a:pt x="1359393" y="3282361"/>
                    <a:pt x="1359246" y="3282878"/>
                  </a:cubicBezTo>
                  <a:lnTo>
                    <a:pt x="1386261" y="3301092"/>
                  </a:lnTo>
                  <a:cubicBezTo>
                    <a:pt x="1402808" y="3317640"/>
                    <a:pt x="1413043" y="3340500"/>
                    <a:pt x="1413043" y="3365750"/>
                  </a:cubicBezTo>
                  <a:cubicBezTo>
                    <a:pt x="1413043" y="3416251"/>
                    <a:pt x="1372104" y="3457190"/>
                    <a:pt x="1321603" y="3457190"/>
                  </a:cubicBezTo>
                  <a:lnTo>
                    <a:pt x="1310469" y="3454942"/>
                  </a:lnTo>
                  <a:lnTo>
                    <a:pt x="1290905" y="3450993"/>
                  </a:lnTo>
                  <a:lnTo>
                    <a:pt x="1286011" y="3450004"/>
                  </a:lnTo>
                  <a:lnTo>
                    <a:pt x="1278895" y="3445207"/>
                  </a:lnTo>
                  <a:lnTo>
                    <a:pt x="1261597" y="3436874"/>
                  </a:lnTo>
                  <a:cubicBezTo>
                    <a:pt x="1208152" y="3407841"/>
                    <a:pt x="1156316" y="3376221"/>
                    <a:pt x="1106257" y="3342182"/>
                  </a:cubicBezTo>
                  <a:lnTo>
                    <a:pt x="969113" y="3238665"/>
                  </a:lnTo>
                  <a:close/>
                  <a:moveTo>
                    <a:pt x="1014946" y="2955934"/>
                  </a:moveTo>
                  <a:cubicBezTo>
                    <a:pt x="1029649" y="2956998"/>
                    <a:pt x="1044670" y="2963669"/>
                    <a:pt x="1056524" y="2975697"/>
                  </a:cubicBezTo>
                  <a:cubicBezTo>
                    <a:pt x="1080231" y="2999753"/>
                    <a:pt x="1082292" y="3036126"/>
                    <a:pt x="1061128" y="3056940"/>
                  </a:cubicBezTo>
                  <a:lnTo>
                    <a:pt x="529850" y="3579392"/>
                  </a:lnTo>
                  <a:cubicBezTo>
                    <a:pt x="519268" y="3589798"/>
                    <a:pt x="504883" y="3594344"/>
                    <a:pt x="490180" y="3593282"/>
                  </a:cubicBezTo>
                  <a:lnTo>
                    <a:pt x="489977" y="3593228"/>
                  </a:lnTo>
                  <a:lnTo>
                    <a:pt x="489770" y="3593255"/>
                  </a:lnTo>
                  <a:cubicBezTo>
                    <a:pt x="475071" y="3592253"/>
                    <a:pt x="460030" y="3585641"/>
                    <a:pt x="448132" y="3573656"/>
                  </a:cubicBezTo>
                  <a:lnTo>
                    <a:pt x="214644" y="3338455"/>
                  </a:lnTo>
                  <a:cubicBezTo>
                    <a:pt x="190848" y="3314486"/>
                    <a:pt x="188636" y="3278102"/>
                    <a:pt x="209702" y="3257189"/>
                  </a:cubicBezTo>
                  <a:cubicBezTo>
                    <a:pt x="230768" y="3236276"/>
                    <a:pt x="267135" y="3238754"/>
                    <a:pt x="290930" y="3262724"/>
                  </a:cubicBezTo>
                  <a:lnTo>
                    <a:pt x="481855" y="3455049"/>
                  </a:lnTo>
                  <a:lnTo>
                    <a:pt x="975275" y="2969824"/>
                  </a:lnTo>
                  <a:cubicBezTo>
                    <a:pt x="985858" y="2959418"/>
                    <a:pt x="1000243" y="2954872"/>
                    <a:pt x="1014946" y="2955934"/>
                  </a:cubicBezTo>
                  <a:close/>
                  <a:moveTo>
                    <a:pt x="730692" y="2689414"/>
                  </a:moveTo>
                  <a:lnTo>
                    <a:pt x="850751" y="2860440"/>
                  </a:lnTo>
                  <a:lnTo>
                    <a:pt x="889287" y="2903740"/>
                  </a:lnTo>
                  <a:lnTo>
                    <a:pt x="758729" y="3031793"/>
                  </a:lnTo>
                  <a:lnTo>
                    <a:pt x="708244" y="2975067"/>
                  </a:lnTo>
                  <a:lnTo>
                    <a:pt x="598640" y="2818933"/>
                  </a:lnTo>
                  <a:close/>
                  <a:moveTo>
                    <a:pt x="3826439" y="2107498"/>
                  </a:moveTo>
                  <a:cubicBezTo>
                    <a:pt x="3864315" y="2107498"/>
                    <a:pt x="3896812" y="2130526"/>
                    <a:pt x="3910693" y="2163345"/>
                  </a:cubicBezTo>
                  <a:lnTo>
                    <a:pt x="3915093" y="2185134"/>
                  </a:lnTo>
                  <a:lnTo>
                    <a:pt x="3908640" y="2262497"/>
                  </a:lnTo>
                  <a:lnTo>
                    <a:pt x="3886443" y="2351099"/>
                  </a:lnTo>
                  <a:cubicBezTo>
                    <a:pt x="3675735" y="3059411"/>
                    <a:pt x="3047467" y="3587930"/>
                    <a:pt x="2287068" y="3651228"/>
                  </a:cubicBezTo>
                  <a:lnTo>
                    <a:pt x="2143381" y="3657183"/>
                  </a:lnTo>
                  <a:lnTo>
                    <a:pt x="2442722" y="3917668"/>
                  </a:lnTo>
                  <a:cubicBezTo>
                    <a:pt x="2462774" y="3935117"/>
                    <a:pt x="2473855" y="3959043"/>
                    <a:pt x="2475561" y="3983619"/>
                  </a:cubicBezTo>
                  <a:cubicBezTo>
                    <a:pt x="2477267" y="4008196"/>
                    <a:pt x="2469597" y="4033422"/>
                    <a:pt x="2452147" y="4053475"/>
                  </a:cubicBezTo>
                  <a:cubicBezTo>
                    <a:pt x="2417249" y="4093579"/>
                    <a:pt x="2356446" y="4097799"/>
                    <a:pt x="2316341" y="4062900"/>
                  </a:cubicBezTo>
                  <a:lnTo>
                    <a:pt x="1855135" y="3661561"/>
                  </a:lnTo>
                  <a:cubicBezTo>
                    <a:pt x="1835081" y="3644111"/>
                    <a:pt x="1824000" y="3620186"/>
                    <a:pt x="1822294" y="3595610"/>
                  </a:cubicBezTo>
                  <a:lnTo>
                    <a:pt x="1823564" y="3585338"/>
                  </a:lnTo>
                  <a:lnTo>
                    <a:pt x="1823503" y="3585068"/>
                  </a:lnTo>
                  <a:lnTo>
                    <a:pt x="1823855" y="3582975"/>
                  </a:lnTo>
                  <a:lnTo>
                    <a:pt x="1826818" y="3558985"/>
                  </a:lnTo>
                  <a:lnTo>
                    <a:pt x="1828333" y="3556321"/>
                  </a:lnTo>
                  <a:lnTo>
                    <a:pt x="1829617" y="3548676"/>
                  </a:lnTo>
                  <a:cubicBezTo>
                    <a:pt x="1834016" y="3536971"/>
                    <a:pt x="1840782" y="3525935"/>
                    <a:pt x="1849935" y="3516298"/>
                  </a:cubicBezTo>
                  <a:lnTo>
                    <a:pt x="2270969" y="3072996"/>
                  </a:lnTo>
                  <a:cubicBezTo>
                    <a:pt x="2307580" y="3034449"/>
                    <a:pt x="2368510" y="3032879"/>
                    <a:pt x="2407057" y="3069490"/>
                  </a:cubicBezTo>
                  <a:cubicBezTo>
                    <a:pt x="2445605" y="3106101"/>
                    <a:pt x="2447174" y="3167031"/>
                    <a:pt x="2410563" y="3205579"/>
                  </a:cubicBezTo>
                  <a:lnTo>
                    <a:pt x="2155819" y="3473796"/>
                  </a:lnTo>
                  <a:lnTo>
                    <a:pt x="2270389" y="3469093"/>
                  </a:lnTo>
                  <a:cubicBezTo>
                    <a:pt x="2948380" y="3413194"/>
                    <a:pt x="3509867" y="2946374"/>
                    <a:pt x="3705234" y="2318247"/>
                  </a:cubicBezTo>
                  <a:lnTo>
                    <a:pt x="3735400" y="2200925"/>
                  </a:lnTo>
                  <a:lnTo>
                    <a:pt x="3734999" y="2198938"/>
                  </a:lnTo>
                  <a:cubicBezTo>
                    <a:pt x="3734999" y="2148437"/>
                    <a:pt x="3775938" y="2107498"/>
                    <a:pt x="3826439" y="2107498"/>
                  </a:cubicBezTo>
                  <a:close/>
                  <a:moveTo>
                    <a:pt x="1211092" y="1938293"/>
                  </a:moveTo>
                  <a:cubicBezTo>
                    <a:pt x="1232153" y="1938458"/>
                    <a:pt x="1253151" y="1946657"/>
                    <a:pt x="1269094" y="1962851"/>
                  </a:cubicBezTo>
                  <a:cubicBezTo>
                    <a:pt x="1300981" y="1995240"/>
                    <a:pt x="1300575" y="2047344"/>
                    <a:pt x="1268186" y="2079232"/>
                  </a:cubicBezTo>
                  <a:lnTo>
                    <a:pt x="455166" y="2879662"/>
                  </a:lnTo>
                  <a:cubicBezTo>
                    <a:pt x="438972" y="2895606"/>
                    <a:pt x="417848" y="2903476"/>
                    <a:pt x="396787" y="2903312"/>
                  </a:cubicBezTo>
                  <a:lnTo>
                    <a:pt x="396500" y="2903254"/>
                  </a:lnTo>
                  <a:lnTo>
                    <a:pt x="396200" y="2903310"/>
                  </a:lnTo>
                  <a:cubicBezTo>
                    <a:pt x="375139" y="2903234"/>
                    <a:pt x="354107" y="2895122"/>
                    <a:pt x="338096" y="2878994"/>
                  </a:cubicBezTo>
                  <a:lnTo>
                    <a:pt x="23891" y="2562484"/>
                  </a:lnTo>
                  <a:cubicBezTo>
                    <a:pt x="-8130" y="2530228"/>
                    <a:pt x="-7940" y="2478122"/>
                    <a:pt x="24316" y="2446101"/>
                  </a:cubicBezTo>
                  <a:cubicBezTo>
                    <a:pt x="56572" y="2414080"/>
                    <a:pt x="108678" y="2414270"/>
                    <a:pt x="140699" y="2446526"/>
                  </a:cubicBezTo>
                  <a:lnTo>
                    <a:pt x="397627" y="2705338"/>
                  </a:lnTo>
                  <a:lnTo>
                    <a:pt x="1152714" y="1961943"/>
                  </a:lnTo>
                  <a:cubicBezTo>
                    <a:pt x="1168908" y="1946000"/>
                    <a:pt x="1190031" y="1938129"/>
                    <a:pt x="1211092" y="1938293"/>
                  </a:cubicBezTo>
                  <a:close/>
                  <a:moveTo>
                    <a:pt x="3509388" y="624805"/>
                  </a:moveTo>
                  <a:lnTo>
                    <a:pt x="3516154" y="631987"/>
                  </a:lnTo>
                  <a:cubicBezTo>
                    <a:pt x="3667052" y="806187"/>
                    <a:pt x="3785584" y="1009191"/>
                    <a:pt x="3862397" y="1231643"/>
                  </a:cubicBezTo>
                  <a:lnTo>
                    <a:pt x="3877627" y="1287292"/>
                  </a:lnTo>
                  <a:lnTo>
                    <a:pt x="4099415" y="979627"/>
                  </a:lnTo>
                  <a:cubicBezTo>
                    <a:pt x="4114959" y="958065"/>
                    <a:pt x="4137772" y="944843"/>
                    <a:pt x="4162089" y="940899"/>
                  </a:cubicBezTo>
                  <a:cubicBezTo>
                    <a:pt x="4186407" y="936954"/>
                    <a:pt x="4212229" y="942287"/>
                    <a:pt x="4233792" y="957832"/>
                  </a:cubicBezTo>
                  <a:cubicBezTo>
                    <a:pt x="4276917" y="988919"/>
                    <a:pt x="4286676" y="1049083"/>
                    <a:pt x="4255587" y="1092209"/>
                  </a:cubicBezTo>
                  <a:lnTo>
                    <a:pt x="3898070" y="1588158"/>
                  </a:lnTo>
                  <a:cubicBezTo>
                    <a:pt x="3882526" y="1609722"/>
                    <a:pt x="3859713" y="1622943"/>
                    <a:pt x="3835395" y="1626887"/>
                  </a:cubicBezTo>
                  <a:lnTo>
                    <a:pt x="3825051" y="1626562"/>
                  </a:lnTo>
                  <a:lnTo>
                    <a:pt x="3824787" y="1626647"/>
                  </a:lnTo>
                  <a:lnTo>
                    <a:pt x="3822671" y="1626487"/>
                  </a:lnTo>
                  <a:lnTo>
                    <a:pt x="3798511" y="1625729"/>
                  </a:lnTo>
                  <a:lnTo>
                    <a:pt x="3795719" y="1624464"/>
                  </a:lnTo>
                  <a:lnTo>
                    <a:pt x="3787989" y="1623884"/>
                  </a:lnTo>
                  <a:cubicBezTo>
                    <a:pt x="3775931" y="1620573"/>
                    <a:pt x="3764323" y="1614843"/>
                    <a:pt x="3753890" y="1606609"/>
                  </a:cubicBezTo>
                  <a:lnTo>
                    <a:pt x="3273970" y="1227844"/>
                  </a:lnTo>
                  <a:cubicBezTo>
                    <a:pt x="3232239" y="1194908"/>
                    <a:pt x="3225108" y="1134377"/>
                    <a:pt x="3258044" y="1092645"/>
                  </a:cubicBezTo>
                  <a:cubicBezTo>
                    <a:pt x="3290980" y="1050913"/>
                    <a:pt x="3351511" y="1043783"/>
                    <a:pt x="3393243" y="1076719"/>
                  </a:cubicBezTo>
                  <a:lnTo>
                    <a:pt x="3696764" y="1316266"/>
                  </a:lnTo>
                  <a:lnTo>
                    <a:pt x="3648910" y="1185827"/>
                  </a:lnTo>
                  <a:cubicBezTo>
                    <a:pt x="3585246" y="1035950"/>
                    <a:pt x="3500000" y="897454"/>
                    <a:pt x="3397072" y="774240"/>
                  </a:cubicBezTo>
                  <a:lnTo>
                    <a:pt x="3378015" y="753146"/>
                  </a:lnTo>
                  <a:close/>
                  <a:moveTo>
                    <a:pt x="888653" y="486731"/>
                  </a:moveTo>
                  <a:cubicBezTo>
                    <a:pt x="914812" y="482006"/>
                    <a:pt x="940409" y="488331"/>
                    <a:pt x="960648" y="502378"/>
                  </a:cubicBezTo>
                  <a:lnTo>
                    <a:pt x="967866" y="509794"/>
                  </a:lnTo>
                  <a:lnTo>
                    <a:pt x="968115" y="509916"/>
                  </a:lnTo>
                  <a:lnTo>
                    <a:pt x="969527" y="511500"/>
                  </a:lnTo>
                  <a:lnTo>
                    <a:pt x="986388" y="528822"/>
                  </a:lnTo>
                  <a:lnTo>
                    <a:pt x="987518" y="531670"/>
                  </a:lnTo>
                  <a:lnTo>
                    <a:pt x="992679" y="537455"/>
                  </a:lnTo>
                  <a:cubicBezTo>
                    <a:pt x="999057" y="548210"/>
                    <a:pt x="1003432" y="560394"/>
                    <a:pt x="1005223" y="573563"/>
                  </a:cubicBezTo>
                  <a:lnTo>
                    <a:pt x="1087601" y="1179368"/>
                  </a:lnTo>
                  <a:cubicBezTo>
                    <a:pt x="1094764" y="1232046"/>
                    <a:pt x="1057866" y="1280558"/>
                    <a:pt x="1005188" y="1287722"/>
                  </a:cubicBezTo>
                  <a:cubicBezTo>
                    <a:pt x="952509" y="1294885"/>
                    <a:pt x="903997" y="1257987"/>
                    <a:pt x="896834" y="1205309"/>
                  </a:cubicBezTo>
                  <a:lnTo>
                    <a:pt x="842903" y="808700"/>
                  </a:lnTo>
                  <a:lnTo>
                    <a:pt x="779676" y="892203"/>
                  </a:lnTo>
                  <a:cubicBezTo>
                    <a:pt x="595381" y="1158057"/>
                    <a:pt x="487391" y="1480817"/>
                    <a:pt x="487391" y="1828800"/>
                  </a:cubicBezTo>
                  <a:cubicBezTo>
                    <a:pt x="487391" y="1985037"/>
                    <a:pt x="509160" y="2136190"/>
                    <a:pt x="549830" y="2279391"/>
                  </a:cubicBezTo>
                  <a:lnTo>
                    <a:pt x="596071" y="2408232"/>
                  </a:lnTo>
                  <a:lnTo>
                    <a:pt x="452647" y="2548905"/>
                  </a:lnTo>
                  <a:lnTo>
                    <a:pt x="373888" y="2329457"/>
                  </a:lnTo>
                  <a:cubicBezTo>
                    <a:pt x="328699" y="2170345"/>
                    <a:pt x="304512" y="2002397"/>
                    <a:pt x="304512" y="1828800"/>
                  </a:cubicBezTo>
                  <a:cubicBezTo>
                    <a:pt x="304512" y="1442153"/>
                    <a:pt x="424500" y="1083530"/>
                    <a:pt x="629272" y="788137"/>
                  </a:cubicBezTo>
                  <a:lnTo>
                    <a:pt x="680954" y="719881"/>
                  </a:lnTo>
                  <a:lnTo>
                    <a:pt x="321227" y="784854"/>
                  </a:lnTo>
                  <a:cubicBezTo>
                    <a:pt x="295069" y="789578"/>
                    <a:pt x="269472" y="783253"/>
                    <a:pt x="249233" y="769206"/>
                  </a:cubicBezTo>
                  <a:cubicBezTo>
                    <a:pt x="228994" y="755160"/>
                    <a:pt x="214115" y="733394"/>
                    <a:pt x="209390" y="707235"/>
                  </a:cubicBezTo>
                  <a:cubicBezTo>
                    <a:pt x="199941" y="654919"/>
                    <a:pt x="234692" y="604847"/>
                    <a:pt x="287009" y="595398"/>
                  </a:cubicBezTo>
                  <a:close/>
                  <a:moveTo>
                    <a:pt x="3809281" y="20594"/>
                  </a:moveTo>
                  <a:cubicBezTo>
                    <a:pt x="3830342" y="20760"/>
                    <a:pt x="3851340" y="28958"/>
                    <a:pt x="3867284" y="45152"/>
                  </a:cubicBezTo>
                  <a:cubicBezTo>
                    <a:pt x="3899171" y="77541"/>
                    <a:pt x="3898764" y="129645"/>
                    <a:pt x="3866375" y="161533"/>
                  </a:cubicBezTo>
                  <a:lnTo>
                    <a:pt x="3053355" y="961963"/>
                  </a:lnTo>
                  <a:cubicBezTo>
                    <a:pt x="3037161" y="977907"/>
                    <a:pt x="3016037" y="985777"/>
                    <a:pt x="2994977" y="985613"/>
                  </a:cubicBezTo>
                  <a:lnTo>
                    <a:pt x="2994689" y="985554"/>
                  </a:lnTo>
                  <a:lnTo>
                    <a:pt x="2994389" y="985611"/>
                  </a:lnTo>
                  <a:cubicBezTo>
                    <a:pt x="2973328" y="985535"/>
                    <a:pt x="2952296" y="977423"/>
                    <a:pt x="2936285" y="961295"/>
                  </a:cubicBezTo>
                  <a:lnTo>
                    <a:pt x="2622080" y="644785"/>
                  </a:lnTo>
                  <a:cubicBezTo>
                    <a:pt x="2590059" y="612529"/>
                    <a:pt x="2590249" y="560423"/>
                    <a:pt x="2622505" y="528402"/>
                  </a:cubicBezTo>
                  <a:cubicBezTo>
                    <a:pt x="2654761" y="496381"/>
                    <a:pt x="2706867" y="496571"/>
                    <a:pt x="2738888" y="528827"/>
                  </a:cubicBezTo>
                  <a:lnTo>
                    <a:pt x="2995816" y="787639"/>
                  </a:lnTo>
                  <a:lnTo>
                    <a:pt x="3750903" y="44244"/>
                  </a:lnTo>
                  <a:cubicBezTo>
                    <a:pt x="3767097" y="28301"/>
                    <a:pt x="3788221" y="20430"/>
                    <a:pt x="3809281" y="20594"/>
                  </a:cubicBezTo>
                  <a:close/>
                  <a:moveTo>
                    <a:pt x="2133311" y="0"/>
                  </a:moveTo>
                  <a:cubicBezTo>
                    <a:pt x="2519959" y="0"/>
                    <a:pt x="2878582" y="119989"/>
                    <a:pt x="3173975" y="324762"/>
                  </a:cubicBezTo>
                  <a:lnTo>
                    <a:pt x="3221428" y="360692"/>
                  </a:lnTo>
                  <a:lnTo>
                    <a:pt x="3089141" y="489927"/>
                  </a:lnTo>
                  <a:lnTo>
                    <a:pt x="3012081" y="436853"/>
                  </a:lnTo>
                  <a:cubicBezTo>
                    <a:pt x="2757818" y="275995"/>
                    <a:pt x="2456439" y="182880"/>
                    <a:pt x="2133311" y="182880"/>
                  </a:cubicBezTo>
                  <a:cubicBezTo>
                    <a:pt x="1962870" y="182880"/>
                    <a:pt x="1798481" y="208788"/>
                    <a:pt x="1643865" y="256877"/>
                  </a:cubicBezTo>
                  <a:lnTo>
                    <a:pt x="1528171" y="299223"/>
                  </a:lnTo>
                  <a:lnTo>
                    <a:pt x="1458282" y="328697"/>
                  </a:lnTo>
                  <a:cubicBezTo>
                    <a:pt x="1407781" y="328697"/>
                    <a:pt x="1366842" y="284990"/>
                    <a:pt x="1366842" y="231073"/>
                  </a:cubicBezTo>
                  <a:cubicBezTo>
                    <a:pt x="1366842" y="204114"/>
                    <a:pt x="1377077" y="179708"/>
                    <a:pt x="1393624" y="162041"/>
                  </a:cubicBezTo>
                  <a:lnTo>
                    <a:pt x="1436960" y="138043"/>
                  </a:lnTo>
                  <a:lnTo>
                    <a:pt x="1589482" y="82219"/>
                  </a:lnTo>
                  <a:cubicBezTo>
                    <a:pt x="1761278" y="28786"/>
                    <a:pt x="1943933" y="0"/>
                    <a:pt x="213331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3" name="TextBox 2"/>
            <p:cNvSpPr txBox="1"/>
            <p:nvPr/>
          </p:nvSpPr>
          <p:spPr>
            <a:xfrm>
              <a:off x="8014264" y="1208309"/>
              <a:ext cx="640080" cy="276999"/>
            </a:xfrm>
            <a:prstGeom prst="rect">
              <a:avLst/>
            </a:prstGeom>
            <a:noFill/>
          </p:spPr>
          <p:txBody>
            <a:bodyPr wrap="square" lIns="0" rIns="0" rtlCol="0">
              <a:spAutoFit/>
            </a:bodyPr>
            <a:lstStyle/>
            <a:p>
              <a:pPr algn="ctr"/>
              <a:r>
                <a:rPr lang="en-US" sz="1200" dirty="0">
                  <a:solidFill>
                    <a:schemeClr val="tx1">
                      <a:lumMod val="50000"/>
                      <a:lumOff val="50000"/>
                    </a:schemeClr>
                  </a:solidFill>
                </a:rPr>
                <a:t>Priorities</a:t>
              </a:r>
            </a:p>
          </p:txBody>
        </p:sp>
      </p:grpSp>
      <p:grpSp>
        <p:nvGrpSpPr>
          <p:cNvPr id="19" name="Group 18"/>
          <p:cNvGrpSpPr/>
          <p:nvPr/>
        </p:nvGrpSpPr>
        <p:grpSpPr>
          <a:xfrm>
            <a:off x="7208636" y="1784476"/>
            <a:ext cx="640080" cy="696607"/>
            <a:chOff x="8041922" y="1715841"/>
            <a:chExt cx="640080" cy="696607"/>
          </a:xfrm>
        </p:grpSpPr>
        <p:sp>
          <p:nvSpPr>
            <p:cNvPr id="12" name="Freeform 11"/>
            <p:cNvSpPr>
              <a:spLocks noChangeAspect="1"/>
            </p:cNvSpPr>
            <p:nvPr/>
          </p:nvSpPr>
          <p:spPr>
            <a:xfrm>
              <a:off x="8041922" y="1715841"/>
              <a:ext cx="640080" cy="442607"/>
            </a:xfrm>
            <a:custGeom>
              <a:avLst/>
              <a:gdLst>
                <a:gd name="connsiteX0" fmla="*/ 954404 w 8595358"/>
                <a:gd name="connsiteY0" fmla="*/ 4698274 h 5943599"/>
                <a:gd name="connsiteX1" fmla="*/ 954404 w 8595358"/>
                <a:gd name="connsiteY1" fmla="*/ 5521234 h 5943599"/>
                <a:gd name="connsiteX2" fmla="*/ 1773555 w 8595358"/>
                <a:gd name="connsiteY2" fmla="*/ 5521234 h 5943599"/>
                <a:gd name="connsiteX3" fmla="*/ 1773555 w 8595358"/>
                <a:gd name="connsiteY3" fmla="*/ 4698274 h 5943599"/>
                <a:gd name="connsiteX4" fmla="*/ 723899 w 8595358"/>
                <a:gd name="connsiteY4" fmla="*/ 4469674 h 5943599"/>
                <a:gd name="connsiteX5" fmla="*/ 2004060 w 8595358"/>
                <a:gd name="connsiteY5" fmla="*/ 4469674 h 5943599"/>
                <a:gd name="connsiteX6" fmla="*/ 2004060 w 8595358"/>
                <a:gd name="connsiteY6" fmla="*/ 5749834 h 5943599"/>
                <a:gd name="connsiteX7" fmla="*/ 723899 w 8595358"/>
                <a:gd name="connsiteY7" fmla="*/ 5749834 h 5943599"/>
                <a:gd name="connsiteX8" fmla="*/ 6646543 w 8595358"/>
                <a:gd name="connsiteY8" fmla="*/ 3027589 h 5943599"/>
                <a:gd name="connsiteX9" fmla="*/ 6646543 w 8595358"/>
                <a:gd name="connsiteY9" fmla="*/ 3850549 h 5943599"/>
                <a:gd name="connsiteX10" fmla="*/ 7465693 w 8595358"/>
                <a:gd name="connsiteY10" fmla="*/ 3850549 h 5943599"/>
                <a:gd name="connsiteX11" fmla="*/ 7465693 w 8595358"/>
                <a:gd name="connsiteY11" fmla="*/ 3027589 h 5943599"/>
                <a:gd name="connsiteX12" fmla="*/ 3800473 w 8595358"/>
                <a:gd name="connsiteY12" fmla="*/ 3027589 h 5943599"/>
                <a:gd name="connsiteX13" fmla="*/ 3800473 w 8595358"/>
                <a:gd name="connsiteY13" fmla="*/ 3850549 h 5943599"/>
                <a:gd name="connsiteX14" fmla="*/ 4619623 w 8595358"/>
                <a:gd name="connsiteY14" fmla="*/ 3850549 h 5943599"/>
                <a:gd name="connsiteX15" fmla="*/ 4619623 w 8595358"/>
                <a:gd name="connsiteY15" fmla="*/ 3027589 h 5943599"/>
                <a:gd name="connsiteX16" fmla="*/ 954404 w 8595358"/>
                <a:gd name="connsiteY16" fmla="*/ 3027589 h 5943599"/>
                <a:gd name="connsiteX17" fmla="*/ 954404 w 8595358"/>
                <a:gd name="connsiteY17" fmla="*/ 3850549 h 5943599"/>
                <a:gd name="connsiteX18" fmla="*/ 1773555 w 8595358"/>
                <a:gd name="connsiteY18" fmla="*/ 3850549 h 5943599"/>
                <a:gd name="connsiteX19" fmla="*/ 1773555 w 8595358"/>
                <a:gd name="connsiteY19" fmla="*/ 3027589 h 5943599"/>
                <a:gd name="connsiteX20" fmla="*/ 6416038 w 8595358"/>
                <a:gd name="connsiteY20" fmla="*/ 2798989 h 5943599"/>
                <a:gd name="connsiteX21" fmla="*/ 7696198 w 8595358"/>
                <a:gd name="connsiteY21" fmla="*/ 2798989 h 5943599"/>
                <a:gd name="connsiteX22" fmla="*/ 7696198 w 8595358"/>
                <a:gd name="connsiteY22" fmla="*/ 4079149 h 5943599"/>
                <a:gd name="connsiteX23" fmla="*/ 6416038 w 8595358"/>
                <a:gd name="connsiteY23" fmla="*/ 4079149 h 5943599"/>
                <a:gd name="connsiteX24" fmla="*/ 3569969 w 8595358"/>
                <a:gd name="connsiteY24" fmla="*/ 2798989 h 5943599"/>
                <a:gd name="connsiteX25" fmla="*/ 4850128 w 8595358"/>
                <a:gd name="connsiteY25" fmla="*/ 2798989 h 5943599"/>
                <a:gd name="connsiteX26" fmla="*/ 4850128 w 8595358"/>
                <a:gd name="connsiteY26" fmla="*/ 4079149 h 5943599"/>
                <a:gd name="connsiteX27" fmla="*/ 3569969 w 8595358"/>
                <a:gd name="connsiteY27" fmla="*/ 4079149 h 5943599"/>
                <a:gd name="connsiteX28" fmla="*/ 723899 w 8595358"/>
                <a:gd name="connsiteY28" fmla="*/ 2798989 h 5943599"/>
                <a:gd name="connsiteX29" fmla="*/ 2004060 w 8595358"/>
                <a:gd name="connsiteY29" fmla="*/ 2798989 h 5943599"/>
                <a:gd name="connsiteX30" fmla="*/ 2004060 w 8595358"/>
                <a:gd name="connsiteY30" fmla="*/ 4079149 h 5943599"/>
                <a:gd name="connsiteX31" fmla="*/ 723899 w 8595358"/>
                <a:gd name="connsiteY31" fmla="*/ 4079149 h 5943599"/>
                <a:gd name="connsiteX32" fmla="*/ 6054978 w 8595358"/>
                <a:gd name="connsiteY32" fmla="*/ 2419894 h 5943599"/>
                <a:gd name="connsiteX33" fmla="*/ 6054978 w 8595358"/>
                <a:gd name="connsiteY33" fmla="*/ 5760719 h 5943599"/>
                <a:gd name="connsiteX34" fmla="*/ 8412478 w 8595358"/>
                <a:gd name="connsiteY34" fmla="*/ 5760719 h 5943599"/>
                <a:gd name="connsiteX35" fmla="*/ 8412478 w 8595358"/>
                <a:gd name="connsiteY35" fmla="*/ 2419894 h 5943599"/>
                <a:gd name="connsiteX36" fmla="*/ 2639439 w 8595358"/>
                <a:gd name="connsiteY36" fmla="*/ 2419894 h 5943599"/>
                <a:gd name="connsiteX37" fmla="*/ 2639439 w 8595358"/>
                <a:gd name="connsiteY37" fmla="*/ 5760719 h 5943599"/>
                <a:gd name="connsiteX38" fmla="*/ 5780658 w 8595358"/>
                <a:gd name="connsiteY38" fmla="*/ 5760719 h 5943599"/>
                <a:gd name="connsiteX39" fmla="*/ 5780658 w 8595358"/>
                <a:gd name="connsiteY39" fmla="*/ 2419894 h 5943599"/>
                <a:gd name="connsiteX40" fmla="*/ 182880 w 8595358"/>
                <a:gd name="connsiteY40" fmla="*/ 2419894 h 5943599"/>
                <a:gd name="connsiteX41" fmla="*/ 182880 w 8595358"/>
                <a:gd name="connsiteY41" fmla="*/ 5760719 h 5943599"/>
                <a:gd name="connsiteX42" fmla="*/ 2456559 w 8595358"/>
                <a:gd name="connsiteY42" fmla="*/ 5760719 h 5943599"/>
                <a:gd name="connsiteX43" fmla="*/ 2456559 w 8595358"/>
                <a:gd name="connsiteY43" fmla="*/ 2419894 h 5943599"/>
                <a:gd name="connsiteX44" fmla="*/ 6054978 w 8595358"/>
                <a:gd name="connsiteY44" fmla="*/ 1943645 h 5943599"/>
                <a:gd name="connsiteX45" fmla="*/ 6054978 w 8595358"/>
                <a:gd name="connsiteY45" fmla="*/ 2237015 h 5943599"/>
                <a:gd name="connsiteX46" fmla="*/ 8412478 w 8595358"/>
                <a:gd name="connsiteY46" fmla="*/ 2237015 h 5943599"/>
                <a:gd name="connsiteX47" fmla="*/ 8412478 w 8595358"/>
                <a:gd name="connsiteY47" fmla="*/ 1943645 h 5943599"/>
                <a:gd name="connsiteX48" fmla="*/ 2639439 w 8595358"/>
                <a:gd name="connsiteY48" fmla="*/ 1943645 h 5943599"/>
                <a:gd name="connsiteX49" fmla="*/ 2639439 w 8595358"/>
                <a:gd name="connsiteY49" fmla="*/ 2237015 h 5943599"/>
                <a:gd name="connsiteX50" fmla="*/ 5780658 w 8595358"/>
                <a:gd name="connsiteY50" fmla="*/ 2237015 h 5943599"/>
                <a:gd name="connsiteX51" fmla="*/ 5780658 w 8595358"/>
                <a:gd name="connsiteY51" fmla="*/ 1943645 h 5943599"/>
                <a:gd name="connsiteX52" fmla="*/ 182880 w 8595358"/>
                <a:gd name="connsiteY52" fmla="*/ 1943645 h 5943599"/>
                <a:gd name="connsiteX53" fmla="*/ 182880 w 8595358"/>
                <a:gd name="connsiteY53" fmla="*/ 2237015 h 5943599"/>
                <a:gd name="connsiteX54" fmla="*/ 2456559 w 8595358"/>
                <a:gd name="connsiteY54" fmla="*/ 2237015 h 5943599"/>
                <a:gd name="connsiteX55" fmla="*/ 2456559 w 8595358"/>
                <a:gd name="connsiteY55" fmla="*/ 1943645 h 5943599"/>
                <a:gd name="connsiteX56" fmla="*/ 901287 w 8595358"/>
                <a:gd name="connsiteY56" fmla="*/ 1000902 h 5943599"/>
                <a:gd name="connsiteX57" fmla="*/ 1358487 w 8595358"/>
                <a:gd name="connsiteY57" fmla="*/ 1000902 h 5943599"/>
                <a:gd name="connsiteX58" fmla="*/ 1358487 w 8595358"/>
                <a:gd name="connsiteY58" fmla="*/ 1183782 h 5943599"/>
                <a:gd name="connsiteX59" fmla="*/ 901287 w 8595358"/>
                <a:gd name="connsiteY59" fmla="*/ 1183782 h 5943599"/>
                <a:gd name="connsiteX60" fmla="*/ 1600020 w 8595358"/>
                <a:gd name="connsiteY60" fmla="*/ 1000901 h 5943599"/>
                <a:gd name="connsiteX61" fmla="*/ 2057220 w 8595358"/>
                <a:gd name="connsiteY61" fmla="*/ 1000901 h 5943599"/>
                <a:gd name="connsiteX62" fmla="*/ 2057220 w 8595358"/>
                <a:gd name="connsiteY62" fmla="*/ 1183782 h 5943599"/>
                <a:gd name="connsiteX63" fmla="*/ 1600020 w 8595358"/>
                <a:gd name="connsiteY63" fmla="*/ 1183782 h 5943599"/>
                <a:gd name="connsiteX64" fmla="*/ 2997485 w 8595358"/>
                <a:gd name="connsiteY64" fmla="*/ 1000901 h 5943599"/>
                <a:gd name="connsiteX65" fmla="*/ 3454685 w 8595358"/>
                <a:gd name="connsiteY65" fmla="*/ 1000901 h 5943599"/>
                <a:gd name="connsiteX66" fmla="*/ 3454685 w 8595358"/>
                <a:gd name="connsiteY66" fmla="*/ 1183781 h 5943599"/>
                <a:gd name="connsiteX67" fmla="*/ 2997485 w 8595358"/>
                <a:gd name="connsiteY67" fmla="*/ 1183781 h 5943599"/>
                <a:gd name="connsiteX68" fmla="*/ 2298753 w 8595358"/>
                <a:gd name="connsiteY68" fmla="*/ 1000901 h 5943599"/>
                <a:gd name="connsiteX69" fmla="*/ 2755953 w 8595358"/>
                <a:gd name="connsiteY69" fmla="*/ 1000901 h 5943599"/>
                <a:gd name="connsiteX70" fmla="*/ 2755953 w 8595358"/>
                <a:gd name="connsiteY70" fmla="*/ 1183781 h 5943599"/>
                <a:gd name="connsiteX71" fmla="*/ 2298753 w 8595358"/>
                <a:gd name="connsiteY71" fmla="*/ 1183781 h 5943599"/>
                <a:gd name="connsiteX72" fmla="*/ 3696217 w 8595358"/>
                <a:gd name="connsiteY72" fmla="*/ 1000901 h 5943599"/>
                <a:gd name="connsiteX73" fmla="*/ 4153417 w 8595358"/>
                <a:gd name="connsiteY73" fmla="*/ 1000901 h 5943599"/>
                <a:gd name="connsiteX74" fmla="*/ 4153417 w 8595358"/>
                <a:gd name="connsiteY74" fmla="*/ 1183781 h 5943599"/>
                <a:gd name="connsiteX75" fmla="*/ 3696217 w 8595358"/>
                <a:gd name="connsiteY75" fmla="*/ 1183781 h 5943599"/>
                <a:gd name="connsiteX76" fmla="*/ 182880 w 8595358"/>
                <a:gd name="connsiteY76" fmla="*/ 182880 h 5943599"/>
                <a:gd name="connsiteX77" fmla="*/ 182880 w 8595358"/>
                <a:gd name="connsiteY77" fmla="*/ 1760764 h 5943599"/>
                <a:gd name="connsiteX78" fmla="*/ 8412478 w 8595358"/>
                <a:gd name="connsiteY78" fmla="*/ 1760764 h 5943599"/>
                <a:gd name="connsiteX79" fmla="*/ 8412478 w 8595358"/>
                <a:gd name="connsiteY79" fmla="*/ 182880 h 5943599"/>
                <a:gd name="connsiteX80" fmla="*/ 0 w 8595358"/>
                <a:gd name="connsiteY80" fmla="*/ 0 h 5943599"/>
                <a:gd name="connsiteX81" fmla="*/ 8595358 w 8595358"/>
                <a:gd name="connsiteY81" fmla="*/ 0 h 5943599"/>
                <a:gd name="connsiteX82" fmla="*/ 8595358 w 8595358"/>
                <a:gd name="connsiteY82" fmla="*/ 5943599 h 5943599"/>
                <a:gd name="connsiteX83" fmla="*/ 0 w 8595358"/>
                <a:gd name="connsiteY83" fmla="*/ 5943599 h 59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595358" h="5943599">
                  <a:moveTo>
                    <a:pt x="954404" y="4698274"/>
                  </a:moveTo>
                  <a:lnTo>
                    <a:pt x="954404" y="5521234"/>
                  </a:lnTo>
                  <a:lnTo>
                    <a:pt x="1773555" y="5521234"/>
                  </a:lnTo>
                  <a:lnTo>
                    <a:pt x="1773555" y="4698274"/>
                  </a:lnTo>
                  <a:close/>
                  <a:moveTo>
                    <a:pt x="723899" y="4469674"/>
                  </a:moveTo>
                  <a:lnTo>
                    <a:pt x="2004060" y="4469674"/>
                  </a:lnTo>
                  <a:lnTo>
                    <a:pt x="2004060" y="5749834"/>
                  </a:lnTo>
                  <a:lnTo>
                    <a:pt x="723899" y="5749834"/>
                  </a:lnTo>
                  <a:close/>
                  <a:moveTo>
                    <a:pt x="6646543" y="3027589"/>
                  </a:moveTo>
                  <a:lnTo>
                    <a:pt x="6646543" y="3850549"/>
                  </a:lnTo>
                  <a:lnTo>
                    <a:pt x="7465693" y="3850549"/>
                  </a:lnTo>
                  <a:lnTo>
                    <a:pt x="7465693" y="3027589"/>
                  </a:lnTo>
                  <a:close/>
                  <a:moveTo>
                    <a:pt x="3800473" y="3027589"/>
                  </a:moveTo>
                  <a:lnTo>
                    <a:pt x="3800473" y="3850549"/>
                  </a:lnTo>
                  <a:lnTo>
                    <a:pt x="4619623" y="3850549"/>
                  </a:lnTo>
                  <a:lnTo>
                    <a:pt x="4619623" y="3027589"/>
                  </a:lnTo>
                  <a:close/>
                  <a:moveTo>
                    <a:pt x="954404" y="3027589"/>
                  </a:moveTo>
                  <a:lnTo>
                    <a:pt x="954404" y="3850549"/>
                  </a:lnTo>
                  <a:lnTo>
                    <a:pt x="1773555" y="3850549"/>
                  </a:lnTo>
                  <a:lnTo>
                    <a:pt x="1773555" y="3027589"/>
                  </a:lnTo>
                  <a:close/>
                  <a:moveTo>
                    <a:pt x="6416038" y="2798989"/>
                  </a:moveTo>
                  <a:lnTo>
                    <a:pt x="7696198" y="2798989"/>
                  </a:lnTo>
                  <a:lnTo>
                    <a:pt x="7696198" y="4079149"/>
                  </a:lnTo>
                  <a:lnTo>
                    <a:pt x="6416038" y="4079149"/>
                  </a:lnTo>
                  <a:close/>
                  <a:moveTo>
                    <a:pt x="3569969" y="2798989"/>
                  </a:moveTo>
                  <a:lnTo>
                    <a:pt x="4850128" y="2798989"/>
                  </a:lnTo>
                  <a:lnTo>
                    <a:pt x="4850128" y="4079149"/>
                  </a:lnTo>
                  <a:lnTo>
                    <a:pt x="3569969" y="4079149"/>
                  </a:lnTo>
                  <a:close/>
                  <a:moveTo>
                    <a:pt x="723899" y="2798989"/>
                  </a:moveTo>
                  <a:lnTo>
                    <a:pt x="2004060" y="2798989"/>
                  </a:lnTo>
                  <a:lnTo>
                    <a:pt x="2004060" y="4079149"/>
                  </a:lnTo>
                  <a:lnTo>
                    <a:pt x="723899" y="4079149"/>
                  </a:lnTo>
                  <a:close/>
                  <a:moveTo>
                    <a:pt x="6054978" y="2419894"/>
                  </a:moveTo>
                  <a:lnTo>
                    <a:pt x="6054978" y="5760719"/>
                  </a:lnTo>
                  <a:lnTo>
                    <a:pt x="8412478" y="5760719"/>
                  </a:lnTo>
                  <a:lnTo>
                    <a:pt x="8412478" y="2419894"/>
                  </a:lnTo>
                  <a:close/>
                  <a:moveTo>
                    <a:pt x="2639439" y="2419894"/>
                  </a:moveTo>
                  <a:lnTo>
                    <a:pt x="2639439" y="5760719"/>
                  </a:lnTo>
                  <a:lnTo>
                    <a:pt x="5780658" y="5760719"/>
                  </a:lnTo>
                  <a:lnTo>
                    <a:pt x="5780658" y="2419894"/>
                  </a:lnTo>
                  <a:close/>
                  <a:moveTo>
                    <a:pt x="182880" y="2419894"/>
                  </a:moveTo>
                  <a:lnTo>
                    <a:pt x="182880" y="5760719"/>
                  </a:lnTo>
                  <a:lnTo>
                    <a:pt x="2456559" y="5760719"/>
                  </a:lnTo>
                  <a:lnTo>
                    <a:pt x="2456559" y="2419894"/>
                  </a:lnTo>
                  <a:close/>
                  <a:moveTo>
                    <a:pt x="6054978" y="1943645"/>
                  </a:moveTo>
                  <a:lnTo>
                    <a:pt x="6054978" y="2237015"/>
                  </a:lnTo>
                  <a:lnTo>
                    <a:pt x="8412478" y="2237015"/>
                  </a:lnTo>
                  <a:lnTo>
                    <a:pt x="8412478" y="1943645"/>
                  </a:lnTo>
                  <a:close/>
                  <a:moveTo>
                    <a:pt x="2639439" y="1943645"/>
                  </a:moveTo>
                  <a:lnTo>
                    <a:pt x="2639439" y="2237015"/>
                  </a:lnTo>
                  <a:lnTo>
                    <a:pt x="5780658" y="2237015"/>
                  </a:lnTo>
                  <a:lnTo>
                    <a:pt x="5780658" y="1943645"/>
                  </a:lnTo>
                  <a:close/>
                  <a:moveTo>
                    <a:pt x="182880" y="1943645"/>
                  </a:moveTo>
                  <a:lnTo>
                    <a:pt x="182880" y="2237015"/>
                  </a:lnTo>
                  <a:lnTo>
                    <a:pt x="2456559" y="2237015"/>
                  </a:lnTo>
                  <a:lnTo>
                    <a:pt x="2456559" y="1943645"/>
                  </a:lnTo>
                  <a:close/>
                  <a:moveTo>
                    <a:pt x="901287" y="1000902"/>
                  </a:moveTo>
                  <a:lnTo>
                    <a:pt x="1358487" y="1000902"/>
                  </a:lnTo>
                  <a:lnTo>
                    <a:pt x="1358487" y="1183782"/>
                  </a:lnTo>
                  <a:lnTo>
                    <a:pt x="901287" y="1183782"/>
                  </a:lnTo>
                  <a:close/>
                  <a:moveTo>
                    <a:pt x="1600020" y="1000901"/>
                  </a:moveTo>
                  <a:lnTo>
                    <a:pt x="2057220" y="1000901"/>
                  </a:lnTo>
                  <a:lnTo>
                    <a:pt x="2057220" y="1183782"/>
                  </a:lnTo>
                  <a:lnTo>
                    <a:pt x="1600020" y="1183782"/>
                  </a:lnTo>
                  <a:close/>
                  <a:moveTo>
                    <a:pt x="2997485" y="1000901"/>
                  </a:moveTo>
                  <a:lnTo>
                    <a:pt x="3454685" y="1000901"/>
                  </a:lnTo>
                  <a:lnTo>
                    <a:pt x="3454685" y="1183781"/>
                  </a:lnTo>
                  <a:lnTo>
                    <a:pt x="2997485" y="1183781"/>
                  </a:lnTo>
                  <a:close/>
                  <a:moveTo>
                    <a:pt x="2298753" y="1000901"/>
                  </a:moveTo>
                  <a:lnTo>
                    <a:pt x="2755953" y="1000901"/>
                  </a:lnTo>
                  <a:lnTo>
                    <a:pt x="2755953" y="1183781"/>
                  </a:lnTo>
                  <a:lnTo>
                    <a:pt x="2298753" y="1183781"/>
                  </a:lnTo>
                  <a:close/>
                  <a:moveTo>
                    <a:pt x="3696217" y="1000901"/>
                  </a:moveTo>
                  <a:lnTo>
                    <a:pt x="4153417" y="1000901"/>
                  </a:lnTo>
                  <a:lnTo>
                    <a:pt x="4153417" y="1183781"/>
                  </a:lnTo>
                  <a:lnTo>
                    <a:pt x="3696217" y="1183781"/>
                  </a:lnTo>
                  <a:close/>
                  <a:moveTo>
                    <a:pt x="182880" y="182880"/>
                  </a:moveTo>
                  <a:lnTo>
                    <a:pt x="182880" y="1760764"/>
                  </a:lnTo>
                  <a:lnTo>
                    <a:pt x="8412478" y="1760764"/>
                  </a:lnTo>
                  <a:lnTo>
                    <a:pt x="8412478" y="182880"/>
                  </a:lnTo>
                  <a:close/>
                  <a:moveTo>
                    <a:pt x="0" y="0"/>
                  </a:moveTo>
                  <a:lnTo>
                    <a:pt x="8595358" y="0"/>
                  </a:lnTo>
                  <a:lnTo>
                    <a:pt x="8595358" y="5943599"/>
                  </a:lnTo>
                  <a:lnTo>
                    <a:pt x="0" y="59435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15" name="TextBox 14"/>
            <p:cNvSpPr txBox="1"/>
            <p:nvPr/>
          </p:nvSpPr>
          <p:spPr>
            <a:xfrm>
              <a:off x="8041922" y="2135449"/>
              <a:ext cx="640080" cy="276999"/>
            </a:xfrm>
            <a:prstGeom prst="rect">
              <a:avLst/>
            </a:prstGeom>
            <a:noFill/>
          </p:spPr>
          <p:txBody>
            <a:bodyPr wrap="square" lIns="0" rIns="0" rtlCol="0">
              <a:spAutoFit/>
            </a:bodyPr>
            <a:lstStyle/>
            <a:p>
              <a:pPr algn="ctr"/>
              <a:r>
                <a:rPr lang="en-US" sz="1200" dirty="0">
                  <a:solidFill>
                    <a:schemeClr val="tx1">
                      <a:lumMod val="50000"/>
                      <a:lumOff val="50000"/>
                    </a:schemeClr>
                  </a:solidFill>
                </a:rPr>
                <a:t>Visibility</a:t>
              </a:r>
            </a:p>
          </p:txBody>
        </p:sp>
      </p:grpSp>
      <p:sp>
        <p:nvSpPr>
          <p:cNvPr id="5" name="TextBox 4"/>
          <p:cNvSpPr txBox="1"/>
          <p:nvPr/>
        </p:nvSpPr>
        <p:spPr>
          <a:xfrm>
            <a:off x="6231004" y="3100827"/>
            <a:ext cx="2368355" cy="1446550"/>
          </a:xfrm>
          <a:prstGeom prst="rect">
            <a:avLst/>
          </a:prstGeom>
          <a:noFill/>
        </p:spPr>
        <p:txBody>
          <a:bodyPr wrap="square" rtlCol="0">
            <a:spAutoFit/>
          </a:bodyPr>
          <a:lstStyle/>
          <a:p>
            <a:pPr algn="ctr"/>
            <a:r>
              <a:rPr lang="en-US" sz="1600" dirty="0">
                <a:solidFill>
                  <a:schemeClr val="accent2"/>
                </a:solidFill>
              </a:rPr>
              <a:t>Top 3 Benefits of Agile</a:t>
            </a:r>
          </a:p>
          <a:p>
            <a:pPr algn="ctr"/>
            <a:r>
              <a:rPr lang="en-US" sz="1200" dirty="0">
                <a:solidFill>
                  <a:schemeClr val="tx1">
                    <a:lumMod val="50000"/>
                    <a:lumOff val="50000"/>
                  </a:schemeClr>
                </a:solidFill>
              </a:rPr>
              <a:t>Respondents continue to cite the same top two benefits of adopting agile for the sixth year in a row. Productivity was replaced by Business/IT Alignment in 3</a:t>
            </a:r>
            <a:r>
              <a:rPr lang="en-US" sz="1200" baseline="30000" dirty="0">
                <a:solidFill>
                  <a:schemeClr val="tx1">
                    <a:lumMod val="50000"/>
                    <a:lumOff val="50000"/>
                  </a:schemeClr>
                </a:solidFill>
              </a:rPr>
              <a:t>rd</a:t>
            </a:r>
            <a:r>
              <a:rPr lang="en-US" sz="1200" dirty="0">
                <a:solidFill>
                  <a:schemeClr val="tx1">
                    <a:lumMod val="50000"/>
                    <a:lumOff val="50000"/>
                  </a:schemeClr>
                </a:solidFill>
              </a:rPr>
              <a:t> place.</a:t>
            </a:r>
          </a:p>
        </p:txBody>
      </p:sp>
      <p:graphicFrame>
        <p:nvGraphicFramePr>
          <p:cNvPr id="17" name="Object 16">
            <a:extLst>
              <a:ext uri="{FF2B5EF4-FFF2-40B4-BE49-F238E27FC236}">
                <a16:creationId xmlns:a16="http://schemas.microsoft.com/office/drawing/2014/main" id="{86723C4A-D83A-4219-B313-44882342623D}"/>
              </a:ext>
            </a:extLst>
          </p:cNvPr>
          <p:cNvGraphicFramePr>
            <a:graphicFrameLocks noChangeAspect="1"/>
          </p:cNvGraphicFramePr>
          <p:nvPr>
            <p:extLst/>
          </p:nvPr>
        </p:nvGraphicFramePr>
        <p:xfrm>
          <a:off x="8369270" y="4426931"/>
          <a:ext cx="762000" cy="333375"/>
        </p:xfrm>
        <a:graphic>
          <a:graphicData uri="http://schemas.openxmlformats.org/presentationml/2006/ole">
            <mc:AlternateContent xmlns:mc="http://schemas.openxmlformats.org/markup-compatibility/2006">
              <mc:Choice xmlns:v="urn:schemas-microsoft-com:vml" Requires="v">
                <p:oleObj spid="_x0000_s4101" name="PHOTO-PAINT" r:id="rId4" imgW="761760" imgH="333360" progId="CorelPHOTOPAINT.Image.18">
                  <p:embed/>
                </p:oleObj>
              </mc:Choice>
              <mc:Fallback>
                <p:oleObj name="PHOTO-PAINT" r:id="rId4" imgW="761760" imgH="333360" progId="CorelPHOTOPAINT.Image.18">
                  <p:embed/>
                  <p:pic>
                    <p:nvPicPr>
                      <p:cNvPr id="17" name="Object 16">
                        <a:extLst>
                          <a:ext uri="{FF2B5EF4-FFF2-40B4-BE49-F238E27FC236}">
                            <a16:creationId xmlns:a16="http://schemas.microsoft.com/office/drawing/2014/main" id="{86723C4A-D83A-4219-B313-44882342623D}"/>
                          </a:ext>
                        </a:extLst>
                      </p:cNvPr>
                      <p:cNvPicPr/>
                      <p:nvPr/>
                    </p:nvPicPr>
                    <p:blipFill>
                      <a:blip r:embed="rId5"/>
                      <a:stretch>
                        <a:fillRect/>
                      </a:stretch>
                    </p:blipFill>
                    <p:spPr>
                      <a:xfrm>
                        <a:off x="8369270" y="4426931"/>
                        <a:ext cx="762000" cy="333375"/>
                      </a:xfrm>
                      <a:prstGeom prst="rect">
                        <a:avLst/>
                      </a:prstGeom>
                    </p:spPr>
                  </p:pic>
                </p:oleObj>
              </mc:Fallback>
            </mc:AlternateContent>
          </a:graphicData>
        </a:graphic>
      </p:graphicFrame>
    </p:spTree>
    <p:extLst>
      <p:ext uri="{BB962C8B-B14F-4D97-AF65-F5344CB8AC3E}">
        <p14:creationId xmlns:p14="http://schemas.microsoft.com/office/powerpoint/2010/main" val="3967134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5ED96F-B7DC-4C99-BE19-E05626B0D620}"/>
              </a:ext>
            </a:extLst>
          </p:cNvPr>
          <p:cNvSpPr>
            <a:spLocks noGrp="1"/>
          </p:cNvSpPr>
          <p:nvPr>
            <p:ph type="title"/>
          </p:nvPr>
        </p:nvSpPr>
        <p:spPr>
          <a:xfrm>
            <a:off x="2929993" y="274638"/>
            <a:ext cx="5130265" cy="785899"/>
          </a:xfrm>
        </p:spPr>
        <p:txBody>
          <a:bodyPr/>
          <a:lstStyle/>
          <a:p>
            <a:r>
              <a:rPr lang="en-US" dirty="0"/>
              <a:t>Characteristics of the early development environment</a:t>
            </a:r>
          </a:p>
        </p:txBody>
      </p:sp>
      <p:pic>
        <p:nvPicPr>
          <p:cNvPr id="5" name="Picture 4" descr="A picture containing sitting, wall, electronics, indoor&#10;&#10;Description automatically generated">
            <a:extLst>
              <a:ext uri="{FF2B5EF4-FFF2-40B4-BE49-F238E27FC236}">
                <a16:creationId xmlns:a16="http://schemas.microsoft.com/office/drawing/2014/main" id="{6C666E44-6D46-4E58-B094-8C1EACA42DE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924" b="93083" l="1466" r="93967">
                        <a14:foregroundMark x1="84290" y1="59506" x2="91789" y2="66950"/>
                        <a14:foregroundMark x1="91789" y1="66950" x2="90616" y2="76375"/>
                        <a14:foregroundMark x1="90616" y1="76375" x2="42522" y2="93083"/>
                        <a14:foregroundMark x1="42522" y1="93083" x2="34101" y2="88228"/>
                        <a14:foregroundMark x1="34101" y1="88228" x2="28781" y2="79814"/>
                        <a14:foregroundMark x1="28781" y1="79814" x2="26519" y2="71481"/>
                        <a14:foregroundMark x1="24005" y1="73908" x2="10850" y2="58333"/>
                        <a14:foregroundMark x1="10850" y1="58333" x2="2137" y2="19417"/>
                        <a14:foregroundMark x1="2137" y1="19417" x2="8840" y2="12419"/>
                        <a14:foregroundMark x1="8840" y1="12419" x2="51236" y2="3762"/>
                        <a14:foregroundMark x1="51236" y1="3762" x2="80897" y2="9709"/>
                        <a14:foregroundMark x1="80897" y1="9709" x2="48136" y2="10882"/>
                        <a14:foregroundMark x1="48136" y1="10882" x2="37285" y2="14037"/>
                        <a14:foregroundMark x1="37285" y1="14037" x2="29619" y2="20307"/>
                        <a14:foregroundMark x1="29619" y1="20307" x2="32300" y2="61206"/>
                        <a14:foregroundMark x1="32300" y1="61206" x2="24214" y2="67273"/>
                        <a14:foregroundMark x1="24214" y1="67273" x2="23628" y2="71683"/>
                        <a14:foregroundMark x1="87977" y1="61772" x2="94177" y2="68972"/>
                        <a14:foregroundMark x1="94177" y1="68972" x2="91244" y2="74676"/>
                        <a14:foregroundMark x1="67239" y1="7484" x2="22706" y2="16019"/>
                        <a14:foregroundMark x1="22706" y1="16019" x2="25974" y2="48463"/>
                        <a14:foregroundMark x1="8127" y1="13673" x2="8421" y2="43689"/>
                        <a14:foregroundMark x1="8421" y1="43689" x2="8127" y2="44903"/>
                        <a14:foregroundMark x1="1550" y1="14239" x2="5781" y2="30704"/>
                        <a14:foregroundMark x1="2304" y1="12905" x2="43402" y2="4490"/>
                        <a14:foregroundMark x1="43402" y1="4490" x2="44365" y2="3924"/>
                        <a14:foregroundMark x1="77713" y1="7686" x2="82530" y2="10275"/>
                      </a14:backgroundRemoval>
                    </a14:imgEffect>
                  </a14:imgLayer>
                </a14:imgProps>
              </a:ext>
              <a:ext uri="{28A0092B-C50C-407E-A947-70E740481C1C}">
                <a14:useLocalDpi xmlns:a14="http://schemas.microsoft.com/office/drawing/2010/main"/>
              </a:ext>
            </a:extLst>
          </a:blip>
          <a:srcRect/>
          <a:stretch/>
        </p:blipFill>
        <p:spPr>
          <a:xfrm>
            <a:off x="374045" y="1185333"/>
            <a:ext cx="3302915" cy="3420533"/>
          </a:xfrm>
          <a:prstGeom prst="rect">
            <a:avLst/>
          </a:prstGeom>
          <a:effectLst>
            <a:outerShdw blurRad="101600" dist="50800" dir="8100000" algn="tr" rotWithShape="0">
              <a:prstClr val="black">
                <a:alpha val="40000"/>
              </a:prstClr>
            </a:outerShdw>
          </a:effectLst>
        </p:spPr>
      </p:pic>
      <p:sp>
        <p:nvSpPr>
          <p:cNvPr id="2" name="Text Placeholder 6">
            <a:extLst>
              <a:ext uri="{FF2B5EF4-FFF2-40B4-BE49-F238E27FC236}">
                <a16:creationId xmlns:a16="http://schemas.microsoft.com/office/drawing/2014/main" id="{AE3E9DD0-7AB6-4547-9B56-FE9C6DE75533}"/>
              </a:ext>
            </a:extLst>
          </p:cNvPr>
          <p:cNvSpPr txBox="1">
            <a:spLocks/>
          </p:cNvSpPr>
          <p:nvPr/>
        </p:nvSpPr>
        <p:spPr>
          <a:xfrm>
            <a:off x="3571596" y="1564832"/>
            <a:ext cx="5005138" cy="2327143"/>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000" dirty="0">
                <a:solidFill>
                  <a:schemeClr val="tx1">
                    <a:lumMod val="50000"/>
                    <a:lumOff val="50000"/>
                  </a:schemeClr>
                </a:solidFill>
              </a:rPr>
              <a:t>Expensive Capital Investment</a:t>
            </a:r>
          </a:p>
          <a:p>
            <a:r>
              <a:rPr lang="en-US" sz="2000" dirty="0">
                <a:solidFill>
                  <a:schemeClr val="tx1">
                    <a:lumMod val="50000"/>
                    <a:lumOff val="50000"/>
                  </a:schemeClr>
                </a:solidFill>
              </a:rPr>
              <a:t>Expensive Operational Costs</a:t>
            </a:r>
          </a:p>
          <a:p>
            <a:r>
              <a:rPr lang="en-US" sz="2000" dirty="0">
                <a:solidFill>
                  <a:schemeClr val="tx1">
                    <a:lumMod val="50000"/>
                    <a:lumOff val="50000"/>
                  </a:schemeClr>
                </a:solidFill>
              </a:rPr>
              <a:t>Relatively Cheap People Costs</a:t>
            </a:r>
          </a:p>
          <a:p>
            <a:r>
              <a:rPr lang="en-US" sz="2000" dirty="0">
                <a:solidFill>
                  <a:schemeClr val="tx1">
                    <a:lumMod val="50000"/>
                    <a:lumOff val="50000"/>
                  </a:schemeClr>
                </a:solidFill>
              </a:rPr>
              <a:t>Transactional Processing</a:t>
            </a:r>
          </a:p>
          <a:p>
            <a:r>
              <a:rPr lang="en-US" sz="2000" dirty="0">
                <a:solidFill>
                  <a:schemeClr val="tx1">
                    <a:lumMod val="50000"/>
                    <a:lumOff val="50000"/>
                  </a:schemeClr>
                </a:solidFill>
              </a:rPr>
              <a:t>Simple User Interface</a:t>
            </a:r>
          </a:p>
        </p:txBody>
      </p:sp>
      <p:pic>
        <p:nvPicPr>
          <p:cNvPr id="8" name="Picture 7" descr="A person standing posing for the camera&#10;&#10;Description automatically generated">
            <a:extLst>
              <a:ext uri="{FF2B5EF4-FFF2-40B4-BE49-F238E27FC236}">
                <a16:creationId xmlns:a16="http://schemas.microsoft.com/office/drawing/2014/main" id="{40405EC8-02C8-47DC-9DDA-B079BA954B7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890" b="96339" l="9790" r="88112">
                        <a14:foregroundMark x1="49650" y1="13043" x2="41958" y2="15561"/>
                        <a14:foregroundMark x1="61538" y1="9382" x2="50350" y2="12815"/>
                        <a14:foregroundMark x1="63636" y1="8924" x2="61538" y2="9382"/>
                        <a14:foregroundMark x1="41958" y1="15561" x2="42657" y2="18078"/>
                        <a14:foregroundMark x1="43357" y1="5263" x2="59441" y2="13730"/>
                        <a14:foregroundMark x1="60140" y1="16934" x2="58741" y2="18535"/>
                        <a14:foregroundMark x1="62238" y1="17162" x2="62238" y2="18535"/>
                        <a14:foregroundMark x1="62937" y1="10297" x2="62238" y2="14188"/>
                        <a14:foregroundMark x1="62937" y1="8696" x2="62937" y2="10069"/>
                        <a14:foregroundMark x1="62937" y1="4805" x2="62937" y2="5721"/>
                        <a14:foregroundMark x1="62937" y1="10755" x2="64336" y2="14416"/>
                        <a14:foregroundMark x1="62238" y1="8696" x2="62937" y2="10297"/>
                        <a14:foregroundMark x1="60839" y1="4348" x2="61538" y2="5721"/>
                        <a14:foregroundMark x1="62937" y1="17162" x2="62238" y2="17849"/>
                        <a14:foregroundMark x1="52448" y1="16247" x2="54545" y2="24943"/>
                        <a14:foregroundMark x1="60140" y1="18764" x2="63636" y2="27002"/>
                        <a14:foregroundMark x1="83916" y1="41876" x2="87413" y2="51259"/>
                        <a14:foregroundMark x1="10490" y1="29519" x2="9790" y2="40961"/>
                        <a14:foregroundMark x1="9790" y1="40961" x2="11888" y2="40503"/>
                        <a14:foregroundMark x1="19580" y1="88558" x2="44755" y2="96568"/>
                        <a14:foregroundMark x1="44755" y1="96568" x2="22378" y2="89474"/>
                        <a14:foregroundMark x1="84615" y1="90618" x2="86014" y2="93135"/>
                        <a14:foregroundMark x1="63636" y1="11670" x2="62937" y2="14188"/>
                        <a14:foregroundMark x1="65035" y1="8924" x2="64336" y2="10984"/>
                        <a14:foregroundMark x1="65734" y1="13043" x2="65035" y2="14416"/>
                        <a14:foregroundMark x1="67133" y1="8924" x2="65734" y2="12357"/>
                        <a14:backgroundMark x1="71329" y1="16934" x2="67832" y2="14874"/>
                        <a14:backgroundMark x1="67133" y1="14645" x2="64336" y2="17391"/>
                        <a14:backgroundMark x1="72028" y1="6178" x2="70629" y2="9153"/>
                        <a14:backgroundMark x1="34266" y1="14416" x2="40559" y2="15103"/>
                      </a14:backgroundRemoval>
                    </a14:imgEffect>
                  </a14:imgLayer>
                </a14:imgProps>
              </a:ext>
              <a:ext uri="{28A0092B-C50C-407E-A947-70E740481C1C}">
                <a14:useLocalDpi xmlns:a14="http://schemas.microsoft.com/office/drawing/2010/main"/>
              </a:ext>
            </a:extLst>
          </a:blip>
          <a:srcRect/>
          <a:stretch/>
        </p:blipFill>
        <p:spPr>
          <a:xfrm flipH="1">
            <a:off x="7624203" y="586835"/>
            <a:ext cx="1358929" cy="4162608"/>
          </a:xfrm>
          <a:prstGeom prst="rect">
            <a:avLst/>
          </a:prstGeom>
          <a:effectLst>
            <a:outerShdw blurRad="63500" sx="102000" sy="102000" algn="ctr" rotWithShape="0">
              <a:prstClr val="black">
                <a:alpha val="40000"/>
              </a:prstClr>
            </a:outerShdw>
            <a:softEdge rad="12700"/>
          </a:effectLst>
        </p:spPr>
      </p:pic>
    </p:spTree>
    <p:extLst>
      <p:ext uri="{BB962C8B-B14F-4D97-AF65-F5344CB8AC3E}">
        <p14:creationId xmlns:p14="http://schemas.microsoft.com/office/powerpoint/2010/main" val="8934873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BC4CEC33-F03A-4EB3-B179-A0A7EB9BE1B9}"/>
              </a:ext>
            </a:extLst>
          </p:cNvPr>
          <p:cNvGraphicFramePr/>
          <p:nvPr>
            <p:extLst/>
          </p:nvPr>
        </p:nvGraphicFramePr>
        <p:xfrm>
          <a:off x="0" y="1048382"/>
          <a:ext cx="9144000" cy="3913965"/>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26EA2ACF-9127-43F8-BC20-B644312A91E5}"/>
              </a:ext>
            </a:extLst>
          </p:cNvPr>
          <p:cNvSpPr>
            <a:spLocks noGrp="1"/>
          </p:cNvSpPr>
          <p:nvPr>
            <p:ph type="title"/>
          </p:nvPr>
        </p:nvSpPr>
        <p:spPr/>
        <p:txBody>
          <a:bodyPr/>
          <a:lstStyle/>
          <a:p>
            <a:r>
              <a:rPr lang="en-US" dirty="0"/>
              <a:t>Agile Methods and Practices</a:t>
            </a:r>
          </a:p>
        </p:txBody>
      </p:sp>
      <p:grpSp>
        <p:nvGrpSpPr>
          <p:cNvPr id="4" name="Group 3">
            <a:extLst>
              <a:ext uri="{FF2B5EF4-FFF2-40B4-BE49-F238E27FC236}">
                <a16:creationId xmlns:a16="http://schemas.microsoft.com/office/drawing/2014/main" id="{062A7F09-F1D0-4B84-BA94-AADD23ABCC86}"/>
              </a:ext>
            </a:extLst>
          </p:cNvPr>
          <p:cNvGrpSpPr/>
          <p:nvPr/>
        </p:nvGrpSpPr>
        <p:grpSpPr>
          <a:xfrm>
            <a:off x="5691377" y="2147628"/>
            <a:ext cx="3200400" cy="1347452"/>
            <a:chOff x="5691377" y="2147628"/>
            <a:chExt cx="3200400" cy="1347452"/>
          </a:xfrm>
        </p:grpSpPr>
        <p:sp>
          <p:nvSpPr>
            <p:cNvPr id="8" name="TextBox 7">
              <a:extLst>
                <a:ext uri="{FF2B5EF4-FFF2-40B4-BE49-F238E27FC236}">
                  <a16:creationId xmlns:a16="http://schemas.microsoft.com/office/drawing/2014/main" id="{DDDED806-163D-4C63-AFA0-2D9D7F926A35}"/>
                </a:ext>
              </a:extLst>
            </p:cNvPr>
            <p:cNvSpPr txBox="1"/>
            <p:nvPr/>
          </p:nvSpPr>
          <p:spPr>
            <a:xfrm>
              <a:off x="5821641" y="2571750"/>
              <a:ext cx="2939873" cy="923330"/>
            </a:xfrm>
            <a:prstGeom prst="rect">
              <a:avLst/>
            </a:prstGeom>
            <a:noFill/>
          </p:spPr>
          <p:txBody>
            <a:bodyPr wrap="square" rtlCol="0">
              <a:spAutoFit/>
            </a:bodyPr>
            <a:lstStyle/>
            <a:p>
              <a:r>
                <a:rPr lang="en-US" dirty="0">
                  <a:solidFill>
                    <a:schemeClr val="tx1">
                      <a:lumMod val="50000"/>
                      <a:lumOff val="50000"/>
                    </a:schemeClr>
                  </a:solidFill>
                </a:rPr>
                <a:t>Scrum, ScrumBan and Scrum/XP</a:t>
              </a:r>
            </a:p>
            <a:p>
              <a:r>
                <a:rPr lang="en-US" dirty="0">
                  <a:solidFill>
                    <a:schemeClr val="tx1">
                      <a:lumMod val="50000"/>
                      <a:lumOff val="50000"/>
                    </a:schemeClr>
                  </a:solidFill>
                </a:rPr>
                <a:t>Hybrid (70%) continue to be the most common agile methodologies used by respondents’ organizations.</a:t>
              </a:r>
            </a:p>
          </p:txBody>
        </p:sp>
        <p:sp>
          <p:nvSpPr>
            <p:cNvPr id="2" name="Rectangle 1">
              <a:extLst>
                <a:ext uri="{FF2B5EF4-FFF2-40B4-BE49-F238E27FC236}">
                  <a16:creationId xmlns:a16="http://schemas.microsoft.com/office/drawing/2014/main" id="{C866E2D9-936B-42DE-9749-C14624961E0B}"/>
                </a:ext>
              </a:extLst>
            </p:cNvPr>
            <p:cNvSpPr/>
            <p:nvPr/>
          </p:nvSpPr>
          <p:spPr>
            <a:xfrm>
              <a:off x="5691377" y="2147628"/>
              <a:ext cx="3200400" cy="400110"/>
            </a:xfrm>
            <a:prstGeom prst="rect">
              <a:avLst/>
            </a:prstGeom>
          </p:spPr>
          <p:txBody>
            <a:bodyPr>
              <a:spAutoFit/>
            </a:bodyPr>
            <a:lstStyle/>
            <a:p>
              <a:pPr algn="ctr"/>
              <a:r>
                <a:rPr lang="en-US" sz="2000" dirty="0">
                  <a:solidFill>
                    <a:schemeClr val="accent2"/>
                  </a:solidFill>
                </a:rPr>
                <a:t>Agile Methodologies Used</a:t>
              </a:r>
              <a:endParaRPr lang="en-US" sz="1800" dirty="0">
                <a:solidFill>
                  <a:schemeClr val="accent2"/>
                </a:solidFill>
              </a:endParaRPr>
            </a:p>
          </p:txBody>
        </p:sp>
      </p:grpSp>
      <p:graphicFrame>
        <p:nvGraphicFramePr>
          <p:cNvPr id="9" name="Object 8">
            <a:extLst>
              <a:ext uri="{FF2B5EF4-FFF2-40B4-BE49-F238E27FC236}">
                <a16:creationId xmlns:a16="http://schemas.microsoft.com/office/drawing/2014/main" id="{6974F164-8B7F-4C6C-8348-C5D7874A7E2C}"/>
              </a:ext>
            </a:extLst>
          </p:cNvPr>
          <p:cNvGraphicFramePr>
            <a:graphicFrameLocks noChangeAspect="1"/>
          </p:cNvGraphicFramePr>
          <p:nvPr>
            <p:extLst/>
          </p:nvPr>
        </p:nvGraphicFramePr>
        <p:xfrm>
          <a:off x="8369270" y="4426931"/>
          <a:ext cx="762000" cy="333375"/>
        </p:xfrm>
        <a:graphic>
          <a:graphicData uri="http://schemas.openxmlformats.org/presentationml/2006/ole">
            <mc:AlternateContent xmlns:mc="http://schemas.openxmlformats.org/markup-compatibility/2006">
              <mc:Choice xmlns:v="urn:schemas-microsoft-com:vml" Requires="v">
                <p:oleObj spid="_x0000_s5125" name="PHOTO-PAINT" r:id="rId4" imgW="761760" imgH="333360" progId="CorelPHOTOPAINT.Image.18">
                  <p:embed/>
                </p:oleObj>
              </mc:Choice>
              <mc:Fallback>
                <p:oleObj name="PHOTO-PAINT" r:id="rId4" imgW="761760" imgH="333360" progId="CorelPHOTOPAINT.Image.18">
                  <p:embed/>
                  <p:pic>
                    <p:nvPicPr>
                      <p:cNvPr id="9" name="Object 8">
                        <a:extLst>
                          <a:ext uri="{FF2B5EF4-FFF2-40B4-BE49-F238E27FC236}">
                            <a16:creationId xmlns:a16="http://schemas.microsoft.com/office/drawing/2014/main" id="{6974F164-8B7F-4C6C-8348-C5D7874A7E2C}"/>
                          </a:ext>
                        </a:extLst>
                      </p:cNvPr>
                      <p:cNvPicPr/>
                      <p:nvPr/>
                    </p:nvPicPr>
                    <p:blipFill>
                      <a:blip r:embed="rId5"/>
                      <a:stretch>
                        <a:fillRect/>
                      </a:stretch>
                    </p:blipFill>
                    <p:spPr>
                      <a:xfrm>
                        <a:off x="8369270" y="4426931"/>
                        <a:ext cx="762000" cy="333375"/>
                      </a:xfrm>
                      <a:prstGeom prst="rect">
                        <a:avLst/>
                      </a:prstGeom>
                    </p:spPr>
                  </p:pic>
                </p:oleObj>
              </mc:Fallback>
            </mc:AlternateContent>
          </a:graphicData>
        </a:graphic>
      </p:graphicFrame>
    </p:spTree>
    <p:extLst>
      <p:ext uri="{BB962C8B-B14F-4D97-AF65-F5344CB8AC3E}">
        <p14:creationId xmlns:p14="http://schemas.microsoft.com/office/powerpoint/2010/main" val="29193601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7EDAB15-EC2B-4D2A-8A0E-FCE753C11B41}"/>
              </a:ext>
            </a:extLst>
          </p:cNvPr>
          <p:cNvGrpSpPr/>
          <p:nvPr/>
        </p:nvGrpSpPr>
        <p:grpSpPr>
          <a:xfrm>
            <a:off x="329600" y="1603817"/>
            <a:ext cx="3994050" cy="990440"/>
            <a:chOff x="87226" y="1603817"/>
            <a:chExt cx="3994050" cy="990440"/>
          </a:xfrm>
        </p:grpSpPr>
        <p:grpSp>
          <p:nvGrpSpPr>
            <p:cNvPr id="6" name="Group 5">
              <a:extLst>
                <a:ext uri="{FF2B5EF4-FFF2-40B4-BE49-F238E27FC236}">
                  <a16:creationId xmlns:a16="http://schemas.microsoft.com/office/drawing/2014/main" id="{968852F5-08E9-43D3-B4F2-2E89911D7CE7}"/>
                </a:ext>
              </a:extLst>
            </p:cNvPr>
            <p:cNvGrpSpPr/>
            <p:nvPr/>
          </p:nvGrpSpPr>
          <p:grpSpPr>
            <a:xfrm>
              <a:off x="1398451" y="1680001"/>
              <a:ext cx="1371600" cy="914256"/>
              <a:chOff x="140278" y="1845256"/>
              <a:chExt cx="1371600" cy="914256"/>
            </a:xfrm>
          </p:grpSpPr>
          <p:sp>
            <p:nvSpPr>
              <p:cNvPr id="25" name="Freeform 24"/>
              <p:cNvSpPr>
                <a:spLocks noChangeAspect="1"/>
              </p:cNvSpPr>
              <p:nvPr/>
            </p:nvSpPr>
            <p:spPr>
              <a:xfrm>
                <a:off x="597478" y="1845256"/>
                <a:ext cx="457200" cy="284802"/>
              </a:xfrm>
              <a:custGeom>
                <a:avLst/>
                <a:gdLst>
                  <a:gd name="connsiteX0" fmla="*/ 4284711 w 7898768"/>
                  <a:gd name="connsiteY0" fmla="*/ 4143826 h 4920341"/>
                  <a:gd name="connsiteX1" fmla="*/ 7898768 w 7898768"/>
                  <a:gd name="connsiteY1" fmla="*/ 4143826 h 4920341"/>
                  <a:gd name="connsiteX2" fmla="*/ 7898768 w 7898768"/>
                  <a:gd name="connsiteY2" fmla="*/ 4775197 h 4920341"/>
                  <a:gd name="connsiteX3" fmla="*/ 4284711 w 7898768"/>
                  <a:gd name="connsiteY3" fmla="*/ 4775197 h 4920341"/>
                  <a:gd name="connsiteX4" fmla="*/ 0 w 7898768"/>
                  <a:gd name="connsiteY4" fmla="*/ 4093027 h 4920341"/>
                  <a:gd name="connsiteX5" fmla="*/ 3614057 w 7898768"/>
                  <a:gd name="connsiteY5" fmla="*/ 4093027 h 4920341"/>
                  <a:gd name="connsiteX6" fmla="*/ 3614057 w 7898768"/>
                  <a:gd name="connsiteY6" fmla="*/ 4920341 h 4920341"/>
                  <a:gd name="connsiteX7" fmla="*/ 0 w 7898768"/>
                  <a:gd name="connsiteY7" fmla="*/ 4920341 h 4920341"/>
                  <a:gd name="connsiteX8" fmla="*/ 4284711 w 7898768"/>
                  <a:gd name="connsiteY8" fmla="*/ 3294741 h 4920341"/>
                  <a:gd name="connsiteX9" fmla="*/ 7898768 w 7898768"/>
                  <a:gd name="connsiteY9" fmla="*/ 3294741 h 4920341"/>
                  <a:gd name="connsiteX10" fmla="*/ 7898768 w 7898768"/>
                  <a:gd name="connsiteY10" fmla="*/ 3926112 h 4920341"/>
                  <a:gd name="connsiteX11" fmla="*/ 4284711 w 7898768"/>
                  <a:gd name="connsiteY11" fmla="*/ 3926112 h 4920341"/>
                  <a:gd name="connsiteX12" fmla="*/ 0 w 7898768"/>
                  <a:gd name="connsiteY12" fmla="*/ 3069770 h 4920341"/>
                  <a:gd name="connsiteX13" fmla="*/ 3614057 w 7898768"/>
                  <a:gd name="connsiteY13" fmla="*/ 3069770 h 4920341"/>
                  <a:gd name="connsiteX14" fmla="*/ 3614057 w 7898768"/>
                  <a:gd name="connsiteY14" fmla="*/ 3897084 h 4920341"/>
                  <a:gd name="connsiteX15" fmla="*/ 0 w 7898768"/>
                  <a:gd name="connsiteY15" fmla="*/ 3897084 h 4920341"/>
                  <a:gd name="connsiteX16" fmla="*/ 0 w 7898768"/>
                  <a:gd name="connsiteY16" fmla="*/ 2046513 h 4920341"/>
                  <a:gd name="connsiteX17" fmla="*/ 3614057 w 7898768"/>
                  <a:gd name="connsiteY17" fmla="*/ 2046513 h 4920341"/>
                  <a:gd name="connsiteX18" fmla="*/ 3614057 w 7898768"/>
                  <a:gd name="connsiteY18" fmla="*/ 2873827 h 4920341"/>
                  <a:gd name="connsiteX19" fmla="*/ 0 w 7898768"/>
                  <a:gd name="connsiteY19" fmla="*/ 2873827 h 4920341"/>
                  <a:gd name="connsiteX20" fmla="*/ 0 w 7898768"/>
                  <a:gd name="connsiteY20" fmla="*/ 1023256 h 4920341"/>
                  <a:gd name="connsiteX21" fmla="*/ 3614057 w 7898768"/>
                  <a:gd name="connsiteY21" fmla="*/ 1023256 h 4920341"/>
                  <a:gd name="connsiteX22" fmla="*/ 3614057 w 7898768"/>
                  <a:gd name="connsiteY22" fmla="*/ 1850570 h 4920341"/>
                  <a:gd name="connsiteX23" fmla="*/ 0 w 7898768"/>
                  <a:gd name="connsiteY23" fmla="*/ 1850570 h 4920341"/>
                  <a:gd name="connsiteX24" fmla="*/ 6060678 w 7898768"/>
                  <a:gd name="connsiteY24" fmla="*/ 70732 h 4920341"/>
                  <a:gd name="connsiteX25" fmla="*/ 6149745 w 7898768"/>
                  <a:gd name="connsiteY25" fmla="*/ 159799 h 4920341"/>
                  <a:gd name="connsiteX26" fmla="*/ 6149745 w 7898768"/>
                  <a:gd name="connsiteY26" fmla="*/ 2525479 h 4920341"/>
                  <a:gd name="connsiteX27" fmla="*/ 6455567 w 7898768"/>
                  <a:gd name="connsiteY27" fmla="*/ 2169443 h 4920341"/>
                  <a:gd name="connsiteX28" fmla="*/ 6581164 w 7898768"/>
                  <a:gd name="connsiteY28" fmla="*/ 2159914 h 4920341"/>
                  <a:gd name="connsiteX29" fmla="*/ 6590693 w 7898768"/>
                  <a:gd name="connsiteY29" fmla="*/ 2285511 h 4920341"/>
                  <a:gd name="connsiteX30" fmla="*/ 6126672 w 7898768"/>
                  <a:gd name="connsiteY30" fmla="*/ 2825721 h 4920341"/>
                  <a:gd name="connsiteX31" fmla="*/ 6065847 w 7898768"/>
                  <a:gd name="connsiteY31" fmla="*/ 2856498 h 4920341"/>
                  <a:gd name="connsiteX32" fmla="*/ 6057503 w 7898768"/>
                  <a:gd name="connsiteY32" fmla="*/ 2853761 h 4920341"/>
                  <a:gd name="connsiteX33" fmla="*/ 6049159 w 7898768"/>
                  <a:gd name="connsiteY33" fmla="*/ 2856498 h 4920341"/>
                  <a:gd name="connsiteX34" fmla="*/ 5988333 w 7898768"/>
                  <a:gd name="connsiteY34" fmla="*/ 2825721 h 4920341"/>
                  <a:gd name="connsiteX35" fmla="*/ 5524313 w 7898768"/>
                  <a:gd name="connsiteY35" fmla="*/ 2285511 h 4920341"/>
                  <a:gd name="connsiteX36" fmla="*/ 5533842 w 7898768"/>
                  <a:gd name="connsiteY36" fmla="*/ 2159914 h 4920341"/>
                  <a:gd name="connsiteX37" fmla="*/ 5659439 w 7898768"/>
                  <a:gd name="connsiteY37" fmla="*/ 2169443 h 4920341"/>
                  <a:gd name="connsiteX38" fmla="*/ 5971612 w 7898768"/>
                  <a:gd name="connsiteY38" fmla="*/ 2532873 h 4920341"/>
                  <a:gd name="connsiteX39" fmla="*/ 5971612 w 7898768"/>
                  <a:gd name="connsiteY39" fmla="*/ 248865 h 4920341"/>
                  <a:gd name="connsiteX40" fmla="*/ 5209613 w 7898768"/>
                  <a:gd name="connsiteY40" fmla="*/ 248865 h 4920341"/>
                  <a:gd name="connsiteX41" fmla="*/ 5120547 w 7898768"/>
                  <a:gd name="connsiteY41" fmla="*/ 159799 h 4920341"/>
                  <a:gd name="connsiteX42" fmla="*/ 5209613 w 7898768"/>
                  <a:gd name="connsiteY42" fmla="*/ 70733 h 4920341"/>
                  <a:gd name="connsiteX43" fmla="*/ 6060676 w 7898768"/>
                  <a:gd name="connsiteY43" fmla="*/ 70733 h 4920341"/>
                  <a:gd name="connsiteX44" fmla="*/ 0 w 7898768"/>
                  <a:gd name="connsiteY44" fmla="*/ 0 h 4920341"/>
                  <a:gd name="connsiteX45" fmla="*/ 3614057 w 7898768"/>
                  <a:gd name="connsiteY45" fmla="*/ 0 h 4920341"/>
                  <a:gd name="connsiteX46" fmla="*/ 3614057 w 7898768"/>
                  <a:gd name="connsiteY46" fmla="*/ 827314 h 4920341"/>
                  <a:gd name="connsiteX47" fmla="*/ 0 w 7898768"/>
                  <a:gd name="connsiteY47" fmla="*/ 827314 h 492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898768" h="4920341">
                    <a:moveTo>
                      <a:pt x="4284711" y="4143826"/>
                    </a:moveTo>
                    <a:lnTo>
                      <a:pt x="7898768" y="4143826"/>
                    </a:lnTo>
                    <a:lnTo>
                      <a:pt x="7898768" y="4775197"/>
                    </a:lnTo>
                    <a:lnTo>
                      <a:pt x="4284711" y="4775197"/>
                    </a:lnTo>
                    <a:close/>
                    <a:moveTo>
                      <a:pt x="0" y="4093027"/>
                    </a:moveTo>
                    <a:lnTo>
                      <a:pt x="3614057" y="4093027"/>
                    </a:lnTo>
                    <a:lnTo>
                      <a:pt x="3614057" y="4920341"/>
                    </a:lnTo>
                    <a:lnTo>
                      <a:pt x="0" y="4920341"/>
                    </a:lnTo>
                    <a:close/>
                    <a:moveTo>
                      <a:pt x="4284711" y="3294741"/>
                    </a:moveTo>
                    <a:lnTo>
                      <a:pt x="7898768" y="3294741"/>
                    </a:lnTo>
                    <a:lnTo>
                      <a:pt x="7898768" y="3926112"/>
                    </a:lnTo>
                    <a:lnTo>
                      <a:pt x="4284711" y="3926112"/>
                    </a:lnTo>
                    <a:close/>
                    <a:moveTo>
                      <a:pt x="0" y="3069770"/>
                    </a:moveTo>
                    <a:lnTo>
                      <a:pt x="3614057" y="3069770"/>
                    </a:lnTo>
                    <a:lnTo>
                      <a:pt x="3614057" y="3897084"/>
                    </a:lnTo>
                    <a:lnTo>
                      <a:pt x="0" y="3897084"/>
                    </a:lnTo>
                    <a:close/>
                    <a:moveTo>
                      <a:pt x="0" y="2046513"/>
                    </a:moveTo>
                    <a:lnTo>
                      <a:pt x="3614057" y="2046513"/>
                    </a:lnTo>
                    <a:lnTo>
                      <a:pt x="3614057" y="2873827"/>
                    </a:lnTo>
                    <a:lnTo>
                      <a:pt x="0" y="2873827"/>
                    </a:lnTo>
                    <a:close/>
                    <a:moveTo>
                      <a:pt x="0" y="1023256"/>
                    </a:moveTo>
                    <a:lnTo>
                      <a:pt x="3614057" y="1023256"/>
                    </a:lnTo>
                    <a:lnTo>
                      <a:pt x="3614057" y="1850570"/>
                    </a:lnTo>
                    <a:lnTo>
                      <a:pt x="0" y="1850570"/>
                    </a:lnTo>
                    <a:close/>
                    <a:moveTo>
                      <a:pt x="6060678" y="70732"/>
                    </a:moveTo>
                    <a:cubicBezTo>
                      <a:pt x="6109868" y="70732"/>
                      <a:pt x="6149745" y="110609"/>
                      <a:pt x="6149745" y="159799"/>
                    </a:cubicBezTo>
                    <a:lnTo>
                      <a:pt x="6149745" y="2525479"/>
                    </a:lnTo>
                    <a:lnTo>
                      <a:pt x="6455567" y="2169443"/>
                    </a:lnTo>
                    <a:cubicBezTo>
                      <a:pt x="6487618" y="2132129"/>
                      <a:pt x="6543850" y="2127862"/>
                      <a:pt x="6581164" y="2159914"/>
                    </a:cubicBezTo>
                    <a:cubicBezTo>
                      <a:pt x="6618479" y="2191966"/>
                      <a:pt x="6622745" y="2248197"/>
                      <a:pt x="6590693" y="2285511"/>
                    </a:cubicBezTo>
                    <a:lnTo>
                      <a:pt x="6126672" y="2825721"/>
                    </a:lnTo>
                    <a:cubicBezTo>
                      <a:pt x="6110647" y="2844379"/>
                      <a:pt x="6088576" y="2854774"/>
                      <a:pt x="6065847" y="2856498"/>
                    </a:cubicBezTo>
                    <a:lnTo>
                      <a:pt x="6057503" y="2853761"/>
                    </a:lnTo>
                    <a:lnTo>
                      <a:pt x="6049159" y="2856498"/>
                    </a:lnTo>
                    <a:cubicBezTo>
                      <a:pt x="6026430" y="2854774"/>
                      <a:pt x="6004359" y="2844379"/>
                      <a:pt x="5988333" y="2825721"/>
                    </a:cubicBezTo>
                    <a:lnTo>
                      <a:pt x="5524313" y="2285511"/>
                    </a:lnTo>
                    <a:cubicBezTo>
                      <a:pt x="5492261" y="2248197"/>
                      <a:pt x="5496527" y="2191966"/>
                      <a:pt x="5533842" y="2159914"/>
                    </a:cubicBezTo>
                    <a:cubicBezTo>
                      <a:pt x="5571156" y="2127862"/>
                      <a:pt x="5627388" y="2132129"/>
                      <a:pt x="5659439" y="2169443"/>
                    </a:cubicBezTo>
                    <a:lnTo>
                      <a:pt x="5971612" y="2532873"/>
                    </a:lnTo>
                    <a:lnTo>
                      <a:pt x="5971612" y="248865"/>
                    </a:lnTo>
                    <a:lnTo>
                      <a:pt x="5209613" y="248865"/>
                    </a:lnTo>
                    <a:cubicBezTo>
                      <a:pt x="5160423" y="248865"/>
                      <a:pt x="5120547" y="208989"/>
                      <a:pt x="5120547" y="159799"/>
                    </a:cubicBezTo>
                    <a:cubicBezTo>
                      <a:pt x="5120547" y="110609"/>
                      <a:pt x="5160423" y="70733"/>
                      <a:pt x="5209613" y="70733"/>
                    </a:cubicBezTo>
                    <a:lnTo>
                      <a:pt x="6060676" y="70733"/>
                    </a:lnTo>
                    <a:close/>
                    <a:moveTo>
                      <a:pt x="0" y="0"/>
                    </a:moveTo>
                    <a:lnTo>
                      <a:pt x="3614057" y="0"/>
                    </a:lnTo>
                    <a:lnTo>
                      <a:pt x="3614057" y="827314"/>
                    </a:lnTo>
                    <a:lnTo>
                      <a:pt x="0" y="8273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140278" y="2574846"/>
                <a:ext cx="1371600" cy="184666"/>
              </a:xfrm>
              <a:prstGeom prst="rect">
                <a:avLst/>
              </a:prstGeom>
              <a:noFill/>
            </p:spPr>
            <p:txBody>
              <a:bodyPr wrap="square" lIns="0" tIns="0" rIns="0" bIns="0" rtlCol="0">
                <a:spAutoFit/>
              </a:bodyPr>
              <a:lstStyle/>
              <a:p>
                <a:pPr algn="ctr"/>
                <a:r>
                  <a:rPr lang="en-US" sz="1200" dirty="0">
                    <a:solidFill>
                      <a:schemeClr val="tx1">
                        <a:lumMod val="50000"/>
                        <a:lumOff val="50000"/>
                      </a:schemeClr>
                    </a:solidFill>
                  </a:rPr>
                  <a:t>Iteration Planning</a:t>
                </a:r>
              </a:p>
            </p:txBody>
          </p:sp>
          <p:sp>
            <p:nvSpPr>
              <p:cNvPr id="27" name="TextBox 26"/>
              <p:cNvSpPr txBox="1"/>
              <p:nvPr/>
            </p:nvSpPr>
            <p:spPr>
              <a:xfrm>
                <a:off x="506038" y="2131125"/>
                <a:ext cx="640080" cy="461665"/>
              </a:xfrm>
              <a:prstGeom prst="rect">
                <a:avLst/>
              </a:prstGeom>
              <a:noFill/>
            </p:spPr>
            <p:txBody>
              <a:bodyPr wrap="square" lIns="0" rIns="0" rtlCol="0">
                <a:spAutoFit/>
              </a:bodyPr>
              <a:lstStyle/>
              <a:p>
                <a:pPr algn="ctr"/>
                <a:r>
                  <a:rPr lang="en-US" sz="2400" dirty="0">
                    <a:solidFill>
                      <a:schemeClr val="accent2"/>
                    </a:solidFill>
                  </a:rPr>
                  <a:t>88</a:t>
                </a:r>
                <a:r>
                  <a:rPr lang="en-US" sz="1050" dirty="0">
                    <a:solidFill>
                      <a:schemeClr val="bg1">
                        <a:lumMod val="50000"/>
                      </a:schemeClr>
                    </a:solidFill>
                  </a:rPr>
                  <a:t>%</a:t>
                </a:r>
              </a:p>
            </p:txBody>
          </p:sp>
        </p:grpSp>
        <p:grpSp>
          <p:nvGrpSpPr>
            <p:cNvPr id="8" name="Group 7">
              <a:extLst>
                <a:ext uri="{FF2B5EF4-FFF2-40B4-BE49-F238E27FC236}">
                  <a16:creationId xmlns:a16="http://schemas.microsoft.com/office/drawing/2014/main" id="{8481A0DE-D9A0-4C8A-8005-9A5827F949B6}"/>
                </a:ext>
              </a:extLst>
            </p:cNvPr>
            <p:cNvGrpSpPr/>
            <p:nvPr/>
          </p:nvGrpSpPr>
          <p:grpSpPr>
            <a:xfrm>
              <a:off x="2892556" y="1603817"/>
              <a:ext cx="1188720" cy="990440"/>
              <a:chOff x="2685932" y="1769072"/>
              <a:chExt cx="1188720" cy="990440"/>
            </a:xfrm>
          </p:grpSpPr>
          <p:sp>
            <p:nvSpPr>
              <p:cNvPr id="33" name="Freeform 32"/>
              <p:cNvSpPr>
                <a:spLocks noChangeAspect="1"/>
              </p:cNvSpPr>
              <p:nvPr/>
            </p:nvSpPr>
            <p:spPr>
              <a:xfrm>
                <a:off x="3051692" y="1769072"/>
                <a:ext cx="457200" cy="437171"/>
              </a:xfrm>
              <a:custGeom>
                <a:avLst/>
                <a:gdLst>
                  <a:gd name="connsiteX0" fmla="*/ 1102549 w 4273768"/>
                  <a:gd name="connsiteY0" fmla="*/ 3107787 h 4086545"/>
                  <a:gd name="connsiteX1" fmla="*/ 1164447 w 4273768"/>
                  <a:gd name="connsiteY1" fmla="*/ 3159489 h 4086545"/>
                  <a:gd name="connsiteX2" fmla="*/ 1348768 w 4273768"/>
                  <a:gd name="connsiteY2" fmla="*/ 3276067 h 4086545"/>
                  <a:gd name="connsiteX3" fmla="*/ 1359686 w 4273768"/>
                  <a:gd name="connsiteY3" fmla="*/ 3281326 h 4086545"/>
                  <a:gd name="connsiteX4" fmla="*/ 1359246 w 4273768"/>
                  <a:gd name="connsiteY4" fmla="*/ 3282877 h 4086545"/>
                  <a:gd name="connsiteX5" fmla="*/ 1386261 w 4273768"/>
                  <a:gd name="connsiteY5" fmla="*/ 3301091 h 4086545"/>
                  <a:gd name="connsiteX6" fmla="*/ 1413043 w 4273768"/>
                  <a:gd name="connsiteY6" fmla="*/ 3365749 h 4086545"/>
                  <a:gd name="connsiteX7" fmla="*/ 1321603 w 4273768"/>
                  <a:gd name="connsiteY7" fmla="*/ 3457190 h 4086545"/>
                  <a:gd name="connsiteX8" fmla="*/ 1310469 w 4273768"/>
                  <a:gd name="connsiteY8" fmla="*/ 3454941 h 4086545"/>
                  <a:gd name="connsiteX9" fmla="*/ 1290905 w 4273768"/>
                  <a:gd name="connsiteY9" fmla="*/ 3450993 h 4086545"/>
                  <a:gd name="connsiteX10" fmla="*/ 1286012 w 4273768"/>
                  <a:gd name="connsiteY10" fmla="*/ 3450003 h 4086545"/>
                  <a:gd name="connsiteX11" fmla="*/ 1278895 w 4273768"/>
                  <a:gd name="connsiteY11" fmla="*/ 3445206 h 4086545"/>
                  <a:gd name="connsiteX12" fmla="*/ 1261598 w 4273768"/>
                  <a:gd name="connsiteY12" fmla="*/ 3436874 h 4086545"/>
                  <a:gd name="connsiteX13" fmla="*/ 1056796 w 4273768"/>
                  <a:gd name="connsiteY13" fmla="*/ 3307343 h 4086545"/>
                  <a:gd name="connsiteX14" fmla="*/ 971625 w 4273768"/>
                  <a:gd name="connsiteY14" fmla="*/ 3236201 h 4086545"/>
                  <a:gd name="connsiteX15" fmla="*/ 1014946 w 4273768"/>
                  <a:gd name="connsiteY15" fmla="*/ 2955933 h 4086545"/>
                  <a:gd name="connsiteX16" fmla="*/ 1056523 w 4273768"/>
                  <a:gd name="connsiteY16" fmla="*/ 2975696 h 4086545"/>
                  <a:gd name="connsiteX17" fmla="*/ 1061127 w 4273768"/>
                  <a:gd name="connsiteY17" fmla="*/ 3056939 h 4086545"/>
                  <a:gd name="connsiteX18" fmla="*/ 529850 w 4273768"/>
                  <a:gd name="connsiteY18" fmla="*/ 3579391 h 4086545"/>
                  <a:gd name="connsiteX19" fmla="*/ 490180 w 4273768"/>
                  <a:gd name="connsiteY19" fmla="*/ 3593281 h 4086545"/>
                  <a:gd name="connsiteX20" fmla="*/ 489976 w 4273768"/>
                  <a:gd name="connsiteY20" fmla="*/ 3593228 h 4086545"/>
                  <a:gd name="connsiteX21" fmla="*/ 489770 w 4273768"/>
                  <a:gd name="connsiteY21" fmla="*/ 3593254 h 4086545"/>
                  <a:gd name="connsiteX22" fmla="*/ 448132 w 4273768"/>
                  <a:gd name="connsiteY22" fmla="*/ 3573656 h 4086545"/>
                  <a:gd name="connsiteX23" fmla="*/ 214644 w 4273768"/>
                  <a:gd name="connsiteY23" fmla="*/ 3338455 h 4086545"/>
                  <a:gd name="connsiteX24" fmla="*/ 209702 w 4273768"/>
                  <a:gd name="connsiteY24" fmla="*/ 3257188 h 4086545"/>
                  <a:gd name="connsiteX25" fmla="*/ 290931 w 4273768"/>
                  <a:gd name="connsiteY25" fmla="*/ 3262723 h 4086545"/>
                  <a:gd name="connsiteX26" fmla="*/ 481855 w 4273768"/>
                  <a:gd name="connsiteY26" fmla="*/ 3455048 h 4086545"/>
                  <a:gd name="connsiteX27" fmla="*/ 975276 w 4273768"/>
                  <a:gd name="connsiteY27" fmla="*/ 2969823 h 4086545"/>
                  <a:gd name="connsiteX28" fmla="*/ 1014946 w 4273768"/>
                  <a:gd name="connsiteY28" fmla="*/ 2955933 h 4086545"/>
                  <a:gd name="connsiteX29" fmla="*/ 731316 w 4273768"/>
                  <a:gd name="connsiteY29" fmla="*/ 2688801 h 4086545"/>
                  <a:gd name="connsiteX30" fmla="*/ 769877 w 4273768"/>
                  <a:gd name="connsiteY30" fmla="*/ 2751100 h 4086545"/>
                  <a:gd name="connsiteX31" fmla="*/ 850751 w 4273768"/>
                  <a:gd name="connsiteY31" fmla="*/ 2860439 h 4086545"/>
                  <a:gd name="connsiteX32" fmla="*/ 889965 w 4273768"/>
                  <a:gd name="connsiteY32" fmla="*/ 2903073 h 4086545"/>
                  <a:gd name="connsiteX33" fmla="*/ 759620 w 4273768"/>
                  <a:gd name="connsiteY33" fmla="*/ 3030920 h 4086545"/>
                  <a:gd name="connsiteX34" fmla="*/ 708244 w 4273768"/>
                  <a:gd name="connsiteY34" fmla="*/ 2975066 h 4086545"/>
                  <a:gd name="connsiteX35" fmla="*/ 618384 w 4273768"/>
                  <a:gd name="connsiteY35" fmla="*/ 2853578 h 4086545"/>
                  <a:gd name="connsiteX36" fmla="*/ 597581 w 4273768"/>
                  <a:gd name="connsiteY36" fmla="*/ 2819970 h 4086545"/>
                  <a:gd name="connsiteX37" fmla="*/ 3826440 w 4273768"/>
                  <a:gd name="connsiteY37" fmla="*/ 2107498 h 4086545"/>
                  <a:gd name="connsiteX38" fmla="*/ 3910694 w 4273768"/>
                  <a:gd name="connsiteY38" fmla="*/ 2163344 h 4086545"/>
                  <a:gd name="connsiteX39" fmla="*/ 3915093 w 4273768"/>
                  <a:gd name="connsiteY39" fmla="*/ 2185134 h 4086545"/>
                  <a:gd name="connsiteX40" fmla="*/ 3908640 w 4273768"/>
                  <a:gd name="connsiteY40" fmla="*/ 2262496 h 4086545"/>
                  <a:gd name="connsiteX41" fmla="*/ 3886443 w 4273768"/>
                  <a:gd name="connsiteY41" fmla="*/ 2351099 h 4086545"/>
                  <a:gd name="connsiteX42" fmla="*/ 2287068 w 4273768"/>
                  <a:gd name="connsiteY42" fmla="*/ 3651228 h 4086545"/>
                  <a:gd name="connsiteX43" fmla="*/ 2143380 w 4273768"/>
                  <a:gd name="connsiteY43" fmla="*/ 3657182 h 4086545"/>
                  <a:gd name="connsiteX44" fmla="*/ 2442721 w 4273768"/>
                  <a:gd name="connsiteY44" fmla="*/ 3917667 h 4086545"/>
                  <a:gd name="connsiteX45" fmla="*/ 2475561 w 4273768"/>
                  <a:gd name="connsiteY45" fmla="*/ 3983619 h 4086545"/>
                  <a:gd name="connsiteX46" fmla="*/ 2452147 w 4273768"/>
                  <a:gd name="connsiteY46" fmla="*/ 4053474 h 4086545"/>
                  <a:gd name="connsiteX47" fmla="*/ 2316341 w 4273768"/>
                  <a:gd name="connsiteY47" fmla="*/ 4062900 h 4086545"/>
                  <a:gd name="connsiteX48" fmla="*/ 1855135 w 4273768"/>
                  <a:gd name="connsiteY48" fmla="*/ 3661560 h 4086545"/>
                  <a:gd name="connsiteX49" fmla="*/ 1822294 w 4273768"/>
                  <a:gd name="connsiteY49" fmla="*/ 3595609 h 4086545"/>
                  <a:gd name="connsiteX50" fmla="*/ 1823563 w 4273768"/>
                  <a:gd name="connsiteY50" fmla="*/ 3585338 h 4086545"/>
                  <a:gd name="connsiteX51" fmla="*/ 1823503 w 4273768"/>
                  <a:gd name="connsiteY51" fmla="*/ 3585067 h 4086545"/>
                  <a:gd name="connsiteX52" fmla="*/ 1823855 w 4273768"/>
                  <a:gd name="connsiteY52" fmla="*/ 3582975 h 4086545"/>
                  <a:gd name="connsiteX53" fmla="*/ 1826817 w 4273768"/>
                  <a:gd name="connsiteY53" fmla="*/ 3558984 h 4086545"/>
                  <a:gd name="connsiteX54" fmla="*/ 1828333 w 4273768"/>
                  <a:gd name="connsiteY54" fmla="*/ 3556320 h 4086545"/>
                  <a:gd name="connsiteX55" fmla="*/ 1829617 w 4273768"/>
                  <a:gd name="connsiteY55" fmla="*/ 3548675 h 4086545"/>
                  <a:gd name="connsiteX56" fmla="*/ 1849935 w 4273768"/>
                  <a:gd name="connsiteY56" fmla="*/ 3516297 h 4086545"/>
                  <a:gd name="connsiteX57" fmla="*/ 2270969 w 4273768"/>
                  <a:gd name="connsiteY57" fmla="*/ 3072996 h 4086545"/>
                  <a:gd name="connsiteX58" fmla="*/ 2407057 w 4273768"/>
                  <a:gd name="connsiteY58" fmla="*/ 3069489 h 4086545"/>
                  <a:gd name="connsiteX59" fmla="*/ 2410563 w 4273768"/>
                  <a:gd name="connsiteY59" fmla="*/ 3205578 h 4086545"/>
                  <a:gd name="connsiteX60" fmla="*/ 2155818 w 4273768"/>
                  <a:gd name="connsiteY60" fmla="*/ 3473796 h 4086545"/>
                  <a:gd name="connsiteX61" fmla="*/ 2270389 w 4273768"/>
                  <a:gd name="connsiteY61" fmla="*/ 3469092 h 4086545"/>
                  <a:gd name="connsiteX62" fmla="*/ 3705234 w 4273768"/>
                  <a:gd name="connsiteY62" fmla="*/ 2318246 h 4086545"/>
                  <a:gd name="connsiteX63" fmla="*/ 3735401 w 4273768"/>
                  <a:gd name="connsiteY63" fmla="*/ 2200924 h 4086545"/>
                  <a:gd name="connsiteX64" fmla="*/ 3734999 w 4273768"/>
                  <a:gd name="connsiteY64" fmla="*/ 2198937 h 4086545"/>
                  <a:gd name="connsiteX65" fmla="*/ 3826440 w 4273768"/>
                  <a:gd name="connsiteY65" fmla="*/ 2107498 h 4086545"/>
                  <a:gd name="connsiteX66" fmla="*/ 1211092 w 4273768"/>
                  <a:gd name="connsiteY66" fmla="*/ 1938292 h 4086545"/>
                  <a:gd name="connsiteX67" fmla="*/ 1269094 w 4273768"/>
                  <a:gd name="connsiteY67" fmla="*/ 1962850 h 4086545"/>
                  <a:gd name="connsiteX68" fmla="*/ 1268186 w 4273768"/>
                  <a:gd name="connsiteY68" fmla="*/ 2079231 h 4086545"/>
                  <a:gd name="connsiteX69" fmla="*/ 455165 w 4273768"/>
                  <a:gd name="connsiteY69" fmla="*/ 2879661 h 4086545"/>
                  <a:gd name="connsiteX70" fmla="*/ 396787 w 4273768"/>
                  <a:gd name="connsiteY70" fmla="*/ 2903311 h 4086545"/>
                  <a:gd name="connsiteX71" fmla="*/ 396500 w 4273768"/>
                  <a:gd name="connsiteY71" fmla="*/ 2903253 h 4086545"/>
                  <a:gd name="connsiteX72" fmla="*/ 396199 w 4273768"/>
                  <a:gd name="connsiteY72" fmla="*/ 2903309 h 4086545"/>
                  <a:gd name="connsiteX73" fmla="*/ 338096 w 4273768"/>
                  <a:gd name="connsiteY73" fmla="*/ 2878994 h 4086545"/>
                  <a:gd name="connsiteX74" fmla="*/ 23891 w 4273768"/>
                  <a:gd name="connsiteY74" fmla="*/ 2562484 h 4086545"/>
                  <a:gd name="connsiteX75" fmla="*/ 24316 w 4273768"/>
                  <a:gd name="connsiteY75" fmla="*/ 2446101 h 4086545"/>
                  <a:gd name="connsiteX76" fmla="*/ 140699 w 4273768"/>
                  <a:gd name="connsiteY76" fmla="*/ 2446525 h 4086545"/>
                  <a:gd name="connsiteX77" fmla="*/ 397626 w 4273768"/>
                  <a:gd name="connsiteY77" fmla="*/ 2705337 h 4086545"/>
                  <a:gd name="connsiteX78" fmla="*/ 1152714 w 4273768"/>
                  <a:gd name="connsiteY78" fmla="*/ 1961942 h 4086545"/>
                  <a:gd name="connsiteX79" fmla="*/ 1211092 w 4273768"/>
                  <a:gd name="connsiteY79" fmla="*/ 1938292 h 4086545"/>
                  <a:gd name="connsiteX80" fmla="*/ 3502316 w 4273768"/>
                  <a:gd name="connsiteY80" fmla="*/ 617298 h 4086545"/>
                  <a:gd name="connsiteX81" fmla="*/ 3516154 w 4273768"/>
                  <a:gd name="connsiteY81" fmla="*/ 631986 h 4086545"/>
                  <a:gd name="connsiteX82" fmla="*/ 3862397 w 4273768"/>
                  <a:gd name="connsiteY82" fmla="*/ 1231642 h 4086545"/>
                  <a:gd name="connsiteX83" fmla="*/ 3877627 w 4273768"/>
                  <a:gd name="connsiteY83" fmla="*/ 1287291 h 4086545"/>
                  <a:gd name="connsiteX84" fmla="*/ 4099415 w 4273768"/>
                  <a:gd name="connsiteY84" fmla="*/ 979626 h 4086545"/>
                  <a:gd name="connsiteX85" fmla="*/ 4162090 w 4273768"/>
                  <a:gd name="connsiteY85" fmla="*/ 940898 h 4086545"/>
                  <a:gd name="connsiteX86" fmla="*/ 4233792 w 4273768"/>
                  <a:gd name="connsiteY86" fmla="*/ 957830 h 4086545"/>
                  <a:gd name="connsiteX87" fmla="*/ 4255587 w 4273768"/>
                  <a:gd name="connsiteY87" fmla="*/ 1092208 h 4086545"/>
                  <a:gd name="connsiteX88" fmla="*/ 3898070 w 4273768"/>
                  <a:gd name="connsiteY88" fmla="*/ 1588157 h 4086545"/>
                  <a:gd name="connsiteX89" fmla="*/ 3835395 w 4273768"/>
                  <a:gd name="connsiteY89" fmla="*/ 1626887 h 4086545"/>
                  <a:gd name="connsiteX90" fmla="*/ 3825051 w 4273768"/>
                  <a:gd name="connsiteY90" fmla="*/ 1626561 h 4086545"/>
                  <a:gd name="connsiteX91" fmla="*/ 3824787 w 4273768"/>
                  <a:gd name="connsiteY91" fmla="*/ 1626647 h 4086545"/>
                  <a:gd name="connsiteX92" fmla="*/ 3822672 w 4273768"/>
                  <a:gd name="connsiteY92" fmla="*/ 1626487 h 4086545"/>
                  <a:gd name="connsiteX93" fmla="*/ 3798511 w 4273768"/>
                  <a:gd name="connsiteY93" fmla="*/ 1625728 h 4086545"/>
                  <a:gd name="connsiteX94" fmla="*/ 3795720 w 4273768"/>
                  <a:gd name="connsiteY94" fmla="*/ 1624464 h 4086545"/>
                  <a:gd name="connsiteX95" fmla="*/ 3787988 w 4273768"/>
                  <a:gd name="connsiteY95" fmla="*/ 1623883 h 4086545"/>
                  <a:gd name="connsiteX96" fmla="*/ 3753890 w 4273768"/>
                  <a:gd name="connsiteY96" fmla="*/ 1606609 h 4086545"/>
                  <a:gd name="connsiteX97" fmla="*/ 3273970 w 4273768"/>
                  <a:gd name="connsiteY97" fmla="*/ 1227843 h 4086545"/>
                  <a:gd name="connsiteX98" fmla="*/ 3258044 w 4273768"/>
                  <a:gd name="connsiteY98" fmla="*/ 1092644 h 4086545"/>
                  <a:gd name="connsiteX99" fmla="*/ 3393242 w 4273768"/>
                  <a:gd name="connsiteY99" fmla="*/ 1076718 h 4086545"/>
                  <a:gd name="connsiteX100" fmla="*/ 3696764 w 4273768"/>
                  <a:gd name="connsiteY100" fmla="*/ 1316265 h 4086545"/>
                  <a:gd name="connsiteX101" fmla="*/ 3648909 w 4273768"/>
                  <a:gd name="connsiteY101" fmla="*/ 1185826 h 4086545"/>
                  <a:gd name="connsiteX102" fmla="*/ 3397072 w 4273768"/>
                  <a:gd name="connsiteY102" fmla="*/ 774240 h 4086545"/>
                  <a:gd name="connsiteX103" fmla="*/ 3371343 w 4273768"/>
                  <a:gd name="connsiteY103" fmla="*/ 745760 h 4086545"/>
                  <a:gd name="connsiteX104" fmla="*/ 888653 w 4273768"/>
                  <a:gd name="connsiteY104" fmla="*/ 486731 h 4086545"/>
                  <a:gd name="connsiteX105" fmla="*/ 960648 w 4273768"/>
                  <a:gd name="connsiteY105" fmla="*/ 502377 h 4086545"/>
                  <a:gd name="connsiteX106" fmla="*/ 967866 w 4273768"/>
                  <a:gd name="connsiteY106" fmla="*/ 509794 h 4086545"/>
                  <a:gd name="connsiteX107" fmla="*/ 968115 w 4273768"/>
                  <a:gd name="connsiteY107" fmla="*/ 509915 h 4086545"/>
                  <a:gd name="connsiteX108" fmla="*/ 969527 w 4273768"/>
                  <a:gd name="connsiteY108" fmla="*/ 511500 h 4086545"/>
                  <a:gd name="connsiteX109" fmla="*/ 986388 w 4273768"/>
                  <a:gd name="connsiteY109" fmla="*/ 528821 h 4086545"/>
                  <a:gd name="connsiteX110" fmla="*/ 987518 w 4273768"/>
                  <a:gd name="connsiteY110" fmla="*/ 531669 h 4086545"/>
                  <a:gd name="connsiteX111" fmla="*/ 992678 w 4273768"/>
                  <a:gd name="connsiteY111" fmla="*/ 537455 h 4086545"/>
                  <a:gd name="connsiteX112" fmla="*/ 1005223 w 4273768"/>
                  <a:gd name="connsiteY112" fmla="*/ 573562 h 4086545"/>
                  <a:gd name="connsiteX113" fmla="*/ 1087600 w 4273768"/>
                  <a:gd name="connsiteY113" fmla="*/ 1179367 h 4086545"/>
                  <a:gd name="connsiteX114" fmla="*/ 1005187 w 4273768"/>
                  <a:gd name="connsiteY114" fmla="*/ 1287721 h 4086545"/>
                  <a:gd name="connsiteX115" fmla="*/ 896834 w 4273768"/>
                  <a:gd name="connsiteY115" fmla="*/ 1205308 h 4086545"/>
                  <a:gd name="connsiteX116" fmla="*/ 842904 w 4273768"/>
                  <a:gd name="connsiteY116" fmla="*/ 808699 h 4086545"/>
                  <a:gd name="connsiteX117" fmla="*/ 779676 w 4273768"/>
                  <a:gd name="connsiteY117" fmla="*/ 892203 h 4086545"/>
                  <a:gd name="connsiteX118" fmla="*/ 487391 w 4273768"/>
                  <a:gd name="connsiteY118" fmla="*/ 1828799 h 4086545"/>
                  <a:gd name="connsiteX119" fmla="*/ 583831 w 4273768"/>
                  <a:gd name="connsiteY119" fmla="*/ 2385255 h 4086545"/>
                  <a:gd name="connsiteX120" fmla="*/ 594018 w 4273768"/>
                  <a:gd name="connsiteY120" fmla="*/ 2410246 h 4086545"/>
                  <a:gd name="connsiteX121" fmla="*/ 453019 w 4273768"/>
                  <a:gd name="connsiteY121" fmla="*/ 2548540 h 4086545"/>
                  <a:gd name="connsiteX122" fmla="*/ 411668 w 4273768"/>
                  <a:gd name="connsiteY122" fmla="*/ 2447085 h 4086545"/>
                  <a:gd name="connsiteX123" fmla="*/ 304511 w 4273768"/>
                  <a:gd name="connsiteY123" fmla="*/ 1828799 h 4086545"/>
                  <a:gd name="connsiteX124" fmla="*/ 629272 w 4273768"/>
                  <a:gd name="connsiteY124" fmla="*/ 788137 h 4086545"/>
                  <a:gd name="connsiteX125" fmla="*/ 680955 w 4273768"/>
                  <a:gd name="connsiteY125" fmla="*/ 719881 h 4086545"/>
                  <a:gd name="connsiteX126" fmla="*/ 321227 w 4273768"/>
                  <a:gd name="connsiteY126" fmla="*/ 784853 h 4086545"/>
                  <a:gd name="connsiteX127" fmla="*/ 249233 w 4273768"/>
                  <a:gd name="connsiteY127" fmla="*/ 769206 h 4086545"/>
                  <a:gd name="connsiteX128" fmla="*/ 209390 w 4273768"/>
                  <a:gd name="connsiteY128" fmla="*/ 707234 h 4086545"/>
                  <a:gd name="connsiteX129" fmla="*/ 287009 w 4273768"/>
                  <a:gd name="connsiteY129" fmla="*/ 595396 h 4086545"/>
                  <a:gd name="connsiteX130" fmla="*/ 3809281 w 4273768"/>
                  <a:gd name="connsiteY130" fmla="*/ 20593 h 4086545"/>
                  <a:gd name="connsiteX131" fmla="*/ 3867284 w 4273768"/>
                  <a:gd name="connsiteY131" fmla="*/ 45151 h 4086545"/>
                  <a:gd name="connsiteX132" fmla="*/ 3866375 w 4273768"/>
                  <a:gd name="connsiteY132" fmla="*/ 161532 h 4086545"/>
                  <a:gd name="connsiteX133" fmla="*/ 3053355 w 4273768"/>
                  <a:gd name="connsiteY133" fmla="*/ 961962 h 4086545"/>
                  <a:gd name="connsiteX134" fmla="*/ 2994977 w 4273768"/>
                  <a:gd name="connsiteY134" fmla="*/ 985612 h 4086545"/>
                  <a:gd name="connsiteX135" fmla="*/ 2994689 w 4273768"/>
                  <a:gd name="connsiteY135" fmla="*/ 985554 h 4086545"/>
                  <a:gd name="connsiteX136" fmla="*/ 2994389 w 4273768"/>
                  <a:gd name="connsiteY136" fmla="*/ 985611 h 4086545"/>
                  <a:gd name="connsiteX137" fmla="*/ 2936285 w 4273768"/>
                  <a:gd name="connsiteY137" fmla="*/ 961294 h 4086545"/>
                  <a:gd name="connsiteX138" fmla="*/ 2622080 w 4273768"/>
                  <a:gd name="connsiteY138" fmla="*/ 644785 h 4086545"/>
                  <a:gd name="connsiteX139" fmla="*/ 2622505 w 4273768"/>
                  <a:gd name="connsiteY139" fmla="*/ 528401 h 4086545"/>
                  <a:gd name="connsiteX140" fmla="*/ 2738888 w 4273768"/>
                  <a:gd name="connsiteY140" fmla="*/ 528826 h 4086545"/>
                  <a:gd name="connsiteX141" fmla="*/ 2995816 w 4273768"/>
                  <a:gd name="connsiteY141" fmla="*/ 787638 h 4086545"/>
                  <a:gd name="connsiteX142" fmla="*/ 3750903 w 4273768"/>
                  <a:gd name="connsiteY142" fmla="*/ 44243 h 4086545"/>
                  <a:gd name="connsiteX143" fmla="*/ 3809281 w 4273768"/>
                  <a:gd name="connsiteY143" fmla="*/ 20593 h 4086545"/>
                  <a:gd name="connsiteX144" fmla="*/ 2133311 w 4273768"/>
                  <a:gd name="connsiteY144" fmla="*/ 0 h 4086545"/>
                  <a:gd name="connsiteX145" fmla="*/ 3173975 w 4273768"/>
                  <a:gd name="connsiteY145" fmla="*/ 324760 h 4086545"/>
                  <a:gd name="connsiteX146" fmla="*/ 3289832 w 4273768"/>
                  <a:gd name="connsiteY146" fmla="*/ 412485 h 4086545"/>
                  <a:gd name="connsiteX147" fmla="*/ 3157769 w 4273768"/>
                  <a:gd name="connsiteY147" fmla="*/ 542015 h 4086545"/>
                  <a:gd name="connsiteX148" fmla="*/ 3118093 w 4273768"/>
                  <a:gd name="connsiteY148" fmla="*/ 509865 h 4086545"/>
                  <a:gd name="connsiteX149" fmla="*/ 2133311 w 4273768"/>
                  <a:gd name="connsiteY149" fmla="*/ 182879 h 4086545"/>
                  <a:gd name="connsiteX150" fmla="*/ 1643865 w 4273768"/>
                  <a:gd name="connsiteY150" fmla="*/ 256876 h 4086545"/>
                  <a:gd name="connsiteX151" fmla="*/ 1528171 w 4273768"/>
                  <a:gd name="connsiteY151" fmla="*/ 299222 h 4086545"/>
                  <a:gd name="connsiteX152" fmla="*/ 1458283 w 4273768"/>
                  <a:gd name="connsiteY152" fmla="*/ 328696 h 4086545"/>
                  <a:gd name="connsiteX153" fmla="*/ 1366842 w 4273768"/>
                  <a:gd name="connsiteY153" fmla="*/ 231072 h 4086545"/>
                  <a:gd name="connsiteX154" fmla="*/ 1393624 w 4273768"/>
                  <a:gd name="connsiteY154" fmla="*/ 162041 h 4086545"/>
                  <a:gd name="connsiteX155" fmla="*/ 1436960 w 4273768"/>
                  <a:gd name="connsiteY155" fmla="*/ 138043 h 4086545"/>
                  <a:gd name="connsiteX156" fmla="*/ 1589483 w 4273768"/>
                  <a:gd name="connsiteY156" fmla="*/ 82218 h 4086545"/>
                  <a:gd name="connsiteX157" fmla="*/ 2133311 w 4273768"/>
                  <a:gd name="connsiteY157" fmla="*/ 0 h 408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273768" h="4086545">
                    <a:moveTo>
                      <a:pt x="1102549" y="3107787"/>
                    </a:moveTo>
                    <a:lnTo>
                      <a:pt x="1164447" y="3159489"/>
                    </a:lnTo>
                    <a:cubicBezTo>
                      <a:pt x="1223074" y="3202248"/>
                      <a:pt x="1284635" y="3241226"/>
                      <a:pt x="1348768" y="3276067"/>
                    </a:cubicBezTo>
                    <a:lnTo>
                      <a:pt x="1359686" y="3281326"/>
                    </a:lnTo>
                    <a:cubicBezTo>
                      <a:pt x="1359539" y="3281842"/>
                      <a:pt x="1359393" y="3282361"/>
                      <a:pt x="1359246" y="3282877"/>
                    </a:cubicBezTo>
                    <a:lnTo>
                      <a:pt x="1386261" y="3301091"/>
                    </a:lnTo>
                    <a:cubicBezTo>
                      <a:pt x="1402809" y="3317639"/>
                      <a:pt x="1413043" y="3340500"/>
                      <a:pt x="1413043" y="3365749"/>
                    </a:cubicBezTo>
                    <a:cubicBezTo>
                      <a:pt x="1413043" y="3416250"/>
                      <a:pt x="1372104" y="3457190"/>
                      <a:pt x="1321603" y="3457190"/>
                    </a:cubicBezTo>
                    <a:lnTo>
                      <a:pt x="1310469" y="3454941"/>
                    </a:lnTo>
                    <a:lnTo>
                      <a:pt x="1290905" y="3450993"/>
                    </a:lnTo>
                    <a:lnTo>
                      <a:pt x="1286012" y="3450003"/>
                    </a:lnTo>
                    <a:lnTo>
                      <a:pt x="1278895" y="3445206"/>
                    </a:lnTo>
                    <a:lnTo>
                      <a:pt x="1261598" y="3436874"/>
                    </a:lnTo>
                    <a:cubicBezTo>
                      <a:pt x="1190337" y="3398163"/>
                      <a:pt x="1121937" y="3354853"/>
                      <a:pt x="1056796" y="3307343"/>
                    </a:cubicBezTo>
                    <a:lnTo>
                      <a:pt x="971625" y="3236201"/>
                    </a:lnTo>
                    <a:close/>
                    <a:moveTo>
                      <a:pt x="1014946" y="2955933"/>
                    </a:moveTo>
                    <a:cubicBezTo>
                      <a:pt x="1029648" y="2956997"/>
                      <a:pt x="1044670" y="2963668"/>
                      <a:pt x="1056523" y="2975696"/>
                    </a:cubicBezTo>
                    <a:cubicBezTo>
                      <a:pt x="1080231" y="2999752"/>
                      <a:pt x="1082292" y="3036126"/>
                      <a:pt x="1061127" y="3056939"/>
                    </a:cubicBezTo>
                    <a:lnTo>
                      <a:pt x="529850" y="3579391"/>
                    </a:lnTo>
                    <a:cubicBezTo>
                      <a:pt x="519268" y="3589797"/>
                      <a:pt x="504882" y="3594343"/>
                      <a:pt x="490180" y="3593281"/>
                    </a:cubicBezTo>
                    <a:lnTo>
                      <a:pt x="489976" y="3593228"/>
                    </a:lnTo>
                    <a:lnTo>
                      <a:pt x="489770" y="3593254"/>
                    </a:lnTo>
                    <a:cubicBezTo>
                      <a:pt x="475070" y="3592252"/>
                      <a:pt x="460030" y="3585641"/>
                      <a:pt x="448132" y="3573656"/>
                    </a:cubicBezTo>
                    <a:lnTo>
                      <a:pt x="214644" y="3338455"/>
                    </a:lnTo>
                    <a:cubicBezTo>
                      <a:pt x="190849" y="3314485"/>
                      <a:pt x="188637" y="3278102"/>
                      <a:pt x="209702" y="3257188"/>
                    </a:cubicBezTo>
                    <a:cubicBezTo>
                      <a:pt x="230769" y="3236275"/>
                      <a:pt x="267135" y="3238753"/>
                      <a:pt x="290931" y="3262723"/>
                    </a:cubicBezTo>
                    <a:lnTo>
                      <a:pt x="481855" y="3455048"/>
                    </a:lnTo>
                    <a:lnTo>
                      <a:pt x="975276" y="2969823"/>
                    </a:lnTo>
                    <a:cubicBezTo>
                      <a:pt x="985857" y="2959417"/>
                      <a:pt x="1000243" y="2954871"/>
                      <a:pt x="1014946" y="2955933"/>
                    </a:cubicBezTo>
                    <a:close/>
                    <a:moveTo>
                      <a:pt x="731316" y="2688801"/>
                    </a:moveTo>
                    <a:lnTo>
                      <a:pt x="769877" y="2751100"/>
                    </a:lnTo>
                    <a:cubicBezTo>
                      <a:pt x="795351" y="2788686"/>
                      <a:pt x="822338" y="2825161"/>
                      <a:pt x="850751" y="2860439"/>
                    </a:cubicBezTo>
                    <a:lnTo>
                      <a:pt x="889965" y="2903073"/>
                    </a:lnTo>
                    <a:lnTo>
                      <a:pt x="759620" y="3030920"/>
                    </a:lnTo>
                    <a:lnTo>
                      <a:pt x="708244" y="2975066"/>
                    </a:lnTo>
                    <a:cubicBezTo>
                      <a:pt x="676674" y="2935868"/>
                      <a:pt x="646688" y="2895340"/>
                      <a:pt x="618384" y="2853578"/>
                    </a:cubicBezTo>
                    <a:lnTo>
                      <a:pt x="597581" y="2819970"/>
                    </a:lnTo>
                    <a:close/>
                    <a:moveTo>
                      <a:pt x="3826440" y="2107498"/>
                    </a:moveTo>
                    <a:cubicBezTo>
                      <a:pt x="3864315" y="2107497"/>
                      <a:pt x="3896812" y="2130525"/>
                      <a:pt x="3910694" y="2163344"/>
                    </a:cubicBezTo>
                    <a:lnTo>
                      <a:pt x="3915093" y="2185134"/>
                    </a:lnTo>
                    <a:lnTo>
                      <a:pt x="3908640" y="2262496"/>
                    </a:lnTo>
                    <a:lnTo>
                      <a:pt x="3886443" y="2351099"/>
                    </a:lnTo>
                    <a:cubicBezTo>
                      <a:pt x="3675734" y="3059411"/>
                      <a:pt x="3047467" y="3587929"/>
                      <a:pt x="2287068" y="3651228"/>
                    </a:cubicBezTo>
                    <a:lnTo>
                      <a:pt x="2143380" y="3657182"/>
                    </a:lnTo>
                    <a:lnTo>
                      <a:pt x="2442721" y="3917667"/>
                    </a:lnTo>
                    <a:cubicBezTo>
                      <a:pt x="2462774" y="3935117"/>
                      <a:pt x="2473855" y="3959043"/>
                      <a:pt x="2475561" y="3983619"/>
                    </a:cubicBezTo>
                    <a:cubicBezTo>
                      <a:pt x="2477267" y="4008195"/>
                      <a:pt x="2469597" y="4033421"/>
                      <a:pt x="2452147" y="4053474"/>
                    </a:cubicBezTo>
                    <a:cubicBezTo>
                      <a:pt x="2417248" y="4093578"/>
                      <a:pt x="2356446" y="4097799"/>
                      <a:pt x="2316341" y="4062900"/>
                    </a:cubicBezTo>
                    <a:lnTo>
                      <a:pt x="1855135" y="3661560"/>
                    </a:lnTo>
                    <a:cubicBezTo>
                      <a:pt x="1835082" y="3644110"/>
                      <a:pt x="1824000" y="3620186"/>
                      <a:pt x="1822294" y="3595609"/>
                    </a:cubicBezTo>
                    <a:lnTo>
                      <a:pt x="1823563" y="3585338"/>
                    </a:lnTo>
                    <a:lnTo>
                      <a:pt x="1823503" y="3585067"/>
                    </a:lnTo>
                    <a:lnTo>
                      <a:pt x="1823855" y="3582975"/>
                    </a:lnTo>
                    <a:lnTo>
                      <a:pt x="1826817" y="3558984"/>
                    </a:lnTo>
                    <a:lnTo>
                      <a:pt x="1828333" y="3556320"/>
                    </a:lnTo>
                    <a:lnTo>
                      <a:pt x="1829617" y="3548675"/>
                    </a:lnTo>
                    <a:cubicBezTo>
                      <a:pt x="1834016" y="3536970"/>
                      <a:pt x="1840782" y="3525934"/>
                      <a:pt x="1849935" y="3516297"/>
                    </a:cubicBezTo>
                    <a:lnTo>
                      <a:pt x="2270969" y="3072996"/>
                    </a:lnTo>
                    <a:cubicBezTo>
                      <a:pt x="2307580" y="3034447"/>
                      <a:pt x="2368510" y="3032878"/>
                      <a:pt x="2407057" y="3069489"/>
                    </a:cubicBezTo>
                    <a:cubicBezTo>
                      <a:pt x="2445604" y="3106101"/>
                      <a:pt x="2447174" y="3167030"/>
                      <a:pt x="2410563" y="3205578"/>
                    </a:cubicBezTo>
                    <a:lnTo>
                      <a:pt x="2155818" y="3473796"/>
                    </a:lnTo>
                    <a:lnTo>
                      <a:pt x="2270389" y="3469092"/>
                    </a:lnTo>
                    <a:cubicBezTo>
                      <a:pt x="2948380" y="3413193"/>
                      <a:pt x="3509866" y="2946373"/>
                      <a:pt x="3705234" y="2318246"/>
                    </a:cubicBezTo>
                    <a:lnTo>
                      <a:pt x="3735401" y="2200924"/>
                    </a:lnTo>
                    <a:lnTo>
                      <a:pt x="3734999" y="2198937"/>
                    </a:lnTo>
                    <a:cubicBezTo>
                      <a:pt x="3734999" y="2148436"/>
                      <a:pt x="3775938" y="2107498"/>
                      <a:pt x="3826440" y="2107498"/>
                    </a:cubicBezTo>
                    <a:close/>
                    <a:moveTo>
                      <a:pt x="1211092" y="1938292"/>
                    </a:moveTo>
                    <a:cubicBezTo>
                      <a:pt x="1232153" y="1938458"/>
                      <a:pt x="1253150" y="1946656"/>
                      <a:pt x="1269094" y="1962850"/>
                    </a:cubicBezTo>
                    <a:cubicBezTo>
                      <a:pt x="1300982" y="1995240"/>
                      <a:pt x="1300574" y="2047343"/>
                      <a:pt x="1268186" y="2079231"/>
                    </a:cubicBezTo>
                    <a:lnTo>
                      <a:pt x="455165" y="2879661"/>
                    </a:lnTo>
                    <a:cubicBezTo>
                      <a:pt x="438971" y="2895605"/>
                      <a:pt x="417847" y="2903475"/>
                      <a:pt x="396787" y="2903311"/>
                    </a:cubicBezTo>
                    <a:lnTo>
                      <a:pt x="396500" y="2903253"/>
                    </a:lnTo>
                    <a:lnTo>
                      <a:pt x="396199" y="2903309"/>
                    </a:lnTo>
                    <a:cubicBezTo>
                      <a:pt x="375139" y="2903234"/>
                      <a:pt x="354106" y="2895122"/>
                      <a:pt x="338096" y="2878994"/>
                    </a:cubicBezTo>
                    <a:lnTo>
                      <a:pt x="23891" y="2562484"/>
                    </a:lnTo>
                    <a:cubicBezTo>
                      <a:pt x="-8130" y="2530228"/>
                      <a:pt x="-7940" y="2478122"/>
                      <a:pt x="24316" y="2446101"/>
                    </a:cubicBezTo>
                    <a:cubicBezTo>
                      <a:pt x="56572" y="2414080"/>
                      <a:pt x="108678" y="2414270"/>
                      <a:pt x="140699" y="2446525"/>
                    </a:cubicBezTo>
                    <a:lnTo>
                      <a:pt x="397626" y="2705337"/>
                    </a:lnTo>
                    <a:lnTo>
                      <a:pt x="1152714" y="1961942"/>
                    </a:lnTo>
                    <a:cubicBezTo>
                      <a:pt x="1168908" y="1946000"/>
                      <a:pt x="1190032" y="1938129"/>
                      <a:pt x="1211092" y="1938292"/>
                    </a:cubicBezTo>
                    <a:close/>
                    <a:moveTo>
                      <a:pt x="3502316" y="617298"/>
                    </a:moveTo>
                    <a:lnTo>
                      <a:pt x="3516154" y="631986"/>
                    </a:lnTo>
                    <a:cubicBezTo>
                      <a:pt x="3667052" y="806186"/>
                      <a:pt x="3785585" y="1009190"/>
                      <a:pt x="3862397" y="1231642"/>
                    </a:cubicBezTo>
                    <a:lnTo>
                      <a:pt x="3877627" y="1287291"/>
                    </a:lnTo>
                    <a:lnTo>
                      <a:pt x="4099415" y="979626"/>
                    </a:lnTo>
                    <a:cubicBezTo>
                      <a:pt x="4114959" y="958064"/>
                      <a:pt x="4137772" y="944842"/>
                      <a:pt x="4162090" y="940898"/>
                    </a:cubicBezTo>
                    <a:cubicBezTo>
                      <a:pt x="4186407" y="936954"/>
                      <a:pt x="4212229" y="942286"/>
                      <a:pt x="4233792" y="957830"/>
                    </a:cubicBezTo>
                    <a:cubicBezTo>
                      <a:pt x="4276917" y="988919"/>
                      <a:pt x="4286676" y="1049082"/>
                      <a:pt x="4255587" y="1092208"/>
                    </a:cubicBezTo>
                    <a:lnTo>
                      <a:pt x="3898070" y="1588157"/>
                    </a:lnTo>
                    <a:cubicBezTo>
                      <a:pt x="3882525" y="1609721"/>
                      <a:pt x="3859713" y="1622942"/>
                      <a:pt x="3835395" y="1626887"/>
                    </a:cubicBezTo>
                    <a:lnTo>
                      <a:pt x="3825051" y="1626561"/>
                    </a:lnTo>
                    <a:lnTo>
                      <a:pt x="3824787" y="1626647"/>
                    </a:lnTo>
                    <a:lnTo>
                      <a:pt x="3822672" y="1626487"/>
                    </a:lnTo>
                    <a:lnTo>
                      <a:pt x="3798511" y="1625728"/>
                    </a:lnTo>
                    <a:lnTo>
                      <a:pt x="3795720" y="1624464"/>
                    </a:lnTo>
                    <a:lnTo>
                      <a:pt x="3787988" y="1623883"/>
                    </a:lnTo>
                    <a:cubicBezTo>
                      <a:pt x="3775931" y="1620572"/>
                      <a:pt x="3764322" y="1614842"/>
                      <a:pt x="3753890" y="1606609"/>
                    </a:cubicBezTo>
                    <a:lnTo>
                      <a:pt x="3273970" y="1227843"/>
                    </a:lnTo>
                    <a:cubicBezTo>
                      <a:pt x="3232238" y="1194907"/>
                      <a:pt x="3225108" y="1134376"/>
                      <a:pt x="3258044" y="1092644"/>
                    </a:cubicBezTo>
                    <a:cubicBezTo>
                      <a:pt x="3290980" y="1050913"/>
                      <a:pt x="3351511" y="1043781"/>
                      <a:pt x="3393242" y="1076718"/>
                    </a:cubicBezTo>
                    <a:lnTo>
                      <a:pt x="3696764" y="1316265"/>
                    </a:lnTo>
                    <a:lnTo>
                      <a:pt x="3648909" y="1185826"/>
                    </a:lnTo>
                    <a:cubicBezTo>
                      <a:pt x="3585246" y="1035948"/>
                      <a:pt x="3500000" y="897453"/>
                      <a:pt x="3397072" y="774240"/>
                    </a:cubicBezTo>
                    <a:lnTo>
                      <a:pt x="3371343" y="745760"/>
                    </a:lnTo>
                    <a:close/>
                    <a:moveTo>
                      <a:pt x="888653" y="486731"/>
                    </a:moveTo>
                    <a:cubicBezTo>
                      <a:pt x="914812" y="482005"/>
                      <a:pt x="940409" y="488331"/>
                      <a:pt x="960648" y="502377"/>
                    </a:cubicBezTo>
                    <a:lnTo>
                      <a:pt x="967866" y="509794"/>
                    </a:lnTo>
                    <a:lnTo>
                      <a:pt x="968115" y="509915"/>
                    </a:lnTo>
                    <a:lnTo>
                      <a:pt x="969527" y="511500"/>
                    </a:lnTo>
                    <a:lnTo>
                      <a:pt x="986388" y="528821"/>
                    </a:lnTo>
                    <a:lnTo>
                      <a:pt x="987518" y="531669"/>
                    </a:lnTo>
                    <a:lnTo>
                      <a:pt x="992678" y="537455"/>
                    </a:lnTo>
                    <a:cubicBezTo>
                      <a:pt x="999057" y="548209"/>
                      <a:pt x="1003432" y="560392"/>
                      <a:pt x="1005223" y="573562"/>
                    </a:cubicBezTo>
                    <a:lnTo>
                      <a:pt x="1087600" y="1179367"/>
                    </a:lnTo>
                    <a:cubicBezTo>
                      <a:pt x="1094764" y="1232045"/>
                      <a:pt x="1057866" y="1280558"/>
                      <a:pt x="1005187" y="1287721"/>
                    </a:cubicBezTo>
                    <a:cubicBezTo>
                      <a:pt x="952510" y="1294884"/>
                      <a:pt x="903997" y="1257986"/>
                      <a:pt x="896834" y="1205308"/>
                    </a:cubicBezTo>
                    <a:lnTo>
                      <a:pt x="842904" y="808699"/>
                    </a:lnTo>
                    <a:lnTo>
                      <a:pt x="779676" y="892203"/>
                    </a:lnTo>
                    <a:cubicBezTo>
                      <a:pt x="595381" y="1158056"/>
                      <a:pt x="487391" y="1480817"/>
                      <a:pt x="487391" y="1828799"/>
                    </a:cubicBezTo>
                    <a:cubicBezTo>
                      <a:pt x="487391" y="2024097"/>
                      <a:pt x="521405" y="2211448"/>
                      <a:pt x="583831" y="2385255"/>
                    </a:cubicBezTo>
                    <a:lnTo>
                      <a:pt x="594018" y="2410246"/>
                    </a:lnTo>
                    <a:lnTo>
                      <a:pt x="453019" y="2548540"/>
                    </a:lnTo>
                    <a:lnTo>
                      <a:pt x="411668" y="2447085"/>
                    </a:lnTo>
                    <a:cubicBezTo>
                      <a:pt x="342304" y="2253965"/>
                      <a:pt x="304511" y="2045797"/>
                      <a:pt x="304511" y="1828799"/>
                    </a:cubicBezTo>
                    <a:cubicBezTo>
                      <a:pt x="304511" y="1442152"/>
                      <a:pt x="424500" y="1083529"/>
                      <a:pt x="629272" y="788137"/>
                    </a:cubicBezTo>
                    <a:lnTo>
                      <a:pt x="680955" y="719881"/>
                    </a:lnTo>
                    <a:lnTo>
                      <a:pt x="321227" y="784853"/>
                    </a:lnTo>
                    <a:cubicBezTo>
                      <a:pt x="295069" y="789577"/>
                      <a:pt x="269471" y="783252"/>
                      <a:pt x="249233" y="769206"/>
                    </a:cubicBezTo>
                    <a:cubicBezTo>
                      <a:pt x="228994" y="755159"/>
                      <a:pt x="214115" y="733393"/>
                      <a:pt x="209390" y="707234"/>
                    </a:cubicBezTo>
                    <a:cubicBezTo>
                      <a:pt x="199941" y="654918"/>
                      <a:pt x="234692" y="604846"/>
                      <a:pt x="287009" y="595396"/>
                    </a:cubicBezTo>
                    <a:close/>
                    <a:moveTo>
                      <a:pt x="3809281" y="20593"/>
                    </a:moveTo>
                    <a:cubicBezTo>
                      <a:pt x="3830342" y="20759"/>
                      <a:pt x="3851340" y="28957"/>
                      <a:pt x="3867284" y="45151"/>
                    </a:cubicBezTo>
                    <a:cubicBezTo>
                      <a:pt x="3899171" y="77540"/>
                      <a:pt x="3898764" y="129644"/>
                      <a:pt x="3866375" y="161532"/>
                    </a:cubicBezTo>
                    <a:lnTo>
                      <a:pt x="3053355" y="961962"/>
                    </a:lnTo>
                    <a:cubicBezTo>
                      <a:pt x="3037161" y="977906"/>
                      <a:pt x="3016037" y="985776"/>
                      <a:pt x="2994977" y="985612"/>
                    </a:cubicBezTo>
                    <a:lnTo>
                      <a:pt x="2994689" y="985554"/>
                    </a:lnTo>
                    <a:lnTo>
                      <a:pt x="2994389" y="985611"/>
                    </a:lnTo>
                    <a:cubicBezTo>
                      <a:pt x="2973328" y="985534"/>
                      <a:pt x="2952296" y="977423"/>
                      <a:pt x="2936285" y="961294"/>
                    </a:cubicBezTo>
                    <a:lnTo>
                      <a:pt x="2622080" y="644785"/>
                    </a:lnTo>
                    <a:cubicBezTo>
                      <a:pt x="2590059" y="612529"/>
                      <a:pt x="2590249" y="560422"/>
                      <a:pt x="2622505" y="528401"/>
                    </a:cubicBezTo>
                    <a:cubicBezTo>
                      <a:pt x="2654761" y="496380"/>
                      <a:pt x="2706867" y="496570"/>
                      <a:pt x="2738888" y="528826"/>
                    </a:cubicBezTo>
                    <a:lnTo>
                      <a:pt x="2995816" y="787638"/>
                    </a:lnTo>
                    <a:lnTo>
                      <a:pt x="3750903" y="44243"/>
                    </a:lnTo>
                    <a:cubicBezTo>
                      <a:pt x="3767097" y="28300"/>
                      <a:pt x="3788221" y="20429"/>
                      <a:pt x="3809281" y="20593"/>
                    </a:cubicBezTo>
                    <a:close/>
                    <a:moveTo>
                      <a:pt x="2133311" y="0"/>
                    </a:moveTo>
                    <a:cubicBezTo>
                      <a:pt x="2519959" y="-1"/>
                      <a:pt x="2878582" y="119989"/>
                      <a:pt x="3173975" y="324760"/>
                    </a:cubicBezTo>
                    <a:lnTo>
                      <a:pt x="3289832" y="412485"/>
                    </a:lnTo>
                    <a:lnTo>
                      <a:pt x="3157769" y="542015"/>
                    </a:lnTo>
                    <a:lnTo>
                      <a:pt x="3118093" y="509865"/>
                    </a:lnTo>
                    <a:cubicBezTo>
                      <a:pt x="2843483" y="304498"/>
                      <a:pt x="2502600" y="182879"/>
                      <a:pt x="2133311" y="182879"/>
                    </a:cubicBezTo>
                    <a:cubicBezTo>
                      <a:pt x="1962870" y="182879"/>
                      <a:pt x="1798481" y="208787"/>
                      <a:pt x="1643865" y="256876"/>
                    </a:cubicBezTo>
                    <a:lnTo>
                      <a:pt x="1528171" y="299222"/>
                    </a:lnTo>
                    <a:lnTo>
                      <a:pt x="1458283" y="328696"/>
                    </a:lnTo>
                    <a:cubicBezTo>
                      <a:pt x="1407781" y="328696"/>
                      <a:pt x="1366842" y="284989"/>
                      <a:pt x="1366842" y="231072"/>
                    </a:cubicBezTo>
                    <a:cubicBezTo>
                      <a:pt x="1366842" y="204113"/>
                      <a:pt x="1377076" y="179707"/>
                      <a:pt x="1393624" y="162041"/>
                    </a:cubicBezTo>
                    <a:lnTo>
                      <a:pt x="1436960" y="138043"/>
                    </a:lnTo>
                    <a:lnTo>
                      <a:pt x="1589483" y="82218"/>
                    </a:lnTo>
                    <a:cubicBezTo>
                      <a:pt x="1761278" y="28786"/>
                      <a:pt x="1943933" y="-1"/>
                      <a:pt x="213331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685932" y="2574846"/>
                <a:ext cx="1188720" cy="184666"/>
              </a:xfrm>
              <a:prstGeom prst="rect">
                <a:avLst/>
              </a:prstGeom>
              <a:noFill/>
            </p:spPr>
            <p:txBody>
              <a:bodyPr wrap="square" lIns="0" tIns="0" rIns="0" bIns="0" rtlCol="0">
                <a:spAutoFit/>
              </a:bodyPr>
              <a:lstStyle/>
              <a:p>
                <a:pPr algn="ctr"/>
                <a:r>
                  <a:rPr lang="en-US" sz="1200" dirty="0">
                    <a:solidFill>
                      <a:schemeClr val="tx1">
                        <a:lumMod val="50000"/>
                        <a:lumOff val="50000"/>
                      </a:schemeClr>
                    </a:solidFill>
                  </a:rPr>
                  <a:t>Retrospectives</a:t>
                </a:r>
              </a:p>
            </p:txBody>
          </p:sp>
          <p:sp>
            <p:nvSpPr>
              <p:cNvPr id="35" name="TextBox 34"/>
              <p:cNvSpPr txBox="1"/>
              <p:nvPr/>
            </p:nvSpPr>
            <p:spPr>
              <a:xfrm>
                <a:off x="2960252" y="2131125"/>
                <a:ext cx="640080" cy="461665"/>
              </a:xfrm>
              <a:prstGeom prst="rect">
                <a:avLst/>
              </a:prstGeom>
              <a:noFill/>
            </p:spPr>
            <p:txBody>
              <a:bodyPr wrap="square" lIns="0" rIns="0" rtlCol="0">
                <a:spAutoFit/>
              </a:bodyPr>
              <a:lstStyle/>
              <a:p>
                <a:pPr algn="ctr"/>
                <a:r>
                  <a:rPr lang="en-US" sz="2400" dirty="0">
                    <a:solidFill>
                      <a:schemeClr val="accent2"/>
                    </a:solidFill>
                  </a:rPr>
                  <a:t>85</a:t>
                </a:r>
                <a:r>
                  <a:rPr lang="en-US" dirty="0">
                    <a:solidFill>
                      <a:schemeClr val="bg1">
                        <a:lumMod val="50000"/>
                      </a:schemeClr>
                    </a:solidFill>
                  </a:rPr>
                  <a:t>%</a:t>
                </a:r>
              </a:p>
            </p:txBody>
          </p:sp>
        </p:grpSp>
        <p:grpSp>
          <p:nvGrpSpPr>
            <p:cNvPr id="7" name="Group 6">
              <a:extLst>
                <a:ext uri="{FF2B5EF4-FFF2-40B4-BE49-F238E27FC236}">
                  <a16:creationId xmlns:a16="http://schemas.microsoft.com/office/drawing/2014/main" id="{C0961731-B841-4E34-99CF-43B947D6BAC6}"/>
                </a:ext>
              </a:extLst>
            </p:cNvPr>
            <p:cNvGrpSpPr/>
            <p:nvPr/>
          </p:nvGrpSpPr>
          <p:grpSpPr>
            <a:xfrm>
              <a:off x="87226" y="1700667"/>
              <a:ext cx="1188720" cy="893590"/>
              <a:chOff x="1504545" y="1865922"/>
              <a:chExt cx="1188720" cy="893590"/>
            </a:xfrm>
          </p:grpSpPr>
          <p:sp>
            <p:nvSpPr>
              <p:cNvPr id="37" name="Freeform 36"/>
              <p:cNvSpPr>
                <a:spLocks noChangeAspect="1"/>
              </p:cNvSpPr>
              <p:nvPr/>
            </p:nvSpPr>
            <p:spPr>
              <a:xfrm>
                <a:off x="1870305" y="1865922"/>
                <a:ext cx="457200" cy="243471"/>
              </a:xfrm>
              <a:custGeom>
                <a:avLst/>
                <a:gdLst>
                  <a:gd name="connsiteX0" fmla="*/ 918167 w 7767863"/>
                  <a:gd name="connsiteY0" fmla="*/ 2678271 h 4136572"/>
                  <a:gd name="connsiteX1" fmla="*/ 918167 w 7767863"/>
                  <a:gd name="connsiteY1" fmla="*/ 3397136 h 4136572"/>
                  <a:gd name="connsiteX2" fmla="*/ 1683335 w 7767863"/>
                  <a:gd name="connsiteY2" fmla="*/ 3397136 h 4136572"/>
                  <a:gd name="connsiteX3" fmla="*/ 1683335 w 7767863"/>
                  <a:gd name="connsiteY3" fmla="*/ 2678271 h 4136572"/>
                  <a:gd name="connsiteX4" fmla="*/ 702852 w 7767863"/>
                  <a:gd name="connsiteY4" fmla="*/ 2478586 h 4136572"/>
                  <a:gd name="connsiteX5" fmla="*/ 1898649 w 7767863"/>
                  <a:gd name="connsiteY5" fmla="*/ 2478586 h 4136572"/>
                  <a:gd name="connsiteX6" fmla="*/ 1898649 w 7767863"/>
                  <a:gd name="connsiteY6" fmla="*/ 3596821 h 4136572"/>
                  <a:gd name="connsiteX7" fmla="*/ 702852 w 7767863"/>
                  <a:gd name="connsiteY7" fmla="*/ 3596821 h 4136572"/>
                  <a:gd name="connsiteX8" fmla="*/ 6166442 w 7767863"/>
                  <a:gd name="connsiteY8" fmla="*/ 1211421 h 4136572"/>
                  <a:gd name="connsiteX9" fmla="*/ 6166442 w 7767863"/>
                  <a:gd name="connsiteY9" fmla="*/ 1930286 h 4136572"/>
                  <a:gd name="connsiteX10" fmla="*/ 6931610 w 7767863"/>
                  <a:gd name="connsiteY10" fmla="*/ 1930286 h 4136572"/>
                  <a:gd name="connsiteX11" fmla="*/ 6931610 w 7767863"/>
                  <a:gd name="connsiteY11" fmla="*/ 1211421 h 4136572"/>
                  <a:gd name="connsiteX12" fmla="*/ 3451725 w 7767863"/>
                  <a:gd name="connsiteY12" fmla="*/ 1211421 h 4136572"/>
                  <a:gd name="connsiteX13" fmla="*/ 3451725 w 7767863"/>
                  <a:gd name="connsiteY13" fmla="*/ 1930286 h 4136572"/>
                  <a:gd name="connsiteX14" fmla="*/ 4216893 w 7767863"/>
                  <a:gd name="connsiteY14" fmla="*/ 1930286 h 4136572"/>
                  <a:gd name="connsiteX15" fmla="*/ 4216893 w 7767863"/>
                  <a:gd name="connsiteY15" fmla="*/ 1211421 h 4136572"/>
                  <a:gd name="connsiteX16" fmla="*/ 918167 w 7767863"/>
                  <a:gd name="connsiteY16" fmla="*/ 1211421 h 4136572"/>
                  <a:gd name="connsiteX17" fmla="*/ 918167 w 7767863"/>
                  <a:gd name="connsiteY17" fmla="*/ 1930286 h 4136572"/>
                  <a:gd name="connsiteX18" fmla="*/ 1683335 w 7767863"/>
                  <a:gd name="connsiteY18" fmla="*/ 1930286 h 4136572"/>
                  <a:gd name="connsiteX19" fmla="*/ 1683335 w 7767863"/>
                  <a:gd name="connsiteY19" fmla="*/ 1211421 h 4136572"/>
                  <a:gd name="connsiteX20" fmla="*/ 5951127 w 7767863"/>
                  <a:gd name="connsiteY20" fmla="*/ 1011736 h 4136572"/>
                  <a:gd name="connsiteX21" fmla="*/ 7146924 w 7767863"/>
                  <a:gd name="connsiteY21" fmla="*/ 1011736 h 4136572"/>
                  <a:gd name="connsiteX22" fmla="*/ 7146924 w 7767863"/>
                  <a:gd name="connsiteY22" fmla="*/ 2129971 h 4136572"/>
                  <a:gd name="connsiteX23" fmla="*/ 5951127 w 7767863"/>
                  <a:gd name="connsiteY23" fmla="*/ 2129971 h 4136572"/>
                  <a:gd name="connsiteX24" fmla="*/ 3236411 w 7767863"/>
                  <a:gd name="connsiteY24" fmla="*/ 1011736 h 4136572"/>
                  <a:gd name="connsiteX25" fmla="*/ 4432207 w 7767863"/>
                  <a:gd name="connsiteY25" fmla="*/ 1011736 h 4136572"/>
                  <a:gd name="connsiteX26" fmla="*/ 4432207 w 7767863"/>
                  <a:gd name="connsiteY26" fmla="*/ 2129971 h 4136572"/>
                  <a:gd name="connsiteX27" fmla="*/ 3236411 w 7767863"/>
                  <a:gd name="connsiteY27" fmla="*/ 2129971 h 4136572"/>
                  <a:gd name="connsiteX28" fmla="*/ 702853 w 7767863"/>
                  <a:gd name="connsiteY28" fmla="*/ 1011736 h 4136572"/>
                  <a:gd name="connsiteX29" fmla="*/ 1898649 w 7767863"/>
                  <a:gd name="connsiteY29" fmla="*/ 1011736 h 4136572"/>
                  <a:gd name="connsiteX30" fmla="*/ 1898649 w 7767863"/>
                  <a:gd name="connsiteY30" fmla="*/ 2129971 h 4136572"/>
                  <a:gd name="connsiteX31" fmla="*/ 702853 w 7767863"/>
                  <a:gd name="connsiteY31" fmla="*/ 2129971 h 4136572"/>
                  <a:gd name="connsiteX32" fmla="*/ 5565774 w 7767863"/>
                  <a:gd name="connsiteY32" fmla="*/ 783772 h 4136572"/>
                  <a:gd name="connsiteX33" fmla="*/ 5565774 w 7767863"/>
                  <a:gd name="connsiteY33" fmla="*/ 3897924 h 4136572"/>
                  <a:gd name="connsiteX34" fmla="*/ 7543458 w 7767863"/>
                  <a:gd name="connsiteY34" fmla="*/ 3897924 h 4136572"/>
                  <a:gd name="connsiteX35" fmla="*/ 7543458 w 7767863"/>
                  <a:gd name="connsiteY35" fmla="*/ 783772 h 4136572"/>
                  <a:gd name="connsiteX36" fmla="*/ 2528206 w 7767863"/>
                  <a:gd name="connsiteY36" fmla="*/ 783772 h 4136572"/>
                  <a:gd name="connsiteX37" fmla="*/ 2528206 w 7767863"/>
                  <a:gd name="connsiteY37" fmla="*/ 3897924 h 4136572"/>
                  <a:gd name="connsiteX38" fmla="*/ 5319031 w 7767863"/>
                  <a:gd name="connsiteY38" fmla="*/ 3897924 h 4136572"/>
                  <a:gd name="connsiteX39" fmla="*/ 5319031 w 7767863"/>
                  <a:gd name="connsiteY39" fmla="*/ 783772 h 4136572"/>
                  <a:gd name="connsiteX40" fmla="*/ 258929 w 7767863"/>
                  <a:gd name="connsiteY40" fmla="*/ 783772 h 4136572"/>
                  <a:gd name="connsiteX41" fmla="*/ 258929 w 7767863"/>
                  <a:gd name="connsiteY41" fmla="*/ 3897924 h 4136572"/>
                  <a:gd name="connsiteX42" fmla="*/ 2281463 w 7767863"/>
                  <a:gd name="connsiteY42" fmla="*/ 3897924 h 4136572"/>
                  <a:gd name="connsiteX43" fmla="*/ 2281463 w 7767863"/>
                  <a:gd name="connsiteY43" fmla="*/ 783772 h 4136572"/>
                  <a:gd name="connsiteX44" fmla="*/ 5565774 w 7767863"/>
                  <a:gd name="connsiteY44" fmla="*/ 238649 h 4136572"/>
                  <a:gd name="connsiteX45" fmla="*/ 5565774 w 7767863"/>
                  <a:gd name="connsiteY45" fmla="*/ 537029 h 4136572"/>
                  <a:gd name="connsiteX46" fmla="*/ 7543458 w 7767863"/>
                  <a:gd name="connsiteY46" fmla="*/ 537029 h 4136572"/>
                  <a:gd name="connsiteX47" fmla="*/ 7543458 w 7767863"/>
                  <a:gd name="connsiteY47" fmla="*/ 238649 h 4136572"/>
                  <a:gd name="connsiteX48" fmla="*/ 2528206 w 7767863"/>
                  <a:gd name="connsiteY48" fmla="*/ 238649 h 4136572"/>
                  <a:gd name="connsiteX49" fmla="*/ 2528206 w 7767863"/>
                  <a:gd name="connsiteY49" fmla="*/ 537029 h 4136572"/>
                  <a:gd name="connsiteX50" fmla="*/ 5319031 w 7767863"/>
                  <a:gd name="connsiteY50" fmla="*/ 537029 h 4136572"/>
                  <a:gd name="connsiteX51" fmla="*/ 5319031 w 7767863"/>
                  <a:gd name="connsiteY51" fmla="*/ 238649 h 4136572"/>
                  <a:gd name="connsiteX52" fmla="*/ 258929 w 7767863"/>
                  <a:gd name="connsiteY52" fmla="*/ 238649 h 4136572"/>
                  <a:gd name="connsiteX53" fmla="*/ 258929 w 7767863"/>
                  <a:gd name="connsiteY53" fmla="*/ 537029 h 4136572"/>
                  <a:gd name="connsiteX54" fmla="*/ 2281463 w 7767863"/>
                  <a:gd name="connsiteY54" fmla="*/ 537029 h 4136572"/>
                  <a:gd name="connsiteX55" fmla="*/ 2281463 w 7767863"/>
                  <a:gd name="connsiteY55" fmla="*/ 238649 h 4136572"/>
                  <a:gd name="connsiteX56" fmla="*/ 0 w 7767863"/>
                  <a:gd name="connsiteY56" fmla="*/ 0 h 4136572"/>
                  <a:gd name="connsiteX57" fmla="*/ 7767863 w 7767863"/>
                  <a:gd name="connsiteY57" fmla="*/ 0 h 4136572"/>
                  <a:gd name="connsiteX58" fmla="*/ 7767863 w 7767863"/>
                  <a:gd name="connsiteY58" fmla="*/ 537029 h 4136572"/>
                  <a:gd name="connsiteX59" fmla="*/ 7767863 w 7767863"/>
                  <a:gd name="connsiteY59" fmla="*/ 783772 h 4136572"/>
                  <a:gd name="connsiteX60" fmla="*/ 7767863 w 7767863"/>
                  <a:gd name="connsiteY60" fmla="*/ 4136572 h 4136572"/>
                  <a:gd name="connsiteX61" fmla="*/ 0 w 7767863"/>
                  <a:gd name="connsiteY61" fmla="*/ 4136572 h 413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767863" h="4136572">
                    <a:moveTo>
                      <a:pt x="918167" y="2678271"/>
                    </a:moveTo>
                    <a:lnTo>
                      <a:pt x="918167" y="3397136"/>
                    </a:lnTo>
                    <a:lnTo>
                      <a:pt x="1683335" y="3397136"/>
                    </a:lnTo>
                    <a:lnTo>
                      <a:pt x="1683335" y="2678271"/>
                    </a:lnTo>
                    <a:close/>
                    <a:moveTo>
                      <a:pt x="702852" y="2478586"/>
                    </a:moveTo>
                    <a:lnTo>
                      <a:pt x="1898649" y="2478586"/>
                    </a:lnTo>
                    <a:lnTo>
                      <a:pt x="1898649" y="3596821"/>
                    </a:lnTo>
                    <a:lnTo>
                      <a:pt x="702852" y="3596821"/>
                    </a:lnTo>
                    <a:close/>
                    <a:moveTo>
                      <a:pt x="6166442" y="1211421"/>
                    </a:moveTo>
                    <a:lnTo>
                      <a:pt x="6166442" y="1930286"/>
                    </a:lnTo>
                    <a:lnTo>
                      <a:pt x="6931610" y="1930286"/>
                    </a:lnTo>
                    <a:lnTo>
                      <a:pt x="6931610" y="1211421"/>
                    </a:lnTo>
                    <a:close/>
                    <a:moveTo>
                      <a:pt x="3451725" y="1211421"/>
                    </a:moveTo>
                    <a:lnTo>
                      <a:pt x="3451725" y="1930286"/>
                    </a:lnTo>
                    <a:lnTo>
                      <a:pt x="4216893" y="1930286"/>
                    </a:lnTo>
                    <a:lnTo>
                      <a:pt x="4216893" y="1211421"/>
                    </a:lnTo>
                    <a:close/>
                    <a:moveTo>
                      <a:pt x="918167" y="1211421"/>
                    </a:moveTo>
                    <a:lnTo>
                      <a:pt x="918167" y="1930286"/>
                    </a:lnTo>
                    <a:lnTo>
                      <a:pt x="1683335" y="1930286"/>
                    </a:lnTo>
                    <a:lnTo>
                      <a:pt x="1683335" y="1211421"/>
                    </a:lnTo>
                    <a:close/>
                    <a:moveTo>
                      <a:pt x="5951127" y="1011736"/>
                    </a:moveTo>
                    <a:lnTo>
                      <a:pt x="7146924" y="1011736"/>
                    </a:lnTo>
                    <a:lnTo>
                      <a:pt x="7146924" y="2129971"/>
                    </a:lnTo>
                    <a:lnTo>
                      <a:pt x="5951127" y="2129971"/>
                    </a:lnTo>
                    <a:close/>
                    <a:moveTo>
                      <a:pt x="3236411" y="1011736"/>
                    </a:moveTo>
                    <a:lnTo>
                      <a:pt x="4432207" y="1011736"/>
                    </a:lnTo>
                    <a:lnTo>
                      <a:pt x="4432207" y="2129971"/>
                    </a:lnTo>
                    <a:lnTo>
                      <a:pt x="3236411" y="2129971"/>
                    </a:lnTo>
                    <a:close/>
                    <a:moveTo>
                      <a:pt x="702853" y="1011736"/>
                    </a:moveTo>
                    <a:lnTo>
                      <a:pt x="1898649" y="1011736"/>
                    </a:lnTo>
                    <a:lnTo>
                      <a:pt x="1898649" y="2129971"/>
                    </a:lnTo>
                    <a:lnTo>
                      <a:pt x="702853" y="2129971"/>
                    </a:lnTo>
                    <a:close/>
                    <a:moveTo>
                      <a:pt x="5565774" y="783772"/>
                    </a:moveTo>
                    <a:lnTo>
                      <a:pt x="5565774" y="3897924"/>
                    </a:lnTo>
                    <a:lnTo>
                      <a:pt x="7543458" y="3897924"/>
                    </a:lnTo>
                    <a:lnTo>
                      <a:pt x="7543458" y="783772"/>
                    </a:lnTo>
                    <a:close/>
                    <a:moveTo>
                      <a:pt x="2528206" y="783772"/>
                    </a:moveTo>
                    <a:lnTo>
                      <a:pt x="2528206" y="3897924"/>
                    </a:lnTo>
                    <a:lnTo>
                      <a:pt x="5319031" y="3897924"/>
                    </a:lnTo>
                    <a:lnTo>
                      <a:pt x="5319031" y="783772"/>
                    </a:lnTo>
                    <a:close/>
                    <a:moveTo>
                      <a:pt x="258929" y="783772"/>
                    </a:moveTo>
                    <a:lnTo>
                      <a:pt x="258929" y="3897924"/>
                    </a:lnTo>
                    <a:lnTo>
                      <a:pt x="2281463" y="3897924"/>
                    </a:lnTo>
                    <a:lnTo>
                      <a:pt x="2281463" y="783772"/>
                    </a:lnTo>
                    <a:close/>
                    <a:moveTo>
                      <a:pt x="5565774" y="238649"/>
                    </a:moveTo>
                    <a:lnTo>
                      <a:pt x="5565774" y="537029"/>
                    </a:lnTo>
                    <a:lnTo>
                      <a:pt x="7543458" y="537029"/>
                    </a:lnTo>
                    <a:lnTo>
                      <a:pt x="7543458" y="238649"/>
                    </a:lnTo>
                    <a:close/>
                    <a:moveTo>
                      <a:pt x="2528206" y="238649"/>
                    </a:moveTo>
                    <a:lnTo>
                      <a:pt x="2528206" y="537029"/>
                    </a:lnTo>
                    <a:lnTo>
                      <a:pt x="5319031" y="537029"/>
                    </a:lnTo>
                    <a:lnTo>
                      <a:pt x="5319031" y="238649"/>
                    </a:lnTo>
                    <a:close/>
                    <a:moveTo>
                      <a:pt x="258929" y="238649"/>
                    </a:moveTo>
                    <a:lnTo>
                      <a:pt x="258929" y="537029"/>
                    </a:lnTo>
                    <a:lnTo>
                      <a:pt x="2281463" y="537029"/>
                    </a:lnTo>
                    <a:lnTo>
                      <a:pt x="2281463" y="238649"/>
                    </a:lnTo>
                    <a:close/>
                    <a:moveTo>
                      <a:pt x="0" y="0"/>
                    </a:moveTo>
                    <a:lnTo>
                      <a:pt x="7767863" y="0"/>
                    </a:lnTo>
                    <a:lnTo>
                      <a:pt x="7767863" y="537029"/>
                    </a:lnTo>
                    <a:lnTo>
                      <a:pt x="7767863" y="783772"/>
                    </a:lnTo>
                    <a:lnTo>
                      <a:pt x="7767863" y="4136572"/>
                    </a:lnTo>
                    <a:lnTo>
                      <a:pt x="0" y="413657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1504545" y="2574846"/>
                <a:ext cx="1188720" cy="184666"/>
              </a:xfrm>
              <a:prstGeom prst="rect">
                <a:avLst/>
              </a:prstGeom>
              <a:noFill/>
            </p:spPr>
            <p:txBody>
              <a:bodyPr wrap="square" lIns="0" tIns="0" rIns="0" bIns="0" rtlCol="0">
                <a:spAutoFit/>
              </a:bodyPr>
              <a:lstStyle/>
              <a:p>
                <a:pPr algn="ctr"/>
                <a:r>
                  <a:rPr lang="en-US" sz="1200" dirty="0">
                    <a:solidFill>
                      <a:schemeClr val="tx1">
                        <a:lumMod val="50000"/>
                        <a:lumOff val="50000"/>
                      </a:schemeClr>
                    </a:solidFill>
                  </a:rPr>
                  <a:t>Daily Standup</a:t>
                </a:r>
              </a:p>
            </p:txBody>
          </p:sp>
          <p:sp>
            <p:nvSpPr>
              <p:cNvPr id="39" name="TextBox 38"/>
              <p:cNvSpPr txBox="1"/>
              <p:nvPr/>
            </p:nvSpPr>
            <p:spPr>
              <a:xfrm>
                <a:off x="1778865" y="2131125"/>
                <a:ext cx="640080" cy="461665"/>
              </a:xfrm>
              <a:prstGeom prst="rect">
                <a:avLst/>
              </a:prstGeom>
              <a:noFill/>
            </p:spPr>
            <p:txBody>
              <a:bodyPr wrap="square" lIns="0" rIns="0" rtlCol="0">
                <a:spAutoFit/>
              </a:bodyPr>
              <a:lstStyle/>
              <a:p>
                <a:pPr algn="ctr"/>
                <a:r>
                  <a:rPr lang="en-US" sz="2400" dirty="0">
                    <a:solidFill>
                      <a:schemeClr val="accent2"/>
                    </a:solidFill>
                  </a:rPr>
                  <a:t>90</a:t>
                </a:r>
                <a:r>
                  <a:rPr lang="en-US" dirty="0">
                    <a:solidFill>
                      <a:schemeClr val="bg1">
                        <a:lumMod val="50000"/>
                      </a:schemeClr>
                    </a:solidFill>
                  </a:rPr>
                  <a:t>%</a:t>
                </a:r>
              </a:p>
            </p:txBody>
          </p:sp>
        </p:grpSp>
      </p:grpSp>
      <p:grpSp>
        <p:nvGrpSpPr>
          <p:cNvPr id="3" name="Group 2">
            <a:extLst>
              <a:ext uri="{FF2B5EF4-FFF2-40B4-BE49-F238E27FC236}">
                <a16:creationId xmlns:a16="http://schemas.microsoft.com/office/drawing/2014/main" id="{F4056AB3-B4B0-4BE5-9239-485B9B512083}"/>
              </a:ext>
            </a:extLst>
          </p:cNvPr>
          <p:cNvGrpSpPr/>
          <p:nvPr/>
        </p:nvGrpSpPr>
        <p:grpSpPr>
          <a:xfrm>
            <a:off x="1041926" y="2856223"/>
            <a:ext cx="2569398" cy="1027417"/>
            <a:chOff x="1076654" y="2856223"/>
            <a:chExt cx="2569398" cy="1027417"/>
          </a:xfrm>
        </p:grpSpPr>
        <p:grpSp>
          <p:nvGrpSpPr>
            <p:cNvPr id="9" name="Group 8">
              <a:extLst>
                <a:ext uri="{FF2B5EF4-FFF2-40B4-BE49-F238E27FC236}">
                  <a16:creationId xmlns:a16="http://schemas.microsoft.com/office/drawing/2014/main" id="{56F0B0D8-BEC8-46B0-BCA4-E27D4E6134B8}"/>
                </a:ext>
              </a:extLst>
            </p:cNvPr>
            <p:cNvGrpSpPr/>
            <p:nvPr/>
          </p:nvGrpSpPr>
          <p:grpSpPr>
            <a:xfrm>
              <a:off x="2457332" y="2856223"/>
              <a:ext cx="1188720" cy="1027417"/>
              <a:chOff x="886862" y="3145062"/>
              <a:chExt cx="1188720" cy="1027417"/>
            </a:xfrm>
          </p:grpSpPr>
          <p:sp>
            <p:nvSpPr>
              <p:cNvPr id="29" name="Freeform 28"/>
              <p:cNvSpPr>
                <a:spLocks noChangeAspect="1"/>
              </p:cNvSpPr>
              <p:nvPr/>
            </p:nvSpPr>
            <p:spPr>
              <a:xfrm>
                <a:off x="1252622" y="3145062"/>
                <a:ext cx="457200" cy="459519"/>
              </a:xfrm>
              <a:custGeom>
                <a:avLst/>
                <a:gdLst>
                  <a:gd name="connsiteX0" fmla="*/ 3618598 w 4065927"/>
                  <a:gd name="connsiteY0" fmla="*/ 2107498 h 4086546"/>
                  <a:gd name="connsiteX1" fmla="*/ 3702852 w 4065927"/>
                  <a:gd name="connsiteY1" fmla="*/ 2163345 h 4086546"/>
                  <a:gd name="connsiteX2" fmla="*/ 3707252 w 4065927"/>
                  <a:gd name="connsiteY2" fmla="*/ 2185134 h 4086546"/>
                  <a:gd name="connsiteX3" fmla="*/ 3700799 w 4065927"/>
                  <a:gd name="connsiteY3" fmla="*/ 2262497 h 4086546"/>
                  <a:gd name="connsiteX4" fmla="*/ 3678602 w 4065927"/>
                  <a:gd name="connsiteY4" fmla="*/ 2351099 h 4086546"/>
                  <a:gd name="connsiteX5" fmla="*/ 2079227 w 4065927"/>
                  <a:gd name="connsiteY5" fmla="*/ 3651228 h 4086546"/>
                  <a:gd name="connsiteX6" fmla="*/ 1935540 w 4065927"/>
                  <a:gd name="connsiteY6" fmla="*/ 3657183 h 4086546"/>
                  <a:gd name="connsiteX7" fmla="*/ 2234881 w 4065927"/>
                  <a:gd name="connsiteY7" fmla="*/ 3917668 h 4086546"/>
                  <a:gd name="connsiteX8" fmla="*/ 2267720 w 4065927"/>
                  <a:gd name="connsiteY8" fmla="*/ 3983619 h 4086546"/>
                  <a:gd name="connsiteX9" fmla="*/ 2244306 w 4065927"/>
                  <a:gd name="connsiteY9" fmla="*/ 4053475 h 4086546"/>
                  <a:gd name="connsiteX10" fmla="*/ 2108500 w 4065927"/>
                  <a:gd name="connsiteY10" fmla="*/ 4062900 h 4086546"/>
                  <a:gd name="connsiteX11" fmla="*/ 1647294 w 4065927"/>
                  <a:gd name="connsiteY11" fmla="*/ 3661561 h 4086546"/>
                  <a:gd name="connsiteX12" fmla="*/ 1614453 w 4065927"/>
                  <a:gd name="connsiteY12" fmla="*/ 3595610 h 4086546"/>
                  <a:gd name="connsiteX13" fmla="*/ 1615723 w 4065927"/>
                  <a:gd name="connsiteY13" fmla="*/ 3585338 h 4086546"/>
                  <a:gd name="connsiteX14" fmla="*/ 1615662 w 4065927"/>
                  <a:gd name="connsiteY14" fmla="*/ 3585068 h 4086546"/>
                  <a:gd name="connsiteX15" fmla="*/ 1616014 w 4065927"/>
                  <a:gd name="connsiteY15" fmla="*/ 3582975 h 4086546"/>
                  <a:gd name="connsiteX16" fmla="*/ 1618977 w 4065927"/>
                  <a:gd name="connsiteY16" fmla="*/ 3558985 h 4086546"/>
                  <a:gd name="connsiteX17" fmla="*/ 1620492 w 4065927"/>
                  <a:gd name="connsiteY17" fmla="*/ 3556321 h 4086546"/>
                  <a:gd name="connsiteX18" fmla="*/ 1621776 w 4065927"/>
                  <a:gd name="connsiteY18" fmla="*/ 3548676 h 4086546"/>
                  <a:gd name="connsiteX19" fmla="*/ 1642094 w 4065927"/>
                  <a:gd name="connsiteY19" fmla="*/ 3516298 h 4086546"/>
                  <a:gd name="connsiteX20" fmla="*/ 2063128 w 4065927"/>
                  <a:gd name="connsiteY20" fmla="*/ 3072996 h 4086546"/>
                  <a:gd name="connsiteX21" fmla="*/ 2199216 w 4065927"/>
                  <a:gd name="connsiteY21" fmla="*/ 3069490 h 4086546"/>
                  <a:gd name="connsiteX22" fmla="*/ 2202722 w 4065927"/>
                  <a:gd name="connsiteY22" fmla="*/ 3205579 h 4086546"/>
                  <a:gd name="connsiteX23" fmla="*/ 1947978 w 4065927"/>
                  <a:gd name="connsiteY23" fmla="*/ 3473796 h 4086546"/>
                  <a:gd name="connsiteX24" fmla="*/ 2062548 w 4065927"/>
                  <a:gd name="connsiteY24" fmla="*/ 3469093 h 4086546"/>
                  <a:gd name="connsiteX25" fmla="*/ 3497393 w 4065927"/>
                  <a:gd name="connsiteY25" fmla="*/ 2318247 h 4086546"/>
                  <a:gd name="connsiteX26" fmla="*/ 3527559 w 4065927"/>
                  <a:gd name="connsiteY26" fmla="*/ 2200925 h 4086546"/>
                  <a:gd name="connsiteX27" fmla="*/ 3527158 w 4065927"/>
                  <a:gd name="connsiteY27" fmla="*/ 2198938 h 4086546"/>
                  <a:gd name="connsiteX28" fmla="*/ 3618598 w 4065927"/>
                  <a:gd name="connsiteY28" fmla="*/ 2107498 h 4086546"/>
                  <a:gd name="connsiteX29" fmla="*/ 680812 w 4065927"/>
                  <a:gd name="connsiteY29" fmla="*/ 486731 h 4086546"/>
                  <a:gd name="connsiteX30" fmla="*/ 752807 w 4065927"/>
                  <a:gd name="connsiteY30" fmla="*/ 502377 h 4086546"/>
                  <a:gd name="connsiteX31" fmla="*/ 760025 w 4065927"/>
                  <a:gd name="connsiteY31" fmla="*/ 509794 h 4086546"/>
                  <a:gd name="connsiteX32" fmla="*/ 760274 w 4065927"/>
                  <a:gd name="connsiteY32" fmla="*/ 509916 h 4086546"/>
                  <a:gd name="connsiteX33" fmla="*/ 761686 w 4065927"/>
                  <a:gd name="connsiteY33" fmla="*/ 511500 h 4086546"/>
                  <a:gd name="connsiteX34" fmla="*/ 778547 w 4065927"/>
                  <a:gd name="connsiteY34" fmla="*/ 528821 h 4086546"/>
                  <a:gd name="connsiteX35" fmla="*/ 779677 w 4065927"/>
                  <a:gd name="connsiteY35" fmla="*/ 531670 h 4086546"/>
                  <a:gd name="connsiteX36" fmla="*/ 784838 w 4065927"/>
                  <a:gd name="connsiteY36" fmla="*/ 537455 h 4086546"/>
                  <a:gd name="connsiteX37" fmla="*/ 797382 w 4065927"/>
                  <a:gd name="connsiteY37" fmla="*/ 573563 h 4086546"/>
                  <a:gd name="connsiteX38" fmla="*/ 879760 w 4065927"/>
                  <a:gd name="connsiteY38" fmla="*/ 1179368 h 4086546"/>
                  <a:gd name="connsiteX39" fmla="*/ 797347 w 4065927"/>
                  <a:gd name="connsiteY39" fmla="*/ 1287722 h 4086546"/>
                  <a:gd name="connsiteX40" fmla="*/ 688993 w 4065927"/>
                  <a:gd name="connsiteY40" fmla="*/ 1205309 h 4086546"/>
                  <a:gd name="connsiteX41" fmla="*/ 635062 w 4065927"/>
                  <a:gd name="connsiteY41" fmla="*/ 808700 h 4086546"/>
                  <a:gd name="connsiteX42" fmla="*/ 571835 w 4065927"/>
                  <a:gd name="connsiteY42" fmla="*/ 892203 h 4086546"/>
                  <a:gd name="connsiteX43" fmla="*/ 279550 w 4065927"/>
                  <a:gd name="connsiteY43" fmla="*/ 1828800 h 4086546"/>
                  <a:gd name="connsiteX44" fmla="*/ 1140927 w 4065927"/>
                  <a:gd name="connsiteY44" fmla="*/ 3276067 h 4086546"/>
                  <a:gd name="connsiteX45" fmla="*/ 1151845 w 4065927"/>
                  <a:gd name="connsiteY45" fmla="*/ 3281326 h 4086546"/>
                  <a:gd name="connsiteX46" fmla="*/ 1151405 w 4065927"/>
                  <a:gd name="connsiteY46" fmla="*/ 3282878 h 4086546"/>
                  <a:gd name="connsiteX47" fmla="*/ 1178420 w 4065927"/>
                  <a:gd name="connsiteY47" fmla="*/ 3301092 h 4086546"/>
                  <a:gd name="connsiteX48" fmla="*/ 1205202 w 4065927"/>
                  <a:gd name="connsiteY48" fmla="*/ 3365750 h 4086546"/>
                  <a:gd name="connsiteX49" fmla="*/ 1113762 w 4065927"/>
                  <a:gd name="connsiteY49" fmla="*/ 3457190 h 4086546"/>
                  <a:gd name="connsiteX50" fmla="*/ 1102628 w 4065927"/>
                  <a:gd name="connsiteY50" fmla="*/ 3454942 h 4086546"/>
                  <a:gd name="connsiteX51" fmla="*/ 1083064 w 4065927"/>
                  <a:gd name="connsiteY51" fmla="*/ 3450993 h 4086546"/>
                  <a:gd name="connsiteX52" fmla="*/ 1078170 w 4065927"/>
                  <a:gd name="connsiteY52" fmla="*/ 3450004 h 4086546"/>
                  <a:gd name="connsiteX53" fmla="*/ 1071054 w 4065927"/>
                  <a:gd name="connsiteY53" fmla="*/ 3445207 h 4086546"/>
                  <a:gd name="connsiteX54" fmla="*/ 1053756 w 4065927"/>
                  <a:gd name="connsiteY54" fmla="*/ 3436874 h 4086546"/>
                  <a:gd name="connsiteX55" fmla="*/ 96670 w 4065927"/>
                  <a:gd name="connsiteY55" fmla="*/ 1828800 h 4086546"/>
                  <a:gd name="connsiteX56" fmla="*/ 421431 w 4065927"/>
                  <a:gd name="connsiteY56" fmla="*/ 788137 h 4086546"/>
                  <a:gd name="connsiteX57" fmla="*/ 473113 w 4065927"/>
                  <a:gd name="connsiteY57" fmla="*/ 719881 h 4086546"/>
                  <a:gd name="connsiteX58" fmla="*/ 113386 w 4065927"/>
                  <a:gd name="connsiteY58" fmla="*/ 784854 h 4086546"/>
                  <a:gd name="connsiteX59" fmla="*/ 41392 w 4065927"/>
                  <a:gd name="connsiteY59" fmla="*/ 769206 h 4086546"/>
                  <a:gd name="connsiteX60" fmla="*/ 1549 w 4065927"/>
                  <a:gd name="connsiteY60" fmla="*/ 707235 h 4086546"/>
                  <a:gd name="connsiteX61" fmla="*/ 79168 w 4065927"/>
                  <a:gd name="connsiteY61" fmla="*/ 595398 h 4086546"/>
                  <a:gd name="connsiteX62" fmla="*/ 1925470 w 4065927"/>
                  <a:gd name="connsiteY62" fmla="*/ 0 h 4086546"/>
                  <a:gd name="connsiteX63" fmla="*/ 3627419 w 4065927"/>
                  <a:gd name="connsiteY63" fmla="*/ 1158225 h 4086546"/>
                  <a:gd name="connsiteX64" fmla="*/ 3671264 w 4065927"/>
                  <a:gd name="connsiteY64" fmla="*/ 1285242 h 4086546"/>
                  <a:gd name="connsiteX65" fmla="*/ 3891574 w 4065927"/>
                  <a:gd name="connsiteY65" fmla="*/ 979627 h 4086546"/>
                  <a:gd name="connsiteX66" fmla="*/ 3954248 w 4065927"/>
                  <a:gd name="connsiteY66" fmla="*/ 940899 h 4086546"/>
                  <a:gd name="connsiteX67" fmla="*/ 4025951 w 4065927"/>
                  <a:gd name="connsiteY67" fmla="*/ 957832 h 4086546"/>
                  <a:gd name="connsiteX68" fmla="*/ 4047746 w 4065927"/>
                  <a:gd name="connsiteY68" fmla="*/ 1092209 h 4086546"/>
                  <a:gd name="connsiteX69" fmla="*/ 3690229 w 4065927"/>
                  <a:gd name="connsiteY69" fmla="*/ 1588158 h 4086546"/>
                  <a:gd name="connsiteX70" fmla="*/ 3627554 w 4065927"/>
                  <a:gd name="connsiteY70" fmla="*/ 1626887 h 4086546"/>
                  <a:gd name="connsiteX71" fmla="*/ 3617210 w 4065927"/>
                  <a:gd name="connsiteY71" fmla="*/ 1626562 h 4086546"/>
                  <a:gd name="connsiteX72" fmla="*/ 3616946 w 4065927"/>
                  <a:gd name="connsiteY72" fmla="*/ 1626647 h 4086546"/>
                  <a:gd name="connsiteX73" fmla="*/ 3614830 w 4065927"/>
                  <a:gd name="connsiteY73" fmla="*/ 1626487 h 4086546"/>
                  <a:gd name="connsiteX74" fmla="*/ 3590670 w 4065927"/>
                  <a:gd name="connsiteY74" fmla="*/ 1625729 h 4086546"/>
                  <a:gd name="connsiteX75" fmla="*/ 3587878 w 4065927"/>
                  <a:gd name="connsiteY75" fmla="*/ 1624464 h 4086546"/>
                  <a:gd name="connsiteX76" fmla="*/ 3580148 w 4065927"/>
                  <a:gd name="connsiteY76" fmla="*/ 1623884 h 4086546"/>
                  <a:gd name="connsiteX77" fmla="*/ 3546049 w 4065927"/>
                  <a:gd name="connsiteY77" fmla="*/ 1606609 h 4086546"/>
                  <a:gd name="connsiteX78" fmla="*/ 3066129 w 4065927"/>
                  <a:gd name="connsiteY78" fmla="*/ 1227844 h 4086546"/>
                  <a:gd name="connsiteX79" fmla="*/ 3050203 w 4065927"/>
                  <a:gd name="connsiteY79" fmla="*/ 1092645 h 4086546"/>
                  <a:gd name="connsiteX80" fmla="*/ 3185402 w 4065927"/>
                  <a:gd name="connsiteY80" fmla="*/ 1076719 h 4086546"/>
                  <a:gd name="connsiteX81" fmla="*/ 3489285 w 4065927"/>
                  <a:gd name="connsiteY81" fmla="*/ 1316551 h 4086546"/>
                  <a:gd name="connsiteX82" fmla="*/ 3453512 w 4065927"/>
                  <a:gd name="connsiteY82" fmla="*/ 1215953 h 4086546"/>
                  <a:gd name="connsiteX83" fmla="*/ 1925470 w 4065927"/>
                  <a:gd name="connsiteY83" fmla="*/ 182880 h 4086546"/>
                  <a:gd name="connsiteX84" fmla="*/ 1436024 w 4065927"/>
                  <a:gd name="connsiteY84" fmla="*/ 256877 h 4086546"/>
                  <a:gd name="connsiteX85" fmla="*/ 1320330 w 4065927"/>
                  <a:gd name="connsiteY85" fmla="*/ 299222 h 4086546"/>
                  <a:gd name="connsiteX86" fmla="*/ 1250441 w 4065927"/>
                  <a:gd name="connsiteY86" fmla="*/ 328697 h 4086546"/>
                  <a:gd name="connsiteX87" fmla="*/ 1159001 w 4065927"/>
                  <a:gd name="connsiteY87" fmla="*/ 231072 h 4086546"/>
                  <a:gd name="connsiteX88" fmla="*/ 1185783 w 4065927"/>
                  <a:gd name="connsiteY88" fmla="*/ 162041 h 4086546"/>
                  <a:gd name="connsiteX89" fmla="*/ 1229119 w 4065927"/>
                  <a:gd name="connsiteY89" fmla="*/ 138043 h 4086546"/>
                  <a:gd name="connsiteX90" fmla="*/ 1381641 w 4065927"/>
                  <a:gd name="connsiteY90" fmla="*/ 82219 h 4086546"/>
                  <a:gd name="connsiteX91" fmla="*/ 1925470 w 4065927"/>
                  <a:gd name="connsiteY91" fmla="*/ 0 h 408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65927" h="4086546">
                    <a:moveTo>
                      <a:pt x="3618598" y="2107498"/>
                    </a:moveTo>
                    <a:cubicBezTo>
                      <a:pt x="3656474" y="2107498"/>
                      <a:pt x="3688971" y="2130526"/>
                      <a:pt x="3702852" y="2163345"/>
                    </a:cubicBezTo>
                    <a:lnTo>
                      <a:pt x="3707252" y="2185134"/>
                    </a:lnTo>
                    <a:lnTo>
                      <a:pt x="3700799" y="2262497"/>
                    </a:lnTo>
                    <a:lnTo>
                      <a:pt x="3678602" y="2351099"/>
                    </a:lnTo>
                    <a:cubicBezTo>
                      <a:pt x="3467893" y="3059411"/>
                      <a:pt x="2839626" y="3587930"/>
                      <a:pt x="2079227" y="3651228"/>
                    </a:cubicBezTo>
                    <a:lnTo>
                      <a:pt x="1935540" y="3657183"/>
                    </a:lnTo>
                    <a:lnTo>
                      <a:pt x="2234881" y="3917668"/>
                    </a:lnTo>
                    <a:cubicBezTo>
                      <a:pt x="2254933" y="3935117"/>
                      <a:pt x="2266014" y="3959043"/>
                      <a:pt x="2267720" y="3983619"/>
                    </a:cubicBezTo>
                    <a:cubicBezTo>
                      <a:pt x="2269426" y="4008196"/>
                      <a:pt x="2261756" y="4033422"/>
                      <a:pt x="2244306" y="4053475"/>
                    </a:cubicBezTo>
                    <a:cubicBezTo>
                      <a:pt x="2209408" y="4093579"/>
                      <a:pt x="2148605" y="4097799"/>
                      <a:pt x="2108500" y="4062900"/>
                    </a:cubicBezTo>
                    <a:lnTo>
                      <a:pt x="1647294" y="3661561"/>
                    </a:lnTo>
                    <a:cubicBezTo>
                      <a:pt x="1627240" y="3644111"/>
                      <a:pt x="1616159" y="3620186"/>
                      <a:pt x="1614453" y="3595610"/>
                    </a:cubicBezTo>
                    <a:lnTo>
                      <a:pt x="1615723" y="3585338"/>
                    </a:lnTo>
                    <a:lnTo>
                      <a:pt x="1615662" y="3585068"/>
                    </a:lnTo>
                    <a:lnTo>
                      <a:pt x="1616014" y="3582975"/>
                    </a:lnTo>
                    <a:lnTo>
                      <a:pt x="1618977" y="3558985"/>
                    </a:lnTo>
                    <a:lnTo>
                      <a:pt x="1620492" y="3556321"/>
                    </a:lnTo>
                    <a:lnTo>
                      <a:pt x="1621776" y="3548676"/>
                    </a:lnTo>
                    <a:cubicBezTo>
                      <a:pt x="1626175" y="3536971"/>
                      <a:pt x="1632941" y="3525935"/>
                      <a:pt x="1642094" y="3516298"/>
                    </a:cubicBezTo>
                    <a:lnTo>
                      <a:pt x="2063128" y="3072996"/>
                    </a:lnTo>
                    <a:cubicBezTo>
                      <a:pt x="2099739" y="3034449"/>
                      <a:pt x="2160669" y="3032879"/>
                      <a:pt x="2199216" y="3069490"/>
                    </a:cubicBezTo>
                    <a:cubicBezTo>
                      <a:pt x="2237764" y="3106101"/>
                      <a:pt x="2239333" y="3167031"/>
                      <a:pt x="2202722" y="3205579"/>
                    </a:cubicBezTo>
                    <a:lnTo>
                      <a:pt x="1947978" y="3473796"/>
                    </a:lnTo>
                    <a:lnTo>
                      <a:pt x="2062548" y="3469093"/>
                    </a:lnTo>
                    <a:cubicBezTo>
                      <a:pt x="2740539" y="3413194"/>
                      <a:pt x="3302026" y="2946374"/>
                      <a:pt x="3497393" y="2318247"/>
                    </a:cubicBezTo>
                    <a:lnTo>
                      <a:pt x="3527559" y="2200925"/>
                    </a:lnTo>
                    <a:lnTo>
                      <a:pt x="3527158" y="2198938"/>
                    </a:lnTo>
                    <a:cubicBezTo>
                      <a:pt x="3527158" y="2148437"/>
                      <a:pt x="3568097" y="2107498"/>
                      <a:pt x="3618598" y="2107498"/>
                    </a:cubicBezTo>
                    <a:close/>
                    <a:moveTo>
                      <a:pt x="680812" y="486731"/>
                    </a:moveTo>
                    <a:cubicBezTo>
                      <a:pt x="706971" y="482005"/>
                      <a:pt x="732568" y="488331"/>
                      <a:pt x="752807" y="502377"/>
                    </a:cubicBezTo>
                    <a:lnTo>
                      <a:pt x="760025" y="509794"/>
                    </a:lnTo>
                    <a:lnTo>
                      <a:pt x="760274" y="509916"/>
                    </a:lnTo>
                    <a:lnTo>
                      <a:pt x="761686" y="511500"/>
                    </a:lnTo>
                    <a:lnTo>
                      <a:pt x="778547" y="528821"/>
                    </a:lnTo>
                    <a:lnTo>
                      <a:pt x="779677" y="531670"/>
                    </a:lnTo>
                    <a:lnTo>
                      <a:pt x="784838" y="537455"/>
                    </a:lnTo>
                    <a:cubicBezTo>
                      <a:pt x="791216" y="548210"/>
                      <a:pt x="795591" y="560394"/>
                      <a:pt x="797382" y="573563"/>
                    </a:cubicBezTo>
                    <a:lnTo>
                      <a:pt x="879760" y="1179368"/>
                    </a:lnTo>
                    <a:cubicBezTo>
                      <a:pt x="886923" y="1232046"/>
                      <a:pt x="850025" y="1280558"/>
                      <a:pt x="797347" y="1287722"/>
                    </a:cubicBezTo>
                    <a:cubicBezTo>
                      <a:pt x="744668" y="1294885"/>
                      <a:pt x="696156" y="1257987"/>
                      <a:pt x="688993" y="1205309"/>
                    </a:cubicBezTo>
                    <a:lnTo>
                      <a:pt x="635062" y="808700"/>
                    </a:lnTo>
                    <a:lnTo>
                      <a:pt x="571835" y="892203"/>
                    </a:lnTo>
                    <a:cubicBezTo>
                      <a:pt x="387540" y="1158057"/>
                      <a:pt x="279550" y="1480817"/>
                      <a:pt x="279550" y="1828800"/>
                    </a:cubicBezTo>
                    <a:cubicBezTo>
                      <a:pt x="279550" y="2453749"/>
                      <a:pt x="627852" y="2997348"/>
                      <a:pt x="1140927" y="3276067"/>
                    </a:cubicBezTo>
                    <a:lnTo>
                      <a:pt x="1151845" y="3281326"/>
                    </a:lnTo>
                    <a:cubicBezTo>
                      <a:pt x="1151698" y="3281843"/>
                      <a:pt x="1151552" y="3282361"/>
                      <a:pt x="1151405" y="3282878"/>
                    </a:cubicBezTo>
                    <a:lnTo>
                      <a:pt x="1178420" y="3301092"/>
                    </a:lnTo>
                    <a:cubicBezTo>
                      <a:pt x="1194967" y="3317640"/>
                      <a:pt x="1205202" y="3340500"/>
                      <a:pt x="1205202" y="3365750"/>
                    </a:cubicBezTo>
                    <a:cubicBezTo>
                      <a:pt x="1205202" y="3416251"/>
                      <a:pt x="1164263" y="3457190"/>
                      <a:pt x="1113762" y="3457190"/>
                    </a:cubicBezTo>
                    <a:lnTo>
                      <a:pt x="1102628" y="3454942"/>
                    </a:lnTo>
                    <a:lnTo>
                      <a:pt x="1083064" y="3450993"/>
                    </a:lnTo>
                    <a:lnTo>
                      <a:pt x="1078170" y="3450004"/>
                    </a:lnTo>
                    <a:lnTo>
                      <a:pt x="1071054" y="3445207"/>
                    </a:lnTo>
                    <a:lnTo>
                      <a:pt x="1053756" y="3436874"/>
                    </a:lnTo>
                    <a:cubicBezTo>
                      <a:pt x="483673" y="3127186"/>
                      <a:pt x="96670" y="2523188"/>
                      <a:pt x="96670" y="1828800"/>
                    </a:cubicBezTo>
                    <a:cubicBezTo>
                      <a:pt x="96670" y="1442153"/>
                      <a:pt x="216659" y="1083530"/>
                      <a:pt x="421431" y="788137"/>
                    </a:cubicBezTo>
                    <a:lnTo>
                      <a:pt x="473113" y="719881"/>
                    </a:lnTo>
                    <a:lnTo>
                      <a:pt x="113386" y="784854"/>
                    </a:lnTo>
                    <a:cubicBezTo>
                      <a:pt x="87228" y="789578"/>
                      <a:pt x="61630" y="783253"/>
                      <a:pt x="41392" y="769206"/>
                    </a:cubicBezTo>
                    <a:cubicBezTo>
                      <a:pt x="21153" y="755160"/>
                      <a:pt x="6274" y="733394"/>
                      <a:pt x="1549" y="707235"/>
                    </a:cubicBezTo>
                    <a:cubicBezTo>
                      <a:pt x="-7900" y="654919"/>
                      <a:pt x="26851" y="604847"/>
                      <a:pt x="79168" y="595398"/>
                    </a:cubicBezTo>
                    <a:close/>
                    <a:moveTo>
                      <a:pt x="1925470" y="0"/>
                    </a:moveTo>
                    <a:cubicBezTo>
                      <a:pt x="2698766" y="0"/>
                      <a:pt x="3359962" y="479955"/>
                      <a:pt x="3627419" y="1158225"/>
                    </a:cubicBezTo>
                    <a:lnTo>
                      <a:pt x="3671264" y="1285242"/>
                    </a:lnTo>
                    <a:lnTo>
                      <a:pt x="3891574" y="979627"/>
                    </a:lnTo>
                    <a:cubicBezTo>
                      <a:pt x="3907118" y="958065"/>
                      <a:pt x="3929931" y="944843"/>
                      <a:pt x="3954248" y="940899"/>
                    </a:cubicBezTo>
                    <a:cubicBezTo>
                      <a:pt x="3978566" y="936954"/>
                      <a:pt x="4004388" y="942287"/>
                      <a:pt x="4025951" y="957832"/>
                    </a:cubicBezTo>
                    <a:cubicBezTo>
                      <a:pt x="4069076" y="988919"/>
                      <a:pt x="4078835" y="1049083"/>
                      <a:pt x="4047746" y="1092209"/>
                    </a:cubicBezTo>
                    <a:lnTo>
                      <a:pt x="3690229" y="1588158"/>
                    </a:lnTo>
                    <a:cubicBezTo>
                      <a:pt x="3674685" y="1609722"/>
                      <a:pt x="3651872" y="1622943"/>
                      <a:pt x="3627554" y="1626887"/>
                    </a:cubicBezTo>
                    <a:lnTo>
                      <a:pt x="3617210" y="1626562"/>
                    </a:lnTo>
                    <a:lnTo>
                      <a:pt x="3616946" y="1626647"/>
                    </a:lnTo>
                    <a:lnTo>
                      <a:pt x="3614830" y="1626487"/>
                    </a:lnTo>
                    <a:lnTo>
                      <a:pt x="3590670" y="1625729"/>
                    </a:lnTo>
                    <a:lnTo>
                      <a:pt x="3587878" y="1624464"/>
                    </a:lnTo>
                    <a:lnTo>
                      <a:pt x="3580148" y="1623884"/>
                    </a:lnTo>
                    <a:cubicBezTo>
                      <a:pt x="3568090" y="1620573"/>
                      <a:pt x="3556482" y="1614843"/>
                      <a:pt x="3546049" y="1606609"/>
                    </a:cubicBezTo>
                    <a:lnTo>
                      <a:pt x="3066129" y="1227844"/>
                    </a:lnTo>
                    <a:cubicBezTo>
                      <a:pt x="3024398" y="1194908"/>
                      <a:pt x="3017267" y="1134377"/>
                      <a:pt x="3050203" y="1092645"/>
                    </a:cubicBezTo>
                    <a:cubicBezTo>
                      <a:pt x="3083139" y="1050913"/>
                      <a:pt x="3143670" y="1043783"/>
                      <a:pt x="3185402" y="1076719"/>
                    </a:cubicBezTo>
                    <a:lnTo>
                      <a:pt x="3489285" y="1316551"/>
                    </a:lnTo>
                    <a:lnTo>
                      <a:pt x="3453512" y="1215953"/>
                    </a:lnTo>
                    <a:cubicBezTo>
                      <a:pt x="3210438" y="610443"/>
                      <a:pt x="2617886" y="182880"/>
                      <a:pt x="1925470" y="182880"/>
                    </a:cubicBezTo>
                    <a:cubicBezTo>
                      <a:pt x="1755029" y="182880"/>
                      <a:pt x="1590640" y="208787"/>
                      <a:pt x="1436024" y="256877"/>
                    </a:cubicBezTo>
                    <a:lnTo>
                      <a:pt x="1320330" y="299222"/>
                    </a:lnTo>
                    <a:lnTo>
                      <a:pt x="1250441" y="328697"/>
                    </a:lnTo>
                    <a:cubicBezTo>
                      <a:pt x="1199940" y="328697"/>
                      <a:pt x="1159001" y="284989"/>
                      <a:pt x="1159001" y="231072"/>
                    </a:cubicBezTo>
                    <a:cubicBezTo>
                      <a:pt x="1159001" y="204114"/>
                      <a:pt x="1169236" y="179707"/>
                      <a:pt x="1185783" y="162041"/>
                    </a:cubicBezTo>
                    <a:lnTo>
                      <a:pt x="1229119" y="138043"/>
                    </a:lnTo>
                    <a:lnTo>
                      <a:pt x="1381641" y="82219"/>
                    </a:lnTo>
                    <a:cubicBezTo>
                      <a:pt x="1553437" y="28786"/>
                      <a:pt x="1736092" y="0"/>
                      <a:pt x="19254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886862" y="3987813"/>
                <a:ext cx="1188720" cy="184666"/>
              </a:xfrm>
              <a:prstGeom prst="rect">
                <a:avLst/>
              </a:prstGeom>
              <a:noFill/>
            </p:spPr>
            <p:txBody>
              <a:bodyPr wrap="square" lIns="0" tIns="0" rIns="0" bIns="0" rtlCol="0">
                <a:spAutoFit/>
              </a:bodyPr>
              <a:lstStyle/>
              <a:p>
                <a:pPr algn="ctr"/>
                <a:r>
                  <a:rPr lang="en-US" sz="1200" dirty="0">
                    <a:solidFill>
                      <a:schemeClr val="tx1">
                        <a:lumMod val="50000"/>
                        <a:lumOff val="50000"/>
                      </a:schemeClr>
                    </a:solidFill>
                  </a:rPr>
                  <a:t>Short Iterations</a:t>
                </a:r>
              </a:p>
            </p:txBody>
          </p:sp>
          <p:sp>
            <p:nvSpPr>
              <p:cNvPr id="31" name="TextBox 30"/>
              <p:cNvSpPr txBox="1"/>
              <p:nvPr/>
            </p:nvSpPr>
            <p:spPr>
              <a:xfrm>
                <a:off x="1161182" y="3544092"/>
                <a:ext cx="640080" cy="461665"/>
              </a:xfrm>
              <a:prstGeom prst="rect">
                <a:avLst/>
              </a:prstGeom>
              <a:noFill/>
            </p:spPr>
            <p:txBody>
              <a:bodyPr wrap="square" lIns="0" rIns="0" rtlCol="0">
                <a:spAutoFit/>
              </a:bodyPr>
              <a:lstStyle/>
              <a:p>
                <a:pPr algn="ctr"/>
                <a:r>
                  <a:rPr lang="en-US" sz="2400" dirty="0">
                    <a:solidFill>
                      <a:schemeClr val="accent2"/>
                    </a:solidFill>
                  </a:rPr>
                  <a:t>69</a:t>
                </a:r>
                <a:r>
                  <a:rPr lang="en-US" dirty="0">
                    <a:solidFill>
                      <a:schemeClr val="bg1">
                        <a:lumMod val="50000"/>
                      </a:schemeClr>
                    </a:solidFill>
                  </a:rPr>
                  <a:t>%</a:t>
                </a:r>
              </a:p>
            </p:txBody>
          </p:sp>
        </p:grpSp>
        <p:grpSp>
          <p:nvGrpSpPr>
            <p:cNvPr id="10" name="Group 9">
              <a:extLst>
                <a:ext uri="{FF2B5EF4-FFF2-40B4-BE49-F238E27FC236}">
                  <a16:creationId xmlns:a16="http://schemas.microsoft.com/office/drawing/2014/main" id="{717F1DA6-8A6B-493C-A579-D950F805334F}"/>
                </a:ext>
              </a:extLst>
            </p:cNvPr>
            <p:cNvGrpSpPr/>
            <p:nvPr/>
          </p:nvGrpSpPr>
          <p:grpSpPr>
            <a:xfrm>
              <a:off x="1076654" y="2939502"/>
              <a:ext cx="1188720" cy="944138"/>
              <a:chOff x="2159689" y="3236457"/>
              <a:chExt cx="1188720" cy="944138"/>
            </a:xfrm>
          </p:grpSpPr>
          <p:sp>
            <p:nvSpPr>
              <p:cNvPr id="41" name="Freeform 40"/>
              <p:cNvSpPr>
                <a:spLocks noChangeAspect="1"/>
              </p:cNvSpPr>
              <p:nvPr/>
            </p:nvSpPr>
            <p:spPr>
              <a:xfrm>
                <a:off x="2525449" y="3236457"/>
                <a:ext cx="457200" cy="321342"/>
              </a:xfrm>
              <a:custGeom>
                <a:avLst/>
                <a:gdLst>
                  <a:gd name="connsiteX0" fmla="*/ 2689244 w 4937692"/>
                  <a:gd name="connsiteY0" fmla="*/ 3226564 h 3470449"/>
                  <a:gd name="connsiteX1" fmla="*/ 2689244 w 4937692"/>
                  <a:gd name="connsiteY1" fmla="*/ 3276261 h 3470449"/>
                  <a:gd name="connsiteX2" fmla="*/ 2758069 w 4937692"/>
                  <a:gd name="connsiteY2" fmla="*/ 3345086 h 3470449"/>
                  <a:gd name="connsiteX3" fmla="*/ 4739876 w 4937692"/>
                  <a:gd name="connsiteY3" fmla="*/ 3345086 h 3470449"/>
                  <a:gd name="connsiteX4" fmla="*/ 4808701 w 4937692"/>
                  <a:gd name="connsiteY4" fmla="*/ 3276261 h 3470449"/>
                  <a:gd name="connsiteX5" fmla="*/ 4808701 w 4937692"/>
                  <a:gd name="connsiteY5" fmla="*/ 3226564 h 3470449"/>
                  <a:gd name="connsiteX6" fmla="*/ 128992 w 4937692"/>
                  <a:gd name="connsiteY6" fmla="*/ 3226564 h 3470449"/>
                  <a:gd name="connsiteX7" fmla="*/ 128992 w 4937692"/>
                  <a:gd name="connsiteY7" fmla="*/ 3276261 h 3470449"/>
                  <a:gd name="connsiteX8" fmla="*/ 197817 w 4937692"/>
                  <a:gd name="connsiteY8" fmla="*/ 3345086 h 3470449"/>
                  <a:gd name="connsiteX9" fmla="*/ 2179624 w 4937692"/>
                  <a:gd name="connsiteY9" fmla="*/ 3345086 h 3470449"/>
                  <a:gd name="connsiteX10" fmla="*/ 2248449 w 4937692"/>
                  <a:gd name="connsiteY10" fmla="*/ 3276261 h 3470449"/>
                  <a:gd name="connsiteX11" fmla="*/ 2248449 w 4937692"/>
                  <a:gd name="connsiteY11" fmla="*/ 3226564 h 3470449"/>
                  <a:gd name="connsiteX12" fmla="*/ 2689244 w 4937692"/>
                  <a:gd name="connsiteY12" fmla="*/ 2849076 h 3470449"/>
                  <a:gd name="connsiteX13" fmla="*/ 2689244 w 4937692"/>
                  <a:gd name="connsiteY13" fmla="*/ 3092960 h 3470449"/>
                  <a:gd name="connsiteX14" fmla="*/ 4808701 w 4937692"/>
                  <a:gd name="connsiteY14" fmla="*/ 3092960 h 3470449"/>
                  <a:gd name="connsiteX15" fmla="*/ 4808701 w 4937692"/>
                  <a:gd name="connsiteY15" fmla="*/ 2849076 h 3470449"/>
                  <a:gd name="connsiteX16" fmla="*/ 128992 w 4937692"/>
                  <a:gd name="connsiteY16" fmla="*/ 2849076 h 3470449"/>
                  <a:gd name="connsiteX17" fmla="*/ 128992 w 4937692"/>
                  <a:gd name="connsiteY17" fmla="*/ 3092960 h 3470449"/>
                  <a:gd name="connsiteX18" fmla="*/ 2248449 w 4937692"/>
                  <a:gd name="connsiteY18" fmla="*/ 3092960 h 3470449"/>
                  <a:gd name="connsiteX19" fmla="*/ 2248449 w 4937692"/>
                  <a:gd name="connsiteY19" fmla="*/ 2849076 h 3470449"/>
                  <a:gd name="connsiteX20" fmla="*/ 2689244 w 4937692"/>
                  <a:gd name="connsiteY20" fmla="*/ 2355234 h 3470449"/>
                  <a:gd name="connsiteX21" fmla="*/ 2689244 w 4937692"/>
                  <a:gd name="connsiteY21" fmla="*/ 2715471 h 3470449"/>
                  <a:gd name="connsiteX22" fmla="*/ 4808701 w 4937692"/>
                  <a:gd name="connsiteY22" fmla="*/ 2715471 h 3470449"/>
                  <a:gd name="connsiteX23" fmla="*/ 4808701 w 4937692"/>
                  <a:gd name="connsiteY23" fmla="*/ 2355234 h 3470449"/>
                  <a:gd name="connsiteX24" fmla="*/ 128992 w 4937692"/>
                  <a:gd name="connsiteY24" fmla="*/ 2355234 h 3470449"/>
                  <a:gd name="connsiteX25" fmla="*/ 128992 w 4937692"/>
                  <a:gd name="connsiteY25" fmla="*/ 2715471 h 3470449"/>
                  <a:gd name="connsiteX26" fmla="*/ 2248449 w 4937692"/>
                  <a:gd name="connsiteY26" fmla="*/ 2715471 h 3470449"/>
                  <a:gd name="connsiteX27" fmla="*/ 2248449 w 4937692"/>
                  <a:gd name="connsiteY27" fmla="*/ 2355234 h 3470449"/>
                  <a:gd name="connsiteX28" fmla="*/ 4589405 w 4937692"/>
                  <a:gd name="connsiteY28" fmla="*/ 1959651 h 3470449"/>
                  <a:gd name="connsiteX29" fmla="*/ 4589405 w 4937692"/>
                  <a:gd name="connsiteY29" fmla="*/ 2153012 h 3470449"/>
                  <a:gd name="connsiteX30" fmla="*/ 4782766 w 4937692"/>
                  <a:gd name="connsiteY30" fmla="*/ 2153012 h 3470449"/>
                  <a:gd name="connsiteX31" fmla="*/ 2029153 w 4937692"/>
                  <a:gd name="connsiteY31" fmla="*/ 1959651 h 3470449"/>
                  <a:gd name="connsiteX32" fmla="*/ 2029153 w 4937692"/>
                  <a:gd name="connsiteY32" fmla="*/ 2153012 h 3470449"/>
                  <a:gd name="connsiteX33" fmla="*/ 2222514 w 4937692"/>
                  <a:gd name="connsiteY33" fmla="*/ 2153012 h 3470449"/>
                  <a:gd name="connsiteX34" fmla="*/ 2758069 w 4937692"/>
                  <a:gd name="connsiteY34" fmla="*/ 1930087 h 3470449"/>
                  <a:gd name="connsiteX35" fmla="*/ 2689244 w 4937692"/>
                  <a:gd name="connsiteY35" fmla="*/ 1998913 h 3470449"/>
                  <a:gd name="connsiteX36" fmla="*/ 2689244 w 4937692"/>
                  <a:gd name="connsiteY36" fmla="*/ 2221629 h 3470449"/>
                  <a:gd name="connsiteX37" fmla="*/ 4515703 w 4937692"/>
                  <a:gd name="connsiteY37" fmla="*/ 2221629 h 3470449"/>
                  <a:gd name="connsiteX38" fmla="*/ 4515703 w 4937692"/>
                  <a:gd name="connsiteY38" fmla="*/ 1930087 h 3470449"/>
                  <a:gd name="connsiteX39" fmla="*/ 197817 w 4937692"/>
                  <a:gd name="connsiteY39" fmla="*/ 1930087 h 3470449"/>
                  <a:gd name="connsiteX40" fmla="*/ 128992 w 4937692"/>
                  <a:gd name="connsiteY40" fmla="*/ 1998913 h 3470449"/>
                  <a:gd name="connsiteX41" fmla="*/ 128992 w 4937692"/>
                  <a:gd name="connsiteY41" fmla="*/ 2221629 h 3470449"/>
                  <a:gd name="connsiteX42" fmla="*/ 1955452 w 4937692"/>
                  <a:gd name="connsiteY42" fmla="*/ 2221629 h 3470449"/>
                  <a:gd name="connsiteX43" fmla="*/ 1955452 w 4937692"/>
                  <a:gd name="connsiteY43" fmla="*/ 1930087 h 3470449"/>
                  <a:gd name="connsiteX44" fmla="*/ 2716730 w 4937692"/>
                  <a:gd name="connsiteY44" fmla="*/ 1804724 h 3470449"/>
                  <a:gd name="connsiteX45" fmla="*/ 4521424 w 4937692"/>
                  <a:gd name="connsiteY45" fmla="*/ 1804724 h 3470449"/>
                  <a:gd name="connsiteX46" fmla="*/ 4536051 w 4937692"/>
                  <a:gd name="connsiteY46" fmla="*/ 1819352 h 3470449"/>
                  <a:gd name="connsiteX47" fmla="*/ 4536867 w 4937692"/>
                  <a:gd name="connsiteY47" fmla="*/ 1818536 h 3470449"/>
                  <a:gd name="connsiteX48" fmla="*/ 4911873 w 4937692"/>
                  <a:gd name="connsiteY48" fmla="*/ 2193542 h 3470449"/>
                  <a:gd name="connsiteX49" fmla="*/ 4911057 w 4937692"/>
                  <a:gd name="connsiteY49" fmla="*/ 2194358 h 3470449"/>
                  <a:gd name="connsiteX50" fmla="*/ 4937692 w 4937692"/>
                  <a:gd name="connsiteY50" fmla="*/ 2220993 h 3470449"/>
                  <a:gd name="connsiteX51" fmla="*/ 4937692 w 4937692"/>
                  <a:gd name="connsiteY51" fmla="*/ 3313971 h 3470449"/>
                  <a:gd name="connsiteX52" fmla="*/ 4781214 w 4937692"/>
                  <a:gd name="connsiteY52" fmla="*/ 3470449 h 3470449"/>
                  <a:gd name="connsiteX53" fmla="*/ 2716730 w 4937692"/>
                  <a:gd name="connsiteY53" fmla="*/ 3470449 h 3470449"/>
                  <a:gd name="connsiteX54" fmla="*/ 2560252 w 4937692"/>
                  <a:gd name="connsiteY54" fmla="*/ 3313971 h 3470449"/>
                  <a:gd name="connsiteX55" fmla="*/ 2560252 w 4937692"/>
                  <a:gd name="connsiteY55" fmla="*/ 1961202 h 3470449"/>
                  <a:gd name="connsiteX56" fmla="*/ 2716730 w 4937692"/>
                  <a:gd name="connsiteY56" fmla="*/ 1804724 h 3470449"/>
                  <a:gd name="connsiteX57" fmla="*/ 156478 w 4937692"/>
                  <a:gd name="connsiteY57" fmla="*/ 1804724 h 3470449"/>
                  <a:gd name="connsiteX58" fmla="*/ 1961172 w 4937692"/>
                  <a:gd name="connsiteY58" fmla="*/ 1804724 h 3470449"/>
                  <a:gd name="connsiteX59" fmla="*/ 1975799 w 4937692"/>
                  <a:gd name="connsiteY59" fmla="*/ 1819352 h 3470449"/>
                  <a:gd name="connsiteX60" fmla="*/ 1976616 w 4937692"/>
                  <a:gd name="connsiteY60" fmla="*/ 1818536 h 3470449"/>
                  <a:gd name="connsiteX61" fmla="*/ 2351621 w 4937692"/>
                  <a:gd name="connsiteY61" fmla="*/ 2193542 h 3470449"/>
                  <a:gd name="connsiteX62" fmla="*/ 2350805 w 4937692"/>
                  <a:gd name="connsiteY62" fmla="*/ 2194358 h 3470449"/>
                  <a:gd name="connsiteX63" fmla="*/ 2377440 w 4937692"/>
                  <a:gd name="connsiteY63" fmla="*/ 2220993 h 3470449"/>
                  <a:gd name="connsiteX64" fmla="*/ 2377440 w 4937692"/>
                  <a:gd name="connsiteY64" fmla="*/ 3313971 h 3470449"/>
                  <a:gd name="connsiteX65" fmla="*/ 2220962 w 4937692"/>
                  <a:gd name="connsiteY65" fmla="*/ 3470449 h 3470449"/>
                  <a:gd name="connsiteX66" fmla="*/ 156478 w 4937692"/>
                  <a:gd name="connsiteY66" fmla="*/ 3470449 h 3470449"/>
                  <a:gd name="connsiteX67" fmla="*/ 0 w 4937692"/>
                  <a:gd name="connsiteY67" fmla="*/ 3313971 h 3470449"/>
                  <a:gd name="connsiteX68" fmla="*/ 0 w 4937692"/>
                  <a:gd name="connsiteY68" fmla="*/ 1961202 h 3470449"/>
                  <a:gd name="connsiteX69" fmla="*/ 156478 w 4937692"/>
                  <a:gd name="connsiteY69" fmla="*/ 1804724 h 3470449"/>
                  <a:gd name="connsiteX70" fmla="*/ 2689244 w 4937692"/>
                  <a:gd name="connsiteY70" fmla="*/ 1421840 h 3470449"/>
                  <a:gd name="connsiteX71" fmla="*/ 2689244 w 4937692"/>
                  <a:gd name="connsiteY71" fmla="*/ 1471536 h 3470449"/>
                  <a:gd name="connsiteX72" fmla="*/ 2758069 w 4937692"/>
                  <a:gd name="connsiteY72" fmla="*/ 1540362 h 3470449"/>
                  <a:gd name="connsiteX73" fmla="*/ 4739876 w 4937692"/>
                  <a:gd name="connsiteY73" fmla="*/ 1540362 h 3470449"/>
                  <a:gd name="connsiteX74" fmla="*/ 4808701 w 4937692"/>
                  <a:gd name="connsiteY74" fmla="*/ 1471536 h 3470449"/>
                  <a:gd name="connsiteX75" fmla="*/ 4808701 w 4937692"/>
                  <a:gd name="connsiteY75" fmla="*/ 1421840 h 3470449"/>
                  <a:gd name="connsiteX76" fmla="*/ 128992 w 4937692"/>
                  <a:gd name="connsiteY76" fmla="*/ 1421840 h 3470449"/>
                  <a:gd name="connsiteX77" fmla="*/ 128992 w 4937692"/>
                  <a:gd name="connsiteY77" fmla="*/ 1471536 h 3470449"/>
                  <a:gd name="connsiteX78" fmla="*/ 197817 w 4937692"/>
                  <a:gd name="connsiteY78" fmla="*/ 1540362 h 3470449"/>
                  <a:gd name="connsiteX79" fmla="*/ 2179624 w 4937692"/>
                  <a:gd name="connsiteY79" fmla="*/ 1540362 h 3470449"/>
                  <a:gd name="connsiteX80" fmla="*/ 2248449 w 4937692"/>
                  <a:gd name="connsiteY80" fmla="*/ 1471536 h 3470449"/>
                  <a:gd name="connsiteX81" fmla="*/ 2248449 w 4937692"/>
                  <a:gd name="connsiteY81" fmla="*/ 1421840 h 3470449"/>
                  <a:gd name="connsiteX82" fmla="*/ 2689244 w 4937692"/>
                  <a:gd name="connsiteY82" fmla="*/ 1044351 h 3470449"/>
                  <a:gd name="connsiteX83" fmla="*/ 2689244 w 4937692"/>
                  <a:gd name="connsiteY83" fmla="*/ 1288236 h 3470449"/>
                  <a:gd name="connsiteX84" fmla="*/ 4808701 w 4937692"/>
                  <a:gd name="connsiteY84" fmla="*/ 1288236 h 3470449"/>
                  <a:gd name="connsiteX85" fmla="*/ 4808701 w 4937692"/>
                  <a:gd name="connsiteY85" fmla="*/ 1044351 h 3470449"/>
                  <a:gd name="connsiteX86" fmla="*/ 128992 w 4937692"/>
                  <a:gd name="connsiteY86" fmla="*/ 1044351 h 3470449"/>
                  <a:gd name="connsiteX87" fmla="*/ 128992 w 4937692"/>
                  <a:gd name="connsiteY87" fmla="*/ 1288236 h 3470449"/>
                  <a:gd name="connsiteX88" fmla="*/ 2248449 w 4937692"/>
                  <a:gd name="connsiteY88" fmla="*/ 1288236 h 3470449"/>
                  <a:gd name="connsiteX89" fmla="*/ 2248449 w 4937692"/>
                  <a:gd name="connsiteY89" fmla="*/ 1044351 h 3470449"/>
                  <a:gd name="connsiteX90" fmla="*/ 2689244 w 4937692"/>
                  <a:gd name="connsiteY90" fmla="*/ 550509 h 3470449"/>
                  <a:gd name="connsiteX91" fmla="*/ 2689244 w 4937692"/>
                  <a:gd name="connsiteY91" fmla="*/ 910747 h 3470449"/>
                  <a:gd name="connsiteX92" fmla="*/ 4808701 w 4937692"/>
                  <a:gd name="connsiteY92" fmla="*/ 910747 h 3470449"/>
                  <a:gd name="connsiteX93" fmla="*/ 4808701 w 4937692"/>
                  <a:gd name="connsiteY93" fmla="*/ 550509 h 3470449"/>
                  <a:gd name="connsiteX94" fmla="*/ 128992 w 4937692"/>
                  <a:gd name="connsiteY94" fmla="*/ 550509 h 3470449"/>
                  <a:gd name="connsiteX95" fmla="*/ 128992 w 4937692"/>
                  <a:gd name="connsiteY95" fmla="*/ 910747 h 3470449"/>
                  <a:gd name="connsiteX96" fmla="*/ 2248449 w 4937692"/>
                  <a:gd name="connsiteY96" fmla="*/ 910747 h 3470449"/>
                  <a:gd name="connsiteX97" fmla="*/ 2248449 w 4937692"/>
                  <a:gd name="connsiteY97" fmla="*/ 550509 h 3470449"/>
                  <a:gd name="connsiteX98" fmla="*/ 4589405 w 4937692"/>
                  <a:gd name="connsiteY98" fmla="*/ 154926 h 3470449"/>
                  <a:gd name="connsiteX99" fmla="*/ 4589405 w 4937692"/>
                  <a:gd name="connsiteY99" fmla="*/ 348288 h 3470449"/>
                  <a:gd name="connsiteX100" fmla="*/ 4782766 w 4937692"/>
                  <a:gd name="connsiteY100" fmla="*/ 348288 h 3470449"/>
                  <a:gd name="connsiteX101" fmla="*/ 2029153 w 4937692"/>
                  <a:gd name="connsiteY101" fmla="*/ 154926 h 3470449"/>
                  <a:gd name="connsiteX102" fmla="*/ 2029153 w 4937692"/>
                  <a:gd name="connsiteY102" fmla="*/ 348288 h 3470449"/>
                  <a:gd name="connsiteX103" fmla="*/ 2222514 w 4937692"/>
                  <a:gd name="connsiteY103" fmla="*/ 348288 h 3470449"/>
                  <a:gd name="connsiteX104" fmla="*/ 2758069 w 4937692"/>
                  <a:gd name="connsiteY104" fmla="*/ 125363 h 3470449"/>
                  <a:gd name="connsiteX105" fmla="*/ 2689244 w 4937692"/>
                  <a:gd name="connsiteY105" fmla="*/ 194188 h 3470449"/>
                  <a:gd name="connsiteX106" fmla="*/ 2689244 w 4937692"/>
                  <a:gd name="connsiteY106" fmla="*/ 416905 h 3470449"/>
                  <a:gd name="connsiteX107" fmla="*/ 4515703 w 4937692"/>
                  <a:gd name="connsiteY107" fmla="*/ 416905 h 3470449"/>
                  <a:gd name="connsiteX108" fmla="*/ 4515703 w 4937692"/>
                  <a:gd name="connsiteY108" fmla="*/ 125363 h 3470449"/>
                  <a:gd name="connsiteX109" fmla="*/ 197817 w 4937692"/>
                  <a:gd name="connsiteY109" fmla="*/ 125363 h 3470449"/>
                  <a:gd name="connsiteX110" fmla="*/ 128992 w 4937692"/>
                  <a:gd name="connsiteY110" fmla="*/ 194188 h 3470449"/>
                  <a:gd name="connsiteX111" fmla="*/ 128992 w 4937692"/>
                  <a:gd name="connsiteY111" fmla="*/ 416905 h 3470449"/>
                  <a:gd name="connsiteX112" fmla="*/ 1955452 w 4937692"/>
                  <a:gd name="connsiteY112" fmla="*/ 416905 h 3470449"/>
                  <a:gd name="connsiteX113" fmla="*/ 1955452 w 4937692"/>
                  <a:gd name="connsiteY113" fmla="*/ 125363 h 3470449"/>
                  <a:gd name="connsiteX114" fmla="*/ 2716730 w 4937692"/>
                  <a:gd name="connsiteY114" fmla="*/ 0 h 3470449"/>
                  <a:gd name="connsiteX115" fmla="*/ 4521424 w 4937692"/>
                  <a:gd name="connsiteY115" fmla="*/ 0 h 3470449"/>
                  <a:gd name="connsiteX116" fmla="*/ 4536051 w 4937692"/>
                  <a:gd name="connsiteY116" fmla="*/ 14627 h 3470449"/>
                  <a:gd name="connsiteX117" fmla="*/ 4536867 w 4937692"/>
                  <a:gd name="connsiteY117" fmla="*/ 13811 h 3470449"/>
                  <a:gd name="connsiteX118" fmla="*/ 4911873 w 4937692"/>
                  <a:gd name="connsiteY118" fmla="*/ 388818 h 3470449"/>
                  <a:gd name="connsiteX119" fmla="*/ 4911057 w 4937692"/>
                  <a:gd name="connsiteY119" fmla="*/ 389634 h 3470449"/>
                  <a:gd name="connsiteX120" fmla="*/ 4937692 w 4937692"/>
                  <a:gd name="connsiteY120" fmla="*/ 416269 h 3470449"/>
                  <a:gd name="connsiteX121" fmla="*/ 4937692 w 4937692"/>
                  <a:gd name="connsiteY121" fmla="*/ 1509247 h 3470449"/>
                  <a:gd name="connsiteX122" fmla="*/ 4781214 w 4937692"/>
                  <a:gd name="connsiteY122" fmla="*/ 1665725 h 3470449"/>
                  <a:gd name="connsiteX123" fmla="*/ 2716730 w 4937692"/>
                  <a:gd name="connsiteY123" fmla="*/ 1665725 h 3470449"/>
                  <a:gd name="connsiteX124" fmla="*/ 2560252 w 4937692"/>
                  <a:gd name="connsiteY124" fmla="*/ 1509247 h 3470449"/>
                  <a:gd name="connsiteX125" fmla="*/ 2560252 w 4937692"/>
                  <a:gd name="connsiteY125" fmla="*/ 156478 h 3470449"/>
                  <a:gd name="connsiteX126" fmla="*/ 2716730 w 4937692"/>
                  <a:gd name="connsiteY126" fmla="*/ 0 h 3470449"/>
                  <a:gd name="connsiteX127" fmla="*/ 156478 w 4937692"/>
                  <a:gd name="connsiteY127" fmla="*/ 0 h 3470449"/>
                  <a:gd name="connsiteX128" fmla="*/ 1961172 w 4937692"/>
                  <a:gd name="connsiteY128" fmla="*/ 0 h 3470449"/>
                  <a:gd name="connsiteX129" fmla="*/ 1975799 w 4937692"/>
                  <a:gd name="connsiteY129" fmla="*/ 14627 h 3470449"/>
                  <a:gd name="connsiteX130" fmla="*/ 1976616 w 4937692"/>
                  <a:gd name="connsiteY130" fmla="*/ 13811 h 3470449"/>
                  <a:gd name="connsiteX131" fmla="*/ 2351621 w 4937692"/>
                  <a:gd name="connsiteY131" fmla="*/ 388818 h 3470449"/>
                  <a:gd name="connsiteX132" fmla="*/ 2350805 w 4937692"/>
                  <a:gd name="connsiteY132" fmla="*/ 389634 h 3470449"/>
                  <a:gd name="connsiteX133" fmla="*/ 2377440 w 4937692"/>
                  <a:gd name="connsiteY133" fmla="*/ 416269 h 3470449"/>
                  <a:gd name="connsiteX134" fmla="*/ 2377440 w 4937692"/>
                  <a:gd name="connsiteY134" fmla="*/ 1509247 h 3470449"/>
                  <a:gd name="connsiteX135" fmla="*/ 2220962 w 4937692"/>
                  <a:gd name="connsiteY135" fmla="*/ 1665725 h 3470449"/>
                  <a:gd name="connsiteX136" fmla="*/ 156478 w 4937692"/>
                  <a:gd name="connsiteY136" fmla="*/ 1665725 h 3470449"/>
                  <a:gd name="connsiteX137" fmla="*/ 0 w 4937692"/>
                  <a:gd name="connsiteY137" fmla="*/ 1509247 h 3470449"/>
                  <a:gd name="connsiteX138" fmla="*/ 0 w 4937692"/>
                  <a:gd name="connsiteY138" fmla="*/ 156478 h 3470449"/>
                  <a:gd name="connsiteX139" fmla="*/ 156478 w 4937692"/>
                  <a:gd name="connsiteY139" fmla="*/ 0 h 34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937692" h="3470449">
                    <a:moveTo>
                      <a:pt x="2689244" y="3226564"/>
                    </a:moveTo>
                    <a:lnTo>
                      <a:pt x="2689244" y="3276261"/>
                    </a:lnTo>
                    <a:cubicBezTo>
                      <a:pt x="2689244" y="3314272"/>
                      <a:pt x="2720058" y="3345086"/>
                      <a:pt x="2758069" y="3345086"/>
                    </a:cubicBezTo>
                    <a:lnTo>
                      <a:pt x="4739876" y="3345086"/>
                    </a:lnTo>
                    <a:cubicBezTo>
                      <a:pt x="4777887" y="3345086"/>
                      <a:pt x="4808701" y="3314272"/>
                      <a:pt x="4808701" y="3276261"/>
                    </a:cubicBezTo>
                    <a:lnTo>
                      <a:pt x="4808701" y="3226564"/>
                    </a:lnTo>
                    <a:close/>
                    <a:moveTo>
                      <a:pt x="128992" y="3226564"/>
                    </a:moveTo>
                    <a:lnTo>
                      <a:pt x="128992" y="3276261"/>
                    </a:lnTo>
                    <a:cubicBezTo>
                      <a:pt x="128992" y="3314272"/>
                      <a:pt x="159806" y="3345086"/>
                      <a:pt x="197817" y="3345086"/>
                    </a:cubicBezTo>
                    <a:lnTo>
                      <a:pt x="2179624" y="3345086"/>
                    </a:lnTo>
                    <a:cubicBezTo>
                      <a:pt x="2217635" y="3345086"/>
                      <a:pt x="2248449" y="3314272"/>
                      <a:pt x="2248449" y="3276261"/>
                    </a:cubicBezTo>
                    <a:lnTo>
                      <a:pt x="2248449" y="3226564"/>
                    </a:lnTo>
                    <a:close/>
                    <a:moveTo>
                      <a:pt x="2689244" y="2849076"/>
                    </a:moveTo>
                    <a:lnTo>
                      <a:pt x="2689244" y="3092960"/>
                    </a:lnTo>
                    <a:lnTo>
                      <a:pt x="4808701" y="3092960"/>
                    </a:lnTo>
                    <a:lnTo>
                      <a:pt x="4808701" y="2849076"/>
                    </a:lnTo>
                    <a:close/>
                    <a:moveTo>
                      <a:pt x="128992" y="2849076"/>
                    </a:moveTo>
                    <a:lnTo>
                      <a:pt x="128992" y="3092960"/>
                    </a:lnTo>
                    <a:lnTo>
                      <a:pt x="2248449" y="3092960"/>
                    </a:lnTo>
                    <a:lnTo>
                      <a:pt x="2248449" y="2849076"/>
                    </a:lnTo>
                    <a:close/>
                    <a:moveTo>
                      <a:pt x="2689244" y="2355234"/>
                    </a:moveTo>
                    <a:lnTo>
                      <a:pt x="2689244" y="2715471"/>
                    </a:lnTo>
                    <a:lnTo>
                      <a:pt x="4808701" y="2715471"/>
                    </a:lnTo>
                    <a:lnTo>
                      <a:pt x="4808701" y="2355234"/>
                    </a:lnTo>
                    <a:close/>
                    <a:moveTo>
                      <a:pt x="128992" y="2355234"/>
                    </a:moveTo>
                    <a:lnTo>
                      <a:pt x="128992" y="2715471"/>
                    </a:lnTo>
                    <a:lnTo>
                      <a:pt x="2248449" y="2715471"/>
                    </a:lnTo>
                    <a:lnTo>
                      <a:pt x="2248449" y="2355234"/>
                    </a:lnTo>
                    <a:close/>
                    <a:moveTo>
                      <a:pt x="4589405" y="1959651"/>
                    </a:moveTo>
                    <a:lnTo>
                      <a:pt x="4589405" y="2153012"/>
                    </a:lnTo>
                    <a:lnTo>
                      <a:pt x="4782766" y="2153012"/>
                    </a:lnTo>
                    <a:close/>
                    <a:moveTo>
                      <a:pt x="2029153" y="1959651"/>
                    </a:moveTo>
                    <a:lnTo>
                      <a:pt x="2029153" y="2153012"/>
                    </a:lnTo>
                    <a:lnTo>
                      <a:pt x="2222514" y="2153012"/>
                    </a:lnTo>
                    <a:close/>
                    <a:moveTo>
                      <a:pt x="2758069" y="1930087"/>
                    </a:moveTo>
                    <a:cubicBezTo>
                      <a:pt x="2720058" y="1930087"/>
                      <a:pt x="2689244" y="1960902"/>
                      <a:pt x="2689244" y="1998913"/>
                    </a:cubicBezTo>
                    <a:lnTo>
                      <a:pt x="2689244" y="2221629"/>
                    </a:lnTo>
                    <a:lnTo>
                      <a:pt x="4515703" y="2221629"/>
                    </a:lnTo>
                    <a:lnTo>
                      <a:pt x="4515703" y="1930087"/>
                    </a:lnTo>
                    <a:close/>
                    <a:moveTo>
                      <a:pt x="197817" y="1930087"/>
                    </a:moveTo>
                    <a:cubicBezTo>
                      <a:pt x="159806" y="1930087"/>
                      <a:pt x="128992" y="1960902"/>
                      <a:pt x="128992" y="1998913"/>
                    </a:cubicBezTo>
                    <a:lnTo>
                      <a:pt x="128992" y="2221629"/>
                    </a:lnTo>
                    <a:lnTo>
                      <a:pt x="1955452" y="2221629"/>
                    </a:lnTo>
                    <a:lnTo>
                      <a:pt x="1955452" y="1930087"/>
                    </a:lnTo>
                    <a:close/>
                    <a:moveTo>
                      <a:pt x="2716730" y="1804724"/>
                    </a:moveTo>
                    <a:lnTo>
                      <a:pt x="4521424" y="1804724"/>
                    </a:lnTo>
                    <a:lnTo>
                      <a:pt x="4536051" y="1819352"/>
                    </a:lnTo>
                    <a:lnTo>
                      <a:pt x="4536867" y="1818536"/>
                    </a:lnTo>
                    <a:lnTo>
                      <a:pt x="4911873" y="2193542"/>
                    </a:lnTo>
                    <a:lnTo>
                      <a:pt x="4911057" y="2194358"/>
                    </a:lnTo>
                    <a:lnTo>
                      <a:pt x="4937692" y="2220993"/>
                    </a:lnTo>
                    <a:lnTo>
                      <a:pt x="4937692" y="3313971"/>
                    </a:lnTo>
                    <a:cubicBezTo>
                      <a:pt x="4937692" y="3400391"/>
                      <a:pt x="4867634" y="3470449"/>
                      <a:pt x="4781214" y="3470449"/>
                    </a:cubicBezTo>
                    <a:lnTo>
                      <a:pt x="2716730" y="3470449"/>
                    </a:lnTo>
                    <a:cubicBezTo>
                      <a:pt x="2630310" y="3470449"/>
                      <a:pt x="2560252" y="3400391"/>
                      <a:pt x="2560252" y="3313971"/>
                    </a:cubicBezTo>
                    <a:lnTo>
                      <a:pt x="2560252" y="1961202"/>
                    </a:lnTo>
                    <a:cubicBezTo>
                      <a:pt x="2560252" y="1874782"/>
                      <a:pt x="2630310" y="1804724"/>
                      <a:pt x="2716730" y="1804724"/>
                    </a:cubicBezTo>
                    <a:close/>
                    <a:moveTo>
                      <a:pt x="156478" y="1804724"/>
                    </a:moveTo>
                    <a:lnTo>
                      <a:pt x="1961172" y="1804724"/>
                    </a:lnTo>
                    <a:lnTo>
                      <a:pt x="1975799" y="1819352"/>
                    </a:lnTo>
                    <a:lnTo>
                      <a:pt x="1976616" y="1818536"/>
                    </a:lnTo>
                    <a:lnTo>
                      <a:pt x="2351621" y="2193542"/>
                    </a:lnTo>
                    <a:lnTo>
                      <a:pt x="2350805" y="2194358"/>
                    </a:lnTo>
                    <a:lnTo>
                      <a:pt x="2377440" y="2220993"/>
                    </a:lnTo>
                    <a:lnTo>
                      <a:pt x="2377440" y="3313971"/>
                    </a:lnTo>
                    <a:cubicBezTo>
                      <a:pt x="2377440" y="3400391"/>
                      <a:pt x="2307382" y="3470449"/>
                      <a:pt x="2220962" y="3470449"/>
                    </a:cubicBezTo>
                    <a:lnTo>
                      <a:pt x="156478" y="3470449"/>
                    </a:lnTo>
                    <a:cubicBezTo>
                      <a:pt x="70058" y="3470449"/>
                      <a:pt x="0" y="3400391"/>
                      <a:pt x="0" y="3313971"/>
                    </a:cubicBezTo>
                    <a:lnTo>
                      <a:pt x="0" y="1961202"/>
                    </a:lnTo>
                    <a:cubicBezTo>
                      <a:pt x="0" y="1874782"/>
                      <a:pt x="70058" y="1804724"/>
                      <a:pt x="156478" y="1804724"/>
                    </a:cubicBezTo>
                    <a:close/>
                    <a:moveTo>
                      <a:pt x="2689244" y="1421840"/>
                    </a:moveTo>
                    <a:lnTo>
                      <a:pt x="2689244" y="1471536"/>
                    </a:lnTo>
                    <a:cubicBezTo>
                      <a:pt x="2689244" y="1509547"/>
                      <a:pt x="2720058" y="1540362"/>
                      <a:pt x="2758069" y="1540362"/>
                    </a:cubicBezTo>
                    <a:lnTo>
                      <a:pt x="4739876" y="1540362"/>
                    </a:lnTo>
                    <a:cubicBezTo>
                      <a:pt x="4777887" y="1540362"/>
                      <a:pt x="4808701" y="1509547"/>
                      <a:pt x="4808701" y="1471536"/>
                    </a:cubicBezTo>
                    <a:lnTo>
                      <a:pt x="4808701" y="1421840"/>
                    </a:lnTo>
                    <a:close/>
                    <a:moveTo>
                      <a:pt x="128992" y="1421840"/>
                    </a:moveTo>
                    <a:lnTo>
                      <a:pt x="128992" y="1471536"/>
                    </a:lnTo>
                    <a:cubicBezTo>
                      <a:pt x="128992" y="1509547"/>
                      <a:pt x="159806" y="1540362"/>
                      <a:pt x="197817" y="1540362"/>
                    </a:cubicBezTo>
                    <a:lnTo>
                      <a:pt x="2179624" y="1540362"/>
                    </a:lnTo>
                    <a:cubicBezTo>
                      <a:pt x="2217635" y="1540362"/>
                      <a:pt x="2248449" y="1509547"/>
                      <a:pt x="2248449" y="1471536"/>
                    </a:cubicBezTo>
                    <a:lnTo>
                      <a:pt x="2248449" y="1421840"/>
                    </a:lnTo>
                    <a:close/>
                    <a:moveTo>
                      <a:pt x="2689244" y="1044351"/>
                    </a:moveTo>
                    <a:lnTo>
                      <a:pt x="2689244" y="1288236"/>
                    </a:lnTo>
                    <a:lnTo>
                      <a:pt x="4808701" y="1288236"/>
                    </a:lnTo>
                    <a:lnTo>
                      <a:pt x="4808701" y="1044351"/>
                    </a:lnTo>
                    <a:close/>
                    <a:moveTo>
                      <a:pt x="128992" y="1044351"/>
                    </a:moveTo>
                    <a:lnTo>
                      <a:pt x="128992" y="1288236"/>
                    </a:lnTo>
                    <a:lnTo>
                      <a:pt x="2248449" y="1288236"/>
                    </a:lnTo>
                    <a:lnTo>
                      <a:pt x="2248449" y="1044351"/>
                    </a:lnTo>
                    <a:close/>
                    <a:moveTo>
                      <a:pt x="2689244" y="550509"/>
                    </a:moveTo>
                    <a:lnTo>
                      <a:pt x="2689244" y="910747"/>
                    </a:lnTo>
                    <a:lnTo>
                      <a:pt x="4808701" y="910747"/>
                    </a:lnTo>
                    <a:lnTo>
                      <a:pt x="4808701" y="550509"/>
                    </a:lnTo>
                    <a:close/>
                    <a:moveTo>
                      <a:pt x="128992" y="550509"/>
                    </a:moveTo>
                    <a:lnTo>
                      <a:pt x="128992" y="910747"/>
                    </a:lnTo>
                    <a:lnTo>
                      <a:pt x="2248449" y="910747"/>
                    </a:lnTo>
                    <a:lnTo>
                      <a:pt x="2248449" y="550509"/>
                    </a:lnTo>
                    <a:close/>
                    <a:moveTo>
                      <a:pt x="4589405" y="154926"/>
                    </a:moveTo>
                    <a:lnTo>
                      <a:pt x="4589405" y="348288"/>
                    </a:lnTo>
                    <a:lnTo>
                      <a:pt x="4782766" y="348288"/>
                    </a:lnTo>
                    <a:close/>
                    <a:moveTo>
                      <a:pt x="2029153" y="154926"/>
                    </a:moveTo>
                    <a:lnTo>
                      <a:pt x="2029153" y="348288"/>
                    </a:lnTo>
                    <a:lnTo>
                      <a:pt x="2222514" y="348288"/>
                    </a:lnTo>
                    <a:close/>
                    <a:moveTo>
                      <a:pt x="2758069" y="125363"/>
                    </a:moveTo>
                    <a:cubicBezTo>
                      <a:pt x="2720058" y="125363"/>
                      <a:pt x="2689244" y="156177"/>
                      <a:pt x="2689244" y="194188"/>
                    </a:cubicBezTo>
                    <a:lnTo>
                      <a:pt x="2689244" y="416905"/>
                    </a:lnTo>
                    <a:lnTo>
                      <a:pt x="4515703" y="416905"/>
                    </a:lnTo>
                    <a:lnTo>
                      <a:pt x="4515703" y="125363"/>
                    </a:lnTo>
                    <a:close/>
                    <a:moveTo>
                      <a:pt x="197817" y="125363"/>
                    </a:moveTo>
                    <a:cubicBezTo>
                      <a:pt x="159806" y="125363"/>
                      <a:pt x="128992" y="156177"/>
                      <a:pt x="128992" y="194188"/>
                    </a:cubicBezTo>
                    <a:lnTo>
                      <a:pt x="128992" y="416905"/>
                    </a:lnTo>
                    <a:lnTo>
                      <a:pt x="1955452" y="416905"/>
                    </a:lnTo>
                    <a:lnTo>
                      <a:pt x="1955452" y="125363"/>
                    </a:lnTo>
                    <a:close/>
                    <a:moveTo>
                      <a:pt x="2716730" y="0"/>
                    </a:moveTo>
                    <a:lnTo>
                      <a:pt x="4521424" y="0"/>
                    </a:lnTo>
                    <a:lnTo>
                      <a:pt x="4536051" y="14627"/>
                    </a:lnTo>
                    <a:lnTo>
                      <a:pt x="4536867" y="13811"/>
                    </a:lnTo>
                    <a:lnTo>
                      <a:pt x="4911873" y="388818"/>
                    </a:lnTo>
                    <a:lnTo>
                      <a:pt x="4911057" y="389634"/>
                    </a:lnTo>
                    <a:lnTo>
                      <a:pt x="4937692" y="416269"/>
                    </a:lnTo>
                    <a:lnTo>
                      <a:pt x="4937692" y="1509247"/>
                    </a:lnTo>
                    <a:cubicBezTo>
                      <a:pt x="4937692" y="1595667"/>
                      <a:pt x="4867634" y="1665725"/>
                      <a:pt x="4781214" y="1665725"/>
                    </a:cubicBezTo>
                    <a:lnTo>
                      <a:pt x="2716730" y="1665725"/>
                    </a:lnTo>
                    <a:cubicBezTo>
                      <a:pt x="2630310" y="1665725"/>
                      <a:pt x="2560252" y="1595667"/>
                      <a:pt x="2560252" y="1509247"/>
                    </a:cubicBezTo>
                    <a:lnTo>
                      <a:pt x="2560252" y="156478"/>
                    </a:lnTo>
                    <a:cubicBezTo>
                      <a:pt x="2560252" y="70058"/>
                      <a:pt x="2630310" y="0"/>
                      <a:pt x="2716730" y="0"/>
                    </a:cubicBezTo>
                    <a:close/>
                    <a:moveTo>
                      <a:pt x="156478" y="0"/>
                    </a:moveTo>
                    <a:lnTo>
                      <a:pt x="1961172" y="0"/>
                    </a:lnTo>
                    <a:lnTo>
                      <a:pt x="1975799" y="14627"/>
                    </a:lnTo>
                    <a:lnTo>
                      <a:pt x="1976616" y="13811"/>
                    </a:lnTo>
                    <a:lnTo>
                      <a:pt x="2351621" y="388818"/>
                    </a:lnTo>
                    <a:lnTo>
                      <a:pt x="2350805" y="389634"/>
                    </a:lnTo>
                    <a:lnTo>
                      <a:pt x="2377440" y="416269"/>
                    </a:lnTo>
                    <a:lnTo>
                      <a:pt x="2377440" y="1509247"/>
                    </a:lnTo>
                    <a:cubicBezTo>
                      <a:pt x="2377440" y="1595667"/>
                      <a:pt x="2307382" y="1665725"/>
                      <a:pt x="2220962" y="1665725"/>
                    </a:cubicBezTo>
                    <a:lnTo>
                      <a:pt x="156478" y="1665725"/>
                    </a:lnTo>
                    <a:cubicBezTo>
                      <a:pt x="70058" y="1665725"/>
                      <a:pt x="0" y="1595667"/>
                      <a:pt x="0" y="1509247"/>
                    </a:cubicBezTo>
                    <a:lnTo>
                      <a:pt x="0" y="156478"/>
                    </a:lnTo>
                    <a:cubicBezTo>
                      <a:pt x="0" y="70058"/>
                      <a:pt x="70058" y="0"/>
                      <a:pt x="15647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2159689" y="3995929"/>
                <a:ext cx="1188720" cy="184666"/>
              </a:xfrm>
              <a:prstGeom prst="rect">
                <a:avLst/>
              </a:prstGeom>
              <a:noFill/>
            </p:spPr>
            <p:txBody>
              <a:bodyPr wrap="square" lIns="0" tIns="0" rIns="0" bIns="0" rtlCol="0">
                <a:spAutoFit/>
              </a:bodyPr>
              <a:lstStyle/>
              <a:p>
                <a:pPr algn="ctr"/>
                <a:r>
                  <a:rPr lang="en-US" sz="1200" dirty="0">
                    <a:solidFill>
                      <a:schemeClr val="tx1">
                        <a:lumMod val="50000"/>
                        <a:lumOff val="50000"/>
                      </a:schemeClr>
                    </a:solidFill>
                  </a:rPr>
                  <a:t>Iteration Reviews</a:t>
                </a:r>
              </a:p>
            </p:txBody>
          </p:sp>
          <p:sp>
            <p:nvSpPr>
              <p:cNvPr id="43" name="TextBox 42"/>
              <p:cNvSpPr txBox="1"/>
              <p:nvPr/>
            </p:nvSpPr>
            <p:spPr>
              <a:xfrm>
                <a:off x="2434009" y="3552208"/>
                <a:ext cx="640080" cy="461665"/>
              </a:xfrm>
              <a:prstGeom prst="rect">
                <a:avLst/>
              </a:prstGeom>
              <a:noFill/>
            </p:spPr>
            <p:txBody>
              <a:bodyPr wrap="square" lIns="0" rIns="0" rtlCol="0">
                <a:spAutoFit/>
              </a:bodyPr>
              <a:lstStyle/>
              <a:p>
                <a:pPr algn="ctr"/>
                <a:r>
                  <a:rPr lang="en-US" sz="2400" dirty="0">
                    <a:solidFill>
                      <a:schemeClr val="accent2"/>
                    </a:solidFill>
                  </a:rPr>
                  <a:t>80</a:t>
                </a:r>
                <a:r>
                  <a:rPr lang="en-US" dirty="0">
                    <a:solidFill>
                      <a:schemeClr val="bg1">
                        <a:lumMod val="50000"/>
                      </a:schemeClr>
                    </a:solidFill>
                  </a:rPr>
                  <a:t>%</a:t>
                </a:r>
              </a:p>
            </p:txBody>
          </p:sp>
        </p:grpSp>
      </p:grpSp>
      <p:sp>
        <p:nvSpPr>
          <p:cNvPr id="64" name="TextBox 63"/>
          <p:cNvSpPr txBox="1"/>
          <p:nvPr/>
        </p:nvSpPr>
        <p:spPr>
          <a:xfrm>
            <a:off x="139296" y="1097396"/>
            <a:ext cx="4176036" cy="400110"/>
          </a:xfrm>
          <a:prstGeom prst="rect">
            <a:avLst/>
          </a:prstGeom>
          <a:noFill/>
        </p:spPr>
        <p:txBody>
          <a:bodyPr wrap="square" rtlCol="0">
            <a:spAutoFit/>
          </a:bodyPr>
          <a:lstStyle/>
          <a:p>
            <a:pPr algn="ctr"/>
            <a:r>
              <a:rPr lang="en-US" sz="2000" dirty="0">
                <a:solidFill>
                  <a:schemeClr val="tx1">
                    <a:lumMod val="50000"/>
                    <a:lumOff val="50000"/>
                  </a:schemeClr>
                </a:solidFill>
              </a:rPr>
              <a:t>Top 5 Agile Techniques</a:t>
            </a:r>
          </a:p>
        </p:txBody>
      </p:sp>
      <p:sp>
        <p:nvSpPr>
          <p:cNvPr id="66" name="TextBox 65"/>
          <p:cNvSpPr txBox="1"/>
          <p:nvPr/>
        </p:nvSpPr>
        <p:spPr>
          <a:xfrm>
            <a:off x="165914" y="3990677"/>
            <a:ext cx="4513380" cy="738664"/>
          </a:xfrm>
          <a:prstGeom prst="rect">
            <a:avLst/>
          </a:prstGeom>
          <a:noFill/>
        </p:spPr>
        <p:txBody>
          <a:bodyPr wrap="square" rtlCol="0">
            <a:spAutoFit/>
          </a:bodyPr>
          <a:lstStyle/>
          <a:p>
            <a:r>
              <a:rPr lang="en-US" sz="1400" dirty="0">
                <a:solidFill>
                  <a:schemeClr val="bg1">
                    <a:lumMod val="50000"/>
                  </a:schemeClr>
                </a:solidFill>
              </a:rPr>
              <a:t>From 2016 to 2017, the use of Kanban grew from 50% to 65%; product road-mapping increased from 38% to 46% and portfolio planning went from 25% to 35%. </a:t>
            </a:r>
          </a:p>
        </p:txBody>
      </p:sp>
      <p:sp>
        <p:nvSpPr>
          <p:cNvPr id="67" name="TextBox 66"/>
          <p:cNvSpPr txBox="1"/>
          <p:nvPr/>
        </p:nvSpPr>
        <p:spPr>
          <a:xfrm>
            <a:off x="4559624" y="4421033"/>
            <a:ext cx="4584375" cy="215444"/>
          </a:xfrm>
          <a:prstGeom prst="rect">
            <a:avLst/>
          </a:prstGeom>
          <a:noFill/>
        </p:spPr>
        <p:txBody>
          <a:bodyPr wrap="square" rtlCol="0">
            <a:spAutoFit/>
          </a:bodyPr>
          <a:lstStyle/>
          <a:p>
            <a:pPr algn="ctr"/>
            <a:r>
              <a:rPr lang="en-US" sz="800" dirty="0">
                <a:solidFill>
                  <a:schemeClr val="bg1">
                    <a:lumMod val="50000"/>
                  </a:schemeClr>
                </a:solidFill>
              </a:rPr>
              <a:t>*Respondents were able to make multiple selections.</a:t>
            </a:r>
          </a:p>
        </p:txBody>
      </p:sp>
      <p:graphicFrame>
        <p:nvGraphicFramePr>
          <p:cNvPr id="5" name="Chart 4">
            <a:extLst>
              <a:ext uri="{FF2B5EF4-FFF2-40B4-BE49-F238E27FC236}">
                <a16:creationId xmlns:a16="http://schemas.microsoft.com/office/drawing/2014/main" id="{683067F1-CEF5-4662-8327-525BBE20ED66}"/>
              </a:ext>
            </a:extLst>
          </p:cNvPr>
          <p:cNvGraphicFramePr/>
          <p:nvPr>
            <p:extLst/>
          </p:nvPr>
        </p:nvGraphicFramePr>
        <p:xfrm>
          <a:off x="4439703" y="1163498"/>
          <a:ext cx="4198259" cy="321120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B695D6D-7563-49C5-8819-608CFB3A2ECB}"/>
              </a:ext>
            </a:extLst>
          </p:cNvPr>
          <p:cNvSpPr>
            <a:spLocks noGrp="1"/>
          </p:cNvSpPr>
          <p:nvPr>
            <p:ph type="title"/>
          </p:nvPr>
        </p:nvSpPr>
        <p:spPr/>
        <p:txBody>
          <a:bodyPr/>
          <a:lstStyle/>
          <a:p>
            <a:r>
              <a:rPr lang="en-US" dirty="0"/>
              <a:t>Agile Techniques Employed</a:t>
            </a:r>
          </a:p>
        </p:txBody>
      </p:sp>
      <p:graphicFrame>
        <p:nvGraphicFramePr>
          <p:cNvPr id="32" name="Object 31">
            <a:extLst>
              <a:ext uri="{FF2B5EF4-FFF2-40B4-BE49-F238E27FC236}">
                <a16:creationId xmlns:a16="http://schemas.microsoft.com/office/drawing/2014/main" id="{4B2F2F8A-E6F7-4CF3-B03C-9C9B76472F5D}"/>
              </a:ext>
            </a:extLst>
          </p:cNvPr>
          <p:cNvGraphicFramePr>
            <a:graphicFrameLocks noChangeAspect="1"/>
          </p:cNvGraphicFramePr>
          <p:nvPr>
            <p:extLst/>
          </p:nvPr>
        </p:nvGraphicFramePr>
        <p:xfrm>
          <a:off x="8369270" y="4426931"/>
          <a:ext cx="762000" cy="333375"/>
        </p:xfrm>
        <a:graphic>
          <a:graphicData uri="http://schemas.openxmlformats.org/presentationml/2006/ole">
            <mc:AlternateContent xmlns:mc="http://schemas.openxmlformats.org/markup-compatibility/2006">
              <mc:Choice xmlns:v="urn:schemas-microsoft-com:vml" Requires="v">
                <p:oleObj spid="_x0000_s6149" name="PHOTO-PAINT" r:id="rId4" imgW="761760" imgH="333360" progId="CorelPHOTOPAINT.Image.18">
                  <p:embed/>
                </p:oleObj>
              </mc:Choice>
              <mc:Fallback>
                <p:oleObj name="PHOTO-PAINT" r:id="rId4" imgW="761760" imgH="333360" progId="CorelPHOTOPAINT.Image.18">
                  <p:embed/>
                  <p:pic>
                    <p:nvPicPr>
                      <p:cNvPr id="32" name="Object 31">
                        <a:extLst>
                          <a:ext uri="{FF2B5EF4-FFF2-40B4-BE49-F238E27FC236}">
                            <a16:creationId xmlns:a16="http://schemas.microsoft.com/office/drawing/2014/main" id="{4B2F2F8A-E6F7-4CF3-B03C-9C9B76472F5D}"/>
                          </a:ext>
                        </a:extLst>
                      </p:cNvPr>
                      <p:cNvPicPr/>
                      <p:nvPr/>
                    </p:nvPicPr>
                    <p:blipFill>
                      <a:blip r:embed="rId5"/>
                      <a:stretch>
                        <a:fillRect/>
                      </a:stretch>
                    </p:blipFill>
                    <p:spPr>
                      <a:xfrm>
                        <a:off x="8369270" y="4426931"/>
                        <a:ext cx="762000" cy="333375"/>
                      </a:xfrm>
                      <a:prstGeom prst="rect">
                        <a:avLst/>
                      </a:prstGeom>
                    </p:spPr>
                  </p:pic>
                </p:oleObj>
              </mc:Fallback>
            </mc:AlternateContent>
          </a:graphicData>
        </a:graphic>
      </p:graphicFrame>
    </p:spTree>
    <p:extLst>
      <p:ext uri="{BB962C8B-B14F-4D97-AF65-F5344CB8AC3E}">
        <p14:creationId xmlns:p14="http://schemas.microsoft.com/office/powerpoint/2010/main" val="11846063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6CB1BA-E65B-439B-9E53-A920F8216A6E}"/>
              </a:ext>
            </a:extLst>
          </p:cNvPr>
          <p:cNvSpPr>
            <a:spLocks noGrp="1"/>
          </p:cNvSpPr>
          <p:nvPr>
            <p:ph type="title"/>
          </p:nvPr>
        </p:nvSpPr>
        <p:spPr/>
        <p:txBody>
          <a:bodyPr/>
          <a:lstStyle/>
          <a:p>
            <a:r>
              <a:rPr lang="en-US" dirty="0"/>
              <a:t>Distributed Agile Teams</a:t>
            </a:r>
          </a:p>
        </p:txBody>
      </p:sp>
      <p:sp>
        <p:nvSpPr>
          <p:cNvPr id="5" name="Rectangle 4">
            <a:extLst>
              <a:ext uri="{FF2B5EF4-FFF2-40B4-BE49-F238E27FC236}">
                <a16:creationId xmlns:a16="http://schemas.microsoft.com/office/drawing/2014/main" id="{83C3C9A7-5570-4A09-8DDC-DE38121FB381}"/>
              </a:ext>
            </a:extLst>
          </p:cNvPr>
          <p:cNvSpPr/>
          <p:nvPr/>
        </p:nvSpPr>
        <p:spPr>
          <a:xfrm>
            <a:off x="358049" y="3430538"/>
            <a:ext cx="4572000" cy="707886"/>
          </a:xfrm>
          <a:prstGeom prst="rect">
            <a:avLst/>
          </a:prstGeom>
        </p:spPr>
        <p:txBody>
          <a:bodyPr>
            <a:spAutoFit/>
          </a:bodyPr>
          <a:lstStyle/>
          <a:p>
            <a:r>
              <a:rPr lang="en-US" sz="2000" dirty="0">
                <a:solidFill>
                  <a:schemeClr val="accent2"/>
                </a:solidFill>
              </a:rPr>
              <a:t>79</a:t>
            </a:r>
            <a:r>
              <a:rPr lang="en-US" sz="2000" dirty="0">
                <a:solidFill>
                  <a:schemeClr val="tx1">
                    <a:lumMod val="50000"/>
                    <a:lumOff val="50000"/>
                  </a:schemeClr>
                </a:solidFill>
              </a:rPr>
              <a:t>% of respondents had at least some distributed teams practicing agile.</a:t>
            </a:r>
          </a:p>
        </p:txBody>
      </p:sp>
      <p:grpSp>
        <p:nvGrpSpPr>
          <p:cNvPr id="2" name="Group 1">
            <a:extLst>
              <a:ext uri="{FF2B5EF4-FFF2-40B4-BE49-F238E27FC236}">
                <a16:creationId xmlns:a16="http://schemas.microsoft.com/office/drawing/2014/main" id="{EA94BAD9-62E1-423A-B284-49B316FB30EF}"/>
              </a:ext>
            </a:extLst>
          </p:cNvPr>
          <p:cNvGrpSpPr/>
          <p:nvPr/>
        </p:nvGrpSpPr>
        <p:grpSpPr>
          <a:xfrm>
            <a:off x="1662374" y="1184653"/>
            <a:ext cx="5443039" cy="3434829"/>
            <a:chOff x="1662374" y="1184653"/>
            <a:chExt cx="5443039" cy="3434829"/>
          </a:xfrm>
        </p:grpSpPr>
        <p:cxnSp>
          <p:nvCxnSpPr>
            <p:cNvPr id="50" name="Straight Connector 49"/>
            <p:cNvCxnSpPr>
              <a:stCxn id="47" idx="5"/>
              <a:endCxn id="3" idx="1"/>
            </p:cNvCxnSpPr>
            <p:nvPr/>
          </p:nvCxnSpPr>
          <p:spPr>
            <a:xfrm>
              <a:off x="2093570" y="1615849"/>
              <a:ext cx="189149" cy="226395"/>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7" idx="6"/>
              <a:endCxn id="44" idx="2"/>
            </p:cNvCxnSpPr>
            <p:nvPr/>
          </p:nvCxnSpPr>
          <p:spPr>
            <a:xfrm>
              <a:off x="2167551" y="1437241"/>
              <a:ext cx="809179" cy="154687"/>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44" idx="3"/>
              <a:endCxn id="3" idx="7"/>
            </p:cNvCxnSpPr>
            <p:nvPr/>
          </p:nvCxnSpPr>
          <p:spPr>
            <a:xfrm flipH="1">
              <a:off x="2818540" y="1770536"/>
              <a:ext cx="232171" cy="71708"/>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44" idx="6"/>
              <a:endCxn id="23" idx="1"/>
            </p:cNvCxnSpPr>
            <p:nvPr/>
          </p:nvCxnSpPr>
          <p:spPr>
            <a:xfrm>
              <a:off x="3481907" y="1591929"/>
              <a:ext cx="225697" cy="11718"/>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23" idx="6"/>
              <a:endCxn id="9" idx="2"/>
            </p:cNvCxnSpPr>
            <p:nvPr/>
          </p:nvCxnSpPr>
          <p:spPr>
            <a:xfrm>
              <a:off x="4138800" y="1782254"/>
              <a:ext cx="467900" cy="140696"/>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9" idx="7"/>
              <a:endCxn id="41" idx="2"/>
            </p:cNvCxnSpPr>
            <p:nvPr/>
          </p:nvCxnSpPr>
          <p:spPr>
            <a:xfrm flipV="1">
              <a:off x="5253493" y="1616703"/>
              <a:ext cx="287514" cy="38337"/>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41" idx="4"/>
              <a:endCxn id="35" idx="0"/>
            </p:cNvCxnSpPr>
            <p:nvPr/>
          </p:nvCxnSpPr>
          <p:spPr>
            <a:xfrm flipH="1">
              <a:off x="5573064" y="1869292"/>
              <a:ext cx="220531" cy="489871"/>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35" idx="4"/>
              <a:endCxn id="10" idx="0"/>
            </p:cNvCxnSpPr>
            <p:nvPr/>
          </p:nvCxnSpPr>
          <p:spPr>
            <a:xfrm>
              <a:off x="5573064" y="2864339"/>
              <a:ext cx="53160" cy="445296"/>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35" idx="6"/>
              <a:endCxn id="26" idx="2"/>
            </p:cNvCxnSpPr>
            <p:nvPr/>
          </p:nvCxnSpPr>
          <p:spPr>
            <a:xfrm>
              <a:off x="5825653" y="2611751"/>
              <a:ext cx="774583" cy="44128"/>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26" idx="3"/>
              <a:endCxn id="19" idx="0"/>
            </p:cNvCxnSpPr>
            <p:nvPr/>
          </p:nvCxnSpPr>
          <p:spPr>
            <a:xfrm flipH="1">
              <a:off x="6471460" y="2834487"/>
              <a:ext cx="202757" cy="296853"/>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19" idx="4"/>
              <a:endCxn id="29" idx="0"/>
            </p:cNvCxnSpPr>
            <p:nvPr/>
          </p:nvCxnSpPr>
          <p:spPr>
            <a:xfrm flipH="1">
              <a:off x="6448368" y="3636517"/>
              <a:ext cx="23092" cy="347794"/>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32" idx="6"/>
              <a:endCxn id="29" idx="2"/>
            </p:cNvCxnSpPr>
            <p:nvPr/>
          </p:nvCxnSpPr>
          <p:spPr>
            <a:xfrm flipV="1">
              <a:off x="5429177" y="4236900"/>
              <a:ext cx="766603" cy="129994"/>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10" idx="3"/>
              <a:endCxn id="32" idx="0"/>
            </p:cNvCxnSpPr>
            <p:nvPr/>
          </p:nvCxnSpPr>
          <p:spPr>
            <a:xfrm flipH="1">
              <a:off x="5176588" y="3956428"/>
              <a:ext cx="181726" cy="157877"/>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10" idx="5"/>
              <a:endCxn id="29" idx="1"/>
            </p:cNvCxnSpPr>
            <p:nvPr/>
          </p:nvCxnSpPr>
          <p:spPr>
            <a:xfrm>
              <a:off x="5894135" y="3956428"/>
              <a:ext cx="375626" cy="101864"/>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10" idx="7"/>
              <a:endCxn id="19" idx="2"/>
            </p:cNvCxnSpPr>
            <p:nvPr/>
          </p:nvCxnSpPr>
          <p:spPr>
            <a:xfrm flipV="1">
              <a:off x="5894135" y="3383928"/>
              <a:ext cx="324737" cy="36679"/>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38" idx="5"/>
              <a:endCxn id="10" idx="1"/>
            </p:cNvCxnSpPr>
            <p:nvPr/>
          </p:nvCxnSpPr>
          <p:spPr>
            <a:xfrm>
              <a:off x="5135247" y="3316165"/>
              <a:ext cx="223067" cy="104442"/>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8" idx="5"/>
              <a:endCxn id="38" idx="2"/>
            </p:cNvCxnSpPr>
            <p:nvPr/>
          </p:nvCxnSpPr>
          <p:spPr>
            <a:xfrm>
              <a:off x="4238318" y="3118295"/>
              <a:ext cx="465733" cy="19263"/>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 idx="4"/>
              <a:endCxn id="38" idx="0"/>
            </p:cNvCxnSpPr>
            <p:nvPr/>
          </p:nvCxnSpPr>
          <p:spPr>
            <a:xfrm flipH="1">
              <a:off x="4956640" y="2301833"/>
              <a:ext cx="28943" cy="583137"/>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44" idx="5"/>
              <a:endCxn id="8" idx="0"/>
            </p:cNvCxnSpPr>
            <p:nvPr/>
          </p:nvCxnSpPr>
          <p:spPr>
            <a:xfrm>
              <a:off x="3407926" y="1770536"/>
              <a:ext cx="562482" cy="700966"/>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8" idx="0"/>
              <a:endCxn id="23" idx="4"/>
            </p:cNvCxnSpPr>
            <p:nvPr/>
          </p:nvCxnSpPr>
          <p:spPr>
            <a:xfrm flipH="1" flipV="1">
              <a:off x="3886211" y="2034843"/>
              <a:ext cx="84196" cy="436660"/>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stCxn id="8" idx="0"/>
              <a:endCxn id="9" idx="3"/>
            </p:cNvCxnSpPr>
            <p:nvPr/>
          </p:nvCxnSpPr>
          <p:spPr>
            <a:xfrm flipV="1">
              <a:off x="3970407" y="2190861"/>
              <a:ext cx="747265" cy="280642"/>
            </a:xfrm>
            <a:prstGeom prst="line">
              <a:avLst/>
            </a:prstGeom>
            <a:ln w="285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2171747" y="1731271"/>
              <a:ext cx="757765" cy="757765"/>
              <a:chOff x="2115670" y="1550365"/>
              <a:chExt cx="822960" cy="822960"/>
            </a:xfrm>
          </p:grpSpPr>
          <p:sp>
            <p:nvSpPr>
              <p:cNvPr id="3" name="Oval 2"/>
              <p:cNvSpPr>
                <a:spLocks noChangeAspect="1"/>
              </p:cNvSpPr>
              <p:nvPr/>
            </p:nvSpPr>
            <p:spPr>
              <a:xfrm>
                <a:off x="2115670" y="1550365"/>
                <a:ext cx="822960" cy="82296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Shape 14">
                <a:extLst>
                  <a:ext uri="{FF2B5EF4-FFF2-40B4-BE49-F238E27FC236}">
                    <a16:creationId xmlns:a16="http://schemas.microsoft.com/office/drawing/2014/main" id="{280DEB8E-4045-4F9D-8029-518DFB1EE0BA}"/>
                  </a:ext>
                </a:extLst>
              </p:cNvPr>
              <p:cNvSpPr>
                <a:spLocks noChangeAspect="1"/>
              </p:cNvSpPr>
              <p:nvPr/>
            </p:nvSpPr>
            <p:spPr>
              <a:xfrm>
                <a:off x="2161390" y="1595778"/>
                <a:ext cx="731520" cy="570764"/>
              </a:xfrm>
              <a:custGeom>
                <a:avLst/>
                <a:gdLst>
                  <a:gd name="connsiteX0" fmla="*/ 318967 w 1501587"/>
                  <a:gd name="connsiteY0" fmla="*/ 962749 h 1171599"/>
                  <a:gd name="connsiteX1" fmla="*/ 311785 w 1501587"/>
                  <a:gd name="connsiteY1" fmla="*/ 969931 h 1171599"/>
                  <a:gd name="connsiteX2" fmla="*/ 318967 w 1501587"/>
                  <a:gd name="connsiteY2" fmla="*/ 977112 h 1171599"/>
                  <a:gd name="connsiteX3" fmla="*/ 326147 w 1501587"/>
                  <a:gd name="connsiteY3" fmla="*/ 969931 h 1171599"/>
                  <a:gd name="connsiteX4" fmla="*/ 318967 w 1501587"/>
                  <a:gd name="connsiteY4" fmla="*/ 962749 h 1171599"/>
                  <a:gd name="connsiteX5" fmla="*/ 313979 w 1501587"/>
                  <a:gd name="connsiteY5" fmla="*/ 935841 h 1171599"/>
                  <a:gd name="connsiteX6" fmla="*/ 306798 w 1501587"/>
                  <a:gd name="connsiteY6" fmla="*/ 943022 h 1171599"/>
                  <a:gd name="connsiteX7" fmla="*/ 313979 w 1501587"/>
                  <a:gd name="connsiteY7" fmla="*/ 950204 h 1171599"/>
                  <a:gd name="connsiteX8" fmla="*/ 321161 w 1501587"/>
                  <a:gd name="connsiteY8" fmla="*/ 943022 h 1171599"/>
                  <a:gd name="connsiteX9" fmla="*/ 313979 w 1501587"/>
                  <a:gd name="connsiteY9" fmla="*/ 935841 h 1171599"/>
                  <a:gd name="connsiteX10" fmla="*/ 300814 w 1501587"/>
                  <a:gd name="connsiteY10" fmla="*/ 908933 h 1171599"/>
                  <a:gd name="connsiteX11" fmla="*/ 293633 w 1501587"/>
                  <a:gd name="connsiteY11" fmla="*/ 916114 h 1171599"/>
                  <a:gd name="connsiteX12" fmla="*/ 300814 w 1501587"/>
                  <a:gd name="connsiteY12" fmla="*/ 923295 h 1171599"/>
                  <a:gd name="connsiteX13" fmla="*/ 307995 w 1501587"/>
                  <a:gd name="connsiteY13" fmla="*/ 916114 h 1171599"/>
                  <a:gd name="connsiteX14" fmla="*/ 300814 w 1501587"/>
                  <a:gd name="connsiteY14" fmla="*/ 908933 h 1171599"/>
                  <a:gd name="connsiteX15" fmla="*/ 286452 w 1501587"/>
                  <a:gd name="connsiteY15" fmla="*/ 880634 h 1171599"/>
                  <a:gd name="connsiteX16" fmla="*/ 279270 w 1501587"/>
                  <a:gd name="connsiteY16" fmla="*/ 887815 h 1171599"/>
                  <a:gd name="connsiteX17" fmla="*/ 286452 w 1501587"/>
                  <a:gd name="connsiteY17" fmla="*/ 894997 h 1171599"/>
                  <a:gd name="connsiteX18" fmla="*/ 293633 w 1501587"/>
                  <a:gd name="connsiteY18" fmla="*/ 887815 h 1171599"/>
                  <a:gd name="connsiteX19" fmla="*/ 286452 w 1501587"/>
                  <a:gd name="connsiteY19" fmla="*/ 880634 h 1171599"/>
                  <a:gd name="connsiteX20" fmla="*/ 1170608 w 1501587"/>
                  <a:gd name="connsiteY20" fmla="*/ 779179 h 1171599"/>
                  <a:gd name="connsiteX21" fmla="*/ 1130752 w 1501587"/>
                  <a:gd name="connsiteY21" fmla="*/ 868619 h 1171599"/>
                  <a:gd name="connsiteX22" fmla="*/ 1235097 w 1501587"/>
                  <a:gd name="connsiteY22" fmla="*/ 923896 h 1171599"/>
                  <a:gd name="connsiteX23" fmla="*/ 1339443 w 1501587"/>
                  <a:gd name="connsiteY23" fmla="*/ 868619 h 1171599"/>
                  <a:gd name="connsiteX24" fmla="*/ 1299822 w 1501587"/>
                  <a:gd name="connsiteY24" fmla="*/ 779708 h 1171599"/>
                  <a:gd name="connsiteX25" fmla="*/ 1298045 w 1501587"/>
                  <a:gd name="connsiteY25" fmla="*/ 780755 h 1171599"/>
                  <a:gd name="connsiteX26" fmla="*/ 1240394 w 1501587"/>
                  <a:gd name="connsiteY26" fmla="*/ 793392 h 1171599"/>
                  <a:gd name="connsiteX27" fmla="*/ 1236965 w 1501587"/>
                  <a:gd name="connsiteY27" fmla="*/ 793016 h 1171599"/>
                  <a:gd name="connsiteX28" fmla="*/ 1233537 w 1501587"/>
                  <a:gd name="connsiteY28" fmla="*/ 793392 h 1171599"/>
                  <a:gd name="connsiteX29" fmla="*/ 1175886 w 1501587"/>
                  <a:gd name="connsiteY29" fmla="*/ 780755 h 1171599"/>
                  <a:gd name="connsiteX30" fmla="*/ 1173210 w 1501587"/>
                  <a:gd name="connsiteY30" fmla="*/ 779179 h 1171599"/>
                  <a:gd name="connsiteX31" fmla="*/ 809889 w 1501587"/>
                  <a:gd name="connsiteY31" fmla="*/ 615988 h 1171599"/>
                  <a:gd name="connsiteX32" fmla="*/ 810033 w 1501587"/>
                  <a:gd name="connsiteY32" fmla="*/ 617546 h 1171599"/>
                  <a:gd name="connsiteX33" fmla="*/ 810178 w 1501587"/>
                  <a:gd name="connsiteY33" fmla="*/ 615988 h 1171599"/>
                  <a:gd name="connsiteX34" fmla="*/ 245671 w 1501587"/>
                  <a:gd name="connsiteY34" fmla="*/ 556890 h 1171599"/>
                  <a:gd name="connsiteX35" fmla="*/ 176757 w 1501587"/>
                  <a:gd name="connsiteY35" fmla="*/ 627915 h 1171599"/>
                  <a:gd name="connsiteX36" fmla="*/ 324372 w 1501587"/>
                  <a:gd name="connsiteY36" fmla="*/ 828398 h 1171599"/>
                  <a:gd name="connsiteX37" fmla="*/ 475975 w 1501587"/>
                  <a:gd name="connsiteY37" fmla="*/ 601982 h 1171599"/>
                  <a:gd name="connsiteX38" fmla="*/ 274501 w 1501587"/>
                  <a:gd name="connsiteY38" fmla="*/ 559086 h 1171599"/>
                  <a:gd name="connsiteX39" fmla="*/ 245671 w 1501587"/>
                  <a:gd name="connsiteY39" fmla="*/ 556890 h 1171599"/>
                  <a:gd name="connsiteX40" fmla="*/ 1300372 w 1501587"/>
                  <a:gd name="connsiteY40" fmla="*/ 492217 h 1171599"/>
                  <a:gd name="connsiteX41" fmla="*/ 1281986 w 1501587"/>
                  <a:gd name="connsiteY41" fmla="*/ 493656 h 1171599"/>
                  <a:gd name="connsiteX42" fmla="*/ 1203339 w 1501587"/>
                  <a:gd name="connsiteY42" fmla="*/ 516031 h 1171599"/>
                  <a:gd name="connsiteX43" fmla="*/ 1139844 w 1501587"/>
                  <a:gd name="connsiteY43" fmla="*/ 554122 h 1171599"/>
                  <a:gd name="connsiteX44" fmla="*/ 1118621 w 1501587"/>
                  <a:gd name="connsiteY44" fmla="*/ 573059 h 1171599"/>
                  <a:gd name="connsiteX45" fmla="*/ 1117820 w 1501587"/>
                  <a:gd name="connsiteY45" fmla="*/ 576305 h 1171599"/>
                  <a:gd name="connsiteX46" fmla="*/ 1115382 w 1501587"/>
                  <a:gd name="connsiteY46" fmla="*/ 606720 h 1171599"/>
                  <a:gd name="connsiteX47" fmla="*/ 1235388 w 1501587"/>
                  <a:gd name="connsiteY47" fmla="*/ 757637 h 1171599"/>
                  <a:gd name="connsiteX48" fmla="*/ 1352957 w 1501587"/>
                  <a:gd name="connsiteY48" fmla="*/ 637135 h 1171599"/>
                  <a:gd name="connsiteX49" fmla="*/ 1354813 w 1501587"/>
                  <a:gd name="connsiteY49" fmla="*/ 613976 h 1171599"/>
                  <a:gd name="connsiteX50" fmla="*/ 1353548 w 1501587"/>
                  <a:gd name="connsiteY50" fmla="*/ 612649 h 1171599"/>
                  <a:gd name="connsiteX51" fmla="*/ 1309445 w 1501587"/>
                  <a:gd name="connsiteY51" fmla="*/ 529067 h 1171599"/>
                  <a:gd name="connsiteX52" fmla="*/ 1300913 w 1501587"/>
                  <a:gd name="connsiteY52" fmla="*/ 496149 h 1171599"/>
                  <a:gd name="connsiteX53" fmla="*/ 323194 w 1501587"/>
                  <a:gd name="connsiteY53" fmla="*/ 427446 h 1171599"/>
                  <a:gd name="connsiteX54" fmla="*/ 323882 w 1501587"/>
                  <a:gd name="connsiteY54" fmla="*/ 427488 h 1171599"/>
                  <a:gd name="connsiteX55" fmla="*/ 325191 w 1501587"/>
                  <a:gd name="connsiteY55" fmla="*/ 427446 h 1171599"/>
                  <a:gd name="connsiteX56" fmla="*/ 495538 w 1501587"/>
                  <a:gd name="connsiteY56" fmla="*/ 624930 h 1171599"/>
                  <a:gd name="connsiteX57" fmla="*/ 495100 w 1501587"/>
                  <a:gd name="connsiteY57" fmla="*/ 629052 h 1171599"/>
                  <a:gd name="connsiteX58" fmla="*/ 495544 w 1501587"/>
                  <a:gd name="connsiteY58" fmla="*/ 639890 h 1171599"/>
                  <a:gd name="connsiteX59" fmla="*/ 323194 w 1501587"/>
                  <a:gd name="connsiteY59" fmla="*/ 852335 h 1171599"/>
                  <a:gd name="connsiteX60" fmla="*/ 150845 w 1501587"/>
                  <a:gd name="connsiteY60" fmla="*/ 639890 h 1171599"/>
                  <a:gd name="connsiteX61" fmla="*/ 151397 w 1501587"/>
                  <a:gd name="connsiteY61" fmla="*/ 626420 h 1171599"/>
                  <a:gd name="connsiteX62" fmla="*/ 150845 w 1501587"/>
                  <a:gd name="connsiteY62" fmla="*/ 622934 h 1171599"/>
                  <a:gd name="connsiteX63" fmla="*/ 308050 w 1501587"/>
                  <a:gd name="connsiteY63" fmla="*/ 428005 h 1171599"/>
                  <a:gd name="connsiteX64" fmla="*/ 320990 w 1501587"/>
                  <a:gd name="connsiteY64" fmla="*/ 427582 h 1171599"/>
                  <a:gd name="connsiteX65" fmla="*/ 1233272 w 1501587"/>
                  <a:gd name="connsiteY65" fmla="*/ 378365 h 1171599"/>
                  <a:gd name="connsiteX66" fmla="*/ 1385851 w 1501587"/>
                  <a:gd name="connsiteY66" fmla="*/ 488295 h 1171599"/>
                  <a:gd name="connsiteX67" fmla="*/ 1392010 w 1501587"/>
                  <a:gd name="connsiteY67" fmla="*/ 503671 h 1171599"/>
                  <a:gd name="connsiteX68" fmla="*/ 1392697 w 1501587"/>
                  <a:gd name="connsiteY68" fmla="*/ 504529 h 1171599"/>
                  <a:gd name="connsiteX69" fmla="*/ 1408688 w 1501587"/>
                  <a:gd name="connsiteY69" fmla="*/ 550016 h 1171599"/>
                  <a:gd name="connsiteX70" fmla="*/ 1412700 w 1501587"/>
                  <a:gd name="connsiteY70" fmla="*/ 573039 h 1171599"/>
                  <a:gd name="connsiteX71" fmla="*/ 1413537 w 1501587"/>
                  <a:gd name="connsiteY71" fmla="*/ 577451 h 1171599"/>
                  <a:gd name="connsiteX72" fmla="*/ 1413663 w 1501587"/>
                  <a:gd name="connsiteY72" fmla="*/ 578558 h 1171599"/>
                  <a:gd name="connsiteX73" fmla="*/ 1414100 w 1501587"/>
                  <a:gd name="connsiteY73" fmla="*/ 581071 h 1171599"/>
                  <a:gd name="connsiteX74" fmla="*/ 1415061 w 1501587"/>
                  <a:gd name="connsiteY74" fmla="*/ 590973 h 1171599"/>
                  <a:gd name="connsiteX75" fmla="*/ 1416326 w 1501587"/>
                  <a:gd name="connsiteY75" fmla="*/ 602207 h 1171599"/>
                  <a:gd name="connsiteX76" fmla="*/ 1416436 w 1501587"/>
                  <a:gd name="connsiteY76" fmla="*/ 605151 h 1171599"/>
                  <a:gd name="connsiteX77" fmla="*/ 1417540 w 1501587"/>
                  <a:gd name="connsiteY77" fmla="*/ 616539 h 1171599"/>
                  <a:gd name="connsiteX78" fmla="*/ 1417752 w 1501587"/>
                  <a:gd name="connsiteY78" fmla="*/ 697328 h 1171599"/>
                  <a:gd name="connsiteX79" fmla="*/ 1408877 w 1501587"/>
                  <a:gd name="connsiteY79" fmla="*/ 777541 h 1171599"/>
                  <a:gd name="connsiteX80" fmla="*/ 1403417 w 1501587"/>
                  <a:gd name="connsiteY80" fmla="*/ 803847 h 1171599"/>
                  <a:gd name="connsiteX81" fmla="*/ 1420303 w 1501587"/>
                  <a:gd name="connsiteY81" fmla="*/ 813796 h 1171599"/>
                  <a:gd name="connsiteX82" fmla="*/ 1501587 w 1501587"/>
                  <a:gd name="connsiteY82" fmla="*/ 979767 h 1171599"/>
                  <a:gd name="connsiteX83" fmla="*/ 1501587 w 1501587"/>
                  <a:gd name="connsiteY83" fmla="*/ 1064165 h 1171599"/>
                  <a:gd name="connsiteX84" fmla="*/ 1060227 w 1501587"/>
                  <a:gd name="connsiteY84" fmla="*/ 1064165 h 1171599"/>
                  <a:gd name="connsiteX85" fmla="*/ 1062509 w 1501587"/>
                  <a:gd name="connsiteY85" fmla="*/ 1077208 h 1171599"/>
                  <a:gd name="connsiteX86" fmla="*/ 1062509 w 1501587"/>
                  <a:gd name="connsiteY86" fmla="*/ 1171599 h 1171599"/>
                  <a:gd name="connsiteX87" fmla="*/ 568705 w 1501587"/>
                  <a:gd name="connsiteY87" fmla="*/ 1171599 h 1171599"/>
                  <a:gd name="connsiteX88" fmla="*/ 568705 w 1501587"/>
                  <a:gd name="connsiteY88" fmla="*/ 1113230 h 1171599"/>
                  <a:gd name="connsiteX89" fmla="*/ 33604 w 1501587"/>
                  <a:gd name="connsiteY89" fmla="*/ 1113230 h 1171599"/>
                  <a:gd name="connsiteX90" fmla="*/ 0 w 1501587"/>
                  <a:gd name="connsiteY90" fmla="*/ 1083731 h 1171599"/>
                  <a:gd name="connsiteX91" fmla="*/ 41891 w 1501587"/>
                  <a:gd name="connsiteY91" fmla="*/ 940106 h 1171599"/>
                  <a:gd name="connsiteX92" fmla="*/ 215437 w 1501587"/>
                  <a:gd name="connsiteY92" fmla="*/ 832387 h 1171599"/>
                  <a:gd name="connsiteX93" fmla="*/ 299218 w 1501587"/>
                  <a:gd name="connsiteY93" fmla="*/ 872284 h 1171599"/>
                  <a:gd name="connsiteX94" fmla="*/ 323155 w 1501587"/>
                  <a:gd name="connsiteY94" fmla="*/ 936117 h 1171599"/>
                  <a:gd name="connsiteX95" fmla="*/ 347093 w 1501587"/>
                  <a:gd name="connsiteY95" fmla="*/ 872284 h 1171599"/>
                  <a:gd name="connsiteX96" fmla="*/ 430874 w 1501587"/>
                  <a:gd name="connsiteY96" fmla="*/ 832387 h 1171599"/>
                  <a:gd name="connsiteX97" fmla="*/ 604420 w 1501587"/>
                  <a:gd name="connsiteY97" fmla="*/ 940106 h 1171599"/>
                  <a:gd name="connsiteX98" fmla="*/ 619985 w 1501587"/>
                  <a:gd name="connsiteY98" fmla="*/ 965111 h 1171599"/>
                  <a:gd name="connsiteX99" fmla="*/ 643699 w 1501587"/>
                  <a:gd name="connsiteY99" fmla="*/ 946662 h 1171599"/>
                  <a:gd name="connsiteX100" fmla="*/ 691495 w 1501587"/>
                  <a:gd name="connsiteY100" fmla="*/ 935528 h 1171599"/>
                  <a:gd name="connsiteX101" fmla="*/ 739410 w 1501587"/>
                  <a:gd name="connsiteY101" fmla="*/ 935528 h 1171599"/>
                  <a:gd name="connsiteX102" fmla="*/ 704393 w 1501587"/>
                  <a:gd name="connsiteY102" fmla="*/ 964662 h 1171599"/>
                  <a:gd name="connsiteX103" fmla="*/ 702988 w 1501587"/>
                  <a:gd name="connsiteY103" fmla="*/ 964662 h 1171599"/>
                  <a:gd name="connsiteX104" fmla="*/ 703484 w 1501587"/>
                  <a:gd name="connsiteY104" fmla="*/ 965418 h 1171599"/>
                  <a:gd name="connsiteX105" fmla="*/ 702988 w 1501587"/>
                  <a:gd name="connsiteY105" fmla="*/ 965832 h 1171599"/>
                  <a:gd name="connsiteX106" fmla="*/ 703756 w 1501587"/>
                  <a:gd name="connsiteY106" fmla="*/ 965832 h 1171599"/>
                  <a:gd name="connsiteX107" fmla="*/ 816943 w 1501587"/>
                  <a:gd name="connsiteY107" fmla="*/ 1138363 h 1171599"/>
                  <a:gd name="connsiteX108" fmla="*/ 930131 w 1501587"/>
                  <a:gd name="connsiteY108" fmla="*/ 965832 h 1171599"/>
                  <a:gd name="connsiteX109" fmla="*/ 930898 w 1501587"/>
                  <a:gd name="connsiteY109" fmla="*/ 965832 h 1171599"/>
                  <a:gd name="connsiteX110" fmla="*/ 930401 w 1501587"/>
                  <a:gd name="connsiteY110" fmla="*/ 965418 h 1171599"/>
                  <a:gd name="connsiteX111" fmla="*/ 930898 w 1501587"/>
                  <a:gd name="connsiteY111" fmla="*/ 964662 h 1171599"/>
                  <a:gd name="connsiteX112" fmla="*/ 929492 w 1501587"/>
                  <a:gd name="connsiteY112" fmla="*/ 964662 h 1171599"/>
                  <a:gd name="connsiteX113" fmla="*/ 894476 w 1501587"/>
                  <a:gd name="connsiteY113" fmla="*/ 935528 h 1171599"/>
                  <a:gd name="connsiteX114" fmla="*/ 939720 w 1501587"/>
                  <a:gd name="connsiteY114" fmla="*/ 935528 h 1171599"/>
                  <a:gd name="connsiteX115" fmla="*/ 973412 w 1501587"/>
                  <a:gd name="connsiteY115" fmla="*/ 943377 h 1171599"/>
                  <a:gd name="connsiteX116" fmla="*/ 974993 w 1501587"/>
                  <a:gd name="connsiteY116" fmla="*/ 929746 h 1171599"/>
                  <a:gd name="connsiteX117" fmla="*/ 985955 w 1501587"/>
                  <a:gd name="connsiteY117" fmla="*/ 899498 h 1171599"/>
                  <a:gd name="connsiteX118" fmla="*/ 972516 w 1501587"/>
                  <a:gd name="connsiteY118" fmla="*/ 899779 h 1171599"/>
                  <a:gd name="connsiteX119" fmla="*/ 862371 w 1501587"/>
                  <a:gd name="connsiteY119" fmla="*/ 899208 h 1171599"/>
                  <a:gd name="connsiteX120" fmla="*/ 851143 w 1501587"/>
                  <a:gd name="connsiteY120" fmla="*/ 899074 h 1171599"/>
                  <a:gd name="connsiteX121" fmla="*/ 854591 w 1501587"/>
                  <a:gd name="connsiteY121" fmla="*/ 898727 h 1171599"/>
                  <a:gd name="connsiteX122" fmla="*/ 939042 w 1501587"/>
                  <a:gd name="connsiteY122" fmla="*/ 795110 h 1171599"/>
                  <a:gd name="connsiteX123" fmla="*/ 939042 w 1501587"/>
                  <a:gd name="connsiteY123" fmla="*/ 721754 h 1171599"/>
                  <a:gd name="connsiteX124" fmla="*/ 936892 w 1501587"/>
                  <a:gd name="connsiteY124" fmla="*/ 700438 h 1171599"/>
                  <a:gd name="connsiteX125" fmla="*/ 936097 w 1501587"/>
                  <a:gd name="connsiteY125" fmla="*/ 697878 h 1171599"/>
                  <a:gd name="connsiteX126" fmla="*/ 931067 w 1501587"/>
                  <a:gd name="connsiteY126" fmla="*/ 702384 h 1171599"/>
                  <a:gd name="connsiteX127" fmla="*/ 887191 w 1501587"/>
                  <a:gd name="connsiteY127" fmla="*/ 716932 h 1171599"/>
                  <a:gd name="connsiteX128" fmla="*/ 810309 w 1501587"/>
                  <a:gd name="connsiteY128" fmla="*/ 648915 h 1171599"/>
                  <a:gd name="connsiteX129" fmla="*/ 810033 w 1501587"/>
                  <a:gd name="connsiteY129" fmla="*/ 645949 h 1171599"/>
                  <a:gd name="connsiteX130" fmla="*/ 809758 w 1501587"/>
                  <a:gd name="connsiteY130" fmla="*/ 648915 h 1171599"/>
                  <a:gd name="connsiteX131" fmla="*/ 732876 w 1501587"/>
                  <a:gd name="connsiteY131" fmla="*/ 716932 h 1171599"/>
                  <a:gd name="connsiteX132" fmla="*/ 702330 w 1501587"/>
                  <a:gd name="connsiteY132" fmla="*/ 710237 h 1171599"/>
                  <a:gd name="connsiteX133" fmla="*/ 693806 w 1501587"/>
                  <a:gd name="connsiteY133" fmla="*/ 705215 h 1171599"/>
                  <a:gd name="connsiteX134" fmla="*/ 692139 w 1501587"/>
                  <a:gd name="connsiteY134" fmla="*/ 721754 h 1171599"/>
                  <a:gd name="connsiteX135" fmla="*/ 692139 w 1501587"/>
                  <a:gd name="connsiteY135" fmla="*/ 795110 h 1171599"/>
                  <a:gd name="connsiteX136" fmla="*/ 756736 w 1501587"/>
                  <a:gd name="connsiteY136" fmla="*/ 892564 h 1171599"/>
                  <a:gd name="connsiteX137" fmla="*/ 776002 w 1501587"/>
                  <a:gd name="connsiteY137" fmla="*/ 898544 h 1171599"/>
                  <a:gd name="connsiteX138" fmla="*/ 605789 w 1501587"/>
                  <a:gd name="connsiteY138" fmla="*/ 897209 h 1171599"/>
                  <a:gd name="connsiteX139" fmla="*/ 578656 w 1501587"/>
                  <a:gd name="connsiteY139" fmla="*/ 839930 h 1171599"/>
                  <a:gd name="connsiteX140" fmla="*/ 641965 w 1501587"/>
                  <a:gd name="connsiteY140" fmla="*/ 764563 h 1171599"/>
                  <a:gd name="connsiteX141" fmla="*/ 635936 w 1501587"/>
                  <a:gd name="connsiteY141" fmla="*/ 668093 h 1171599"/>
                  <a:gd name="connsiteX142" fmla="*/ 782054 w 1501587"/>
                  <a:gd name="connsiteY142" fmla="*/ 488516 h 1171599"/>
                  <a:gd name="connsiteX143" fmla="*/ 814272 w 1501587"/>
                  <a:gd name="connsiteY143" fmla="*/ 485799 h 1171599"/>
                  <a:gd name="connsiteX144" fmla="*/ 849161 w 1501587"/>
                  <a:gd name="connsiteY144" fmla="*/ 488516 h 1171599"/>
                  <a:gd name="connsiteX145" fmla="*/ 995279 w 1501587"/>
                  <a:gd name="connsiteY145" fmla="*/ 668093 h 1171599"/>
                  <a:gd name="connsiteX146" fmla="*/ 989249 w 1501587"/>
                  <a:gd name="connsiteY146" fmla="*/ 764563 h 1171599"/>
                  <a:gd name="connsiteX147" fmla="*/ 1016205 w 1501587"/>
                  <a:gd name="connsiteY147" fmla="*/ 831428 h 1171599"/>
                  <a:gd name="connsiteX148" fmla="*/ 1027618 w 1501587"/>
                  <a:gd name="connsiteY148" fmla="*/ 835284 h 1171599"/>
                  <a:gd name="connsiteX149" fmla="*/ 1050473 w 1501587"/>
                  <a:gd name="connsiteY149" fmla="*/ 813796 h 1171599"/>
                  <a:gd name="connsiteX150" fmla="*/ 1064468 w 1501587"/>
                  <a:gd name="connsiteY150" fmla="*/ 805550 h 1171599"/>
                  <a:gd name="connsiteX151" fmla="*/ 1059865 w 1501587"/>
                  <a:gd name="connsiteY151" fmla="*/ 783369 h 1171599"/>
                  <a:gd name="connsiteX152" fmla="*/ 1050990 w 1501587"/>
                  <a:gd name="connsiteY152" fmla="*/ 703156 h 1171599"/>
                  <a:gd name="connsiteX153" fmla="*/ 1049922 w 1501587"/>
                  <a:gd name="connsiteY153" fmla="*/ 661401 h 1171599"/>
                  <a:gd name="connsiteX154" fmla="*/ 1050203 w 1501587"/>
                  <a:gd name="connsiteY154" fmla="*/ 652817 h 1171599"/>
                  <a:gd name="connsiteX155" fmla="*/ 1049267 w 1501587"/>
                  <a:gd name="connsiteY155" fmla="*/ 627701 h 1171599"/>
                  <a:gd name="connsiteX156" fmla="*/ 1233272 w 1501587"/>
                  <a:gd name="connsiteY156" fmla="*/ 378365 h 1171599"/>
                  <a:gd name="connsiteX157" fmla="*/ 858857 w 1501587"/>
                  <a:gd name="connsiteY157" fmla="*/ 334437 h 1171599"/>
                  <a:gd name="connsiteX158" fmla="*/ 838837 w 1501587"/>
                  <a:gd name="connsiteY158" fmla="*/ 340909 h 1171599"/>
                  <a:gd name="connsiteX159" fmla="*/ 829912 w 1501587"/>
                  <a:gd name="connsiteY159" fmla="*/ 391019 h 1171599"/>
                  <a:gd name="connsiteX160" fmla="*/ 880022 w 1501587"/>
                  <a:gd name="connsiteY160" fmla="*/ 399944 h 1171599"/>
                  <a:gd name="connsiteX161" fmla="*/ 888947 w 1501587"/>
                  <a:gd name="connsiteY161" fmla="*/ 349834 h 1171599"/>
                  <a:gd name="connsiteX162" fmla="*/ 858857 w 1501587"/>
                  <a:gd name="connsiteY162" fmla="*/ 334437 h 1171599"/>
                  <a:gd name="connsiteX163" fmla="*/ 982211 w 1501587"/>
                  <a:gd name="connsiteY163" fmla="*/ 326410 h 1171599"/>
                  <a:gd name="connsiteX164" fmla="*/ 975584 w 1501587"/>
                  <a:gd name="connsiteY164" fmla="*/ 326556 h 1171599"/>
                  <a:gd name="connsiteX165" fmla="*/ 957642 w 1501587"/>
                  <a:gd name="connsiteY165" fmla="*/ 352041 h 1171599"/>
                  <a:gd name="connsiteX166" fmla="*/ 983127 w 1501587"/>
                  <a:gd name="connsiteY166" fmla="*/ 369983 h 1171599"/>
                  <a:gd name="connsiteX167" fmla="*/ 1001069 w 1501587"/>
                  <a:gd name="connsiteY167" fmla="*/ 344498 h 1171599"/>
                  <a:gd name="connsiteX168" fmla="*/ 988369 w 1501587"/>
                  <a:gd name="connsiteY168" fmla="*/ 328155 h 1171599"/>
                  <a:gd name="connsiteX169" fmla="*/ 982211 w 1501587"/>
                  <a:gd name="connsiteY169" fmla="*/ 326410 h 1171599"/>
                  <a:gd name="connsiteX170" fmla="*/ 976048 w 1501587"/>
                  <a:gd name="connsiteY170" fmla="*/ 298005 h 1171599"/>
                  <a:gd name="connsiteX171" fmla="*/ 979137 w 1501587"/>
                  <a:gd name="connsiteY171" fmla="*/ 300180 h 1171599"/>
                  <a:gd name="connsiteX172" fmla="*/ 980885 w 1501587"/>
                  <a:gd name="connsiteY172" fmla="*/ 310241 h 1171599"/>
                  <a:gd name="connsiteX173" fmla="*/ 984287 w 1501587"/>
                  <a:gd name="connsiteY173" fmla="*/ 310513 h 1171599"/>
                  <a:gd name="connsiteX174" fmla="*/ 987952 w 1501587"/>
                  <a:gd name="connsiteY174" fmla="*/ 311175 h 1171599"/>
                  <a:gd name="connsiteX175" fmla="*/ 994189 w 1501587"/>
                  <a:gd name="connsiteY175" fmla="*/ 313279 h 1171599"/>
                  <a:gd name="connsiteX176" fmla="*/ 1000099 w 1501587"/>
                  <a:gd name="connsiteY176" fmla="*/ 304884 h 1171599"/>
                  <a:gd name="connsiteX177" fmla="*/ 1001826 w 1501587"/>
                  <a:gd name="connsiteY177" fmla="*/ 303790 h 1171599"/>
                  <a:gd name="connsiteX178" fmla="*/ 1003821 w 1501587"/>
                  <a:gd name="connsiteY178" fmla="*/ 304237 h 1171599"/>
                  <a:gd name="connsiteX179" fmla="*/ 1012559 w 1501587"/>
                  <a:gd name="connsiteY179" fmla="*/ 310389 h 1171599"/>
                  <a:gd name="connsiteX180" fmla="*/ 1013205 w 1501587"/>
                  <a:gd name="connsiteY180" fmla="*/ 314111 h 1171599"/>
                  <a:gd name="connsiteX181" fmla="*/ 1007295 w 1501587"/>
                  <a:gd name="connsiteY181" fmla="*/ 322506 h 1171599"/>
                  <a:gd name="connsiteX182" fmla="*/ 1011378 w 1501587"/>
                  <a:gd name="connsiteY182" fmla="*/ 327668 h 1171599"/>
                  <a:gd name="connsiteX183" fmla="*/ 1013238 w 1501587"/>
                  <a:gd name="connsiteY183" fmla="*/ 330895 h 1171599"/>
                  <a:gd name="connsiteX184" fmla="*/ 1014641 w 1501587"/>
                  <a:gd name="connsiteY184" fmla="*/ 334007 h 1171599"/>
                  <a:gd name="connsiteX185" fmla="*/ 1024702 w 1501587"/>
                  <a:gd name="connsiteY185" fmla="*/ 332259 h 1171599"/>
                  <a:gd name="connsiteX186" fmla="*/ 1027791 w 1501587"/>
                  <a:gd name="connsiteY186" fmla="*/ 334434 h 1171599"/>
                  <a:gd name="connsiteX187" fmla="*/ 1029619 w 1501587"/>
                  <a:gd name="connsiteY187" fmla="*/ 344962 h 1171599"/>
                  <a:gd name="connsiteX188" fmla="*/ 1027444 w 1501587"/>
                  <a:gd name="connsiteY188" fmla="*/ 348051 h 1171599"/>
                  <a:gd name="connsiteX189" fmla="*/ 1017384 w 1501587"/>
                  <a:gd name="connsiteY189" fmla="*/ 349798 h 1171599"/>
                  <a:gd name="connsiteX190" fmla="*/ 1017112 w 1501587"/>
                  <a:gd name="connsiteY190" fmla="*/ 353201 h 1171599"/>
                  <a:gd name="connsiteX191" fmla="*/ 1016449 w 1501587"/>
                  <a:gd name="connsiteY191" fmla="*/ 356866 h 1171599"/>
                  <a:gd name="connsiteX192" fmla="*/ 1014346 w 1501587"/>
                  <a:gd name="connsiteY192" fmla="*/ 363103 h 1171599"/>
                  <a:gd name="connsiteX193" fmla="*/ 1022741 w 1501587"/>
                  <a:gd name="connsiteY193" fmla="*/ 369013 h 1171599"/>
                  <a:gd name="connsiteX194" fmla="*/ 1023387 w 1501587"/>
                  <a:gd name="connsiteY194" fmla="*/ 372735 h 1171599"/>
                  <a:gd name="connsiteX195" fmla="*/ 1017236 w 1501587"/>
                  <a:gd name="connsiteY195" fmla="*/ 381473 h 1171599"/>
                  <a:gd name="connsiteX196" fmla="*/ 1013514 w 1501587"/>
                  <a:gd name="connsiteY196" fmla="*/ 382119 h 1171599"/>
                  <a:gd name="connsiteX197" fmla="*/ 1005119 w 1501587"/>
                  <a:gd name="connsiteY197" fmla="*/ 376209 h 1171599"/>
                  <a:gd name="connsiteX198" fmla="*/ 999957 w 1501587"/>
                  <a:gd name="connsiteY198" fmla="*/ 380292 h 1171599"/>
                  <a:gd name="connsiteX199" fmla="*/ 996730 w 1501587"/>
                  <a:gd name="connsiteY199" fmla="*/ 382152 h 1171599"/>
                  <a:gd name="connsiteX200" fmla="*/ 993618 w 1501587"/>
                  <a:gd name="connsiteY200" fmla="*/ 383555 h 1171599"/>
                  <a:gd name="connsiteX201" fmla="*/ 995366 w 1501587"/>
                  <a:gd name="connsiteY201" fmla="*/ 393616 h 1171599"/>
                  <a:gd name="connsiteX202" fmla="*/ 993191 w 1501587"/>
                  <a:gd name="connsiteY202" fmla="*/ 396705 h 1171599"/>
                  <a:gd name="connsiteX203" fmla="*/ 982663 w 1501587"/>
                  <a:gd name="connsiteY203" fmla="*/ 398533 h 1171599"/>
                  <a:gd name="connsiteX204" fmla="*/ 979574 w 1501587"/>
                  <a:gd name="connsiteY204" fmla="*/ 396359 h 1171599"/>
                  <a:gd name="connsiteX205" fmla="*/ 977827 w 1501587"/>
                  <a:gd name="connsiteY205" fmla="*/ 386298 h 1171599"/>
                  <a:gd name="connsiteX206" fmla="*/ 974424 w 1501587"/>
                  <a:gd name="connsiteY206" fmla="*/ 386026 h 1171599"/>
                  <a:gd name="connsiteX207" fmla="*/ 970759 w 1501587"/>
                  <a:gd name="connsiteY207" fmla="*/ 385364 h 1171599"/>
                  <a:gd name="connsiteX208" fmla="*/ 964522 w 1501587"/>
                  <a:gd name="connsiteY208" fmla="*/ 383260 h 1171599"/>
                  <a:gd name="connsiteX209" fmla="*/ 958612 w 1501587"/>
                  <a:gd name="connsiteY209" fmla="*/ 391655 h 1171599"/>
                  <a:gd name="connsiteX210" fmla="*/ 954889 w 1501587"/>
                  <a:gd name="connsiteY210" fmla="*/ 392302 h 1171599"/>
                  <a:gd name="connsiteX211" fmla="*/ 946152 w 1501587"/>
                  <a:gd name="connsiteY211" fmla="*/ 386150 h 1171599"/>
                  <a:gd name="connsiteX212" fmla="*/ 945506 w 1501587"/>
                  <a:gd name="connsiteY212" fmla="*/ 382428 h 1171599"/>
                  <a:gd name="connsiteX213" fmla="*/ 951416 w 1501587"/>
                  <a:gd name="connsiteY213" fmla="*/ 374033 h 1171599"/>
                  <a:gd name="connsiteX214" fmla="*/ 947333 w 1501587"/>
                  <a:gd name="connsiteY214" fmla="*/ 368871 h 1171599"/>
                  <a:gd name="connsiteX215" fmla="*/ 945473 w 1501587"/>
                  <a:gd name="connsiteY215" fmla="*/ 365644 h 1171599"/>
                  <a:gd name="connsiteX216" fmla="*/ 944070 w 1501587"/>
                  <a:gd name="connsiteY216" fmla="*/ 362532 h 1171599"/>
                  <a:gd name="connsiteX217" fmla="*/ 934009 w 1501587"/>
                  <a:gd name="connsiteY217" fmla="*/ 364280 h 1171599"/>
                  <a:gd name="connsiteX218" fmla="*/ 930920 w 1501587"/>
                  <a:gd name="connsiteY218" fmla="*/ 362105 h 1171599"/>
                  <a:gd name="connsiteX219" fmla="*/ 929092 w 1501587"/>
                  <a:gd name="connsiteY219" fmla="*/ 351577 h 1171599"/>
                  <a:gd name="connsiteX220" fmla="*/ 931266 w 1501587"/>
                  <a:gd name="connsiteY220" fmla="*/ 348488 h 1171599"/>
                  <a:gd name="connsiteX221" fmla="*/ 941327 w 1501587"/>
                  <a:gd name="connsiteY221" fmla="*/ 346740 h 1171599"/>
                  <a:gd name="connsiteX222" fmla="*/ 941599 w 1501587"/>
                  <a:gd name="connsiteY222" fmla="*/ 343338 h 1171599"/>
                  <a:gd name="connsiteX223" fmla="*/ 942261 w 1501587"/>
                  <a:gd name="connsiteY223" fmla="*/ 339673 h 1171599"/>
                  <a:gd name="connsiteX224" fmla="*/ 944365 w 1501587"/>
                  <a:gd name="connsiteY224" fmla="*/ 333436 h 1171599"/>
                  <a:gd name="connsiteX225" fmla="*/ 935970 w 1501587"/>
                  <a:gd name="connsiteY225" fmla="*/ 327526 h 1171599"/>
                  <a:gd name="connsiteX226" fmla="*/ 935323 w 1501587"/>
                  <a:gd name="connsiteY226" fmla="*/ 323804 h 1171599"/>
                  <a:gd name="connsiteX227" fmla="*/ 941475 w 1501587"/>
                  <a:gd name="connsiteY227" fmla="*/ 315066 h 1171599"/>
                  <a:gd name="connsiteX228" fmla="*/ 945197 w 1501587"/>
                  <a:gd name="connsiteY228" fmla="*/ 314420 h 1171599"/>
                  <a:gd name="connsiteX229" fmla="*/ 953592 w 1501587"/>
                  <a:gd name="connsiteY229" fmla="*/ 320330 h 1171599"/>
                  <a:gd name="connsiteX230" fmla="*/ 958754 w 1501587"/>
                  <a:gd name="connsiteY230" fmla="*/ 316247 h 1171599"/>
                  <a:gd name="connsiteX231" fmla="*/ 961981 w 1501587"/>
                  <a:gd name="connsiteY231" fmla="*/ 314387 h 1171599"/>
                  <a:gd name="connsiteX232" fmla="*/ 965092 w 1501587"/>
                  <a:gd name="connsiteY232" fmla="*/ 312984 h 1171599"/>
                  <a:gd name="connsiteX233" fmla="*/ 963345 w 1501587"/>
                  <a:gd name="connsiteY233" fmla="*/ 302923 h 1171599"/>
                  <a:gd name="connsiteX234" fmla="*/ 965520 w 1501587"/>
                  <a:gd name="connsiteY234" fmla="*/ 299834 h 1171599"/>
                  <a:gd name="connsiteX235" fmla="*/ 687521 w 1501587"/>
                  <a:gd name="connsiteY235" fmla="*/ 295231 h 1171599"/>
                  <a:gd name="connsiteX236" fmla="*/ 680317 w 1501587"/>
                  <a:gd name="connsiteY236" fmla="*/ 295309 h 1171599"/>
                  <a:gd name="connsiteX237" fmla="*/ 641022 w 1501587"/>
                  <a:gd name="connsiteY237" fmla="*/ 320574 h 1171599"/>
                  <a:gd name="connsiteX238" fmla="*/ 660104 w 1501587"/>
                  <a:gd name="connsiteY238" fmla="*/ 388284 h 1171599"/>
                  <a:gd name="connsiteX239" fmla="*/ 727813 w 1501587"/>
                  <a:gd name="connsiteY239" fmla="*/ 369202 h 1171599"/>
                  <a:gd name="connsiteX240" fmla="*/ 708732 w 1501587"/>
                  <a:gd name="connsiteY240" fmla="*/ 301492 h 1171599"/>
                  <a:gd name="connsiteX241" fmla="*/ 687521 w 1501587"/>
                  <a:gd name="connsiteY241" fmla="*/ 295231 h 1171599"/>
                  <a:gd name="connsiteX242" fmla="*/ 865182 w 1501587"/>
                  <a:gd name="connsiteY242" fmla="*/ 288367 h 1171599"/>
                  <a:gd name="connsiteX243" fmla="*/ 882362 w 1501587"/>
                  <a:gd name="connsiteY243" fmla="*/ 291427 h 1171599"/>
                  <a:gd name="connsiteX244" fmla="*/ 885892 w 1501587"/>
                  <a:gd name="connsiteY244" fmla="*/ 296487 h 1171599"/>
                  <a:gd name="connsiteX245" fmla="*/ 882952 w 1501587"/>
                  <a:gd name="connsiteY245" fmla="*/ 312994 h 1171599"/>
                  <a:gd name="connsiteX246" fmla="*/ 892562 w 1501587"/>
                  <a:gd name="connsiteY246" fmla="*/ 317807 h 1171599"/>
                  <a:gd name="connsiteX247" fmla="*/ 897544 w 1501587"/>
                  <a:gd name="connsiteY247" fmla="*/ 321296 h 1171599"/>
                  <a:gd name="connsiteX248" fmla="*/ 901772 w 1501587"/>
                  <a:gd name="connsiteY248" fmla="*/ 324929 h 1171599"/>
                  <a:gd name="connsiteX249" fmla="*/ 915448 w 1501587"/>
                  <a:gd name="connsiteY249" fmla="*/ 315388 h 1171599"/>
                  <a:gd name="connsiteX250" fmla="*/ 921522 w 1501587"/>
                  <a:gd name="connsiteY250" fmla="*/ 316470 h 1171599"/>
                  <a:gd name="connsiteX251" fmla="*/ 931506 w 1501587"/>
                  <a:gd name="connsiteY251" fmla="*/ 330781 h 1171599"/>
                  <a:gd name="connsiteX252" fmla="*/ 930424 w 1501587"/>
                  <a:gd name="connsiteY252" fmla="*/ 336855 h 1171599"/>
                  <a:gd name="connsiteX253" fmla="*/ 916748 w 1501587"/>
                  <a:gd name="connsiteY253" fmla="*/ 346396 h 1171599"/>
                  <a:gd name="connsiteX254" fmla="*/ 918698 w 1501587"/>
                  <a:gd name="connsiteY254" fmla="*/ 351618 h 1171599"/>
                  <a:gd name="connsiteX255" fmla="*/ 920252 w 1501587"/>
                  <a:gd name="connsiteY255" fmla="*/ 357498 h 1171599"/>
                  <a:gd name="connsiteX256" fmla="*/ 921452 w 1501587"/>
                  <a:gd name="connsiteY256" fmla="*/ 368179 h 1171599"/>
                  <a:gd name="connsiteX257" fmla="*/ 937958 w 1501587"/>
                  <a:gd name="connsiteY257" fmla="*/ 371119 h 1171599"/>
                  <a:gd name="connsiteX258" fmla="*/ 941488 w 1501587"/>
                  <a:gd name="connsiteY258" fmla="*/ 376179 h 1171599"/>
                  <a:gd name="connsiteX259" fmla="*/ 938428 w 1501587"/>
                  <a:gd name="connsiteY259" fmla="*/ 393359 h 1171599"/>
                  <a:gd name="connsiteX260" fmla="*/ 933369 w 1501587"/>
                  <a:gd name="connsiteY260" fmla="*/ 396889 h 1171599"/>
                  <a:gd name="connsiteX261" fmla="*/ 916862 w 1501587"/>
                  <a:gd name="connsiteY261" fmla="*/ 393949 h 1171599"/>
                  <a:gd name="connsiteX262" fmla="*/ 912048 w 1501587"/>
                  <a:gd name="connsiteY262" fmla="*/ 403559 h 1171599"/>
                  <a:gd name="connsiteX263" fmla="*/ 908560 w 1501587"/>
                  <a:gd name="connsiteY263" fmla="*/ 408541 h 1171599"/>
                  <a:gd name="connsiteX264" fmla="*/ 904927 w 1501587"/>
                  <a:gd name="connsiteY264" fmla="*/ 412769 h 1171599"/>
                  <a:gd name="connsiteX265" fmla="*/ 914468 w 1501587"/>
                  <a:gd name="connsiteY265" fmla="*/ 426445 h 1171599"/>
                  <a:gd name="connsiteX266" fmla="*/ 913386 w 1501587"/>
                  <a:gd name="connsiteY266" fmla="*/ 432519 h 1171599"/>
                  <a:gd name="connsiteX267" fmla="*/ 899075 w 1501587"/>
                  <a:gd name="connsiteY267" fmla="*/ 442503 h 1171599"/>
                  <a:gd name="connsiteX268" fmla="*/ 893001 w 1501587"/>
                  <a:gd name="connsiteY268" fmla="*/ 441421 h 1171599"/>
                  <a:gd name="connsiteX269" fmla="*/ 883460 w 1501587"/>
                  <a:gd name="connsiteY269" fmla="*/ 427745 h 1171599"/>
                  <a:gd name="connsiteX270" fmla="*/ 878238 w 1501587"/>
                  <a:gd name="connsiteY270" fmla="*/ 429695 h 1171599"/>
                  <a:gd name="connsiteX271" fmla="*/ 872358 w 1501587"/>
                  <a:gd name="connsiteY271" fmla="*/ 431249 h 1171599"/>
                  <a:gd name="connsiteX272" fmla="*/ 861677 w 1501587"/>
                  <a:gd name="connsiteY272" fmla="*/ 432449 h 1171599"/>
                  <a:gd name="connsiteX273" fmla="*/ 858736 w 1501587"/>
                  <a:gd name="connsiteY273" fmla="*/ 448955 h 1171599"/>
                  <a:gd name="connsiteX274" fmla="*/ 853677 w 1501587"/>
                  <a:gd name="connsiteY274" fmla="*/ 452485 h 1171599"/>
                  <a:gd name="connsiteX275" fmla="*/ 836497 w 1501587"/>
                  <a:gd name="connsiteY275" fmla="*/ 449425 h 1171599"/>
                  <a:gd name="connsiteX276" fmla="*/ 832967 w 1501587"/>
                  <a:gd name="connsiteY276" fmla="*/ 444366 h 1171599"/>
                  <a:gd name="connsiteX277" fmla="*/ 835907 w 1501587"/>
                  <a:gd name="connsiteY277" fmla="*/ 427859 h 1171599"/>
                  <a:gd name="connsiteX278" fmla="*/ 826297 w 1501587"/>
                  <a:gd name="connsiteY278" fmla="*/ 423045 h 1171599"/>
                  <a:gd name="connsiteX279" fmla="*/ 821315 w 1501587"/>
                  <a:gd name="connsiteY279" fmla="*/ 419557 h 1171599"/>
                  <a:gd name="connsiteX280" fmla="*/ 817087 w 1501587"/>
                  <a:gd name="connsiteY280" fmla="*/ 415924 h 1171599"/>
                  <a:gd name="connsiteX281" fmla="*/ 803411 w 1501587"/>
                  <a:gd name="connsiteY281" fmla="*/ 425465 h 1171599"/>
                  <a:gd name="connsiteX282" fmla="*/ 797337 w 1501587"/>
                  <a:gd name="connsiteY282" fmla="*/ 424383 h 1171599"/>
                  <a:gd name="connsiteX283" fmla="*/ 787353 w 1501587"/>
                  <a:gd name="connsiteY283" fmla="*/ 410072 h 1171599"/>
                  <a:gd name="connsiteX284" fmla="*/ 788435 w 1501587"/>
                  <a:gd name="connsiteY284" fmla="*/ 403998 h 1171599"/>
                  <a:gd name="connsiteX285" fmla="*/ 802111 w 1501587"/>
                  <a:gd name="connsiteY285" fmla="*/ 394457 h 1171599"/>
                  <a:gd name="connsiteX286" fmla="*/ 800161 w 1501587"/>
                  <a:gd name="connsiteY286" fmla="*/ 389235 h 1171599"/>
                  <a:gd name="connsiteX287" fmla="*/ 798607 w 1501587"/>
                  <a:gd name="connsiteY287" fmla="*/ 383355 h 1171599"/>
                  <a:gd name="connsiteX288" fmla="*/ 797407 w 1501587"/>
                  <a:gd name="connsiteY288" fmla="*/ 372673 h 1171599"/>
                  <a:gd name="connsiteX289" fmla="*/ 780901 w 1501587"/>
                  <a:gd name="connsiteY289" fmla="*/ 369733 h 1171599"/>
                  <a:gd name="connsiteX290" fmla="*/ 777371 w 1501587"/>
                  <a:gd name="connsiteY290" fmla="*/ 364673 h 1171599"/>
                  <a:gd name="connsiteX291" fmla="*/ 780431 w 1501587"/>
                  <a:gd name="connsiteY291" fmla="*/ 347494 h 1171599"/>
                  <a:gd name="connsiteX292" fmla="*/ 785490 w 1501587"/>
                  <a:gd name="connsiteY292" fmla="*/ 343964 h 1171599"/>
                  <a:gd name="connsiteX293" fmla="*/ 801997 w 1501587"/>
                  <a:gd name="connsiteY293" fmla="*/ 346904 h 1171599"/>
                  <a:gd name="connsiteX294" fmla="*/ 806811 w 1501587"/>
                  <a:gd name="connsiteY294" fmla="*/ 337294 h 1171599"/>
                  <a:gd name="connsiteX295" fmla="*/ 810299 w 1501587"/>
                  <a:gd name="connsiteY295" fmla="*/ 332311 h 1171599"/>
                  <a:gd name="connsiteX296" fmla="*/ 813932 w 1501587"/>
                  <a:gd name="connsiteY296" fmla="*/ 328084 h 1171599"/>
                  <a:gd name="connsiteX297" fmla="*/ 804391 w 1501587"/>
                  <a:gd name="connsiteY297" fmla="*/ 314408 h 1171599"/>
                  <a:gd name="connsiteX298" fmla="*/ 805473 w 1501587"/>
                  <a:gd name="connsiteY298" fmla="*/ 308334 h 1171599"/>
                  <a:gd name="connsiteX299" fmla="*/ 819784 w 1501587"/>
                  <a:gd name="connsiteY299" fmla="*/ 298350 h 1171599"/>
                  <a:gd name="connsiteX300" fmla="*/ 825858 w 1501587"/>
                  <a:gd name="connsiteY300" fmla="*/ 299432 h 1171599"/>
                  <a:gd name="connsiteX301" fmla="*/ 835399 w 1501587"/>
                  <a:gd name="connsiteY301" fmla="*/ 313108 h 1171599"/>
                  <a:gd name="connsiteX302" fmla="*/ 840621 w 1501587"/>
                  <a:gd name="connsiteY302" fmla="*/ 311157 h 1171599"/>
                  <a:gd name="connsiteX303" fmla="*/ 846501 w 1501587"/>
                  <a:gd name="connsiteY303" fmla="*/ 309604 h 1171599"/>
                  <a:gd name="connsiteX304" fmla="*/ 857183 w 1501587"/>
                  <a:gd name="connsiteY304" fmla="*/ 308404 h 1171599"/>
                  <a:gd name="connsiteX305" fmla="*/ 860122 w 1501587"/>
                  <a:gd name="connsiteY305" fmla="*/ 291897 h 1171599"/>
                  <a:gd name="connsiteX306" fmla="*/ 861921 w 1501587"/>
                  <a:gd name="connsiteY306" fmla="*/ 289084 h 1171599"/>
                  <a:gd name="connsiteX307" fmla="*/ 865182 w 1501587"/>
                  <a:gd name="connsiteY307" fmla="*/ 288367 h 1171599"/>
                  <a:gd name="connsiteX308" fmla="*/ 667747 w 1501587"/>
                  <a:gd name="connsiteY308" fmla="*/ 232623 h 1171599"/>
                  <a:gd name="connsiteX309" fmla="*/ 672799 w 1501587"/>
                  <a:gd name="connsiteY309" fmla="*/ 236971 h 1171599"/>
                  <a:gd name="connsiteX310" fmla="*/ 679084 w 1501587"/>
                  <a:gd name="connsiteY310" fmla="*/ 259276 h 1171599"/>
                  <a:gd name="connsiteX311" fmla="*/ 693939 w 1501587"/>
                  <a:gd name="connsiteY311" fmla="*/ 259475 h 1171599"/>
                  <a:gd name="connsiteX312" fmla="*/ 702237 w 1501587"/>
                  <a:gd name="connsiteY312" fmla="*/ 260813 h 1171599"/>
                  <a:gd name="connsiteX313" fmla="*/ 709685 w 1501587"/>
                  <a:gd name="connsiteY313" fmla="*/ 262787 h 1171599"/>
                  <a:gd name="connsiteX314" fmla="*/ 720950 w 1501587"/>
                  <a:gd name="connsiteY314" fmla="*/ 242681 h 1171599"/>
                  <a:gd name="connsiteX315" fmla="*/ 729157 w 1501587"/>
                  <a:gd name="connsiteY315" fmla="*/ 240368 h 1171599"/>
                  <a:gd name="connsiteX316" fmla="*/ 750197 w 1501587"/>
                  <a:gd name="connsiteY316" fmla="*/ 252156 h 1171599"/>
                  <a:gd name="connsiteX317" fmla="*/ 752510 w 1501587"/>
                  <a:gd name="connsiteY317" fmla="*/ 260364 h 1171599"/>
                  <a:gd name="connsiteX318" fmla="*/ 741245 w 1501587"/>
                  <a:gd name="connsiteY318" fmla="*/ 280470 h 1171599"/>
                  <a:gd name="connsiteX319" fmla="*/ 746816 w 1501587"/>
                  <a:gd name="connsiteY319" fmla="*/ 285791 h 1171599"/>
                  <a:gd name="connsiteX320" fmla="*/ 752291 w 1501587"/>
                  <a:gd name="connsiteY320" fmla="*/ 292170 h 1171599"/>
                  <a:gd name="connsiteX321" fmla="*/ 760217 w 1501587"/>
                  <a:gd name="connsiteY321" fmla="*/ 304734 h 1171599"/>
                  <a:gd name="connsiteX322" fmla="*/ 782521 w 1501587"/>
                  <a:gd name="connsiteY322" fmla="*/ 298448 h 1171599"/>
                  <a:gd name="connsiteX323" fmla="*/ 787104 w 1501587"/>
                  <a:gd name="connsiteY323" fmla="*/ 298992 h 1171599"/>
                  <a:gd name="connsiteX324" fmla="*/ 789960 w 1501587"/>
                  <a:gd name="connsiteY324" fmla="*/ 302616 h 1171599"/>
                  <a:gd name="connsiteX325" fmla="*/ 796502 w 1501587"/>
                  <a:gd name="connsiteY325" fmla="*/ 325830 h 1171599"/>
                  <a:gd name="connsiteX326" fmla="*/ 792334 w 1501587"/>
                  <a:gd name="connsiteY326" fmla="*/ 333269 h 1171599"/>
                  <a:gd name="connsiteX327" fmla="*/ 770030 w 1501587"/>
                  <a:gd name="connsiteY327" fmla="*/ 339554 h 1171599"/>
                  <a:gd name="connsiteX328" fmla="*/ 769830 w 1501587"/>
                  <a:gd name="connsiteY328" fmla="*/ 354409 h 1171599"/>
                  <a:gd name="connsiteX329" fmla="*/ 768492 w 1501587"/>
                  <a:gd name="connsiteY329" fmla="*/ 362708 h 1171599"/>
                  <a:gd name="connsiteX330" fmla="*/ 766519 w 1501587"/>
                  <a:gd name="connsiteY330" fmla="*/ 370155 h 1171599"/>
                  <a:gd name="connsiteX331" fmla="*/ 786625 w 1501587"/>
                  <a:gd name="connsiteY331" fmla="*/ 381420 h 1171599"/>
                  <a:gd name="connsiteX332" fmla="*/ 788938 w 1501587"/>
                  <a:gd name="connsiteY332" fmla="*/ 389628 h 1171599"/>
                  <a:gd name="connsiteX333" fmla="*/ 777149 w 1501587"/>
                  <a:gd name="connsiteY333" fmla="*/ 410668 h 1171599"/>
                  <a:gd name="connsiteX334" fmla="*/ 768942 w 1501587"/>
                  <a:gd name="connsiteY334" fmla="*/ 412981 h 1171599"/>
                  <a:gd name="connsiteX335" fmla="*/ 748836 w 1501587"/>
                  <a:gd name="connsiteY335" fmla="*/ 401715 h 1171599"/>
                  <a:gd name="connsiteX336" fmla="*/ 743515 w 1501587"/>
                  <a:gd name="connsiteY336" fmla="*/ 407287 h 1171599"/>
                  <a:gd name="connsiteX337" fmla="*/ 737136 w 1501587"/>
                  <a:gd name="connsiteY337" fmla="*/ 412761 h 1171599"/>
                  <a:gd name="connsiteX338" fmla="*/ 724572 w 1501587"/>
                  <a:gd name="connsiteY338" fmla="*/ 420688 h 1171599"/>
                  <a:gd name="connsiteX339" fmla="*/ 730857 w 1501587"/>
                  <a:gd name="connsiteY339" fmla="*/ 442992 h 1171599"/>
                  <a:gd name="connsiteX340" fmla="*/ 726689 w 1501587"/>
                  <a:gd name="connsiteY340" fmla="*/ 450431 h 1171599"/>
                  <a:gd name="connsiteX341" fmla="*/ 703476 w 1501587"/>
                  <a:gd name="connsiteY341" fmla="*/ 456973 h 1171599"/>
                  <a:gd name="connsiteX342" fmla="*/ 696037 w 1501587"/>
                  <a:gd name="connsiteY342" fmla="*/ 452805 h 1171599"/>
                  <a:gd name="connsiteX343" fmla="*/ 689751 w 1501587"/>
                  <a:gd name="connsiteY343" fmla="*/ 430500 h 1171599"/>
                  <a:gd name="connsiteX344" fmla="*/ 674897 w 1501587"/>
                  <a:gd name="connsiteY344" fmla="*/ 430301 h 1171599"/>
                  <a:gd name="connsiteX345" fmla="*/ 666598 w 1501587"/>
                  <a:gd name="connsiteY345" fmla="*/ 428963 h 1171599"/>
                  <a:gd name="connsiteX346" fmla="*/ 659151 w 1501587"/>
                  <a:gd name="connsiteY346" fmla="*/ 426989 h 1171599"/>
                  <a:gd name="connsiteX347" fmla="*/ 647886 w 1501587"/>
                  <a:gd name="connsiteY347" fmla="*/ 447095 h 1171599"/>
                  <a:gd name="connsiteX348" fmla="*/ 639678 w 1501587"/>
                  <a:gd name="connsiteY348" fmla="*/ 449408 h 1171599"/>
                  <a:gd name="connsiteX349" fmla="*/ 618638 w 1501587"/>
                  <a:gd name="connsiteY349" fmla="*/ 437620 h 1171599"/>
                  <a:gd name="connsiteX350" fmla="*/ 616325 w 1501587"/>
                  <a:gd name="connsiteY350" fmla="*/ 429412 h 1171599"/>
                  <a:gd name="connsiteX351" fmla="*/ 627591 w 1501587"/>
                  <a:gd name="connsiteY351" fmla="*/ 409306 h 1171599"/>
                  <a:gd name="connsiteX352" fmla="*/ 622019 w 1501587"/>
                  <a:gd name="connsiteY352" fmla="*/ 403985 h 1171599"/>
                  <a:gd name="connsiteX353" fmla="*/ 616545 w 1501587"/>
                  <a:gd name="connsiteY353" fmla="*/ 397606 h 1171599"/>
                  <a:gd name="connsiteX354" fmla="*/ 608619 w 1501587"/>
                  <a:gd name="connsiteY354" fmla="*/ 385042 h 1171599"/>
                  <a:gd name="connsiteX355" fmla="*/ 586314 w 1501587"/>
                  <a:gd name="connsiteY355" fmla="*/ 391327 h 1171599"/>
                  <a:gd name="connsiteX356" fmla="*/ 578875 w 1501587"/>
                  <a:gd name="connsiteY356" fmla="*/ 387159 h 1171599"/>
                  <a:gd name="connsiteX357" fmla="*/ 572333 w 1501587"/>
                  <a:gd name="connsiteY357" fmla="*/ 363946 h 1171599"/>
                  <a:gd name="connsiteX358" fmla="*/ 576501 w 1501587"/>
                  <a:gd name="connsiteY358" fmla="*/ 356507 h 1171599"/>
                  <a:gd name="connsiteX359" fmla="*/ 598806 w 1501587"/>
                  <a:gd name="connsiteY359" fmla="*/ 350221 h 1171599"/>
                  <a:gd name="connsiteX360" fmla="*/ 599005 w 1501587"/>
                  <a:gd name="connsiteY360" fmla="*/ 335367 h 1171599"/>
                  <a:gd name="connsiteX361" fmla="*/ 600343 w 1501587"/>
                  <a:gd name="connsiteY361" fmla="*/ 327068 h 1171599"/>
                  <a:gd name="connsiteX362" fmla="*/ 602317 w 1501587"/>
                  <a:gd name="connsiteY362" fmla="*/ 319621 h 1171599"/>
                  <a:gd name="connsiteX363" fmla="*/ 582210 w 1501587"/>
                  <a:gd name="connsiteY363" fmla="*/ 308356 h 1171599"/>
                  <a:gd name="connsiteX364" fmla="*/ 579898 w 1501587"/>
                  <a:gd name="connsiteY364" fmla="*/ 300148 h 1171599"/>
                  <a:gd name="connsiteX365" fmla="*/ 591686 w 1501587"/>
                  <a:gd name="connsiteY365" fmla="*/ 279108 h 1171599"/>
                  <a:gd name="connsiteX366" fmla="*/ 599893 w 1501587"/>
                  <a:gd name="connsiteY366" fmla="*/ 276795 h 1171599"/>
                  <a:gd name="connsiteX367" fmla="*/ 620000 w 1501587"/>
                  <a:gd name="connsiteY367" fmla="*/ 288061 h 1171599"/>
                  <a:gd name="connsiteX368" fmla="*/ 625321 w 1501587"/>
                  <a:gd name="connsiteY368" fmla="*/ 282489 h 1171599"/>
                  <a:gd name="connsiteX369" fmla="*/ 631700 w 1501587"/>
                  <a:gd name="connsiteY369" fmla="*/ 277015 h 1171599"/>
                  <a:gd name="connsiteX370" fmla="*/ 644264 w 1501587"/>
                  <a:gd name="connsiteY370" fmla="*/ 269089 h 1171599"/>
                  <a:gd name="connsiteX371" fmla="*/ 637978 w 1501587"/>
                  <a:gd name="connsiteY371" fmla="*/ 246784 h 1171599"/>
                  <a:gd name="connsiteX372" fmla="*/ 642146 w 1501587"/>
                  <a:gd name="connsiteY372" fmla="*/ 239345 h 1171599"/>
                  <a:gd name="connsiteX373" fmla="*/ 665360 w 1501587"/>
                  <a:gd name="connsiteY373" fmla="*/ 232803 h 1171599"/>
                  <a:gd name="connsiteX374" fmla="*/ 667747 w 1501587"/>
                  <a:gd name="connsiteY374" fmla="*/ 232623 h 1171599"/>
                  <a:gd name="connsiteX375" fmla="*/ 783441 w 1501587"/>
                  <a:gd name="connsiteY375" fmla="*/ 76652 h 1171599"/>
                  <a:gd name="connsiteX376" fmla="*/ 723214 w 1501587"/>
                  <a:gd name="connsiteY376" fmla="*/ 136878 h 1171599"/>
                  <a:gd name="connsiteX377" fmla="*/ 783441 w 1501587"/>
                  <a:gd name="connsiteY377" fmla="*/ 197105 h 1171599"/>
                  <a:gd name="connsiteX378" fmla="*/ 843667 w 1501587"/>
                  <a:gd name="connsiteY378" fmla="*/ 136878 h 1171599"/>
                  <a:gd name="connsiteX379" fmla="*/ 783441 w 1501587"/>
                  <a:gd name="connsiteY379" fmla="*/ 76652 h 1171599"/>
                  <a:gd name="connsiteX380" fmla="*/ 768840 w 1501587"/>
                  <a:gd name="connsiteY380" fmla="*/ 0 h 1171599"/>
                  <a:gd name="connsiteX381" fmla="*/ 798041 w 1501587"/>
                  <a:gd name="connsiteY381" fmla="*/ 0 h 1171599"/>
                  <a:gd name="connsiteX382" fmla="*/ 805341 w 1501587"/>
                  <a:gd name="connsiteY382" fmla="*/ 7300 h 1171599"/>
                  <a:gd name="connsiteX383" fmla="*/ 805341 w 1501587"/>
                  <a:gd name="connsiteY383" fmla="*/ 35205 h 1171599"/>
                  <a:gd name="connsiteX384" fmla="*/ 814375 w 1501587"/>
                  <a:gd name="connsiteY384" fmla="*/ 37528 h 1171599"/>
                  <a:gd name="connsiteX385" fmla="*/ 823933 w 1501587"/>
                  <a:gd name="connsiteY385" fmla="*/ 41026 h 1171599"/>
                  <a:gd name="connsiteX386" fmla="*/ 839741 w 1501587"/>
                  <a:gd name="connsiteY386" fmla="*/ 49606 h 1171599"/>
                  <a:gd name="connsiteX387" fmla="*/ 859580 w 1501587"/>
                  <a:gd name="connsiteY387" fmla="*/ 29767 h 1171599"/>
                  <a:gd name="connsiteX388" fmla="*/ 864742 w 1501587"/>
                  <a:gd name="connsiteY388" fmla="*/ 27628 h 1171599"/>
                  <a:gd name="connsiteX389" fmla="*/ 869904 w 1501587"/>
                  <a:gd name="connsiteY389" fmla="*/ 29767 h 1171599"/>
                  <a:gd name="connsiteX390" fmla="*/ 890552 w 1501587"/>
                  <a:gd name="connsiteY390" fmla="*/ 50415 h 1171599"/>
                  <a:gd name="connsiteX391" fmla="*/ 890552 w 1501587"/>
                  <a:gd name="connsiteY391" fmla="*/ 60739 h 1171599"/>
                  <a:gd name="connsiteX392" fmla="*/ 870713 w 1501587"/>
                  <a:gd name="connsiteY392" fmla="*/ 80578 h 1171599"/>
                  <a:gd name="connsiteX393" fmla="*/ 879293 w 1501587"/>
                  <a:gd name="connsiteY393" fmla="*/ 96386 h 1171599"/>
                  <a:gd name="connsiteX394" fmla="*/ 882791 w 1501587"/>
                  <a:gd name="connsiteY394" fmla="*/ 105944 h 1171599"/>
                  <a:gd name="connsiteX395" fmla="*/ 885114 w 1501587"/>
                  <a:gd name="connsiteY395" fmla="*/ 114978 h 1171599"/>
                  <a:gd name="connsiteX396" fmla="*/ 913019 w 1501587"/>
                  <a:gd name="connsiteY396" fmla="*/ 114978 h 1171599"/>
                  <a:gd name="connsiteX397" fmla="*/ 920319 w 1501587"/>
                  <a:gd name="connsiteY397" fmla="*/ 122278 h 1171599"/>
                  <a:gd name="connsiteX398" fmla="*/ 920319 w 1501587"/>
                  <a:gd name="connsiteY398" fmla="*/ 151479 h 1171599"/>
                  <a:gd name="connsiteX399" fmla="*/ 913019 w 1501587"/>
                  <a:gd name="connsiteY399" fmla="*/ 158779 h 1171599"/>
                  <a:gd name="connsiteX400" fmla="*/ 885114 w 1501587"/>
                  <a:gd name="connsiteY400" fmla="*/ 158779 h 1171599"/>
                  <a:gd name="connsiteX401" fmla="*/ 882791 w 1501587"/>
                  <a:gd name="connsiteY401" fmla="*/ 167813 h 1171599"/>
                  <a:gd name="connsiteX402" fmla="*/ 879293 w 1501587"/>
                  <a:gd name="connsiteY402" fmla="*/ 177371 h 1171599"/>
                  <a:gd name="connsiteX403" fmla="*/ 870713 w 1501587"/>
                  <a:gd name="connsiteY403" fmla="*/ 193179 h 1171599"/>
                  <a:gd name="connsiteX404" fmla="*/ 890552 w 1501587"/>
                  <a:gd name="connsiteY404" fmla="*/ 213018 h 1171599"/>
                  <a:gd name="connsiteX405" fmla="*/ 890552 w 1501587"/>
                  <a:gd name="connsiteY405" fmla="*/ 223342 h 1171599"/>
                  <a:gd name="connsiteX406" fmla="*/ 869904 w 1501587"/>
                  <a:gd name="connsiteY406" fmla="*/ 243990 h 1171599"/>
                  <a:gd name="connsiteX407" fmla="*/ 859580 w 1501587"/>
                  <a:gd name="connsiteY407" fmla="*/ 243990 h 1171599"/>
                  <a:gd name="connsiteX408" fmla="*/ 839741 w 1501587"/>
                  <a:gd name="connsiteY408" fmla="*/ 224151 h 1171599"/>
                  <a:gd name="connsiteX409" fmla="*/ 823933 w 1501587"/>
                  <a:gd name="connsiteY409" fmla="*/ 232731 h 1171599"/>
                  <a:gd name="connsiteX410" fmla="*/ 814375 w 1501587"/>
                  <a:gd name="connsiteY410" fmla="*/ 236229 h 1171599"/>
                  <a:gd name="connsiteX411" fmla="*/ 805341 w 1501587"/>
                  <a:gd name="connsiteY411" fmla="*/ 238552 h 1171599"/>
                  <a:gd name="connsiteX412" fmla="*/ 805341 w 1501587"/>
                  <a:gd name="connsiteY412" fmla="*/ 266456 h 1171599"/>
                  <a:gd name="connsiteX413" fmla="*/ 798041 w 1501587"/>
                  <a:gd name="connsiteY413" fmla="*/ 273757 h 1171599"/>
                  <a:gd name="connsiteX414" fmla="*/ 768840 w 1501587"/>
                  <a:gd name="connsiteY414" fmla="*/ 273757 h 1171599"/>
                  <a:gd name="connsiteX415" fmla="*/ 761540 w 1501587"/>
                  <a:gd name="connsiteY415" fmla="*/ 266456 h 1171599"/>
                  <a:gd name="connsiteX416" fmla="*/ 761540 w 1501587"/>
                  <a:gd name="connsiteY416" fmla="*/ 238552 h 1171599"/>
                  <a:gd name="connsiteX417" fmla="*/ 752506 w 1501587"/>
                  <a:gd name="connsiteY417" fmla="*/ 236229 h 1171599"/>
                  <a:gd name="connsiteX418" fmla="*/ 742948 w 1501587"/>
                  <a:gd name="connsiteY418" fmla="*/ 232731 h 1171599"/>
                  <a:gd name="connsiteX419" fmla="*/ 727140 w 1501587"/>
                  <a:gd name="connsiteY419" fmla="*/ 224151 h 1171599"/>
                  <a:gd name="connsiteX420" fmla="*/ 707301 w 1501587"/>
                  <a:gd name="connsiteY420" fmla="*/ 243990 h 1171599"/>
                  <a:gd name="connsiteX421" fmla="*/ 696977 w 1501587"/>
                  <a:gd name="connsiteY421" fmla="*/ 243990 h 1171599"/>
                  <a:gd name="connsiteX422" fmla="*/ 676329 w 1501587"/>
                  <a:gd name="connsiteY422" fmla="*/ 223342 h 1171599"/>
                  <a:gd name="connsiteX423" fmla="*/ 676329 w 1501587"/>
                  <a:gd name="connsiteY423" fmla="*/ 213018 h 1171599"/>
                  <a:gd name="connsiteX424" fmla="*/ 696168 w 1501587"/>
                  <a:gd name="connsiteY424" fmla="*/ 193179 h 1171599"/>
                  <a:gd name="connsiteX425" fmla="*/ 687588 w 1501587"/>
                  <a:gd name="connsiteY425" fmla="*/ 177371 h 1171599"/>
                  <a:gd name="connsiteX426" fmla="*/ 684090 w 1501587"/>
                  <a:gd name="connsiteY426" fmla="*/ 167813 h 1171599"/>
                  <a:gd name="connsiteX427" fmla="*/ 681767 w 1501587"/>
                  <a:gd name="connsiteY427" fmla="*/ 158779 h 1171599"/>
                  <a:gd name="connsiteX428" fmla="*/ 653863 w 1501587"/>
                  <a:gd name="connsiteY428" fmla="*/ 158779 h 1171599"/>
                  <a:gd name="connsiteX429" fmla="*/ 646562 w 1501587"/>
                  <a:gd name="connsiteY429" fmla="*/ 151479 h 1171599"/>
                  <a:gd name="connsiteX430" fmla="*/ 646562 w 1501587"/>
                  <a:gd name="connsiteY430" fmla="*/ 122278 h 1171599"/>
                  <a:gd name="connsiteX431" fmla="*/ 653863 w 1501587"/>
                  <a:gd name="connsiteY431" fmla="*/ 114978 h 1171599"/>
                  <a:gd name="connsiteX432" fmla="*/ 681767 w 1501587"/>
                  <a:gd name="connsiteY432" fmla="*/ 114978 h 1171599"/>
                  <a:gd name="connsiteX433" fmla="*/ 684090 w 1501587"/>
                  <a:gd name="connsiteY433" fmla="*/ 105944 h 1171599"/>
                  <a:gd name="connsiteX434" fmla="*/ 687588 w 1501587"/>
                  <a:gd name="connsiteY434" fmla="*/ 96386 h 1171599"/>
                  <a:gd name="connsiteX435" fmla="*/ 696168 w 1501587"/>
                  <a:gd name="connsiteY435" fmla="*/ 80578 h 1171599"/>
                  <a:gd name="connsiteX436" fmla="*/ 676329 w 1501587"/>
                  <a:gd name="connsiteY436" fmla="*/ 60739 h 1171599"/>
                  <a:gd name="connsiteX437" fmla="*/ 676329 w 1501587"/>
                  <a:gd name="connsiteY437" fmla="*/ 50415 h 1171599"/>
                  <a:gd name="connsiteX438" fmla="*/ 696977 w 1501587"/>
                  <a:gd name="connsiteY438" fmla="*/ 29767 h 1171599"/>
                  <a:gd name="connsiteX439" fmla="*/ 707301 w 1501587"/>
                  <a:gd name="connsiteY439" fmla="*/ 29767 h 1171599"/>
                  <a:gd name="connsiteX440" fmla="*/ 727140 w 1501587"/>
                  <a:gd name="connsiteY440" fmla="*/ 49606 h 1171599"/>
                  <a:gd name="connsiteX441" fmla="*/ 742948 w 1501587"/>
                  <a:gd name="connsiteY441" fmla="*/ 41026 h 1171599"/>
                  <a:gd name="connsiteX442" fmla="*/ 752506 w 1501587"/>
                  <a:gd name="connsiteY442" fmla="*/ 37528 h 1171599"/>
                  <a:gd name="connsiteX443" fmla="*/ 761540 w 1501587"/>
                  <a:gd name="connsiteY443" fmla="*/ 35205 h 1171599"/>
                  <a:gd name="connsiteX444" fmla="*/ 761540 w 1501587"/>
                  <a:gd name="connsiteY444" fmla="*/ 7300 h 1171599"/>
                  <a:gd name="connsiteX445" fmla="*/ 768840 w 1501587"/>
                  <a:gd name="connsiteY445" fmla="*/ 0 h 11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1501587" h="1171599">
                    <a:moveTo>
                      <a:pt x="318967" y="962749"/>
                    </a:moveTo>
                    <a:cubicBezTo>
                      <a:pt x="315001" y="962749"/>
                      <a:pt x="311785" y="965965"/>
                      <a:pt x="311785" y="969931"/>
                    </a:cubicBezTo>
                    <a:cubicBezTo>
                      <a:pt x="311785" y="973897"/>
                      <a:pt x="315001" y="977112"/>
                      <a:pt x="318967" y="977112"/>
                    </a:cubicBezTo>
                    <a:cubicBezTo>
                      <a:pt x="322933" y="977112"/>
                      <a:pt x="326147" y="973897"/>
                      <a:pt x="326147" y="969931"/>
                    </a:cubicBezTo>
                    <a:cubicBezTo>
                      <a:pt x="326147" y="965965"/>
                      <a:pt x="322933" y="962749"/>
                      <a:pt x="318967" y="962749"/>
                    </a:cubicBezTo>
                    <a:close/>
                    <a:moveTo>
                      <a:pt x="313979" y="935841"/>
                    </a:moveTo>
                    <a:cubicBezTo>
                      <a:pt x="310014" y="935841"/>
                      <a:pt x="306798" y="939056"/>
                      <a:pt x="306798" y="943022"/>
                    </a:cubicBezTo>
                    <a:cubicBezTo>
                      <a:pt x="306798" y="946988"/>
                      <a:pt x="310014" y="950204"/>
                      <a:pt x="313979" y="950204"/>
                    </a:cubicBezTo>
                    <a:cubicBezTo>
                      <a:pt x="317945" y="950204"/>
                      <a:pt x="321161" y="946988"/>
                      <a:pt x="321161" y="943022"/>
                    </a:cubicBezTo>
                    <a:cubicBezTo>
                      <a:pt x="321161" y="939056"/>
                      <a:pt x="317945" y="935841"/>
                      <a:pt x="313979" y="935841"/>
                    </a:cubicBezTo>
                    <a:close/>
                    <a:moveTo>
                      <a:pt x="300814" y="908933"/>
                    </a:moveTo>
                    <a:cubicBezTo>
                      <a:pt x="296848" y="908933"/>
                      <a:pt x="293633" y="912147"/>
                      <a:pt x="293633" y="916114"/>
                    </a:cubicBezTo>
                    <a:cubicBezTo>
                      <a:pt x="293633" y="920080"/>
                      <a:pt x="296848" y="923295"/>
                      <a:pt x="300814" y="923295"/>
                    </a:cubicBezTo>
                    <a:cubicBezTo>
                      <a:pt x="304780" y="923295"/>
                      <a:pt x="307995" y="920080"/>
                      <a:pt x="307995" y="916114"/>
                    </a:cubicBezTo>
                    <a:cubicBezTo>
                      <a:pt x="307995" y="912147"/>
                      <a:pt x="304780" y="908933"/>
                      <a:pt x="300814" y="908933"/>
                    </a:cubicBezTo>
                    <a:close/>
                    <a:moveTo>
                      <a:pt x="286452" y="880634"/>
                    </a:moveTo>
                    <a:cubicBezTo>
                      <a:pt x="282486" y="880634"/>
                      <a:pt x="279270" y="883849"/>
                      <a:pt x="279270" y="887815"/>
                    </a:cubicBezTo>
                    <a:cubicBezTo>
                      <a:pt x="279270" y="891781"/>
                      <a:pt x="282486" y="894997"/>
                      <a:pt x="286452" y="894997"/>
                    </a:cubicBezTo>
                    <a:cubicBezTo>
                      <a:pt x="290417" y="894997"/>
                      <a:pt x="293633" y="891781"/>
                      <a:pt x="293633" y="887815"/>
                    </a:cubicBezTo>
                    <a:cubicBezTo>
                      <a:pt x="293633" y="883849"/>
                      <a:pt x="290417" y="880634"/>
                      <a:pt x="286452" y="880634"/>
                    </a:cubicBezTo>
                    <a:close/>
                    <a:moveTo>
                      <a:pt x="1170608" y="779179"/>
                    </a:moveTo>
                    <a:lnTo>
                      <a:pt x="1130752" y="868619"/>
                    </a:lnTo>
                    <a:lnTo>
                      <a:pt x="1235097" y="923896"/>
                    </a:lnTo>
                    <a:lnTo>
                      <a:pt x="1339443" y="868619"/>
                    </a:lnTo>
                    <a:lnTo>
                      <a:pt x="1299822" y="779708"/>
                    </a:lnTo>
                    <a:lnTo>
                      <a:pt x="1298045" y="780755"/>
                    </a:lnTo>
                    <a:cubicBezTo>
                      <a:pt x="1280326" y="788892"/>
                      <a:pt x="1260844" y="793392"/>
                      <a:pt x="1240394" y="793392"/>
                    </a:cubicBezTo>
                    <a:lnTo>
                      <a:pt x="1236965" y="793016"/>
                    </a:lnTo>
                    <a:lnTo>
                      <a:pt x="1233537" y="793392"/>
                    </a:lnTo>
                    <a:cubicBezTo>
                      <a:pt x="1213088" y="793392"/>
                      <a:pt x="1193606" y="788892"/>
                      <a:pt x="1175886" y="780755"/>
                    </a:cubicBezTo>
                    <a:lnTo>
                      <a:pt x="1173210" y="779179"/>
                    </a:lnTo>
                    <a:close/>
                    <a:moveTo>
                      <a:pt x="809889" y="615988"/>
                    </a:moveTo>
                    <a:lnTo>
                      <a:pt x="810033" y="617546"/>
                    </a:lnTo>
                    <a:lnTo>
                      <a:pt x="810178" y="615988"/>
                    </a:lnTo>
                    <a:close/>
                    <a:moveTo>
                      <a:pt x="245671" y="556890"/>
                    </a:moveTo>
                    <a:cubicBezTo>
                      <a:pt x="215780" y="557842"/>
                      <a:pt x="185235" y="571559"/>
                      <a:pt x="176757" y="627915"/>
                    </a:cubicBezTo>
                    <a:cubicBezTo>
                      <a:pt x="165454" y="740955"/>
                      <a:pt x="274501" y="832721"/>
                      <a:pt x="324372" y="828398"/>
                    </a:cubicBezTo>
                    <a:cubicBezTo>
                      <a:pt x="374241" y="824076"/>
                      <a:pt x="471985" y="776539"/>
                      <a:pt x="475975" y="601982"/>
                    </a:cubicBezTo>
                    <a:cubicBezTo>
                      <a:pt x="332351" y="632888"/>
                      <a:pt x="292455" y="586681"/>
                      <a:pt x="274501" y="559086"/>
                    </a:cubicBezTo>
                    <a:cubicBezTo>
                      <a:pt x="265525" y="557674"/>
                      <a:pt x="255634" y="556573"/>
                      <a:pt x="245671" y="556890"/>
                    </a:cubicBezTo>
                    <a:close/>
                    <a:moveTo>
                      <a:pt x="1300372" y="492217"/>
                    </a:moveTo>
                    <a:lnTo>
                      <a:pt x="1281986" y="493656"/>
                    </a:lnTo>
                    <a:cubicBezTo>
                      <a:pt x="1255786" y="497071"/>
                      <a:pt x="1229087" y="504609"/>
                      <a:pt x="1203339" y="516031"/>
                    </a:cubicBezTo>
                    <a:cubicBezTo>
                      <a:pt x="1180452" y="526184"/>
                      <a:pt x="1159009" y="539100"/>
                      <a:pt x="1139844" y="554122"/>
                    </a:cubicBezTo>
                    <a:lnTo>
                      <a:pt x="1118621" y="573059"/>
                    </a:lnTo>
                    <a:lnTo>
                      <a:pt x="1117820" y="576305"/>
                    </a:lnTo>
                    <a:cubicBezTo>
                      <a:pt x="1116221" y="586130"/>
                      <a:pt x="1115381" y="596302"/>
                      <a:pt x="1115382" y="606720"/>
                    </a:cubicBezTo>
                    <a:cubicBezTo>
                      <a:pt x="1115381" y="690070"/>
                      <a:pt x="1169110" y="757637"/>
                      <a:pt x="1235388" y="757637"/>
                    </a:cubicBezTo>
                    <a:cubicBezTo>
                      <a:pt x="1293381" y="757637"/>
                      <a:pt x="1341766" y="705906"/>
                      <a:pt x="1352957" y="637135"/>
                    </a:cubicBezTo>
                    <a:lnTo>
                      <a:pt x="1354813" y="613976"/>
                    </a:lnTo>
                    <a:lnTo>
                      <a:pt x="1353548" y="612649"/>
                    </a:lnTo>
                    <a:cubicBezTo>
                      <a:pt x="1335645" y="590804"/>
                      <a:pt x="1320092" y="562184"/>
                      <a:pt x="1309445" y="529067"/>
                    </a:cubicBezTo>
                    <a:cubicBezTo>
                      <a:pt x="1305897" y="518028"/>
                      <a:pt x="1303061" y="507012"/>
                      <a:pt x="1300913" y="496149"/>
                    </a:cubicBezTo>
                    <a:close/>
                    <a:moveTo>
                      <a:pt x="323194" y="427446"/>
                    </a:moveTo>
                    <a:lnTo>
                      <a:pt x="323882" y="427488"/>
                    </a:lnTo>
                    <a:lnTo>
                      <a:pt x="325191" y="427446"/>
                    </a:lnTo>
                    <a:cubicBezTo>
                      <a:pt x="514295" y="425782"/>
                      <a:pt x="495538" y="563234"/>
                      <a:pt x="495538" y="624930"/>
                    </a:cubicBezTo>
                    <a:lnTo>
                      <a:pt x="495100" y="629052"/>
                    </a:lnTo>
                    <a:lnTo>
                      <a:pt x="495544" y="639890"/>
                    </a:lnTo>
                    <a:cubicBezTo>
                      <a:pt x="495544" y="757220"/>
                      <a:pt x="418381" y="852335"/>
                      <a:pt x="323194" y="852335"/>
                    </a:cubicBezTo>
                    <a:cubicBezTo>
                      <a:pt x="228009" y="852335"/>
                      <a:pt x="150845" y="757220"/>
                      <a:pt x="150845" y="639890"/>
                    </a:cubicBezTo>
                    <a:lnTo>
                      <a:pt x="151397" y="626420"/>
                    </a:lnTo>
                    <a:lnTo>
                      <a:pt x="150845" y="622934"/>
                    </a:lnTo>
                    <a:cubicBezTo>
                      <a:pt x="149873" y="572691"/>
                      <a:pt x="136933" y="437892"/>
                      <a:pt x="308050" y="428005"/>
                    </a:cubicBezTo>
                    <a:lnTo>
                      <a:pt x="320990" y="427582"/>
                    </a:lnTo>
                    <a:close/>
                    <a:moveTo>
                      <a:pt x="1233272" y="378365"/>
                    </a:moveTo>
                    <a:cubicBezTo>
                      <a:pt x="1296786" y="378365"/>
                      <a:pt x="1352784" y="421971"/>
                      <a:pt x="1385851" y="488295"/>
                    </a:cubicBezTo>
                    <a:lnTo>
                      <a:pt x="1392010" y="503671"/>
                    </a:lnTo>
                    <a:lnTo>
                      <a:pt x="1392697" y="504529"/>
                    </a:lnTo>
                    <a:cubicBezTo>
                      <a:pt x="1399050" y="515432"/>
                      <a:pt x="1404464" y="530971"/>
                      <a:pt x="1408688" y="550016"/>
                    </a:cubicBezTo>
                    <a:lnTo>
                      <a:pt x="1412700" y="573039"/>
                    </a:lnTo>
                    <a:lnTo>
                      <a:pt x="1413537" y="577451"/>
                    </a:lnTo>
                    <a:lnTo>
                      <a:pt x="1413663" y="578558"/>
                    </a:lnTo>
                    <a:lnTo>
                      <a:pt x="1414100" y="581071"/>
                    </a:lnTo>
                    <a:lnTo>
                      <a:pt x="1415061" y="590973"/>
                    </a:lnTo>
                    <a:lnTo>
                      <a:pt x="1416326" y="602207"/>
                    </a:lnTo>
                    <a:lnTo>
                      <a:pt x="1416436" y="605151"/>
                    </a:lnTo>
                    <a:lnTo>
                      <a:pt x="1417540" y="616539"/>
                    </a:lnTo>
                    <a:cubicBezTo>
                      <a:pt x="1419134" y="641467"/>
                      <a:pt x="1419288" y="668773"/>
                      <a:pt x="1417752" y="697328"/>
                    </a:cubicBezTo>
                    <a:cubicBezTo>
                      <a:pt x="1416215" y="725883"/>
                      <a:pt x="1413134" y="752984"/>
                      <a:pt x="1408877" y="777541"/>
                    </a:cubicBezTo>
                    <a:lnTo>
                      <a:pt x="1403417" y="803847"/>
                    </a:lnTo>
                    <a:lnTo>
                      <a:pt x="1420303" y="813796"/>
                    </a:lnTo>
                    <a:cubicBezTo>
                      <a:pt x="1469344" y="849766"/>
                      <a:pt x="1501587" y="910679"/>
                      <a:pt x="1501587" y="979767"/>
                    </a:cubicBezTo>
                    <a:lnTo>
                      <a:pt x="1501587" y="1064165"/>
                    </a:lnTo>
                    <a:lnTo>
                      <a:pt x="1060227" y="1064165"/>
                    </a:lnTo>
                    <a:lnTo>
                      <a:pt x="1062509" y="1077208"/>
                    </a:lnTo>
                    <a:lnTo>
                      <a:pt x="1062509" y="1171599"/>
                    </a:lnTo>
                    <a:lnTo>
                      <a:pt x="568705" y="1171599"/>
                    </a:lnTo>
                    <a:lnTo>
                      <a:pt x="568705" y="1113230"/>
                    </a:lnTo>
                    <a:lnTo>
                      <a:pt x="33604" y="1113230"/>
                    </a:lnTo>
                    <a:lnTo>
                      <a:pt x="0" y="1083731"/>
                    </a:lnTo>
                    <a:cubicBezTo>
                      <a:pt x="2992" y="1029872"/>
                      <a:pt x="18950" y="965041"/>
                      <a:pt x="41891" y="940106"/>
                    </a:cubicBezTo>
                    <a:cubicBezTo>
                      <a:pt x="77797" y="906194"/>
                      <a:pt x="159583" y="856325"/>
                      <a:pt x="215437" y="832387"/>
                    </a:cubicBezTo>
                    <a:cubicBezTo>
                      <a:pt x="246357" y="843692"/>
                      <a:pt x="273286" y="854995"/>
                      <a:pt x="299218" y="872284"/>
                    </a:cubicBezTo>
                    <a:lnTo>
                      <a:pt x="323155" y="936117"/>
                    </a:lnTo>
                    <a:lnTo>
                      <a:pt x="347093" y="872284"/>
                    </a:lnTo>
                    <a:cubicBezTo>
                      <a:pt x="373026" y="854995"/>
                      <a:pt x="399955" y="843692"/>
                      <a:pt x="430874" y="832387"/>
                    </a:cubicBezTo>
                    <a:cubicBezTo>
                      <a:pt x="486728" y="856325"/>
                      <a:pt x="568514" y="906194"/>
                      <a:pt x="604420" y="940106"/>
                    </a:cubicBezTo>
                    <a:lnTo>
                      <a:pt x="619985" y="965111"/>
                    </a:lnTo>
                    <a:lnTo>
                      <a:pt x="643699" y="946662"/>
                    </a:lnTo>
                    <a:cubicBezTo>
                      <a:pt x="658390" y="939493"/>
                      <a:pt x="674541" y="935528"/>
                      <a:pt x="691495" y="935528"/>
                    </a:cubicBezTo>
                    <a:lnTo>
                      <a:pt x="739410" y="935528"/>
                    </a:lnTo>
                    <a:lnTo>
                      <a:pt x="704393" y="964662"/>
                    </a:lnTo>
                    <a:lnTo>
                      <a:pt x="702988" y="964662"/>
                    </a:lnTo>
                    <a:lnTo>
                      <a:pt x="703484" y="965418"/>
                    </a:lnTo>
                    <a:lnTo>
                      <a:pt x="702988" y="965832"/>
                    </a:lnTo>
                    <a:lnTo>
                      <a:pt x="703756" y="965832"/>
                    </a:lnTo>
                    <a:lnTo>
                      <a:pt x="816943" y="1138363"/>
                    </a:lnTo>
                    <a:lnTo>
                      <a:pt x="930131" y="965832"/>
                    </a:lnTo>
                    <a:lnTo>
                      <a:pt x="930898" y="965832"/>
                    </a:lnTo>
                    <a:lnTo>
                      <a:pt x="930401" y="965418"/>
                    </a:lnTo>
                    <a:lnTo>
                      <a:pt x="930898" y="964662"/>
                    </a:lnTo>
                    <a:lnTo>
                      <a:pt x="929492" y="964662"/>
                    </a:lnTo>
                    <a:lnTo>
                      <a:pt x="894476" y="935528"/>
                    </a:lnTo>
                    <a:lnTo>
                      <a:pt x="939720" y="935528"/>
                    </a:lnTo>
                    <a:lnTo>
                      <a:pt x="973412" y="943377"/>
                    </a:lnTo>
                    <a:lnTo>
                      <a:pt x="974993" y="929746"/>
                    </a:lnTo>
                    <a:lnTo>
                      <a:pt x="985955" y="899498"/>
                    </a:lnTo>
                    <a:lnTo>
                      <a:pt x="972516" y="899779"/>
                    </a:lnTo>
                    <a:cubicBezTo>
                      <a:pt x="943129" y="899991"/>
                      <a:pt x="904203" y="899679"/>
                      <a:pt x="862371" y="899208"/>
                    </a:cubicBezTo>
                    <a:lnTo>
                      <a:pt x="851143" y="899074"/>
                    </a:lnTo>
                    <a:lnTo>
                      <a:pt x="854591" y="898727"/>
                    </a:lnTo>
                    <a:cubicBezTo>
                      <a:pt x="902787" y="888865"/>
                      <a:pt x="939042" y="846221"/>
                      <a:pt x="939042" y="795110"/>
                    </a:cubicBezTo>
                    <a:lnTo>
                      <a:pt x="939042" y="721754"/>
                    </a:lnTo>
                    <a:cubicBezTo>
                      <a:pt x="939042" y="714453"/>
                      <a:pt x="938301" y="707324"/>
                      <a:pt x="936892" y="700438"/>
                    </a:cubicBezTo>
                    <a:lnTo>
                      <a:pt x="936097" y="697878"/>
                    </a:lnTo>
                    <a:lnTo>
                      <a:pt x="931067" y="702384"/>
                    </a:lnTo>
                    <a:cubicBezTo>
                      <a:pt x="918542" y="711568"/>
                      <a:pt x="903443" y="716932"/>
                      <a:pt x="887191" y="716932"/>
                    </a:cubicBezTo>
                    <a:cubicBezTo>
                      <a:pt x="849267" y="716932"/>
                      <a:pt x="817626" y="687732"/>
                      <a:pt x="810309" y="648915"/>
                    </a:cubicBezTo>
                    <a:lnTo>
                      <a:pt x="810033" y="645949"/>
                    </a:lnTo>
                    <a:lnTo>
                      <a:pt x="809758" y="648915"/>
                    </a:lnTo>
                    <a:cubicBezTo>
                      <a:pt x="802440" y="687732"/>
                      <a:pt x="770799" y="716932"/>
                      <a:pt x="732876" y="716932"/>
                    </a:cubicBezTo>
                    <a:cubicBezTo>
                      <a:pt x="722041" y="716932"/>
                      <a:pt x="711719" y="714548"/>
                      <a:pt x="702330" y="710237"/>
                    </a:cubicBezTo>
                    <a:lnTo>
                      <a:pt x="693806" y="705215"/>
                    </a:lnTo>
                    <a:lnTo>
                      <a:pt x="692139" y="721754"/>
                    </a:lnTo>
                    <a:lnTo>
                      <a:pt x="692139" y="795110"/>
                    </a:lnTo>
                    <a:cubicBezTo>
                      <a:pt x="692139" y="838919"/>
                      <a:pt x="718776" y="876508"/>
                      <a:pt x="756736" y="892564"/>
                    </a:cubicBezTo>
                    <a:lnTo>
                      <a:pt x="776002" y="898544"/>
                    </a:lnTo>
                    <a:lnTo>
                      <a:pt x="605789" y="897209"/>
                    </a:lnTo>
                    <a:cubicBezTo>
                      <a:pt x="590150" y="887348"/>
                      <a:pt x="570555" y="855726"/>
                      <a:pt x="578656" y="839930"/>
                    </a:cubicBezTo>
                    <a:cubicBezTo>
                      <a:pt x="589867" y="838549"/>
                      <a:pt x="643284" y="843761"/>
                      <a:pt x="641965" y="764563"/>
                    </a:cubicBezTo>
                    <a:lnTo>
                      <a:pt x="635936" y="668093"/>
                    </a:lnTo>
                    <a:cubicBezTo>
                      <a:pt x="636403" y="601461"/>
                      <a:pt x="668173" y="506553"/>
                      <a:pt x="782054" y="488516"/>
                    </a:cubicBezTo>
                    <a:lnTo>
                      <a:pt x="814272" y="485799"/>
                    </a:lnTo>
                    <a:lnTo>
                      <a:pt x="849161" y="488516"/>
                    </a:lnTo>
                    <a:cubicBezTo>
                      <a:pt x="963041" y="506553"/>
                      <a:pt x="994812" y="601461"/>
                      <a:pt x="995279" y="668093"/>
                    </a:cubicBezTo>
                    <a:lnTo>
                      <a:pt x="989249" y="764563"/>
                    </a:lnTo>
                    <a:cubicBezTo>
                      <a:pt x="988590" y="804162"/>
                      <a:pt x="1001614" y="822658"/>
                      <a:pt x="1016205" y="831428"/>
                    </a:cubicBezTo>
                    <a:lnTo>
                      <a:pt x="1027618" y="835284"/>
                    </a:lnTo>
                    <a:lnTo>
                      <a:pt x="1050473" y="813796"/>
                    </a:lnTo>
                    <a:lnTo>
                      <a:pt x="1064468" y="805550"/>
                    </a:lnTo>
                    <a:lnTo>
                      <a:pt x="1059865" y="783369"/>
                    </a:lnTo>
                    <a:cubicBezTo>
                      <a:pt x="1055608" y="758811"/>
                      <a:pt x="1052527" y="731711"/>
                      <a:pt x="1050990" y="703156"/>
                    </a:cubicBezTo>
                    <a:cubicBezTo>
                      <a:pt x="1050222" y="688878"/>
                      <a:pt x="1049876" y="674913"/>
                      <a:pt x="1049922" y="661401"/>
                    </a:cubicBezTo>
                    <a:lnTo>
                      <a:pt x="1050203" y="652817"/>
                    </a:lnTo>
                    <a:lnTo>
                      <a:pt x="1049267" y="627701"/>
                    </a:lnTo>
                    <a:cubicBezTo>
                      <a:pt x="1049267" y="489996"/>
                      <a:pt x="1131649" y="378365"/>
                      <a:pt x="1233272" y="378365"/>
                    </a:cubicBezTo>
                    <a:close/>
                    <a:moveTo>
                      <a:pt x="858857" y="334437"/>
                    </a:moveTo>
                    <a:cubicBezTo>
                      <a:pt x="851926" y="334541"/>
                      <a:pt x="844950" y="336644"/>
                      <a:pt x="838837" y="340909"/>
                    </a:cubicBezTo>
                    <a:cubicBezTo>
                      <a:pt x="822535" y="352282"/>
                      <a:pt x="818540" y="374717"/>
                      <a:pt x="829912" y="391019"/>
                    </a:cubicBezTo>
                    <a:cubicBezTo>
                      <a:pt x="841285" y="407321"/>
                      <a:pt x="863720" y="411316"/>
                      <a:pt x="880022" y="399944"/>
                    </a:cubicBezTo>
                    <a:cubicBezTo>
                      <a:pt x="896324" y="388571"/>
                      <a:pt x="900319" y="366136"/>
                      <a:pt x="888947" y="349834"/>
                    </a:cubicBezTo>
                    <a:cubicBezTo>
                      <a:pt x="881839" y="339645"/>
                      <a:pt x="870409" y="334264"/>
                      <a:pt x="858857" y="334437"/>
                    </a:cubicBezTo>
                    <a:close/>
                    <a:moveTo>
                      <a:pt x="982211" y="326410"/>
                    </a:moveTo>
                    <a:cubicBezTo>
                      <a:pt x="980061" y="326130"/>
                      <a:pt x="977833" y="326165"/>
                      <a:pt x="975584" y="326556"/>
                    </a:cubicBezTo>
                    <a:cubicBezTo>
                      <a:pt x="963592" y="328638"/>
                      <a:pt x="955559" y="340049"/>
                      <a:pt x="957642" y="352041"/>
                    </a:cubicBezTo>
                    <a:cubicBezTo>
                      <a:pt x="959724" y="364033"/>
                      <a:pt x="971135" y="372066"/>
                      <a:pt x="983127" y="369983"/>
                    </a:cubicBezTo>
                    <a:cubicBezTo>
                      <a:pt x="995119" y="367900"/>
                      <a:pt x="1003152" y="356490"/>
                      <a:pt x="1001069" y="344498"/>
                    </a:cubicBezTo>
                    <a:cubicBezTo>
                      <a:pt x="999768" y="337003"/>
                      <a:pt x="994822" y="331054"/>
                      <a:pt x="988369" y="328155"/>
                    </a:cubicBezTo>
                    <a:cubicBezTo>
                      <a:pt x="986432" y="327286"/>
                      <a:pt x="984361" y="326690"/>
                      <a:pt x="982211" y="326410"/>
                    </a:cubicBezTo>
                    <a:close/>
                    <a:moveTo>
                      <a:pt x="976048" y="298005"/>
                    </a:moveTo>
                    <a:cubicBezTo>
                      <a:pt x="977502" y="297753"/>
                      <a:pt x="978885" y="298727"/>
                      <a:pt x="979137" y="300180"/>
                    </a:cubicBezTo>
                    <a:lnTo>
                      <a:pt x="980885" y="310241"/>
                    </a:lnTo>
                    <a:lnTo>
                      <a:pt x="984287" y="310513"/>
                    </a:lnTo>
                    <a:cubicBezTo>
                      <a:pt x="985525" y="310674"/>
                      <a:pt x="986748" y="310896"/>
                      <a:pt x="987952" y="311175"/>
                    </a:cubicBezTo>
                    <a:lnTo>
                      <a:pt x="994189" y="313279"/>
                    </a:lnTo>
                    <a:lnTo>
                      <a:pt x="1000099" y="304884"/>
                    </a:lnTo>
                    <a:cubicBezTo>
                      <a:pt x="1000524" y="304281"/>
                      <a:pt x="1001153" y="303907"/>
                      <a:pt x="1001826" y="303790"/>
                    </a:cubicBezTo>
                    <a:cubicBezTo>
                      <a:pt x="1002500" y="303673"/>
                      <a:pt x="1003218" y="303813"/>
                      <a:pt x="1003821" y="304237"/>
                    </a:cubicBezTo>
                    <a:lnTo>
                      <a:pt x="1012559" y="310389"/>
                    </a:lnTo>
                    <a:cubicBezTo>
                      <a:pt x="1013765" y="311238"/>
                      <a:pt x="1014054" y="312905"/>
                      <a:pt x="1013205" y="314111"/>
                    </a:cubicBezTo>
                    <a:lnTo>
                      <a:pt x="1007295" y="322506"/>
                    </a:lnTo>
                    <a:lnTo>
                      <a:pt x="1011378" y="327668"/>
                    </a:lnTo>
                    <a:cubicBezTo>
                      <a:pt x="1012047" y="328707"/>
                      <a:pt x="1012669" y="329784"/>
                      <a:pt x="1013238" y="330895"/>
                    </a:cubicBezTo>
                    <a:lnTo>
                      <a:pt x="1014641" y="334007"/>
                    </a:lnTo>
                    <a:lnTo>
                      <a:pt x="1024702" y="332259"/>
                    </a:lnTo>
                    <a:cubicBezTo>
                      <a:pt x="1026155" y="332007"/>
                      <a:pt x="1027538" y="332980"/>
                      <a:pt x="1027791" y="334434"/>
                    </a:cubicBezTo>
                    <a:lnTo>
                      <a:pt x="1029619" y="344962"/>
                    </a:lnTo>
                    <a:cubicBezTo>
                      <a:pt x="1029872" y="346416"/>
                      <a:pt x="1028898" y="347799"/>
                      <a:pt x="1027444" y="348051"/>
                    </a:cubicBezTo>
                    <a:lnTo>
                      <a:pt x="1017384" y="349798"/>
                    </a:lnTo>
                    <a:lnTo>
                      <a:pt x="1017112" y="353201"/>
                    </a:lnTo>
                    <a:cubicBezTo>
                      <a:pt x="1016951" y="354439"/>
                      <a:pt x="1016729" y="355662"/>
                      <a:pt x="1016449" y="356866"/>
                    </a:cubicBezTo>
                    <a:lnTo>
                      <a:pt x="1014346" y="363103"/>
                    </a:lnTo>
                    <a:lnTo>
                      <a:pt x="1022741" y="369013"/>
                    </a:lnTo>
                    <a:cubicBezTo>
                      <a:pt x="1023947" y="369862"/>
                      <a:pt x="1024237" y="371529"/>
                      <a:pt x="1023387" y="372735"/>
                    </a:cubicBezTo>
                    <a:lnTo>
                      <a:pt x="1017236" y="381473"/>
                    </a:lnTo>
                    <a:cubicBezTo>
                      <a:pt x="1016387" y="382679"/>
                      <a:pt x="1014720" y="382969"/>
                      <a:pt x="1013514" y="382119"/>
                    </a:cubicBezTo>
                    <a:lnTo>
                      <a:pt x="1005119" y="376209"/>
                    </a:lnTo>
                    <a:lnTo>
                      <a:pt x="999957" y="380292"/>
                    </a:lnTo>
                    <a:cubicBezTo>
                      <a:pt x="998917" y="380962"/>
                      <a:pt x="997841" y="381583"/>
                      <a:pt x="996730" y="382152"/>
                    </a:cubicBezTo>
                    <a:lnTo>
                      <a:pt x="993618" y="383555"/>
                    </a:lnTo>
                    <a:lnTo>
                      <a:pt x="995366" y="393616"/>
                    </a:lnTo>
                    <a:cubicBezTo>
                      <a:pt x="995618" y="395069"/>
                      <a:pt x="994645" y="396452"/>
                      <a:pt x="993191" y="396705"/>
                    </a:cubicBezTo>
                    <a:lnTo>
                      <a:pt x="982663" y="398533"/>
                    </a:lnTo>
                    <a:cubicBezTo>
                      <a:pt x="981209" y="398786"/>
                      <a:pt x="979826" y="397812"/>
                      <a:pt x="979574" y="396359"/>
                    </a:cubicBezTo>
                    <a:lnTo>
                      <a:pt x="977827" y="386298"/>
                    </a:lnTo>
                    <a:lnTo>
                      <a:pt x="974424" y="386026"/>
                    </a:lnTo>
                    <a:cubicBezTo>
                      <a:pt x="973186" y="385865"/>
                      <a:pt x="971963" y="385643"/>
                      <a:pt x="970759" y="385364"/>
                    </a:cubicBezTo>
                    <a:lnTo>
                      <a:pt x="964522" y="383260"/>
                    </a:lnTo>
                    <a:lnTo>
                      <a:pt x="958612" y="391655"/>
                    </a:lnTo>
                    <a:cubicBezTo>
                      <a:pt x="957762" y="392862"/>
                      <a:pt x="956096" y="393151"/>
                      <a:pt x="954889" y="392302"/>
                    </a:cubicBezTo>
                    <a:lnTo>
                      <a:pt x="946152" y="386150"/>
                    </a:lnTo>
                    <a:cubicBezTo>
                      <a:pt x="944946" y="385301"/>
                      <a:pt x="944656" y="383634"/>
                      <a:pt x="945506" y="382428"/>
                    </a:cubicBezTo>
                    <a:lnTo>
                      <a:pt x="951416" y="374033"/>
                    </a:lnTo>
                    <a:lnTo>
                      <a:pt x="947333" y="368871"/>
                    </a:lnTo>
                    <a:cubicBezTo>
                      <a:pt x="946663" y="367831"/>
                      <a:pt x="946042" y="366755"/>
                      <a:pt x="945473" y="365644"/>
                    </a:cubicBezTo>
                    <a:lnTo>
                      <a:pt x="944070" y="362532"/>
                    </a:lnTo>
                    <a:lnTo>
                      <a:pt x="934009" y="364280"/>
                    </a:lnTo>
                    <a:cubicBezTo>
                      <a:pt x="932556" y="364532"/>
                      <a:pt x="931173" y="363558"/>
                      <a:pt x="930920" y="362105"/>
                    </a:cubicBezTo>
                    <a:lnTo>
                      <a:pt x="929092" y="351577"/>
                    </a:lnTo>
                    <a:cubicBezTo>
                      <a:pt x="928839" y="350123"/>
                      <a:pt x="929813" y="348740"/>
                      <a:pt x="931266" y="348488"/>
                    </a:cubicBezTo>
                    <a:lnTo>
                      <a:pt x="941327" y="346740"/>
                    </a:lnTo>
                    <a:lnTo>
                      <a:pt x="941599" y="343338"/>
                    </a:lnTo>
                    <a:cubicBezTo>
                      <a:pt x="941760" y="342100"/>
                      <a:pt x="941982" y="340877"/>
                      <a:pt x="942261" y="339673"/>
                    </a:cubicBezTo>
                    <a:lnTo>
                      <a:pt x="944365" y="333436"/>
                    </a:lnTo>
                    <a:lnTo>
                      <a:pt x="935970" y="327526"/>
                    </a:lnTo>
                    <a:cubicBezTo>
                      <a:pt x="934763" y="326676"/>
                      <a:pt x="934474" y="325010"/>
                      <a:pt x="935323" y="323804"/>
                    </a:cubicBezTo>
                    <a:lnTo>
                      <a:pt x="941475" y="315066"/>
                    </a:lnTo>
                    <a:cubicBezTo>
                      <a:pt x="942324" y="313860"/>
                      <a:pt x="943990" y="313570"/>
                      <a:pt x="945197" y="314420"/>
                    </a:cubicBezTo>
                    <a:lnTo>
                      <a:pt x="953592" y="320330"/>
                    </a:lnTo>
                    <a:lnTo>
                      <a:pt x="958754" y="316247"/>
                    </a:lnTo>
                    <a:cubicBezTo>
                      <a:pt x="959793" y="315578"/>
                      <a:pt x="960870" y="314956"/>
                      <a:pt x="961981" y="314387"/>
                    </a:cubicBezTo>
                    <a:lnTo>
                      <a:pt x="965092" y="312984"/>
                    </a:lnTo>
                    <a:lnTo>
                      <a:pt x="963345" y="302923"/>
                    </a:lnTo>
                    <a:cubicBezTo>
                      <a:pt x="963093" y="301470"/>
                      <a:pt x="964066" y="300087"/>
                      <a:pt x="965520" y="299834"/>
                    </a:cubicBezTo>
                    <a:close/>
                    <a:moveTo>
                      <a:pt x="687521" y="295231"/>
                    </a:moveTo>
                    <a:cubicBezTo>
                      <a:pt x="685111" y="295082"/>
                      <a:pt x="682704" y="295110"/>
                      <a:pt x="680317" y="295309"/>
                    </a:cubicBezTo>
                    <a:cubicBezTo>
                      <a:pt x="664404" y="296640"/>
                      <a:pt x="649415" y="305595"/>
                      <a:pt x="641022" y="320574"/>
                    </a:cubicBezTo>
                    <a:cubicBezTo>
                      <a:pt x="627594" y="344540"/>
                      <a:pt x="636137" y="374855"/>
                      <a:pt x="660104" y="388284"/>
                    </a:cubicBezTo>
                    <a:cubicBezTo>
                      <a:pt x="684070" y="401712"/>
                      <a:pt x="714385" y="393169"/>
                      <a:pt x="727813" y="369202"/>
                    </a:cubicBezTo>
                    <a:cubicBezTo>
                      <a:pt x="741242" y="345235"/>
                      <a:pt x="732699" y="314921"/>
                      <a:pt x="708732" y="301492"/>
                    </a:cubicBezTo>
                    <a:cubicBezTo>
                      <a:pt x="701991" y="297716"/>
                      <a:pt x="694749" y="295677"/>
                      <a:pt x="687521" y="295231"/>
                    </a:cubicBezTo>
                    <a:close/>
                    <a:moveTo>
                      <a:pt x="865182" y="288367"/>
                    </a:moveTo>
                    <a:lnTo>
                      <a:pt x="882362" y="291427"/>
                    </a:lnTo>
                    <a:cubicBezTo>
                      <a:pt x="884734" y="291850"/>
                      <a:pt x="886314" y="294115"/>
                      <a:pt x="885892" y="296487"/>
                    </a:cubicBezTo>
                    <a:lnTo>
                      <a:pt x="882952" y="312994"/>
                    </a:lnTo>
                    <a:lnTo>
                      <a:pt x="892562" y="317807"/>
                    </a:lnTo>
                    <a:cubicBezTo>
                      <a:pt x="894271" y="318882"/>
                      <a:pt x="895934" y="320046"/>
                      <a:pt x="897544" y="321296"/>
                    </a:cubicBezTo>
                    <a:lnTo>
                      <a:pt x="901772" y="324929"/>
                    </a:lnTo>
                    <a:lnTo>
                      <a:pt x="915448" y="315388"/>
                    </a:lnTo>
                    <a:cubicBezTo>
                      <a:pt x="917424" y="314009"/>
                      <a:pt x="920143" y="314494"/>
                      <a:pt x="921522" y="316470"/>
                    </a:cubicBezTo>
                    <a:lnTo>
                      <a:pt x="931506" y="330781"/>
                    </a:lnTo>
                    <a:cubicBezTo>
                      <a:pt x="932884" y="332757"/>
                      <a:pt x="932400" y="335477"/>
                      <a:pt x="930424" y="336855"/>
                    </a:cubicBezTo>
                    <a:lnTo>
                      <a:pt x="916748" y="346396"/>
                    </a:lnTo>
                    <a:lnTo>
                      <a:pt x="918698" y="351618"/>
                    </a:lnTo>
                    <a:cubicBezTo>
                      <a:pt x="919316" y="353561"/>
                      <a:pt x="919833" y="355523"/>
                      <a:pt x="920252" y="357498"/>
                    </a:cubicBezTo>
                    <a:lnTo>
                      <a:pt x="921452" y="368179"/>
                    </a:lnTo>
                    <a:lnTo>
                      <a:pt x="937958" y="371119"/>
                    </a:lnTo>
                    <a:cubicBezTo>
                      <a:pt x="940330" y="371542"/>
                      <a:pt x="941911" y="373807"/>
                      <a:pt x="941488" y="376179"/>
                    </a:cubicBezTo>
                    <a:lnTo>
                      <a:pt x="938428" y="393359"/>
                    </a:lnTo>
                    <a:cubicBezTo>
                      <a:pt x="938006" y="395731"/>
                      <a:pt x="935741" y="397311"/>
                      <a:pt x="933369" y="396889"/>
                    </a:cubicBezTo>
                    <a:lnTo>
                      <a:pt x="916862" y="393949"/>
                    </a:lnTo>
                    <a:lnTo>
                      <a:pt x="912048" y="403559"/>
                    </a:lnTo>
                    <a:cubicBezTo>
                      <a:pt x="910973" y="405268"/>
                      <a:pt x="909810" y="406931"/>
                      <a:pt x="908560" y="408541"/>
                    </a:cubicBezTo>
                    <a:lnTo>
                      <a:pt x="904927" y="412769"/>
                    </a:lnTo>
                    <a:lnTo>
                      <a:pt x="914468" y="426445"/>
                    </a:lnTo>
                    <a:cubicBezTo>
                      <a:pt x="915846" y="428421"/>
                      <a:pt x="915362" y="431140"/>
                      <a:pt x="913386" y="432519"/>
                    </a:cubicBezTo>
                    <a:lnTo>
                      <a:pt x="899075" y="442503"/>
                    </a:lnTo>
                    <a:cubicBezTo>
                      <a:pt x="897099" y="443881"/>
                      <a:pt x="894379" y="443397"/>
                      <a:pt x="893001" y="441421"/>
                    </a:cubicBezTo>
                    <a:lnTo>
                      <a:pt x="883460" y="427745"/>
                    </a:lnTo>
                    <a:lnTo>
                      <a:pt x="878238" y="429695"/>
                    </a:lnTo>
                    <a:cubicBezTo>
                      <a:pt x="876295" y="430313"/>
                      <a:pt x="874333" y="430830"/>
                      <a:pt x="872358" y="431249"/>
                    </a:cubicBezTo>
                    <a:lnTo>
                      <a:pt x="861677" y="432449"/>
                    </a:lnTo>
                    <a:lnTo>
                      <a:pt x="858736" y="448955"/>
                    </a:lnTo>
                    <a:cubicBezTo>
                      <a:pt x="858314" y="451327"/>
                      <a:pt x="856049" y="452908"/>
                      <a:pt x="853677" y="452485"/>
                    </a:cubicBezTo>
                    <a:lnTo>
                      <a:pt x="836497" y="449425"/>
                    </a:lnTo>
                    <a:cubicBezTo>
                      <a:pt x="834125" y="449003"/>
                      <a:pt x="832545" y="446738"/>
                      <a:pt x="832967" y="444366"/>
                    </a:cubicBezTo>
                    <a:lnTo>
                      <a:pt x="835907" y="427859"/>
                    </a:lnTo>
                    <a:lnTo>
                      <a:pt x="826297" y="423045"/>
                    </a:lnTo>
                    <a:cubicBezTo>
                      <a:pt x="824588" y="421970"/>
                      <a:pt x="822925" y="420807"/>
                      <a:pt x="821315" y="419557"/>
                    </a:cubicBezTo>
                    <a:lnTo>
                      <a:pt x="817087" y="415924"/>
                    </a:lnTo>
                    <a:lnTo>
                      <a:pt x="803411" y="425465"/>
                    </a:lnTo>
                    <a:cubicBezTo>
                      <a:pt x="801435" y="426843"/>
                      <a:pt x="798716" y="426359"/>
                      <a:pt x="797337" y="424383"/>
                    </a:cubicBezTo>
                    <a:lnTo>
                      <a:pt x="787353" y="410072"/>
                    </a:lnTo>
                    <a:cubicBezTo>
                      <a:pt x="785975" y="408096"/>
                      <a:pt x="786459" y="405376"/>
                      <a:pt x="788435" y="403998"/>
                    </a:cubicBezTo>
                    <a:lnTo>
                      <a:pt x="802111" y="394457"/>
                    </a:lnTo>
                    <a:lnTo>
                      <a:pt x="800161" y="389235"/>
                    </a:lnTo>
                    <a:cubicBezTo>
                      <a:pt x="799543" y="387292"/>
                      <a:pt x="799026" y="385329"/>
                      <a:pt x="798607" y="383355"/>
                    </a:cubicBezTo>
                    <a:lnTo>
                      <a:pt x="797407" y="372673"/>
                    </a:lnTo>
                    <a:lnTo>
                      <a:pt x="780901" y="369733"/>
                    </a:lnTo>
                    <a:cubicBezTo>
                      <a:pt x="778529" y="369311"/>
                      <a:pt x="776948" y="367045"/>
                      <a:pt x="777371" y="364673"/>
                    </a:cubicBezTo>
                    <a:lnTo>
                      <a:pt x="780431" y="347494"/>
                    </a:lnTo>
                    <a:cubicBezTo>
                      <a:pt x="780853" y="345122"/>
                      <a:pt x="783118" y="343542"/>
                      <a:pt x="785490" y="343964"/>
                    </a:cubicBezTo>
                    <a:lnTo>
                      <a:pt x="801997" y="346904"/>
                    </a:lnTo>
                    <a:lnTo>
                      <a:pt x="806811" y="337294"/>
                    </a:lnTo>
                    <a:cubicBezTo>
                      <a:pt x="807886" y="335585"/>
                      <a:pt x="809049" y="333922"/>
                      <a:pt x="810299" y="332311"/>
                    </a:cubicBezTo>
                    <a:lnTo>
                      <a:pt x="813932" y="328084"/>
                    </a:lnTo>
                    <a:lnTo>
                      <a:pt x="804391" y="314408"/>
                    </a:lnTo>
                    <a:cubicBezTo>
                      <a:pt x="803013" y="312432"/>
                      <a:pt x="803497" y="309713"/>
                      <a:pt x="805473" y="308334"/>
                    </a:cubicBezTo>
                    <a:lnTo>
                      <a:pt x="819784" y="298350"/>
                    </a:lnTo>
                    <a:cubicBezTo>
                      <a:pt x="821760" y="296971"/>
                      <a:pt x="824480" y="297456"/>
                      <a:pt x="825858" y="299432"/>
                    </a:cubicBezTo>
                    <a:lnTo>
                      <a:pt x="835399" y="313108"/>
                    </a:lnTo>
                    <a:lnTo>
                      <a:pt x="840621" y="311157"/>
                    </a:lnTo>
                    <a:cubicBezTo>
                      <a:pt x="842564" y="310540"/>
                      <a:pt x="844526" y="310023"/>
                      <a:pt x="846501" y="309604"/>
                    </a:cubicBezTo>
                    <a:lnTo>
                      <a:pt x="857183" y="308404"/>
                    </a:lnTo>
                    <a:lnTo>
                      <a:pt x="860122" y="291897"/>
                    </a:lnTo>
                    <a:cubicBezTo>
                      <a:pt x="860334" y="290712"/>
                      <a:pt x="861006" y="289723"/>
                      <a:pt x="861921" y="289084"/>
                    </a:cubicBezTo>
                    <a:cubicBezTo>
                      <a:pt x="862837" y="288446"/>
                      <a:pt x="863996" y="288156"/>
                      <a:pt x="865182" y="288367"/>
                    </a:cubicBezTo>
                    <a:close/>
                    <a:moveTo>
                      <a:pt x="667747" y="232623"/>
                    </a:moveTo>
                    <a:cubicBezTo>
                      <a:pt x="670078" y="232917"/>
                      <a:pt x="672121" y="234568"/>
                      <a:pt x="672799" y="236971"/>
                    </a:cubicBezTo>
                    <a:lnTo>
                      <a:pt x="679084" y="259276"/>
                    </a:lnTo>
                    <a:lnTo>
                      <a:pt x="693939" y="259475"/>
                    </a:lnTo>
                    <a:cubicBezTo>
                      <a:pt x="696712" y="259783"/>
                      <a:pt x="699481" y="260228"/>
                      <a:pt x="702237" y="260813"/>
                    </a:cubicBezTo>
                    <a:lnTo>
                      <a:pt x="709685" y="262787"/>
                    </a:lnTo>
                    <a:lnTo>
                      <a:pt x="720950" y="242681"/>
                    </a:lnTo>
                    <a:cubicBezTo>
                      <a:pt x="722578" y="239775"/>
                      <a:pt x="726252" y="238740"/>
                      <a:pt x="729157" y="240368"/>
                    </a:cubicBezTo>
                    <a:lnTo>
                      <a:pt x="750197" y="252156"/>
                    </a:lnTo>
                    <a:cubicBezTo>
                      <a:pt x="753102" y="253784"/>
                      <a:pt x="754138" y="257458"/>
                      <a:pt x="752510" y="260364"/>
                    </a:cubicBezTo>
                    <a:lnTo>
                      <a:pt x="741245" y="280470"/>
                    </a:lnTo>
                    <a:lnTo>
                      <a:pt x="746816" y="285791"/>
                    </a:lnTo>
                    <a:cubicBezTo>
                      <a:pt x="748755" y="287836"/>
                      <a:pt x="750580" y="289965"/>
                      <a:pt x="752291" y="292170"/>
                    </a:cubicBezTo>
                    <a:lnTo>
                      <a:pt x="760217" y="304734"/>
                    </a:lnTo>
                    <a:lnTo>
                      <a:pt x="782521" y="298448"/>
                    </a:lnTo>
                    <a:cubicBezTo>
                      <a:pt x="784124" y="297997"/>
                      <a:pt x="785758" y="298238"/>
                      <a:pt x="787104" y="298992"/>
                    </a:cubicBezTo>
                    <a:cubicBezTo>
                      <a:pt x="788450" y="299746"/>
                      <a:pt x="789509" y="301014"/>
                      <a:pt x="789960" y="302616"/>
                    </a:cubicBezTo>
                    <a:lnTo>
                      <a:pt x="796502" y="325830"/>
                    </a:lnTo>
                    <a:cubicBezTo>
                      <a:pt x="797405" y="329035"/>
                      <a:pt x="795539" y="332366"/>
                      <a:pt x="792334" y="333269"/>
                    </a:cubicBezTo>
                    <a:lnTo>
                      <a:pt x="770030" y="339554"/>
                    </a:lnTo>
                    <a:lnTo>
                      <a:pt x="769830" y="354409"/>
                    </a:lnTo>
                    <a:cubicBezTo>
                      <a:pt x="769522" y="357182"/>
                      <a:pt x="769077" y="359951"/>
                      <a:pt x="768492" y="362708"/>
                    </a:cubicBezTo>
                    <a:lnTo>
                      <a:pt x="766519" y="370155"/>
                    </a:lnTo>
                    <a:lnTo>
                      <a:pt x="786625" y="381420"/>
                    </a:lnTo>
                    <a:cubicBezTo>
                      <a:pt x="789530" y="383048"/>
                      <a:pt x="790566" y="386723"/>
                      <a:pt x="788938" y="389628"/>
                    </a:cubicBezTo>
                    <a:lnTo>
                      <a:pt x="777149" y="410668"/>
                    </a:lnTo>
                    <a:cubicBezTo>
                      <a:pt x="775522" y="413573"/>
                      <a:pt x="771847" y="414608"/>
                      <a:pt x="768942" y="412981"/>
                    </a:cubicBezTo>
                    <a:lnTo>
                      <a:pt x="748836" y="401715"/>
                    </a:lnTo>
                    <a:lnTo>
                      <a:pt x="743515" y="407287"/>
                    </a:lnTo>
                    <a:cubicBezTo>
                      <a:pt x="741470" y="409225"/>
                      <a:pt x="739340" y="411051"/>
                      <a:pt x="737136" y="412761"/>
                    </a:cubicBezTo>
                    <a:lnTo>
                      <a:pt x="724572" y="420688"/>
                    </a:lnTo>
                    <a:lnTo>
                      <a:pt x="730857" y="442992"/>
                    </a:lnTo>
                    <a:cubicBezTo>
                      <a:pt x="731760" y="446197"/>
                      <a:pt x="729894" y="449528"/>
                      <a:pt x="726689" y="450431"/>
                    </a:cubicBezTo>
                    <a:lnTo>
                      <a:pt x="703476" y="456973"/>
                    </a:lnTo>
                    <a:cubicBezTo>
                      <a:pt x="700271" y="457876"/>
                      <a:pt x="696940" y="456010"/>
                      <a:pt x="696037" y="452805"/>
                    </a:cubicBezTo>
                    <a:lnTo>
                      <a:pt x="689751" y="430500"/>
                    </a:lnTo>
                    <a:lnTo>
                      <a:pt x="674897" y="430301"/>
                    </a:lnTo>
                    <a:cubicBezTo>
                      <a:pt x="672124" y="429993"/>
                      <a:pt x="669354" y="429548"/>
                      <a:pt x="666598" y="428963"/>
                    </a:cubicBezTo>
                    <a:lnTo>
                      <a:pt x="659151" y="426989"/>
                    </a:lnTo>
                    <a:lnTo>
                      <a:pt x="647886" y="447095"/>
                    </a:lnTo>
                    <a:cubicBezTo>
                      <a:pt x="646258" y="450001"/>
                      <a:pt x="642583" y="451036"/>
                      <a:pt x="639678" y="449408"/>
                    </a:cubicBezTo>
                    <a:lnTo>
                      <a:pt x="618638" y="437620"/>
                    </a:lnTo>
                    <a:cubicBezTo>
                      <a:pt x="615733" y="435992"/>
                      <a:pt x="614698" y="432317"/>
                      <a:pt x="616325" y="429412"/>
                    </a:cubicBezTo>
                    <a:lnTo>
                      <a:pt x="627591" y="409306"/>
                    </a:lnTo>
                    <a:lnTo>
                      <a:pt x="622019" y="403985"/>
                    </a:lnTo>
                    <a:cubicBezTo>
                      <a:pt x="620081" y="401940"/>
                      <a:pt x="618255" y="399811"/>
                      <a:pt x="616545" y="397606"/>
                    </a:cubicBezTo>
                    <a:lnTo>
                      <a:pt x="608619" y="385042"/>
                    </a:lnTo>
                    <a:lnTo>
                      <a:pt x="586314" y="391327"/>
                    </a:lnTo>
                    <a:cubicBezTo>
                      <a:pt x="583109" y="392231"/>
                      <a:pt x="579778" y="390365"/>
                      <a:pt x="578875" y="387159"/>
                    </a:cubicBezTo>
                    <a:lnTo>
                      <a:pt x="572333" y="363946"/>
                    </a:lnTo>
                    <a:cubicBezTo>
                      <a:pt x="571430" y="360741"/>
                      <a:pt x="573296" y="357410"/>
                      <a:pt x="576501" y="356507"/>
                    </a:cubicBezTo>
                    <a:lnTo>
                      <a:pt x="598806" y="350221"/>
                    </a:lnTo>
                    <a:lnTo>
                      <a:pt x="599005" y="335367"/>
                    </a:lnTo>
                    <a:cubicBezTo>
                      <a:pt x="599313" y="332594"/>
                      <a:pt x="599758" y="329824"/>
                      <a:pt x="600343" y="327068"/>
                    </a:cubicBezTo>
                    <a:lnTo>
                      <a:pt x="602317" y="319621"/>
                    </a:lnTo>
                    <a:lnTo>
                      <a:pt x="582210" y="308356"/>
                    </a:lnTo>
                    <a:cubicBezTo>
                      <a:pt x="579305" y="306728"/>
                      <a:pt x="578270" y="303053"/>
                      <a:pt x="579898" y="300148"/>
                    </a:cubicBezTo>
                    <a:lnTo>
                      <a:pt x="591686" y="279108"/>
                    </a:lnTo>
                    <a:cubicBezTo>
                      <a:pt x="593314" y="276203"/>
                      <a:pt x="596988" y="275168"/>
                      <a:pt x="599893" y="276795"/>
                    </a:cubicBezTo>
                    <a:lnTo>
                      <a:pt x="620000" y="288061"/>
                    </a:lnTo>
                    <a:lnTo>
                      <a:pt x="625321" y="282489"/>
                    </a:lnTo>
                    <a:cubicBezTo>
                      <a:pt x="627366" y="280551"/>
                      <a:pt x="629495" y="278725"/>
                      <a:pt x="631700" y="277015"/>
                    </a:cubicBezTo>
                    <a:lnTo>
                      <a:pt x="644264" y="269089"/>
                    </a:lnTo>
                    <a:lnTo>
                      <a:pt x="637978" y="246784"/>
                    </a:lnTo>
                    <a:cubicBezTo>
                      <a:pt x="637075" y="243579"/>
                      <a:pt x="638941" y="240248"/>
                      <a:pt x="642146" y="239345"/>
                    </a:cubicBezTo>
                    <a:lnTo>
                      <a:pt x="665360" y="232803"/>
                    </a:lnTo>
                    <a:cubicBezTo>
                      <a:pt x="666161" y="232578"/>
                      <a:pt x="666970" y="232525"/>
                      <a:pt x="667747" y="232623"/>
                    </a:cubicBezTo>
                    <a:close/>
                    <a:moveTo>
                      <a:pt x="783441" y="76652"/>
                    </a:moveTo>
                    <a:cubicBezTo>
                      <a:pt x="750178" y="76652"/>
                      <a:pt x="723214" y="103616"/>
                      <a:pt x="723214" y="136878"/>
                    </a:cubicBezTo>
                    <a:cubicBezTo>
                      <a:pt x="723214" y="170140"/>
                      <a:pt x="750178" y="197105"/>
                      <a:pt x="783441" y="197105"/>
                    </a:cubicBezTo>
                    <a:cubicBezTo>
                      <a:pt x="816703" y="197105"/>
                      <a:pt x="843667" y="170140"/>
                      <a:pt x="843667" y="136878"/>
                    </a:cubicBezTo>
                    <a:cubicBezTo>
                      <a:pt x="843667" y="103616"/>
                      <a:pt x="816703" y="76652"/>
                      <a:pt x="783441" y="76652"/>
                    </a:cubicBezTo>
                    <a:close/>
                    <a:moveTo>
                      <a:pt x="768840" y="0"/>
                    </a:moveTo>
                    <a:lnTo>
                      <a:pt x="798041" y="0"/>
                    </a:lnTo>
                    <a:cubicBezTo>
                      <a:pt x="802073" y="0"/>
                      <a:pt x="805341" y="3268"/>
                      <a:pt x="805341" y="7300"/>
                    </a:cubicBezTo>
                    <a:lnTo>
                      <a:pt x="805341" y="35205"/>
                    </a:lnTo>
                    <a:lnTo>
                      <a:pt x="814375" y="37528"/>
                    </a:lnTo>
                    <a:cubicBezTo>
                      <a:pt x="817633" y="38541"/>
                      <a:pt x="820821" y="39710"/>
                      <a:pt x="823933" y="41026"/>
                    </a:cubicBezTo>
                    <a:lnTo>
                      <a:pt x="839741" y="49606"/>
                    </a:lnTo>
                    <a:lnTo>
                      <a:pt x="859580" y="29767"/>
                    </a:lnTo>
                    <a:cubicBezTo>
                      <a:pt x="861005" y="28341"/>
                      <a:pt x="862874" y="27628"/>
                      <a:pt x="864742" y="27628"/>
                    </a:cubicBezTo>
                    <a:cubicBezTo>
                      <a:pt x="866610" y="27628"/>
                      <a:pt x="868479" y="28341"/>
                      <a:pt x="869904" y="29767"/>
                    </a:cubicBezTo>
                    <a:lnTo>
                      <a:pt x="890552" y="50415"/>
                    </a:lnTo>
                    <a:cubicBezTo>
                      <a:pt x="893403" y="53265"/>
                      <a:pt x="893403" y="57888"/>
                      <a:pt x="890552" y="60739"/>
                    </a:cubicBezTo>
                    <a:lnTo>
                      <a:pt x="870713" y="80578"/>
                    </a:lnTo>
                    <a:lnTo>
                      <a:pt x="879293" y="96386"/>
                    </a:lnTo>
                    <a:cubicBezTo>
                      <a:pt x="880609" y="99497"/>
                      <a:pt x="881778" y="102686"/>
                      <a:pt x="882791" y="105944"/>
                    </a:cubicBezTo>
                    <a:lnTo>
                      <a:pt x="885114" y="114978"/>
                    </a:lnTo>
                    <a:lnTo>
                      <a:pt x="913019" y="114978"/>
                    </a:lnTo>
                    <a:cubicBezTo>
                      <a:pt x="917050" y="114978"/>
                      <a:pt x="920319" y="118246"/>
                      <a:pt x="920319" y="122278"/>
                    </a:cubicBezTo>
                    <a:lnTo>
                      <a:pt x="920319" y="151479"/>
                    </a:lnTo>
                    <a:cubicBezTo>
                      <a:pt x="920319" y="155511"/>
                      <a:pt x="917050" y="158779"/>
                      <a:pt x="913019" y="158779"/>
                    </a:cubicBezTo>
                    <a:lnTo>
                      <a:pt x="885114" y="158779"/>
                    </a:lnTo>
                    <a:lnTo>
                      <a:pt x="882791" y="167813"/>
                    </a:lnTo>
                    <a:cubicBezTo>
                      <a:pt x="881778" y="171070"/>
                      <a:pt x="880609" y="174259"/>
                      <a:pt x="879293" y="177371"/>
                    </a:cubicBezTo>
                    <a:lnTo>
                      <a:pt x="870713" y="193179"/>
                    </a:lnTo>
                    <a:lnTo>
                      <a:pt x="890552" y="213018"/>
                    </a:lnTo>
                    <a:cubicBezTo>
                      <a:pt x="893403" y="215869"/>
                      <a:pt x="893403" y="220491"/>
                      <a:pt x="890552" y="223342"/>
                    </a:cubicBezTo>
                    <a:lnTo>
                      <a:pt x="869904" y="243990"/>
                    </a:lnTo>
                    <a:cubicBezTo>
                      <a:pt x="867053" y="246841"/>
                      <a:pt x="862431" y="246841"/>
                      <a:pt x="859580" y="243990"/>
                    </a:cubicBezTo>
                    <a:lnTo>
                      <a:pt x="839741" y="224151"/>
                    </a:lnTo>
                    <a:lnTo>
                      <a:pt x="823933" y="232731"/>
                    </a:lnTo>
                    <a:cubicBezTo>
                      <a:pt x="820821" y="234047"/>
                      <a:pt x="817633" y="235216"/>
                      <a:pt x="814375" y="236229"/>
                    </a:cubicBezTo>
                    <a:lnTo>
                      <a:pt x="805341" y="238552"/>
                    </a:lnTo>
                    <a:lnTo>
                      <a:pt x="805341" y="266456"/>
                    </a:lnTo>
                    <a:cubicBezTo>
                      <a:pt x="805341" y="270488"/>
                      <a:pt x="802073" y="273757"/>
                      <a:pt x="798041" y="273757"/>
                    </a:cubicBezTo>
                    <a:lnTo>
                      <a:pt x="768840" y="273757"/>
                    </a:lnTo>
                    <a:cubicBezTo>
                      <a:pt x="764808" y="273757"/>
                      <a:pt x="761540" y="270488"/>
                      <a:pt x="761540" y="266456"/>
                    </a:cubicBezTo>
                    <a:lnTo>
                      <a:pt x="761540" y="238552"/>
                    </a:lnTo>
                    <a:lnTo>
                      <a:pt x="752506" y="236229"/>
                    </a:lnTo>
                    <a:cubicBezTo>
                      <a:pt x="749249" y="235216"/>
                      <a:pt x="746060" y="234047"/>
                      <a:pt x="742948" y="232731"/>
                    </a:cubicBezTo>
                    <a:lnTo>
                      <a:pt x="727140" y="224151"/>
                    </a:lnTo>
                    <a:lnTo>
                      <a:pt x="707301" y="243990"/>
                    </a:lnTo>
                    <a:cubicBezTo>
                      <a:pt x="704450" y="246841"/>
                      <a:pt x="699828" y="246841"/>
                      <a:pt x="696977" y="243990"/>
                    </a:cubicBezTo>
                    <a:lnTo>
                      <a:pt x="676329" y="223342"/>
                    </a:lnTo>
                    <a:cubicBezTo>
                      <a:pt x="673478" y="220491"/>
                      <a:pt x="673478" y="215869"/>
                      <a:pt x="676329" y="213018"/>
                    </a:cubicBezTo>
                    <a:lnTo>
                      <a:pt x="696168" y="193179"/>
                    </a:lnTo>
                    <a:lnTo>
                      <a:pt x="687588" y="177371"/>
                    </a:lnTo>
                    <a:cubicBezTo>
                      <a:pt x="686272" y="174259"/>
                      <a:pt x="685103" y="171070"/>
                      <a:pt x="684090" y="167813"/>
                    </a:cubicBezTo>
                    <a:lnTo>
                      <a:pt x="681767" y="158779"/>
                    </a:lnTo>
                    <a:lnTo>
                      <a:pt x="653863" y="158779"/>
                    </a:lnTo>
                    <a:cubicBezTo>
                      <a:pt x="649831" y="158779"/>
                      <a:pt x="646562" y="155511"/>
                      <a:pt x="646562" y="151479"/>
                    </a:cubicBezTo>
                    <a:lnTo>
                      <a:pt x="646562" y="122278"/>
                    </a:lnTo>
                    <a:cubicBezTo>
                      <a:pt x="646562" y="118246"/>
                      <a:pt x="649831" y="114978"/>
                      <a:pt x="653863" y="114978"/>
                    </a:cubicBezTo>
                    <a:lnTo>
                      <a:pt x="681767" y="114978"/>
                    </a:lnTo>
                    <a:lnTo>
                      <a:pt x="684090" y="105944"/>
                    </a:lnTo>
                    <a:cubicBezTo>
                      <a:pt x="685103" y="102686"/>
                      <a:pt x="686272" y="99497"/>
                      <a:pt x="687588" y="96386"/>
                    </a:cubicBezTo>
                    <a:lnTo>
                      <a:pt x="696168" y="80578"/>
                    </a:lnTo>
                    <a:lnTo>
                      <a:pt x="676329" y="60739"/>
                    </a:lnTo>
                    <a:cubicBezTo>
                      <a:pt x="673478" y="57888"/>
                      <a:pt x="673478" y="53266"/>
                      <a:pt x="676329" y="50415"/>
                    </a:cubicBezTo>
                    <a:lnTo>
                      <a:pt x="696977" y="29767"/>
                    </a:lnTo>
                    <a:cubicBezTo>
                      <a:pt x="699828" y="26916"/>
                      <a:pt x="704450" y="26916"/>
                      <a:pt x="707301" y="29767"/>
                    </a:cubicBezTo>
                    <a:lnTo>
                      <a:pt x="727140" y="49606"/>
                    </a:lnTo>
                    <a:lnTo>
                      <a:pt x="742948" y="41026"/>
                    </a:lnTo>
                    <a:cubicBezTo>
                      <a:pt x="746060" y="39710"/>
                      <a:pt x="749249" y="38541"/>
                      <a:pt x="752506" y="37528"/>
                    </a:cubicBezTo>
                    <a:lnTo>
                      <a:pt x="761540" y="35205"/>
                    </a:lnTo>
                    <a:lnTo>
                      <a:pt x="761540" y="7300"/>
                    </a:lnTo>
                    <a:cubicBezTo>
                      <a:pt x="761540" y="3268"/>
                      <a:pt x="764808" y="0"/>
                      <a:pt x="76884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16" name="Group 15"/>
            <p:cNvGrpSpPr/>
            <p:nvPr/>
          </p:nvGrpSpPr>
          <p:grpSpPr>
            <a:xfrm>
              <a:off x="3591525" y="2471502"/>
              <a:ext cx="757765" cy="757765"/>
              <a:chOff x="3657599" y="2354282"/>
              <a:chExt cx="822960" cy="822960"/>
            </a:xfrm>
          </p:grpSpPr>
          <p:sp>
            <p:nvSpPr>
              <p:cNvPr id="8" name="Oval 7"/>
              <p:cNvSpPr>
                <a:spLocks noChangeAspect="1"/>
              </p:cNvSpPr>
              <p:nvPr/>
            </p:nvSpPr>
            <p:spPr>
              <a:xfrm>
                <a:off x="3657599" y="2354282"/>
                <a:ext cx="822960" cy="82296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Freeform: Shape 14">
                <a:extLst>
                  <a:ext uri="{FF2B5EF4-FFF2-40B4-BE49-F238E27FC236}">
                    <a16:creationId xmlns:a16="http://schemas.microsoft.com/office/drawing/2014/main" id="{280DEB8E-4045-4F9D-8029-518DFB1EE0BA}"/>
                  </a:ext>
                </a:extLst>
              </p:cNvPr>
              <p:cNvSpPr>
                <a:spLocks noChangeAspect="1"/>
              </p:cNvSpPr>
              <p:nvPr/>
            </p:nvSpPr>
            <p:spPr>
              <a:xfrm>
                <a:off x="3703319" y="2408660"/>
                <a:ext cx="731520" cy="570764"/>
              </a:xfrm>
              <a:custGeom>
                <a:avLst/>
                <a:gdLst>
                  <a:gd name="connsiteX0" fmla="*/ 318967 w 1501587"/>
                  <a:gd name="connsiteY0" fmla="*/ 962749 h 1171599"/>
                  <a:gd name="connsiteX1" fmla="*/ 311785 w 1501587"/>
                  <a:gd name="connsiteY1" fmla="*/ 969931 h 1171599"/>
                  <a:gd name="connsiteX2" fmla="*/ 318967 w 1501587"/>
                  <a:gd name="connsiteY2" fmla="*/ 977112 h 1171599"/>
                  <a:gd name="connsiteX3" fmla="*/ 326147 w 1501587"/>
                  <a:gd name="connsiteY3" fmla="*/ 969931 h 1171599"/>
                  <a:gd name="connsiteX4" fmla="*/ 318967 w 1501587"/>
                  <a:gd name="connsiteY4" fmla="*/ 962749 h 1171599"/>
                  <a:gd name="connsiteX5" fmla="*/ 313979 w 1501587"/>
                  <a:gd name="connsiteY5" fmla="*/ 935841 h 1171599"/>
                  <a:gd name="connsiteX6" fmla="*/ 306798 w 1501587"/>
                  <a:gd name="connsiteY6" fmla="*/ 943022 h 1171599"/>
                  <a:gd name="connsiteX7" fmla="*/ 313979 w 1501587"/>
                  <a:gd name="connsiteY7" fmla="*/ 950204 h 1171599"/>
                  <a:gd name="connsiteX8" fmla="*/ 321161 w 1501587"/>
                  <a:gd name="connsiteY8" fmla="*/ 943022 h 1171599"/>
                  <a:gd name="connsiteX9" fmla="*/ 313979 w 1501587"/>
                  <a:gd name="connsiteY9" fmla="*/ 935841 h 1171599"/>
                  <a:gd name="connsiteX10" fmla="*/ 300814 w 1501587"/>
                  <a:gd name="connsiteY10" fmla="*/ 908933 h 1171599"/>
                  <a:gd name="connsiteX11" fmla="*/ 293633 w 1501587"/>
                  <a:gd name="connsiteY11" fmla="*/ 916114 h 1171599"/>
                  <a:gd name="connsiteX12" fmla="*/ 300814 w 1501587"/>
                  <a:gd name="connsiteY12" fmla="*/ 923295 h 1171599"/>
                  <a:gd name="connsiteX13" fmla="*/ 307995 w 1501587"/>
                  <a:gd name="connsiteY13" fmla="*/ 916114 h 1171599"/>
                  <a:gd name="connsiteX14" fmla="*/ 300814 w 1501587"/>
                  <a:gd name="connsiteY14" fmla="*/ 908933 h 1171599"/>
                  <a:gd name="connsiteX15" fmla="*/ 286452 w 1501587"/>
                  <a:gd name="connsiteY15" fmla="*/ 880634 h 1171599"/>
                  <a:gd name="connsiteX16" fmla="*/ 279270 w 1501587"/>
                  <a:gd name="connsiteY16" fmla="*/ 887815 h 1171599"/>
                  <a:gd name="connsiteX17" fmla="*/ 286452 w 1501587"/>
                  <a:gd name="connsiteY17" fmla="*/ 894997 h 1171599"/>
                  <a:gd name="connsiteX18" fmla="*/ 293633 w 1501587"/>
                  <a:gd name="connsiteY18" fmla="*/ 887815 h 1171599"/>
                  <a:gd name="connsiteX19" fmla="*/ 286452 w 1501587"/>
                  <a:gd name="connsiteY19" fmla="*/ 880634 h 1171599"/>
                  <a:gd name="connsiteX20" fmla="*/ 1170608 w 1501587"/>
                  <a:gd name="connsiteY20" fmla="*/ 779179 h 1171599"/>
                  <a:gd name="connsiteX21" fmla="*/ 1130752 w 1501587"/>
                  <a:gd name="connsiteY21" fmla="*/ 868619 h 1171599"/>
                  <a:gd name="connsiteX22" fmla="*/ 1235097 w 1501587"/>
                  <a:gd name="connsiteY22" fmla="*/ 923896 h 1171599"/>
                  <a:gd name="connsiteX23" fmla="*/ 1339443 w 1501587"/>
                  <a:gd name="connsiteY23" fmla="*/ 868619 h 1171599"/>
                  <a:gd name="connsiteX24" fmla="*/ 1299822 w 1501587"/>
                  <a:gd name="connsiteY24" fmla="*/ 779708 h 1171599"/>
                  <a:gd name="connsiteX25" fmla="*/ 1298045 w 1501587"/>
                  <a:gd name="connsiteY25" fmla="*/ 780755 h 1171599"/>
                  <a:gd name="connsiteX26" fmla="*/ 1240394 w 1501587"/>
                  <a:gd name="connsiteY26" fmla="*/ 793392 h 1171599"/>
                  <a:gd name="connsiteX27" fmla="*/ 1236965 w 1501587"/>
                  <a:gd name="connsiteY27" fmla="*/ 793016 h 1171599"/>
                  <a:gd name="connsiteX28" fmla="*/ 1233537 w 1501587"/>
                  <a:gd name="connsiteY28" fmla="*/ 793392 h 1171599"/>
                  <a:gd name="connsiteX29" fmla="*/ 1175886 w 1501587"/>
                  <a:gd name="connsiteY29" fmla="*/ 780755 h 1171599"/>
                  <a:gd name="connsiteX30" fmla="*/ 1173210 w 1501587"/>
                  <a:gd name="connsiteY30" fmla="*/ 779179 h 1171599"/>
                  <a:gd name="connsiteX31" fmla="*/ 809889 w 1501587"/>
                  <a:gd name="connsiteY31" fmla="*/ 615988 h 1171599"/>
                  <a:gd name="connsiteX32" fmla="*/ 810033 w 1501587"/>
                  <a:gd name="connsiteY32" fmla="*/ 617546 h 1171599"/>
                  <a:gd name="connsiteX33" fmla="*/ 810178 w 1501587"/>
                  <a:gd name="connsiteY33" fmla="*/ 615988 h 1171599"/>
                  <a:gd name="connsiteX34" fmla="*/ 245671 w 1501587"/>
                  <a:gd name="connsiteY34" fmla="*/ 556890 h 1171599"/>
                  <a:gd name="connsiteX35" fmla="*/ 176757 w 1501587"/>
                  <a:gd name="connsiteY35" fmla="*/ 627915 h 1171599"/>
                  <a:gd name="connsiteX36" fmla="*/ 324372 w 1501587"/>
                  <a:gd name="connsiteY36" fmla="*/ 828398 h 1171599"/>
                  <a:gd name="connsiteX37" fmla="*/ 475975 w 1501587"/>
                  <a:gd name="connsiteY37" fmla="*/ 601982 h 1171599"/>
                  <a:gd name="connsiteX38" fmla="*/ 274501 w 1501587"/>
                  <a:gd name="connsiteY38" fmla="*/ 559086 h 1171599"/>
                  <a:gd name="connsiteX39" fmla="*/ 245671 w 1501587"/>
                  <a:gd name="connsiteY39" fmla="*/ 556890 h 1171599"/>
                  <a:gd name="connsiteX40" fmla="*/ 1300372 w 1501587"/>
                  <a:gd name="connsiteY40" fmla="*/ 492217 h 1171599"/>
                  <a:gd name="connsiteX41" fmla="*/ 1281986 w 1501587"/>
                  <a:gd name="connsiteY41" fmla="*/ 493656 h 1171599"/>
                  <a:gd name="connsiteX42" fmla="*/ 1203339 w 1501587"/>
                  <a:gd name="connsiteY42" fmla="*/ 516031 h 1171599"/>
                  <a:gd name="connsiteX43" fmla="*/ 1139844 w 1501587"/>
                  <a:gd name="connsiteY43" fmla="*/ 554122 h 1171599"/>
                  <a:gd name="connsiteX44" fmla="*/ 1118621 w 1501587"/>
                  <a:gd name="connsiteY44" fmla="*/ 573059 h 1171599"/>
                  <a:gd name="connsiteX45" fmla="*/ 1117820 w 1501587"/>
                  <a:gd name="connsiteY45" fmla="*/ 576305 h 1171599"/>
                  <a:gd name="connsiteX46" fmla="*/ 1115382 w 1501587"/>
                  <a:gd name="connsiteY46" fmla="*/ 606720 h 1171599"/>
                  <a:gd name="connsiteX47" fmla="*/ 1235388 w 1501587"/>
                  <a:gd name="connsiteY47" fmla="*/ 757637 h 1171599"/>
                  <a:gd name="connsiteX48" fmla="*/ 1352957 w 1501587"/>
                  <a:gd name="connsiteY48" fmla="*/ 637135 h 1171599"/>
                  <a:gd name="connsiteX49" fmla="*/ 1354813 w 1501587"/>
                  <a:gd name="connsiteY49" fmla="*/ 613976 h 1171599"/>
                  <a:gd name="connsiteX50" fmla="*/ 1353548 w 1501587"/>
                  <a:gd name="connsiteY50" fmla="*/ 612649 h 1171599"/>
                  <a:gd name="connsiteX51" fmla="*/ 1309445 w 1501587"/>
                  <a:gd name="connsiteY51" fmla="*/ 529067 h 1171599"/>
                  <a:gd name="connsiteX52" fmla="*/ 1300913 w 1501587"/>
                  <a:gd name="connsiteY52" fmla="*/ 496149 h 1171599"/>
                  <a:gd name="connsiteX53" fmla="*/ 323194 w 1501587"/>
                  <a:gd name="connsiteY53" fmla="*/ 427446 h 1171599"/>
                  <a:gd name="connsiteX54" fmla="*/ 323882 w 1501587"/>
                  <a:gd name="connsiteY54" fmla="*/ 427488 h 1171599"/>
                  <a:gd name="connsiteX55" fmla="*/ 325191 w 1501587"/>
                  <a:gd name="connsiteY55" fmla="*/ 427446 h 1171599"/>
                  <a:gd name="connsiteX56" fmla="*/ 495538 w 1501587"/>
                  <a:gd name="connsiteY56" fmla="*/ 624930 h 1171599"/>
                  <a:gd name="connsiteX57" fmla="*/ 495100 w 1501587"/>
                  <a:gd name="connsiteY57" fmla="*/ 629052 h 1171599"/>
                  <a:gd name="connsiteX58" fmla="*/ 495544 w 1501587"/>
                  <a:gd name="connsiteY58" fmla="*/ 639890 h 1171599"/>
                  <a:gd name="connsiteX59" fmla="*/ 323194 w 1501587"/>
                  <a:gd name="connsiteY59" fmla="*/ 852335 h 1171599"/>
                  <a:gd name="connsiteX60" fmla="*/ 150845 w 1501587"/>
                  <a:gd name="connsiteY60" fmla="*/ 639890 h 1171599"/>
                  <a:gd name="connsiteX61" fmla="*/ 151397 w 1501587"/>
                  <a:gd name="connsiteY61" fmla="*/ 626420 h 1171599"/>
                  <a:gd name="connsiteX62" fmla="*/ 150845 w 1501587"/>
                  <a:gd name="connsiteY62" fmla="*/ 622934 h 1171599"/>
                  <a:gd name="connsiteX63" fmla="*/ 308050 w 1501587"/>
                  <a:gd name="connsiteY63" fmla="*/ 428005 h 1171599"/>
                  <a:gd name="connsiteX64" fmla="*/ 320990 w 1501587"/>
                  <a:gd name="connsiteY64" fmla="*/ 427582 h 1171599"/>
                  <a:gd name="connsiteX65" fmla="*/ 1233272 w 1501587"/>
                  <a:gd name="connsiteY65" fmla="*/ 378365 h 1171599"/>
                  <a:gd name="connsiteX66" fmla="*/ 1385851 w 1501587"/>
                  <a:gd name="connsiteY66" fmla="*/ 488295 h 1171599"/>
                  <a:gd name="connsiteX67" fmla="*/ 1392010 w 1501587"/>
                  <a:gd name="connsiteY67" fmla="*/ 503671 h 1171599"/>
                  <a:gd name="connsiteX68" fmla="*/ 1392697 w 1501587"/>
                  <a:gd name="connsiteY68" fmla="*/ 504529 h 1171599"/>
                  <a:gd name="connsiteX69" fmla="*/ 1408688 w 1501587"/>
                  <a:gd name="connsiteY69" fmla="*/ 550016 h 1171599"/>
                  <a:gd name="connsiteX70" fmla="*/ 1412700 w 1501587"/>
                  <a:gd name="connsiteY70" fmla="*/ 573039 h 1171599"/>
                  <a:gd name="connsiteX71" fmla="*/ 1413537 w 1501587"/>
                  <a:gd name="connsiteY71" fmla="*/ 577451 h 1171599"/>
                  <a:gd name="connsiteX72" fmla="*/ 1413663 w 1501587"/>
                  <a:gd name="connsiteY72" fmla="*/ 578558 h 1171599"/>
                  <a:gd name="connsiteX73" fmla="*/ 1414100 w 1501587"/>
                  <a:gd name="connsiteY73" fmla="*/ 581071 h 1171599"/>
                  <a:gd name="connsiteX74" fmla="*/ 1415061 w 1501587"/>
                  <a:gd name="connsiteY74" fmla="*/ 590973 h 1171599"/>
                  <a:gd name="connsiteX75" fmla="*/ 1416326 w 1501587"/>
                  <a:gd name="connsiteY75" fmla="*/ 602207 h 1171599"/>
                  <a:gd name="connsiteX76" fmla="*/ 1416436 w 1501587"/>
                  <a:gd name="connsiteY76" fmla="*/ 605151 h 1171599"/>
                  <a:gd name="connsiteX77" fmla="*/ 1417540 w 1501587"/>
                  <a:gd name="connsiteY77" fmla="*/ 616539 h 1171599"/>
                  <a:gd name="connsiteX78" fmla="*/ 1417752 w 1501587"/>
                  <a:gd name="connsiteY78" fmla="*/ 697328 h 1171599"/>
                  <a:gd name="connsiteX79" fmla="*/ 1408877 w 1501587"/>
                  <a:gd name="connsiteY79" fmla="*/ 777541 h 1171599"/>
                  <a:gd name="connsiteX80" fmla="*/ 1403417 w 1501587"/>
                  <a:gd name="connsiteY80" fmla="*/ 803847 h 1171599"/>
                  <a:gd name="connsiteX81" fmla="*/ 1420303 w 1501587"/>
                  <a:gd name="connsiteY81" fmla="*/ 813796 h 1171599"/>
                  <a:gd name="connsiteX82" fmla="*/ 1501587 w 1501587"/>
                  <a:gd name="connsiteY82" fmla="*/ 979767 h 1171599"/>
                  <a:gd name="connsiteX83" fmla="*/ 1501587 w 1501587"/>
                  <a:gd name="connsiteY83" fmla="*/ 1064165 h 1171599"/>
                  <a:gd name="connsiteX84" fmla="*/ 1060227 w 1501587"/>
                  <a:gd name="connsiteY84" fmla="*/ 1064165 h 1171599"/>
                  <a:gd name="connsiteX85" fmla="*/ 1062509 w 1501587"/>
                  <a:gd name="connsiteY85" fmla="*/ 1077208 h 1171599"/>
                  <a:gd name="connsiteX86" fmla="*/ 1062509 w 1501587"/>
                  <a:gd name="connsiteY86" fmla="*/ 1171599 h 1171599"/>
                  <a:gd name="connsiteX87" fmla="*/ 568705 w 1501587"/>
                  <a:gd name="connsiteY87" fmla="*/ 1171599 h 1171599"/>
                  <a:gd name="connsiteX88" fmla="*/ 568705 w 1501587"/>
                  <a:gd name="connsiteY88" fmla="*/ 1113230 h 1171599"/>
                  <a:gd name="connsiteX89" fmla="*/ 33604 w 1501587"/>
                  <a:gd name="connsiteY89" fmla="*/ 1113230 h 1171599"/>
                  <a:gd name="connsiteX90" fmla="*/ 0 w 1501587"/>
                  <a:gd name="connsiteY90" fmla="*/ 1083731 h 1171599"/>
                  <a:gd name="connsiteX91" fmla="*/ 41891 w 1501587"/>
                  <a:gd name="connsiteY91" fmla="*/ 940106 h 1171599"/>
                  <a:gd name="connsiteX92" fmla="*/ 215437 w 1501587"/>
                  <a:gd name="connsiteY92" fmla="*/ 832387 h 1171599"/>
                  <a:gd name="connsiteX93" fmla="*/ 299218 w 1501587"/>
                  <a:gd name="connsiteY93" fmla="*/ 872284 h 1171599"/>
                  <a:gd name="connsiteX94" fmla="*/ 323155 w 1501587"/>
                  <a:gd name="connsiteY94" fmla="*/ 936117 h 1171599"/>
                  <a:gd name="connsiteX95" fmla="*/ 347093 w 1501587"/>
                  <a:gd name="connsiteY95" fmla="*/ 872284 h 1171599"/>
                  <a:gd name="connsiteX96" fmla="*/ 430874 w 1501587"/>
                  <a:gd name="connsiteY96" fmla="*/ 832387 h 1171599"/>
                  <a:gd name="connsiteX97" fmla="*/ 604420 w 1501587"/>
                  <a:gd name="connsiteY97" fmla="*/ 940106 h 1171599"/>
                  <a:gd name="connsiteX98" fmla="*/ 619985 w 1501587"/>
                  <a:gd name="connsiteY98" fmla="*/ 965111 h 1171599"/>
                  <a:gd name="connsiteX99" fmla="*/ 643699 w 1501587"/>
                  <a:gd name="connsiteY99" fmla="*/ 946662 h 1171599"/>
                  <a:gd name="connsiteX100" fmla="*/ 691495 w 1501587"/>
                  <a:gd name="connsiteY100" fmla="*/ 935528 h 1171599"/>
                  <a:gd name="connsiteX101" fmla="*/ 739410 w 1501587"/>
                  <a:gd name="connsiteY101" fmla="*/ 935528 h 1171599"/>
                  <a:gd name="connsiteX102" fmla="*/ 704393 w 1501587"/>
                  <a:gd name="connsiteY102" fmla="*/ 964662 h 1171599"/>
                  <a:gd name="connsiteX103" fmla="*/ 702988 w 1501587"/>
                  <a:gd name="connsiteY103" fmla="*/ 964662 h 1171599"/>
                  <a:gd name="connsiteX104" fmla="*/ 703484 w 1501587"/>
                  <a:gd name="connsiteY104" fmla="*/ 965418 h 1171599"/>
                  <a:gd name="connsiteX105" fmla="*/ 702988 w 1501587"/>
                  <a:gd name="connsiteY105" fmla="*/ 965832 h 1171599"/>
                  <a:gd name="connsiteX106" fmla="*/ 703756 w 1501587"/>
                  <a:gd name="connsiteY106" fmla="*/ 965832 h 1171599"/>
                  <a:gd name="connsiteX107" fmla="*/ 816943 w 1501587"/>
                  <a:gd name="connsiteY107" fmla="*/ 1138363 h 1171599"/>
                  <a:gd name="connsiteX108" fmla="*/ 930131 w 1501587"/>
                  <a:gd name="connsiteY108" fmla="*/ 965832 h 1171599"/>
                  <a:gd name="connsiteX109" fmla="*/ 930898 w 1501587"/>
                  <a:gd name="connsiteY109" fmla="*/ 965832 h 1171599"/>
                  <a:gd name="connsiteX110" fmla="*/ 930401 w 1501587"/>
                  <a:gd name="connsiteY110" fmla="*/ 965418 h 1171599"/>
                  <a:gd name="connsiteX111" fmla="*/ 930898 w 1501587"/>
                  <a:gd name="connsiteY111" fmla="*/ 964662 h 1171599"/>
                  <a:gd name="connsiteX112" fmla="*/ 929492 w 1501587"/>
                  <a:gd name="connsiteY112" fmla="*/ 964662 h 1171599"/>
                  <a:gd name="connsiteX113" fmla="*/ 894476 w 1501587"/>
                  <a:gd name="connsiteY113" fmla="*/ 935528 h 1171599"/>
                  <a:gd name="connsiteX114" fmla="*/ 939720 w 1501587"/>
                  <a:gd name="connsiteY114" fmla="*/ 935528 h 1171599"/>
                  <a:gd name="connsiteX115" fmla="*/ 973412 w 1501587"/>
                  <a:gd name="connsiteY115" fmla="*/ 943377 h 1171599"/>
                  <a:gd name="connsiteX116" fmla="*/ 974993 w 1501587"/>
                  <a:gd name="connsiteY116" fmla="*/ 929746 h 1171599"/>
                  <a:gd name="connsiteX117" fmla="*/ 985955 w 1501587"/>
                  <a:gd name="connsiteY117" fmla="*/ 899498 h 1171599"/>
                  <a:gd name="connsiteX118" fmla="*/ 972516 w 1501587"/>
                  <a:gd name="connsiteY118" fmla="*/ 899779 h 1171599"/>
                  <a:gd name="connsiteX119" fmla="*/ 862371 w 1501587"/>
                  <a:gd name="connsiteY119" fmla="*/ 899208 h 1171599"/>
                  <a:gd name="connsiteX120" fmla="*/ 851143 w 1501587"/>
                  <a:gd name="connsiteY120" fmla="*/ 899074 h 1171599"/>
                  <a:gd name="connsiteX121" fmla="*/ 854591 w 1501587"/>
                  <a:gd name="connsiteY121" fmla="*/ 898727 h 1171599"/>
                  <a:gd name="connsiteX122" fmla="*/ 939042 w 1501587"/>
                  <a:gd name="connsiteY122" fmla="*/ 795110 h 1171599"/>
                  <a:gd name="connsiteX123" fmla="*/ 939042 w 1501587"/>
                  <a:gd name="connsiteY123" fmla="*/ 721754 h 1171599"/>
                  <a:gd name="connsiteX124" fmla="*/ 936892 w 1501587"/>
                  <a:gd name="connsiteY124" fmla="*/ 700438 h 1171599"/>
                  <a:gd name="connsiteX125" fmla="*/ 936097 w 1501587"/>
                  <a:gd name="connsiteY125" fmla="*/ 697878 h 1171599"/>
                  <a:gd name="connsiteX126" fmla="*/ 931067 w 1501587"/>
                  <a:gd name="connsiteY126" fmla="*/ 702384 h 1171599"/>
                  <a:gd name="connsiteX127" fmla="*/ 887191 w 1501587"/>
                  <a:gd name="connsiteY127" fmla="*/ 716932 h 1171599"/>
                  <a:gd name="connsiteX128" fmla="*/ 810309 w 1501587"/>
                  <a:gd name="connsiteY128" fmla="*/ 648915 h 1171599"/>
                  <a:gd name="connsiteX129" fmla="*/ 810033 w 1501587"/>
                  <a:gd name="connsiteY129" fmla="*/ 645949 h 1171599"/>
                  <a:gd name="connsiteX130" fmla="*/ 809758 w 1501587"/>
                  <a:gd name="connsiteY130" fmla="*/ 648915 h 1171599"/>
                  <a:gd name="connsiteX131" fmla="*/ 732876 w 1501587"/>
                  <a:gd name="connsiteY131" fmla="*/ 716932 h 1171599"/>
                  <a:gd name="connsiteX132" fmla="*/ 702330 w 1501587"/>
                  <a:gd name="connsiteY132" fmla="*/ 710237 h 1171599"/>
                  <a:gd name="connsiteX133" fmla="*/ 693806 w 1501587"/>
                  <a:gd name="connsiteY133" fmla="*/ 705215 h 1171599"/>
                  <a:gd name="connsiteX134" fmla="*/ 692139 w 1501587"/>
                  <a:gd name="connsiteY134" fmla="*/ 721754 h 1171599"/>
                  <a:gd name="connsiteX135" fmla="*/ 692139 w 1501587"/>
                  <a:gd name="connsiteY135" fmla="*/ 795110 h 1171599"/>
                  <a:gd name="connsiteX136" fmla="*/ 756736 w 1501587"/>
                  <a:gd name="connsiteY136" fmla="*/ 892564 h 1171599"/>
                  <a:gd name="connsiteX137" fmla="*/ 776002 w 1501587"/>
                  <a:gd name="connsiteY137" fmla="*/ 898544 h 1171599"/>
                  <a:gd name="connsiteX138" fmla="*/ 605789 w 1501587"/>
                  <a:gd name="connsiteY138" fmla="*/ 897209 h 1171599"/>
                  <a:gd name="connsiteX139" fmla="*/ 578656 w 1501587"/>
                  <a:gd name="connsiteY139" fmla="*/ 839930 h 1171599"/>
                  <a:gd name="connsiteX140" fmla="*/ 641965 w 1501587"/>
                  <a:gd name="connsiteY140" fmla="*/ 764563 h 1171599"/>
                  <a:gd name="connsiteX141" fmla="*/ 635936 w 1501587"/>
                  <a:gd name="connsiteY141" fmla="*/ 668093 h 1171599"/>
                  <a:gd name="connsiteX142" fmla="*/ 782054 w 1501587"/>
                  <a:gd name="connsiteY142" fmla="*/ 488516 h 1171599"/>
                  <a:gd name="connsiteX143" fmla="*/ 814272 w 1501587"/>
                  <a:gd name="connsiteY143" fmla="*/ 485799 h 1171599"/>
                  <a:gd name="connsiteX144" fmla="*/ 849161 w 1501587"/>
                  <a:gd name="connsiteY144" fmla="*/ 488516 h 1171599"/>
                  <a:gd name="connsiteX145" fmla="*/ 995279 w 1501587"/>
                  <a:gd name="connsiteY145" fmla="*/ 668093 h 1171599"/>
                  <a:gd name="connsiteX146" fmla="*/ 989249 w 1501587"/>
                  <a:gd name="connsiteY146" fmla="*/ 764563 h 1171599"/>
                  <a:gd name="connsiteX147" fmla="*/ 1016205 w 1501587"/>
                  <a:gd name="connsiteY147" fmla="*/ 831428 h 1171599"/>
                  <a:gd name="connsiteX148" fmla="*/ 1027618 w 1501587"/>
                  <a:gd name="connsiteY148" fmla="*/ 835284 h 1171599"/>
                  <a:gd name="connsiteX149" fmla="*/ 1050473 w 1501587"/>
                  <a:gd name="connsiteY149" fmla="*/ 813796 h 1171599"/>
                  <a:gd name="connsiteX150" fmla="*/ 1064468 w 1501587"/>
                  <a:gd name="connsiteY150" fmla="*/ 805550 h 1171599"/>
                  <a:gd name="connsiteX151" fmla="*/ 1059865 w 1501587"/>
                  <a:gd name="connsiteY151" fmla="*/ 783369 h 1171599"/>
                  <a:gd name="connsiteX152" fmla="*/ 1050990 w 1501587"/>
                  <a:gd name="connsiteY152" fmla="*/ 703156 h 1171599"/>
                  <a:gd name="connsiteX153" fmla="*/ 1049922 w 1501587"/>
                  <a:gd name="connsiteY153" fmla="*/ 661401 h 1171599"/>
                  <a:gd name="connsiteX154" fmla="*/ 1050203 w 1501587"/>
                  <a:gd name="connsiteY154" fmla="*/ 652817 h 1171599"/>
                  <a:gd name="connsiteX155" fmla="*/ 1049267 w 1501587"/>
                  <a:gd name="connsiteY155" fmla="*/ 627701 h 1171599"/>
                  <a:gd name="connsiteX156" fmla="*/ 1233272 w 1501587"/>
                  <a:gd name="connsiteY156" fmla="*/ 378365 h 1171599"/>
                  <a:gd name="connsiteX157" fmla="*/ 858857 w 1501587"/>
                  <a:gd name="connsiteY157" fmla="*/ 334437 h 1171599"/>
                  <a:gd name="connsiteX158" fmla="*/ 838837 w 1501587"/>
                  <a:gd name="connsiteY158" fmla="*/ 340909 h 1171599"/>
                  <a:gd name="connsiteX159" fmla="*/ 829912 w 1501587"/>
                  <a:gd name="connsiteY159" fmla="*/ 391019 h 1171599"/>
                  <a:gd name="connsiteX160" fmla="*/ 880022 w 1501587"/>
                  <a:gd name="connsiteY160" fmla="*/ 399944 h 1171599"/>
                  <a:gd name="connsiteX161" fmla="*/ 888947 w 1501587"/>
                  <a:gd name="connsiteY161" fmla="*/ 349834 h 1171599"/>
                  <a:gd name="connsiteX162" fmla="*/ 858857 w 1501587"/>
                  <a:gd name="connsiteY162" fmla="*/ 334437 h 1171599"/>
                  <a:gd name="connsiteX163" fmla="*/ 982211 w 1501587"/>
                  <a:gd name="connsiteY163" fmla="*/ 326410 h 1171599"/>
                  <a:gd name="connsiteX164" fmla="*/ 975584 w 1501587"/>
                  <a:gd name="connsiteY164" fmla="*/ 326556 h 1171599"/>
                  <a:gd name="connsiteX165" fmla="*/ 957642 w 1501587"/>
                  <a:gd name="connsiteY165" fmla="*/ 352041 h 1171599"/>
                  <a:gd name="connsiteX166" fmla="*/ 983127 w 1501587"/>
                  <a:gd name="connsiteY166" fmla="*/ 369983 h 1171599"/>
                  <a:gd name="connsiteX167" fmla="*/ 1001069 w 1501587"/>
                  <a:gd name="connsiteY167" fmla="*/ 344498 h 1171599"/>
                  <a:gd name="connsiteX168" fmla="*/ 988369 w 1501587"/>
                  <a:gd name="connsiteY168" fmla="*/ 328155 h 1171599"/>
                  <a:gd name="connsiteX169" fmla="*/ 982211 w 1501587"/>
                  <a:gd name="connsiteY169" fmla="*/ 326410 h 1171599"/>
                  <a:gd name="connsiteX170" fmla="*/ 976048 w 1501587"/>
                  <a:gd name="connsiteY170" fmla="*/ 298005 h 1171599"/>
                  <a:gd name="connsiteX171" fmla="*/ 979137 w 1501587"/>
                  <a:gd name="connsiteY171" fmla="*/ 300180 h 1171599"/>
                  <a:gd name="connsiteX172" fmla="*/ 980885 w 1501587"/>
                  <a:gd name="connsiteY172" fmla="*/ 310241 h 1171599"/>
                  <a:gd name="connsiteX173" fmla="*/ 984287 w 1501587"/>
                  <a:gd name="connsiteY173" fmla="*/ 310513 h 1171599"/>
                  <a:gd name="connsiteX174" fmla="*/ 987952 w 1501587"/>
                  <a:gd name="connsiteY174" fmla="*/ 311175 h 1171599"/>
                  <a:gd name="connsiteX175" fmla="*/ 994189 w 1501587"/>
                  <a:gd name="connsiteY175" fmla="*/ 313279 h 1171599"/>
                  <a:gd name="connsiteX176" fmla="*/ 1000099 w 1501587"/>
                  <a:gd name="connsiteY176" fmla="*/ 304884 h 1171599"/>
                  <a:gd name="connsiteX177" fmla="*/ 1001826 w 1501587"/>
                  <a:gd name="connsiteY177" fmla="*/ 303790 h 1171599"/>
                  <a:gd name="connsiteX178" fmla="*/ 1003821 w 1501587"/>
                  <a:gd name="connsiteY178" fmla="*/ 304237 h 1171599"/>
                  <a:gd name="connsiteX179" fmla="*/ 1012559 w 1501587"/>
                  <a:gd name="connsiteY179" fmla="*/ 310389 h 1171599"/>
                  <a:gd name="connsiteX180" fmla="*/ 1013205 w 1501587"/>
                  <a:gd name="connsiteY180" fmla="*/ 314111 h 1171599"/>
                  <a:gd name="connsiteX181" fmla="*/ 1007295 w 1501587"/>
                  <a:gd name="connsiteY181" fmla="*/ 322506 h 1171599"/>
                  <a:gd name="connsiteX182" fmla="*/ 1011378 w 1501587"/>
                  <a:gd name="connsiteY182" fmla="*/ 327668 h 1171599"/>
                  <a:gd name="connsiteX183" fmla="*/ 1013238 w 1501587"/>
                  <a:gd name="connsiteY183" fmla="*/ 330895 h 1171599"/>
                  <a:gd name="connsiteX184" fmla="*/ 1014641 w 1501587"/>
                  <a:gd name="connsiteY184" fmla="*/ 334007 h 1171599"/>
                  <a:gd name="connsiteX185" fmla="*/ 1024702 w 1501587"/>
                  <a:gd name="connsiteY185" fmla="*/ 332259 h 1171599"/>
                  <a:gd name="connsiteX186" fmla="*/ 1027791 w 1501587"/>
                  <a:gd name="connsiteY186" fmla="*/ 334434 h 1171599"/>
                  <a:gd name="connsiteX187" fmla="*/ 1029619 w 1501587"/>
                  <a:gd name="connsiteY187" fmla="*/ 344962 h 1171599"/>
                  <a:gd name="connsiteX188" fmla="*/ 1027444 w 1501587"/>
                  <a:gd name="connsiteY188" fmla="*/ 348051 h 1171599"/>
                  <a:gd name="connsiteX189" fmla="*/ 1017384 w 1501587"/>
                  <a:gd name="connsiteY189" fmla="*/ 349798 h 1171599"/>
                  <a:gd name="connsiteX190" fmla="*/ 1017112 w 1501587"/>
                  <a:gd name="connsiteY190" fmla="*/ 353201 h 1171599"/>
                  <a:gd name="connsiteX191" fmla="*/ 1016449 w 1501587"/>
                  <a:gd name="connsiteY191" fmla="*/ 356866 h 1171599"/>
                  <a:gd name="connsiteX192" fmla="*/ 1014346 w 1501587"/>
                  <a:gd name="connsiteY192" fmla="*/ 363103 h 1171599"/>
                  <a:gd name="connsiteX193" fmla="*/ 1022741 w 1501587"/>
                  <a:gd name="connsiteY193" fmla="*/ 369013 h 1171599"/>
                  <a:gd name="connsiteX194" fmla="*/ 1023387 w 1501587"/>
                  <a:gd name="connsiteY194" fmla="*/ 372735 h 1171599"/>
                  <a:gd name="connsiteX195" fmla="*/ 1017236 w 1501587"/>
                  <a:gd name="connsiteY195" fmla="*/ 381473 h 1171599"/>
                  <a:gd name="connsiteX196" fmla="*/ 1013514 w 1501587"/>
                  <a:gd name="connsiteY196" fmla="*/ 382119 h 1171599"/>
                  <a:gd name="connsiteX197" fmla="*/ 1005119 w 1501587"/>
                  <a:gd name="connsiteY197" fmla="*/ 376209 h 1171599"/>
                  <a:gd name="connsiteX198" fmla="*/ 999957 w 1501587"/>
                  <a:gd name="connsiteY198" fmla="*/ 380292 h 1171599"/>
                  <a:gd name="connsiteX199" fmla="*/ 996730 w 1501587"/>
                  <a:gd name="connsiteY199" fmla="*/ 382152 h 1171599"/>
                  <a:gd name="connsiteX200" fmla="*/ 993618 w 1501587"/>
                  <a:gd name="connsiteY200" fmla="*/ 383555 h 1171599"/>
                  <a:gd name="connsiteX201" fmla="*/ 995366 w 1501587"/>
                  <a:gd name="connsiteY201" fmla="*/ 393616 h 1171599"/>
                  <a:gd name="connsiteX202" fmla="*/ 993191 w 1501587"/>
                  <a:gd name="connsiteY202" fmla="*/ 396705 h 1171599"/>
                  <a:gd name="connsiteX203" fmla="*/ 982663 w 1501587"/>
                  <a:gd name="connsiteY203" fmla="*/ 398533 h 1171599"/>
                  <a:gd name="connsiteX204" fmla="*/ 979574 w 1501587"/>
                  <a:gd name="connsiteY204" fmla="*/ 396359 h 1171599"/>
                  <a:gd name="connsiteX205" fmla="*/ 977827 w 1501587"/>
                  <a:gd name="connsiteY205" fmla="*/ 386298 h 1171599"/>
                  <a:gd name="connsiteX206" fmla="*/ 974424 w 1501587"/>
                  <a:gd name="connsiteY206" fmla="*/ 386026 h 1171599"/>
                  <a:gd name="connsiteX207" fmla="*/ 970759 w 1501587"/>
                  <a:gd name="connsiteY207" fmla="*/ 385364 h 1171599"/>
                  <a:gd name="connsiteX208" fmla="*/ 964522 w 1501587"/>
                  <a:gd name="connsiteY208" fmla="*/ 383260 h 1171599"/>
                  <a:gd name="connsiteX209" fmla="*/ 958612 w 1501587"/>
                  <a:gd name="connsiteY209" fmla="*/ 391655 h 1171599"/>
                  <a:gd name="connsiteX210" fmla="*/ 954889 w 1501587"/>
                  <a:gd name="connsiteY210" fmla="*/ 392302 h 1171599"/>
                  <a:gd name="connsiteX211" fmla="*/ 946152 w 1501587"/>
                  <a:gd name="connsiteY211" fmla="*/ 386150 h 1171599"/>
                  <a:gd name="connsiteX212" fmla="*/ 945506 w 1501587"/>
                  <a:gd name="connsiteY212" fmla="*/ 382428 h 1171599"/>
                  <a:gd name="connsiteX213" fmla="*/ 951416 w 1501587"/>
                  <a:gd name="connsiteY213" fmla="*/ 374033 h 1171599"/>
                  <a:gd name="connsiteX214" fmla="*/ 947333 w 1501587"/>
                  <a:gd name="connsiteY214" fmla="*/ 368871 h 1171599"/>
                  <a:gd name="connsiteX215" fmla="*/ 945473 w 1501587"/>
                  <a:gd name="connsiteY215" fmla="*/ 365644 h 1171599"/>
                  <a:gd name="connsiteX216" fmla="*/ 944070 w 1501587"/>
                  <a:gd name="connsiteY216" fmla="*/ 362532 h 1171599"/>
                  <a:gd name="connsiteX217" fmla="*/ 934009 w 1501587"/>
                  <a:gd name="connsiteY217" fmla="*/ 364280 h 1171599"/>
                  <a:gd name="connsiteX218" fmla="*/ 930920 w 1501587"/>
                  <a:gd name="connsiteY218" fmla="*/ 362105 h 1171599"/>
                  <a:gd name="connsiteX219" fmla="*/ 929092 w 1501587"/>
                  <a:gd name="connsiteY219" fmla="*/ 351577 h 1171599"/>
                  <a:gd name="connsiteX220" fmla="*/ 931266 w 1501587"/>
                  <a:gd name="connsiteY220" fmla="*/ 348488 h 1171599"/>
                  <a:gd name="connsiteX221" fmla="*/ 941327 w 1501587"/>
                  <a:gd name="connsiteY221" fmla="*/ 346740 h 1171599"/>
                  <a:gd name="connsiteX222" fmla="*/ 941599 w 1501587"/>
                  <a:gd name="connsiteY222" fmla="*/ 343338 h 1171599"/>
                  <a:gd name="connsiteX223" fmla="*/ 942261 w 1501587"/>
                  <a:gd name="connsiteY223" fmla="*/ 339673 h 1171599"/>
                  <a:gd name="connsiteX224" fmla="*/ 944365 w 1501587"/>
                  <a:gd name="connsiteY224" fmla="*/ 333436 h 1171599"/>
                  <a:gd name="connsiteX225" fmla="*/ 935970 w 1501587"/>
                  <a:gd name="connsiteY225" fmla="*/ 327526 h 1171599"/>
                  <a:gd name="connsiteX226" fmla="*/ 935323 w 1501587"/>
                  <a:gd name="connsiteY226" fmla="*/ 323804 h 1171599"/>
                  <a:gd name="connsiteX227" fmla="*/ 941475 w 1501587"/>
                  <a:gd name="connsiteY227" fmla="*/ 315066 h 1171599"/>
                  <a:gd name="connsiteX228" fmla="*/ 945197 w 1501587"/>
                  <a:gd name="connsiteY228" fmla="*/ 314420 h 1171599"/>
                  <a:gd name="connsiteX229" fmla="*/ 953592 w 1501587"/>
                  <a:gd name="connsiteY229" fmla="*/ 320330 h 1171599"/>
                  <a:gd name="connsiteX230" fmla="*/ 958754 w 1501587"/>
                  <a:gd name="connsiteY230" fmla="*/ 316247 h 1171599"/>
                  <a:gd name="connsiteX231" fmla="*/ 961981 w 1501587"/>
                  <a:gd name="connsiteY231" fmla="*/ 314387 h 1171599"/>
                  <a:gd name="connsiteX232" fmla="*/ 965092 w 1501587"/>
                  <a:gd name="connsiteY232" fmla="*/ 312984 h 1171599"/>
                  <a:gd name="connsiteX233" fmla="*/ 963345 w 1501587"/>
                  <a:gd name="connsiteY233" fmla="*/ 302923 h 1171599"/>
                  <a:gd name="connsiteX234" fmla="*/ 965520 w 1501587"/>
                  <a:gd name="connsiteY234" fmla="*/ 299834 h 1171599"/>
                  <a:gd name="connsiteX235" fmla="*/ 687521 w 1501587"/>
                  <a:gd name="connsiteY235" fmla="*/ 295231 h 1171599"/>
                  <a:gd name="connsiteX236" fmla="*/ 680317 w 1501587"/>
                  <a:gd name="connsiteY236" fmla="*/ 295309 h 1171599"/>
                  <a:gd name="connsiteX237" fmla="*/ 641022 w 1501587"/>
                  <a:gd name="connsiteY237" fmla="*/ 320574 h 1171599"/>
                  <a:gd name="connsiteX238" fmla="*/ 660104 w 1501587"/>
                  <a:gd name="connsiteY238" fmla="*/ 388284 h 1171599"/>
                  <a:gd name="connsiteX239" fmla="*/ 727813 w 1501587"/>
                  <a:gd name="connsiteY239" fmla="*/ 369202 h 1171599"/>
                  <a:gd name="connsiteX240" fmla="*/ 708732 w 1501587"/>
                  <a:gd name="connsiteY240" fmla="*/ 301492 h 1171599"/>
                  <a:gd name="connsiteX241" fmla="*/ 687521 w 1501587"/>
                  <a:gd name="connsiteY241" fmla="*/ 295231 h 1171599"/>
                  <a:gd name="connsiteX242" fmla="*/ 865182 w 1501587"/>
                  <a:gd name="connsiteY242" fmla="*/ 288367 h 1171599"/>
                  <a:gd name="connsiteX243" fmla="*/ 882362 w 1501587"/>
                  <a:gd name="connsiteY243" fmla="*/ 291427 h 1171599"/>
                  <a:gd name="connsiteX244" fmla="*/ 885892 w 1501587"/>
                  <a:gd name="connsiteY244" fmla="*/ 296487 h 1171599"/>
                  <a:gd name="connsiteX245" fmla="*/ 882952 w 1501587"/>
                  <a:gd name="connsiteY245" fmla="*/ 312994 h 1171599"/>
                  <a:gd name="connsiteX246" fmla="*/ 892562 w 1501587"/>
                  <a:gd name="connsiteY246" fmla="*/ 317807 h 1171599"/>
                  <a:gd name="connsiteX247" fmla="*/ 897544 w 1501587"/>
                  <a:gd name="connsiteY247" fmla="*/ 321296 h 1171599"/>
                  <a:gd name="connsiteX248" fmla="*/ 901772 w 1501587"/>
                  <a:gd name="connsiteY248" fmla="*/ 324929 h 1171599"/>
                  <a:gd name="connsiteX249" fmla="*/ 915448 w 1501587"/>
                  <a:gd name="connsiteY249" fmla="*/ 315388 h 1171599"/>
                  <a:gd name="connsiteX250" fmla="*/ 921522 w 1501587"/>
                  <a:gd name="connsiteY250" fmla="*/ 316470 h 1171599"/>
                  <a:gd name="connsiteX251" fmla="*/ 931506 w 1501587"/>
                  <a:gd name="connsiteY251" fmla="*/ 330781 h 1171599"/>
                  <a:gd name="connsiteX252" fmla="*/ 930424 w 1501587"/>
                  <a:gd name="connsiteY252" fmla="*/ 336855 h 1171599"/>
                  <a:gd name="connsiteX253" fmla="*/ 916748 w 1501587"/>
                  <a:gd name="connsiteY253" fmla="*/ 346396 h 1171599"/>
                  <a:gd name="connsiteX254" fmla="*/ 918698 w 1501587"/>
                  <a:gd name="connsiteY254" fmla="*/ 351618 h 1171599"/>
                  <a:gd name="connsiteX255" fmla="*/ 920252 w 1501587"/>
                  <a:gd name="connsiteY255" fmla="*/ 357498 h 1171599"/>
                  <a:gd name="connsiteX256" fmla="*/ 921452 w 1501587"/>
                  <a:gd name="connsiteY256" fmla="*/ 368179 h 1171599"/>
                  <a:gd name="connsiteX257" fmla="*/ 937958 w 1501587"/>
                  <a:gd name="connsiteY257" fmla="*/ 371119 h 1171599"/>
                  <a:gd name="connsiteX258" fmla="*/ 941488 w 1501587"/>
                  <a:gd name="connsiteY258" fmla="*/ 376179 h 1171599"/>
                  <a:gd name="connsiteX259" fmla="*/ 938428 w 1501587"/>
                  <a:gd name="connsiteY259" fmla="*/ 393359 h 1171599"/>
                  <a:gd name="connsiteX260" fmla="*/ 933369 w 1501587"/>
                  <a:gd name="connsiteY260" fmla="*/ 396889 h 1171599"/>
                  <a:gd name="connsiteX261" fmla="*/ 916862 w 1501587"/>
                  <a:gd name="connsiteY261" fmla="*/ 393949 h 1171599"/>
                  <a:gd name="connsiteX262" fmla="*/ 912048 w 1501587"/>
                  <a:gd name="connsiteY262" fmla="*/ 403559 h 1171599"/>
                  <a:gd name="connsiteX263" fmla="*/ 908560 w 1501587"/>
                  <a:gd name="connsiteY263" fmla="*/ 408541 h 1171599"/>
                  <a:gd name="connsiteX264" fmla="*/ 904927 w 1501587"/>
                  <a:gd name="connsiteY264" fmla="*/ 412769 h 1171599"/>
                  <a:gd name="connsiteX265" fmla="*/ 914468 w 1501587"/>
                  <a:gd name="connsiteY265" fmla="*/ 426445 h 1171599"/>
                  <a:gd name="connsiteX266" fmla="*/ 913386 w 1501587"/>
                  <a:gd name="connsiteY266" fmla="*/ 432519 h 1171599"/>
                  <a:gd name="connsiteX267" fmla="*/ 899075 w 1501587"/>
                  <a:gd name="connsiteY267" fmla="*/ 442503 h 1171599"/>
                  <a:gd name="connsiteX268" fmla="*/ 893001 w 1501587"/>
                  <a:gd name="connsiteY268" fmla="*/ 441421 h 1171599"/>
                  <a:gd name="connsiteX269" fmla="*/ 883460 w 1501587"/>
                  <a:gd name="connsiteY269" fmla="*/ 427745 h 1171599"/>
                  <a:gd name="connsiteX270" fmla="*/ 878238 w 1501587"/>
                  <a:gd name="connsiteY270" fmla="*/ 429695 h 1171599"/>
                  <a:gd name="connsiteX271" fmla="*/ 872358 w 1501587"/>
                  <a:gd name="connsiteY271" fmla="*/ 431249 h 1171599"/>
                  <a:gd name="connsiteX272" fmla="*/ 861677 w 1501587"/>
                  <a:gd name="connsiteY272" fmla="*/ 432449 h 1171599"/>
                  <a:gd name="connsiteX273" fmla="*/ 858736 w 1501587"/>
                  <a:gd name="connsiteY273" fmla="*/ 448955 h 1171599"/>
                  <a:gd name="connsiteX274" fmla="*/ 853677 w 1501587"/>
                  <a:gd name="connsiteY274" fmla="*/ 452485 h 1171599"/>
                  <a:gd name="connsiteX275" fmla="*/ 836497 w 1501587"/>
                  <a:gd name="connsiteY275" fmla="*/ 449425 h 1171599"/>
                  <a:gd name="connsiteX276" fmla="*/ 832967 w 1501587"/>
                  <a:gd name="connsiteY276" fmla="*/ 444366 h 1171599"/>
                  <a:gd name="connsiteX277" fmla="*/ 835907 w 1501587"/>
                  <a:gd name="connsiteY277" fmla="*/ 427859 h 1171599"/>
                  <a:gd name="connsiteX278" fmla="*/ 826297 w 1501587"/>
                  <a:gd name="connsiteY278" fmla="*/ 423045 h 1171599"/>
                  <a:gd name="connsiteX279" fmla="*/ 821315 w 1501587"/>
                  <a:gd name="connsiteY279" fmla="*/ 419557 h 1171599"/>
                  <a:gd name="connsiteX280" fmla="*/ 817087 w 1501587"/>
                  <a:gd name="connsiteY280" fmla="*/ 415924 h 1171599"/>
                  <a:gd name="connsiteX281" fmla="*/ 803411 w 1501587"/>
                  <a:gd name="connsiteY281" fmla="*/ 425465 h 1171599"/>
                  <a:gd name="connsiteX282" fmla="*/ 797337 w 1501587"/>
                  <a:gd name="connsiteY282" fmla="*/ 424383 h 1171599"/>
                  <a:gd name="connsiteX283" fmla="*/ 787353 w 1501587"/>
                  <a:gd name="connsiteY283" fmla="*/ 410072 h 1171599"/>
                  <a:gd name="connsiteX284" fmla="*/ 788435 w 1501587"/>
                  <a:gd name="connsiteY284" fmla="*/ 403998 h 1171599"/>
                  <a:gd name="connsiteX285" fmla="*/ 802111 w 1501587"/>
                  <a:gd name="connsiteY285" fmla="*/ 394457 h 1171599"/>
                  <a:gd name="connsiteX286" fmla="*/ 800161 w 1501587"/>
                  <a:gd name="connsiteY286" fmla="*/ 389235 h 1171599"/>
                  <a:gd name="connsiteX287" fmla="*/ 798607 w 1501587"/>
                  <a:gd name="connsiteY287" fmla="*/ 383355 h 1171599"/>
                  <a:gd name="connsiteX288" fmla="*/ 797407 w 1501587"/>
                  <a:gd name="connsiteY288" fmla="*/ 372673 h 1171599"/>
                  <a:gd name="connsiteX289" fmla="*/ 780901 w 1501587"/>
                  <a:gd name="connsiteY289" fmla="*/ 369733 h 1171599"/>
                  <a:gd name="connsiteX290" fmla="*/ 777371 w 1501587"/>
                  <a:gd name="connsiteY290" fmla="*/ 364673 h 1171599"/>
                  <a:gd name="connsiteX291" fmla="*/ 780431 w 1501587"/>
                  <a:gd name="connsiteY291" fmla="*/ 347494 h 1171599"/>
                  <a:gd name="connsiteX292" fmla="*/ 785490 w 1501587"/>
                  <a:gd name="connsiteY292" fmla="*/ 343964 h 1171599"/>
                  <a:gd name="connsiteX293" fmla="*/ 801997 w 1501587"/>
                  <a:gd name="connsiteY293" fmla="*/ 346904 h 1171599"/>
                  <a:gd name="connsiteX294" fmla="*/ 806811 w 1501587"/>
                  <a:gd name="connsiteY294" fmla="*/ 337294 h 1171599"/>
                  <a:gd name="connsiteX295" fmla="*/ 810299 w 1501587"/>
                  <a:gd name="connsiteY295" fmla="*/ 332311 h 1171599"/>
                  <a:gd name="connsiteX296" fmla="*/ 813932 w 1501587"/>
                  <a:gd name="connsiteY296" fmla="*/ 328084 h 1171599"/>
                  <a:gd name="connsiteX297" fmla="*/ 804391 w 1501587"/>
                  <a:gd name="connsiteY297" fmla="*/ 314408 h 1171599"/>
                  <a:gd name="connsiteX298" fmla="*/ 805473 w 1501587"/>
                  <a:gd name="connsiteY298" fmla="*/ 308334 h 1171599"/>
                  <a:gd name="connsiteX299" fmla="*/ 819784 w 1501587"/>
                  <a:gd name="connsiteY299" fmla="*/ 298350 h 1171599"/>
                  <a:gd name="connsiteX300" fmla="*/ 825858 w 1501587"/>
                  <a:gd name="connsiteY300" fmla="*/ 299432 h 1171599"/>
                  <a:gd name="connsiteX301" fmla="*/ 835399 w 1501587"/>
                  <a:gd name="connsiteY301" fmla="*/ 313108 h 1171599"/>
                  <a:gd name="connsiteX302" fmla="*/ 840621 w 1501587"/>
                  <a:gd name="connsiteY302" fmla="*/ 311157 h 1171599"/>
                  <a:gd name="connsiteX303" fmla="*/ 846501 w 1501587"/>
                  <a:gd name="connsiteY303" fmla="*/ 309604 h 1171599"/>
                  <a:gd name="connsiteX304" fmla="*/ 857183 w 1501587"/>
                  <a:gd name="connsiteY304" fmla="*/ 308404 h 1171599"/>
                  <a:gd name="connsiteX305" fmla="*/ 860122 w 1501587"/>
                  <a:gd name="connsiteY305" fmla="*/ 291897 h 1171599"/>
                  <a:gd name="connsiteX306" fmla="*/ 861921 w 1501587"/>
                  <a:gd name="connsiteY306" fmla="*/ 289084 h 1171599"/>
                  <a:gd name="connsiteX307" fmla="*/ 865182 w 1501587"/>
                  <a:gd name="connsiteY307" fmla="*/ 288367 h 1171599"/>
                  <a:gd name="connsiteX308" fmla="*/ 667747 w 1501587"/>
                  <a:gd name="connsiteY308" fmla="*/ 232623 h 1171599"/>
                  <a:gd name="connsiteX309" fmla="*/ 672799 w 1501587"/>
                  <a:gd name="connsiteY309" fmla="*/ 236971 h 1171599"/>
                  <a:gd name="connsiteX310" fmla="*/ 679084 w 1501587"/>
                  <a:gd name="connsiteY310" fmla="*/ 259276 h 1171599"/>
                  <a:gd name="connsiteX311" fmla="*/ 693939 w 1501587"/>
                  <a:gd name="connsiteY311" fmla="*/ 259475 h 1171599"/>
                  <a:gd name="connsiteX312" fmla="*/ 702237 w 1501587"/>
                  <a:gd name="connsiteY312" fmla="*/ 260813 h 1171599"/>
                  <a:gd name="connsiteX313" fmla="*/ 709685 w 1501587"/>
                  <a:gd name="connsiteY313" fmla="*/ 262787 h 1171599"/>
                  <a:gd name="connsiteX314" fmla="*/ 720950 w 1501587"/>
                  <a:gd name="connsiteY314" fmla="*/ 242681 h 1171599"/>
                  <a:gd name="connsiteX315" fmla="*/ 729157 w 1501587"/>
                  <a:gd name="connsiteY315" fmla="*/ 240368 h 1171599"/>
                  <a:gd name="connsiteX316" fmla="*/ 750197 w 1501587"/>
                  <a:gd name="connsiteY316" fmla="*/ 252156 h 1171599"/>
                  <a:gd name="connsiteX317" fmla="*/ 752510 w 1501587"/>
                  <a:gd name="connsiteY317" fmla="*/ 260364 h 1171599"/>
                  <a:gd name="connsiteX318" fmla="*/ 741245 w 1501587"/>
                  <a:gd name="connsiteY318" fmla="*/ 280470 h 1171599"/>
                  <a:gd name="connsiteX319" fmla="*/ 746816 w 1501587"/>
                  <a:gd name="connsiteY319" fmla="*/ 285791 h 1171599"/>
                  <a:gd name="connsiteX320" fmla="*/ 752291 w 1501587"/>
                  <a:gd name="connsiteY320" fmla="*/ 292170 h 1171599"/>
                  <a:gd name="connsiteX321" fmla="*/ 760217 w 1501587"/>
                  <a:gd name="connsiteY321" fmla="*/ 304734 h 1171599"/>
                  <a:gd name="connsiteX322" fmla="*/ 782521 w 1501587"/>
                  <a:gd name="connsiteY322" fmla="*/ 298448 h 1171599"/>
                  <a:gd name="connsiteX323" fmla="*/ 787104 w 1501587"/>
                  <a:gd name="connsiteY323" fmla="*/ 298992 h 1171599"/>
                  <a:gd name="connsiteX324" fmla="*/ 789960 w 1501587"/>
                  <a:gd name="connsiteY324" fmla="*/ 302616 h 1171599"/>
                  <a:gd name="connsiteX325" fmla="*/ 796502 w 1501587"/>
                  <a:gd name="connsiteY325" fmla="*/ 325830 h 1171599"/>
                  <a:gd name="connsiteX326" fmla="*/ 792334 w 1501587"/>
                  <a:gd name="connsiteY326" fmla="*/ 333269 h 1171599"/>
                  <a:gd name="connsiteX327" fmla="*/ 770030 w 1501587"/>
                  <a:gd name="connsiteY327" fmla="*/ 339554 h 1171599"/>
                  <a:gd name="connsiteX328" fmla="*/ 769830 w 1501587"/>
                  <a:gd name="connsiteY328" fmla="*/ 354409 h 1171599"/>
                  <a:gd name="connsiteX329" fmla="*/ 768492 w 1501587"/>
                  <a:gd name="connsiteY329" fmla="*/ 362708 h 1171599"/>
                  <a:gd name="connsiteX330" fmla="*/ 766519 w 1501587"/>
                  <a:gd name="connsiteY330" fmla="*/ 370155 h 1171599"/>
                  <a:gd name="connsiteX331" fmla="*/ 786625 w 1501587"/>
                  <a:gd name="connsiteY331" fmla="*/ 381420 h 1171599"/>
                  <a:gd name="connsiteX332" fmla="*/ 788938 w 1501587"/>
                  <a:gd name="connsiteY332" fmla="*/ 389628 h 1171599"/>
                  <a:gd name="connsiteX333" fmla="*/ 777149 w 1501587"/>
                  <a:gd name="connsiteY333" fmla="*/ 410668 h 1171599"/>
                  <a:gd name="connsiteX334" fmla="*/ 768942 w 1501587"/>
                  <a:gd name="connsiteY334" fmla="*/ 412981 h 1171599"/>
                  <a:gd name="connsiteX335" fmla="*/ 748836 w 1501587"/>
                  <a:gd name="connsiteY335" fmla="*/ 401715 h 1171599"/>
                  <a:gd name="connsiteX336" fmla="*/ 743515 w 1501587"/>
                  <a:gd name="connsiteY336" fmla="*/ 407287 h 1171599"/>
                  <a:gd name="connsiteX337" fmla="*/ 737136 w 1501587"/>
                  <a:gd name="connsiteY337" fmla="*/ 412761 h 1171599"/>
                  <a:gd name="connsiteX338" fmla="*/ 724572 w 1501587"/>
                  <a:gd name="connsiteY338" fmla="*/ 420688 h 1171599"/>
                  <a:gd name="connsiteX339" fmla="*/ 730857 w 1501587"/>
                  <a:gd name="connsiteY339" fmla="*/ 442992 h 1171599"/>
                  <a:gd name="connsiteX340" fmla="*/ 726689 w 1501587"/>
                  <a:gd name="connsiteY340" fmla="*/ 450431 h 1171599"/>
                  <a:gd name="connsiteX341" fmla="*/ 703476 w 1501587"/>
                  <a:gd name="connsiteY341" fmla="*/ 456973 h 1171599"/>
                  <a:gd name="connsiteX342" fmla="*/ 696037 w 1501587"/>
                  <a:gd name="connsiteY342" fmla="*/ 452805 h 1171599"/>
                  <a:gd name="connsiteX343" fmla="*/ 689751 w 1501587"/>
                  <a:gd name="connsiteY343" fmla="*/ 430500 h 1171599"/>
                  <a:gd name="connsiteX344" fmla="*/ 674897 w 1501587"/>
                  <a:gd name="connsiteY344" fmla="*/ 430301 h 1171599"/>
                  <a:gd name="connsiteX345" fmla="*/ 666598 w 1501587"/>
                  <a:gd name="connsiteY345" fmla="*/ 428963 h 1171599"/>
                  <a:gd name="connsiteX346" fmla="*/ 659151 w 1501587"/>
                  <a:gd name="connsiteY346" fmla="*/ 426989 h 1171599"/>
                  <a:gd name="connsiteX347" fmla="*/ 647886 w 1501587"/>
                  <a:gd name="connsiteY347" fmla="*/ 447095 h 1171599"/>
                  <a:gd name="connsiteX348" fmla="*/ 639678 w 1501587"/>
                  <a:gd name="connsiteY348" fmla="*/ 449408 h 1171599"/>
                  <a:gd name="connsiteX349" fmla="*/ 618638 w 1501587"/>
                  <a:gd name="connsiteY349" fmla="*/ 437620 h 1171599"/>
                  <a:gd name="connsiteX350" fmla="*/ 616325 w 1501587"/>
                  <a:gd name="connsiteY350" fmla="*/ 429412 h 1171599"/>
                  <a:gd name="connsiteX351" fmla="*/ 627591 w 1501587"/>
                  <a:gd name="connsiteY351" fmla="*/ 409306 h 1171599"/>
                  <a:gd name="connsiteX352" fmla="*/ 622019 w 1501587"/>
                  <a:gd name="connsiteY352" fmla="*/ 403985 h 1171599"/>
                  <a:gd name="connsiteX353" fmla="*/ 616545 w 1501587"/>
                  <a:gd name="connsiteY353" fmla="*/ 397606 h 1171599"/>
                  <a:gd name="connsiteX354" fmla="*/ 608619 w 1501587"/>
                  <a:gd name="connsiteY354" fmla="*/ 385042 h 1171599"/>
                  <a:gd name="connsiteX355" fmla="*/ 586314 w 1501587"/>
                  <a:gd name="connsiteY355" fmla="*/ 391327 h 1171599"/>
                  <a:gd name="connsiteX356" fmla="*/ 578875 w 1501587"/>
                  <a:gd name="connsiteY356" fmla="*/ 387159 h 1171599"/>
                  <a:gd name="connsiteX357" fmla="*/ 572333 w 1501587"/>
                  <a:gd name="connsiteY357" fmla="*/ 363946 h 1171599"/>
                  <a:gd name="connsiteX358" fmla="*/ 576501 w 1501587"/>
                  <a:gd name="connsiteY358" fmla="*/ 356507 h 1171599"/>
                  <a:gd name="connsiteX359" fmla="*/ 598806 w 1501587"/>
                  <a:gd name="connsiteY359" fmla="*/ 350221 h 1171599"/>
                  <a:gd name="connsiteX360" fmla="*/ 599005 w 1501587"/>
                  <a:gd name="connsiteY360" fmla="*/ 335367 h 1171599"/>
                  <a:gd name="connsiteX361" fmla="*/ 600343 w 1501587"/>
                  <a:gd name="connsiteY361" fmla="*/ 327068 h 1171599"/>
                  <a:gd name="connsiteX362" fmla="*/ 602317 w 1501587"/>
                  <a:gd name="connsiteY362" fmla="*/ 319621 h 1171599"/>
                  <a:gd name="connsiteX363" fmla="*/ 582210 w 1501587"/>
                  <a:gd name="connsiteY363" fmla="*/ 308356 h 1171599"/>
                  <a:gd name="connsiteX364" fmla="*/ 579898 w 1501587"/>
                  <a:gd name="connsiteY364" fmla="*/ 300148 h 1171599"/>
                  <a:gd name="connsiteX365" fmla="*/ 591686 w 1501587"/>
                  <a:gd name="connsiteY365" fmla="*/ 279108 h 1171599"/>
                  <a:gd name="connsiteX366" fmla="*/ 599893 w 1501587"/>
                  <a:gd name="connsiteY366" fmla="*/ 276795 h 1171599"/>
                  <a:gd name="connsiteX367" fmla="*/ 620000 w 1501587"/>
                  <a:gd name="connsiteY367" fmla="*/ 288061 h 1171599"/>
                  <a:gd name="connsiteX368" fmla="*/ 625321 w 1501587"/>
                  <a:gd name="connsiteY368" fmla="*/ 282489 h 1171599"/>
                  <a:gd name="connsiteX369" fmla="*/ 631700 w 1501587"/>
                  <a:gd name="connsiteY369" fmla="*/ 277015 h 1171599"/>
                  <a:gd name="connsiteX370" fmla="*/ 644264 w 1501587"/>
                  <a:gd name="connsiteY370" fmla="*/ 269089 h 1171599"/>
                  <a:gd name="connsiteX371" fmla="*/ 637978 w 1501587"/>
                  <a:gd name="connsiteY371" fmla="*/ 246784 h 1171599"/>
                  <a:gd name="connsiteX372" fmla="*/ 642146 w 1501587"/>
                  <a:gd name="connsiteY372" fmla="*/ 239345 h 1171599"/>
                  <a:gd name="connsiteX373" fmla="*/ 665360 w 1501587"/>
                  <a:gd name="connsiteY373" fmla="*/ 232803 h 1171599"/>
                  <a:gd name="connsiteX374" fmla="*/ 667747 w 1501587"/>
                  <a:gd name="connsiteY374" fmla="*/ 232623 h 1171599"/>
                  <a:gd name="connsiteX375" fmla="*/ 783441 w 1501587"/>
                  <a:gd name="connsiteY375" fmla="*/ 76652 h 1171599"/>
                  <a:gd name="connsiteX376" fmla="*/ 723214 w 1501587"/>
                  <a:gd name="connsiteY376" fmla="*/ 136878 h 1171599"/>
                  <a:gd name="connsiteX377" fmla="*/ 783441 w 1501587"/>
                  <a:gd name="connsiteY377" fmla="*/ 197105 h 1171599"/>
                  <a:gd name="connsiteX378" fmla="*/ 843667 w 1501587"/>
                  <a:gd name="connsiteY378" fmla="*/ 136878 h 1171599"/>
                  <a:gd name="connsiteX379" fmla="*/ 783441 w 1501587"/>
                  <a:gd name="connsiteY379" fmla="*/ 76652 h 1171599"/>
                  <a:gd name="connsiteX380" fmla="*/ 768840 w 1501587"/>
                  <a:gd name="connsiteY380" fmla="*/ 0 h 1171599"/>
                  <a:gd name="connsiteX381" fmla="*/ 798041 w 1501587"/>
                  <a:gd name="connsiteY381" fmla="*/ 0 h 1171599"/>
                  <a:gd name="connsiteX382" fmla="*/ 805341 w 1501587"/>
                  <a:gd name="connsiteY382" fmla="*/ 7300 h 1171599"/>
                  <a:gd name="connsiteX383" fmla="*/ 805341 w 1501587"/>
                  <a:gd name="connsiteY383" fmla="*/ 35205 h 1171599"/>
                  <a:gd name="connsiteX384" fmla="*/ 814375 w 1501587"/>
                  <a:gd name="connsiteY384" fmla="*/ 37528 h 1171599"/>
                  <a:gd name="connsiteX385" fmla="*/ 823933 w 1501587"/>
                  <a:gd name="connsiteY385" fmla="*/ 41026 h 1171599"/>
                  <a:gd name="connsiteX386" fmla="*/ 839741 w 1501587"/>
                  <a:gd name="connsiteY386" fmla="*/ 49606 h 1171599"/>
                  <a:gd name="connsiteX387" fmla="*/ 859580 w 1501587"/>
                  <a:gd name="connsiteY387" fmla="*/ 29767 h 1171599"/>
                  <a:gd name="connsiteX388" fmla="*/ 864742 w 1501587"/>
                  <a:gd name="connsiteY388" fmla="*/ 27628 h 1171599"/>
                  <a:gd name="connsiteX389" fmla="*/ 869904 w 1501587"/>
                  <a:gd name="connsiteY389" fmla="*/ 29767 h 1171599"/>
                  <a:gd name="connsiteX390" fmla="*/ 890552 w 1501587"/>
                  <a:gd name="connsiteY390" fmla="*/ 50415 h 1171599"/>
                  <a:gd name="connsiteX391" fmla="*/ 890552 w 1501587"/>
                  <a:gd name="connsiteY391" fmla="*/ 60739 h 1171599"/>
                  <a:gd name="connsiteX392" fmla="*/ 870713 w 1501587"/>
                  <a:gd name="connsiteY392" fmla="*/ 80578 h 1171599"/>
                  <a:gd name="connsiteX393" fmla="*/ 879293 w 1501587"/>
                  <a:gd name="connsiteY393" fmla="*/ 96386 h 1171599"/>
                  <a:gd name="connsiteX394" fmla="*/ 882791 w 1501587"/>
                  <a:gd name="connsiteY394" fmla="*/ 105944 h 1171599"/>
                  <a:gd name="connsiteX395" fmla="*/ 885114 w 1501587"/>
                  <a:gd name="connsiteY395" fmla="*/ 114978 h 1171599"/>
                  <a:gd name="connsiteX396" fmla="*/ 913019 w 1501587"/>
                  <a:gd name="connsiteY396" fmla="*/ 114978 h 1171599"/>
                  <a:gd name="connsiteX397" fmla="*/ 920319 w 1501587"/>
                  <a:gd name="connsiteY397" fmla="*/ 122278 h 1171599"/>
                  <a:gd name="connsiteX398" fmla="*/ 920319 w 1501587"/>
                  <a:gd name="connsiteY398" fmla="*/ 151479 h 1171599"/>
                  <a:gd name="connsiteX399" fmla="*/ 913019 w 1501587"/>
                  <a:gd name="connsiteY399" fmla="*/ 158779 h 1171599"/>
                  <a:gd name="connsiteX400" fmla="*/ 885114 w 1501587"/>
                  <a:gd name="connsiteY400" fmla="*/ 158779 h 1171599"/>
                  <a:gd name="connsiteX401" fmla="*/ 882791 w 1501587"/>
                  <a:gd name="connsiteY401" fmla="*/ 167813 h 1171599"/>
                  <a:gd name="connsiteX402" fmla="*/ 879293 w 1501587"/>
                  <a:gd name="connsiteY402" fmla="*/ 177371 h 1171599"/>
                  <a:gd name="connsiteX403" fmla="*/ 870713 w 1501587"/>
                  <a:gd name="connsiteY403" fmla="*/ 193179 h 1171599"/>
                  <a:gd name="connsiteX404" fmla="*/ 890552 w 1501587"/>
                  <a:gd name="connsiteY404" fmla="*/ 213018 h 1171599"/>
                  <a:gd name="connsiteX405" fmla="*/ 890552 w 1501587"/>
                  <a:gd name="connsiteY405" fmla="*/ 223342 h 1171599"/>
                  <a:gd name="connsiteX406" fmla="*/ 869904 w 1501587"/>
                  <a:gd name="connsiteY406" fmla="*/ 243990 h 1171599"/>
                  <a:gd name="connsiteX407" fmla="*/ 859580 w 1501587"/>
                  <a:gd name="connsiteY407" fmla="*/ 243990 h 1171599"/>
                  <a:gd name="connsiteX408" fmla="*/ 839741 w 1501587"/>
                  <a:gd name="connsiteY408" fmla="*/ 224151 h 1171599"/>
                  <a:gd name="connsiteX409" fmla="*/ 823933 w 1501587"/>
                  <a:gd name="connsiteY409" fmla="*/ 232731 h 1171599"/>
                  <a:gd name="connsiteX410" fmla="*/ 814375 w 1501587"/>
                  <a:gd name="connsiteY410" fmla="*/ 236229 h 1171599"/>
                  <a:gd name="connsiteX411" fmla="*/ 805341 w 1501587"/>
                  <a:gd name="connsiteY411" fmla="*/ 238552 h 1171599"/>
                  <a:gd name="connsiteX412" fmla="*/ 805341 w 1501587"/>
                  <a:gd name="connsiteY412" fmla="*/ 266456 h 1171599"/>
                  <a:gd name="connsiteX413" fmla="*/ 798041 w 1501587"/>
                  <a:gd name="connsiteY413" fmla="*/ 273757 h 1171599"/>
                  <a:gd name="connsiteX414" fmla="*/ 768840 w 1501587"/>
                  <a:gd name="connsiteY414" fmla="*/ 273757 h 1171599"/>
                  <a:gd name="connsiteX415" fmla="*/ 761540 w 1501587"/>
                  <a:gd name="connsiteY415" fmla="*/ 266456 h 1171599"/>
                  <a:gd name="connsiteX416" fmla="*/ 761540 w 1501587"/>
                  <a:gd name="connsiteY416" fmla="*/ 238552 h 1171599"/>
                  <a:gd name="connsiteX417" fmla="*/ 752506 w 1501587"/>
                  <a:gd name="connsiteY417" fmla="*/ 236229 h 1171599"/>
                  <a:gd name="connsiteX418" fmla="*/ 742948 w 1501587"/>
                  <a:gd name="connsiteY418" fmla="*/ 232731 h 1171599"/>
                  <a:gd name="connsiteX419" fmla="*/ 727140 w 1501587"/>
                  <a:gd name="connsiteY419" fmla="*/ 224151 h 1171599"/>
                  <a:gd name="connsiteX420" fmla="*/ 707301 w 1501587"/>
                  <a:gd name="connsiteY420" fmla="*/ 243990 h 1171599"/>
                  <a:gd name="connsiteX421" fmla="*/ 696977 w 1501587"/>
                  <a:gd name="connsiteY421" fmla="*/ 243990 h 1171599"/>
                  <a:gd name="connsiteX422" fmla="*/ 676329 w 1501587"/>
                  <a:gd name="connsiteY422" fmla="*/ 223342 h 1171599"/>
                  <a:gd name="connsiteX423" fmla="*/ 676329 w 1501587"/>
                  <a:gd name="connsiteY423" fmla="*/ 213018 h 1171599"/>
                  <a:gd name="connsiteX424" fmla="*/ 696168 w 1501587"/>
                  <a:gd name="connsiteY424" fmla="*/ 193179 h 1171599"/>
                  <a:gd name="connsiteX425" fmla="*/ 687588 w 1501587"/>
                  <a:gd name="connsiteY425" fmla="*/ 177371 h 1171599"/>
                  <a:gd name="connsiteX426" fmla="*/ 684090 w 1501587"/>
                  <a:gd name="connsiteY426" fmla="*/ 167813 h 1171599"/>
                  <a:gd name="connsiteX427" fmla="*/ 681767 w 1501587"/>
                  <a:gd name="connsiteY427" fmla="*/ 158779 h 1171599"/>
                  <a:gd name="connsiteX428" fmla="*/ 653863 w 1501587"/>
                  <a:gd name="connsiteY428" fmla="*/ 158779 h 1171599"/>
                  <a:gd name="connsiteX429" fmla="*/ 646562 w 1501587"/>
                  <a:gd name="connsiteY429" fmla="*/ 151479 h 1171599"/>
                  <a:gd name="connsiteX430" fmla="*/ 646562 w 1501587"/>
                  <a:gd name="connsiteY430" fmla="*/ 122278 h 1171599"/>
                  <a:gd name="connsiteX431" fmla="*/ 653863 w 1501587"/>
                  <a:gd name="connsiteY431" fmla="*/ 114978 h 1171599"/>
                  <a:gd name="connsiteX432" fmla="*/ 681767 w 1501587"/>
                  <a:gd name="connsiteY432" fmla="*/ 114978 h 1171599"/>
                  <a:gd name="connsiteX433" fmla="*/ 684090 w 1501587"/>
                  <a:gd name="connsiteY433" fmla="*/ 105944 h 1171599"/>
                  <a:gd name="connsiteX434" fmla="*/ 687588 w 1501587"/>
                  <a:gd name="connsiteY434" fmla="*/ 96386 h 1171599"/>
                  <a:gd name="connsiteX435" fmla="*/ 696168 w 1501587"/>
                  <a:gd name="connsiteY435" fmla="*/ 80578 h 1171599"/>
                  <a:gd name="connsiteX436" fmla="*/ 676329 w 1501587"/>
                  <a:gd name="connsiteY436" fmla="*/ 60739 h 1171599"/>
                  <a:gd name="connsiteX437" fmla="*/ 676329 w 1501587"/>
                  <a:gd name="connsiteY437" fmla="*/ 50415 h 1171599"/>
                  <a:gd name="connsiteX438" fmla="*/ 696977 w 1501587"/>
                  <a:gd name="connsiteY438" fmla="*/ 29767 h 1171599"/>
                  <a:gd name="connsiteX439" fmla="*/ 707301 w 1501587"/>
                  <a:gd name="connsiteY439" fmla="*/ 29767 h 1171599"/>
                  <a:gd name="connsiteX440" fmla="*/ 727140 w 1501587"/>
                  <a:gd name="connsiteY440" fmla="*/ 49606 h 1171599"/>
                  <a:gd name="connsiteX441" fmla="*/ 742948 w 1501587"/>
                  <a:gd name="connsiteY441" fmla="*/ 41026 h 1171599"/>
                  <a:gd name="connsiteX442" fmla="*/ 752506 w 1501587"/>
                  <a:gd name="connsiteY442" fmla="*/ 37528 h 1171599"/>
                  <a:gd name="connsiteX443" fmla="*/ 761540 w 1501587"/>
                  <a:gd name="connsiteY443" fmla="*/ 35205 h 1171599"/>
                  <a:gd name="connsiteX444" fmla="*/ 761540 w 1501587"/>
                  <a:gd name="connsiteY444" fmla="*/ 7300 h 1171599"/>
                  <a:gd name="connsiteX445" fmla="*/ 768840 w 1501587"/>
                  <a:gd name="connsiteY445" fmla="*/ 0 h 11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1501587" h="1171599">
                    <a:moveTo>
                      <a:pt x="318967" y="962749"/>
                    </a:moveTo>
                    <a:cubicBezTo>
                      <a:pt x="315001" y="962749"/>
                      <a:pt x="311785" y="965965"/>
                      <a:pt x="311785" y="969931"/>
                    </a:cubicBezTo>
                    <a:cubicBezTo>
                      <a:pt x="311785" y="973897"/>
                      <a:pt x="315001" y="977112"/>
                      <a:pt x="318967" y="977112"/>
                    </a:cubicBezTo>
                    <a:cubicBezTo>
                      <a:pt x="322933" y="977112"/>
                      <a:pt x="326147" y="973897"/>
                      <a:pt x="326147" y="969931"/>
                    </a:cubicBezTo>
                    <a:cubicBezTo>
                      <a:pt x="326147" y="965965"/>
                      <a:pt x="322933" y="962749"/>
                      <a:pt x="318967" y="962749"/>
                    </a:cubicBezTo>
                    <a:close/>
                    <a:moveTo>
                      <a:pt x="313979" y="935841"/>
                    </a:moveTo>
                    <a:cubicBezTo>
                      <a:pt x="310014" y="935841"/>
                      <a:pt x="306798" y="939056"/>
                      <a:pt x="306798" y="943022"/>
                    </a:cubicBezTo>
                    <a:cubicBezTo>
                      <a:pt x="306798" y="946988"/>
                      <a:pt x="310014" y="950204"/>
                      <a:pt x="313979" y="950204"/>
                    </a:cubicBezTo>
                    <a:cubicBezTo>
                      <a:pt x="317945" y="950204"/>
                      <a:pt x="321161" y="946988"/>
                      <a:pt x="321161" y="943022"/>
                    </a:cubicBezTo>
                    <a:cubicBezTo>
                      <a:pt x="321161" y="939056"/>
                      <a:pt x="317945" y="935841"/>
                      <a:pt x="313979" y="935841"/>
                    </a:cubicBezTo>
                    <a:close/>
                    <a:moveTo>
                      <a:pt x="300814" y="908933"/>
                    </a:moveTo>
                    <a:cubicBezTo>
                      <a:pt x="296848" y="908933"/>
                      <a:pt x="293633" y="912147"/>
                      <a:pt x="293633" y="916114"/>
                    </a:cubicBezTo>
                    <a:cubicBezTo>
                      <a:pt x="293633" y="920080"/>
                      <a:pt x="296848" y="923295"/>
                      <a:pt x="300814" y="923295"/>
                    </a:cubicBezTo>
                    <a:cubicBezTo>
                      <a:pt x="304780" y="923295"/>
                      <a:pt x="307995" y="920080"/>
                      <a:pt x="307995" y="916114"/>
                    </a:cubicBezTo>
                    <a:cubicBezTo>
                      <a:pt x="307995" y="912147"/>
                      <a:pt x="304780" y="908933"/>
                      <a:pt x="300814" y="908933"/>
                    </a:cubicBezTo>
                    <a:close/>
                    <a:moveTo>
                      <a:pt x="286452" y="880634"/>
                    </a:moveTo>
                    <a:cubicBezTo>
                      <a:pt x="282486" y="880634"/>
                      <a:pt x="279270" y="883849"/>
                      <a:pt x="279270" y="887815"/>
                    </a:cubicBezTo>
                    <a:cubicBezTo>
                      <a:pt x="279270" y="891781"/>
                      <a:pt x="282486" y="894997"/>
                      <a:pt x="286452" y="894997"/>
                    </a:cubicBezTo>
                    <a:cubicBezTo>
                      <a:pt x="290417" y="894997"/>
                      <a:pt x="293633" y="891781"/>
                      <a:pt x="293633" y="887815"/>
                    </a:cubicBezTo>
                    <a:cubicBezTo>
                      <a:pt x="293633" y="883849"/>
                      <a:pt x="290417" y="880634"/>
                      <a:pt x="286452" y="880634"/>
                    </a:cubicBezTo>
                    <a:close/>
                    <a:moveTo>
                      <a:pt x="1170608" y="779179"/>
                    </a:moveTo>
                    <a:lnTo>
                      <a:pt x="1130752" y="868619"/>
                    </a:lnTo>
                    <a:lnTo>
                      <a:pt x="1235097" y="923896"/>
                    </a:lnTo>
                    <a:lnTo>
                      <a:pt x="1339443" y="868619"/>
                    </a:lnTo>
                    <a:lnTo>
                      <a:pt x="1299822" y="779708"/>
                    </a:lnTo>
                    <a:lnTo>
                      <a:pt x="1298045" y="780755"/>
                    </a:lnTo>
                    <a:cubicBezTo>
                      <a:pt x="1280326" y="788892"/>
                      <a:pt x="1260844" y="793392"/>
                      <a:pt x="1240394" y="793392"/>
                    </a:cubicBezTo>
                    <a:lnTo>
                      <a:pt x="1236965" y="793016"/>
                    </a:lnTo>
                    <a:lnTo>
                      <a:pt x="1233537" y="793392"/>
                    </a:lnTo>
                    <a:cubicBezTo>
                      <a:pt x="1213088" y="793392"/>
                      <a:pt x="1193606" y="788892"/>
                      <a:pt x="1175886" y="780755"/>
                    </a:cubicBezTo>
                    <a:lnTo>
                      <a:pt x="1173210" y="779179"/>
                    </a:lnTo>
                    <a:close/>
                    <a:moveTo>
                      <a:pt x="809889" y="615988"/>
                    </a:moveTo>
                    <a:lnTo>
                      <a:pt x="810033" y="617546"/>
                    </a:lnTo>
                    <a:lnTo>
                      <a:pt x="810178" y="615988"/>
                    </a:lnTo>
                    <a:close/>
                    <a:moveTo>
                      <a:pt x="245671" y="556890"/>
                    </a:moveTo>
                    <a:cubicBezTo>
                      <a:pt x="215780" y="557842"/>
                      <a:pt x="185235" y="571559"/>
                      <a:pt x="176757" y="627915"/>
                    </a:cubicBezTo>
                    <a:cubicBezTo>
                      <a:pt x="165454" y="740955"/>
                      <a:pt x="274501" y="832721"/>
                      <a:pt x="324372" y="828398"/>
                    </a:cubicBezTo>
                    <a:cubicBezTo>
                      <a:pt x="374241" y="824076"/>
                      <a:pt x="471985" y="776539"/>
                      <a:pt x="475975" y="601982"/>
                    </a:cubicBezTo>
                    <a:cubicBezTo>
                      <a:pt x="332351" y="632888"/>
                      <a:pt x="292455" y="586681"/>
                      <a:pt x="274501" y="559086"/>
                    </a:cubicBezTo>
                    <a:cubicBezTo>
                      <a:pt x="265525" y="557674"/>
                      <a:pt x="255634" y="556573"/>
                      <a:pt x="245671" y="556890"/>
                    </a:cubicBezTo>
                    <a:close/>
                    <a:moveTo>
                      <a:pt x="1300372" y="492217"/>
                    </a:moveTo>
                    <a:lnTo>
                      <a:pt x="1281986" y="493656"/>
                    </a:lnTo>
                    <a:cubicBezTo>
                      <a:pt x="1255786" y="497071"/>
                      <a:pt x="1229087" y="504609"/>
                      <a:pt x="1203339" y="516031"/>
                    </a:cubicBezTo>
                    <a:cubicBezTo>
                      <a:pt x="1180452" y="526184"/>
                      <a:pt x="1159009" y="539100"/>
                      <a:pt x="1139844" y="554122"/>
                    </a:cubicBezTo>
                    <a:lnTo>
                      <a:pt x="1118621" y="573059"/>
                    </a:lnTo>
                    <a:lnTo>
                      <a:pt x="1117820" y="576305"/>
                    </a:lnTo>
                    <a:cubicBezTo>
                      <a:pt x="1116221" y="586130"/>
                      <a:pt x="1115381" y="596302"/>
                      <a:pt x="1115382" y="606720"/>
                    </a:cubicBezTo>
                    <a:cubicBezTo>
                      <a:pt x="1115381" y="690070"/>
                      <a:pt x="1169110" y="757637"/>
                      <a:pt x="1235388" y="757637"/>
                    </a:cubicBezTo>
                    <a:cubicBezTo>
                      <a:pt x="1293381" y="757637"/>
                      <a:pt x="1341766" y="705906"/>
                      <a:pt x="1352957" y="637135"/>
                    </a:cubicBezTo>
                    <a:lnTo>
                      <a:pt x="1354813" y="613976"/>
                    </a:lnTo>
                    <a:lnTo>
                      <a:pt x="1353548" y="612649"/>
                    </a:lnTo>
                    <a:cubicBezTo>
                      <a:pt x="1335645" y="590804"/>
                      <a:pt x="1320092" y="562184"/>
                      <a:pt x="1309445" y="529067"/>
                    </a:cubicBezTo>
                    <a:cubicBezTo>
                      <a:pt x="1305897" y="518028"/>
                      <a:pt x="1303061" y="507012"/>
                      <a:pt x="1300913" y="496149"/>
                    </a:cubicBezTo>
                    <a:close/>
                    <a:moveTo>
                      <a:pt x="323194" y="427446"/>
                    </a:moveTo>
                    <a:lnTo>
                      <a:pt x="323882" y="427488"/>
                    </a:lnTo>
                    <a:lnTo>
                      <a:pt x="325191" y="427446"/>
                    </a:lnTo>
                    <a:cubicBezTo>
                      <a:pt x="514295" y="425782"/>
                      <a:pt x="495538" y="563234"/>
                      <a:pt x="495538" y="624930"/>
                    </a:cubicBezTo>
                    <a:lnTo>
                      <a:pt x="495100" y="629052"/>
                    </a:lnTo>
                    <a:lnTo>
                      <a:pt x="495544" y="639890"/>
                    </a:lnTo>
                    <a:cubicBezTo>
                      <a:pt x="495544" y="757220"/>
                      <a:pt x="418381" y="852335"/>
                      <a:pt x="323194" y="852335"/>
                    </a:cubicBezTo>
                    <a:cubicBezTo>
                      <a:pt x="228009" y="852335"/>
                      <a:pt x="150845" y="757220"/>
                      <a:pt x="150845" y="639890"/>
                    </a:cubicBezTo>
                    <a:lnTo>
                      <a:pt x="151397" y="626420"/>
                    </a:lnTo>
                    <a:lnTo>
                      <a:pt x="150845" y="622934"/>
                    </a:lnTo>
                    <a:cubicBezTo>
                      <a:pt x="149873" y="572691"/>
                      <a:pt x="136933" y="437892"/>
                      <a:pt x="308050" y="428005"/>
                    </a:cubicBezTo>
                    <a:lnTo>
                      <a:pt x="320990" y="427582"/>
                    </a:lnTo>
                    <a:close/>
                    <a:moveTo>
                      <a:pt x="1233272" y="378365"/>
                    </a:moveTo>
                    <a:cubicBezTo>
                      <a:pt x="1296786" y="378365"/>
                      <a:pt x="1352784" y="421971"/>
                      <a:pt x="1385851" y="488295"/>
                    </a:cubicBezTo>
                    <a:lnTo>
                      <a:pt x="1392010" y="503671"/>
                    </a:lnTo>
                    <a:lnTo>
                      <a:pt x="1392697" y="504529"/>
                    </a:lnTo>
                    <a:cubicBezTo>
                      <a:pt x="1399050" y="515432"/>
                      <a:pt x="1404464" y="530971"/>
                      <a:pt x="1408688" y="550016"/>
                    </a:cubicBezTo>
                    <a:lnTo>
                      <a:pt x="1412700" y="573039"/>
                    </a:lnTo>
                    <a:lnTo>
                      <a:pt x="1413537" y="577451"/>
                    </a:lnTo>
                    <a:lnTo>
                      <a:pt x="1413663" y="578558"/>
                    </a:lnTo>
                    <a:lnTo>
                      <a:pt x="1414100" y="581071"/>
                    </a:lnTo>
                    <a:lnTo>
                      <a:pt x="1415061" y="590973"/>
                    </a:lnTo>
                    <a:lnTo>
                      <a:pt x="1416326" y="602207"/>
                    </a:lnTo>
                    <a:lnTo>
                      <a:pt x="1416436" y="605151"/>
                    </a:lnTo>
                    <a:lnTo>
                      <a:pt x="1417540" y="616539"/>
                    </a:lnTo>
                    <a:cubicBezTo>
                      <a:pt x="1419134" y="641467"/>
                      <a:pt x="1419288" y="668773"/>
                      <a:pt x="1417752" y="697328"/>
                    </a:cubicBezTo>
                    <a:cubicBezTo>
                      <a:pt x="1416215" y="725883"/>
                      <a:pt x="1413134" y="752984"/>
                      <a:pt x="1408877" y="777541"/>
                    </a:cubicBezTo>
                    <a:lnTo>
                      <a:pt x="1403417" y="803847"/>
                    </a:lnTo>
                    <a:lnTo>
                      <a:pt x="1420303" y="813796"/>
                    </a:lnTo>
                    <a:cubicBezTo>
                      <a:pt x="1469344" y="849766"/>
                      <a:pt x="1501587" y="910679"/>
                      <a:pt x="1501587" y="979767"/>
                    </a:cubicBezTo>
                    <a:lnTo>
                      <a:pt x="1501587" y="1064165"/>
                    </a:lnTo>
                    <a:lnTo>
                      <a:pt x="1060227" y="1064165"/>
                    </a:lnTo>
                    <a:lnTo>
                      <a:pt x="1062509" y="1077208"/>
                    </a:lnTo>
                    <a:lnTo>
                      <a:pt x="1062509" y="1171599"/>
                    </a:lnTo>
                    <a:lnTo>
                      <a:pt x="568705" y="1171599"/>
                    </a:lnTo>
                    <a:lnTo>
                      <a:pt x="568705" y="1113230"/>
                    </a:lnTo>
                    <a:lnTo>
                      <a:pt x="33604" y="1113230"/>
                    </a:lnTo>
                    <a:lnTo>
                      <a:pt x="0" y="1083731"/>
                    </a:lnTo>
                    <a:cubicBezTo>
                      <a:pt x="2992" y="1029872"/>
                      <a:pt x="18950" y="965041"/>
                      <a:pt x="41891" y="940106"/>
                    </a:cubicBezTo>
                    <a:cubicBezTo>
                      <a:pt x="77797" y="906194"/>
                      <a:pt x="159583" y="856325"/>
                      <a:pt x="215437" y="832387"/>
                    </a:cubicBezTo>
                    <a:cubicBezTo>
                      <a:pt x="246357" y="843692"/>
                      <a:pt x="273286" y="854995"/>
                      <a:pt x="299218" y="872284"/>
                    </a:cubicBezTo>
                    <a:lnTo>
                      <a:pt x="323155" y="936117"/>
                    </a:lnTo>
                    <a:lnTo>
                      <a:pt x="347093" y="872284"/>
                    </a:lnTo>
                    <a:cubicBezTo>
                      <a:pt x="373026" y="854995"/>
                      <a:pt x="399955" y="843692"/>
                      <a:pt x="430874" y="832387"/>
                    </a:cubicBezTo>
                    <a:cubicBezTo>
                      <a:pt x="486728" y="856325"/>
                      <a:pt x="568514" y="906194"/>
                      <a:pt x="604420" y="940106"/>
                    </a:cubicBezTo>
                    <a:lnTo>
                      <a:pt x="619985" y="965111"/>
                    </a:lnTo>
                    <a:lnTo>
                      <a:pt x="643699" y="946662"/>
                    </a:lnTo>
                    <a:cubicBezTo>
                      <a:pt x="658390" y="939493"/>
                      <a:pt x="674541" y="935528"/>
                      <a:pt x="691495" y="935528"/>
                    </a:cubicBezTo>
                    <a:lnTo>
                      <a:pt x="739410" y="935528"/>
                    </a:lnTo>
                    <a:lnTo>
                      <a:pt x="704393" y="964662"/>
                    </a:lnTo>
                    <a:lnTo>
                      <a:pt x="702988" y="964662"/>
                    </a:lnTo>
                    <a:lnTo>
                      <a:pt x="703484" y="965418"/>
                    </a:lnTo>
                    <a:lnTo>
                      <a:pt x="702988" y="965832"/>
                    </a:lnTo>
                    <a:lnTo>
                      <a:pt x="703756" y="965832"/>
                    </a:lnTo>
                    <a:lnTo>
                      <a:pt x="816943" y="1138363"/>
                    </a:lnTo>
                    <a:lnTo>
                      <a:pt x="930131" y="965832"/>
                    </a:lnTo>
                    <a:lnTo>
                      <a:pt x="930898" y="965832"/>
                    </a:lnTo>
                    <a:lnTo>
                      <a:pt x="930401" y="965418"/>
                    </a:lnTo>
                    <a:lnTo>
                      <a:pt x="930898" y="964662"/>
                    </a:lnTo>
                    <a:lnTo>
                      <a:pt x="929492" y="964662"/>
                    </a:lnTo>
                    <a:lnTo>
                      <a:pt x="894476" y="935528"/>
                    </a:lnTo>
                    <a:lnTo>
                      <a:pt x="939720" y="935528"/>
                    </a:lnTo>
                    <a:lnTo>
                      <a:pt x="973412" y="943377"/>
                    </a:lnTo>
                    <a:lnTo>
                      <a:pt x="974993" y="929746"/>
                    </a:lnTo>
                    <a:lnTo>
                      <a:pt x="985955" y="899498"/>
                    </a:lnTo>
                    <a:lnTo>
                      <a:pt x="972516" y="899779"/>
                    </a:lnTo>
                    <a:cubicBezTo>
                      <a:pt x="943129" y="899991"/>
                      <a:pt x="904203" y="899679"/>
                      <a:pt x="862371" y="899208"/>
                    </a:cubicBezTo>
                    <a:lnTo>
                      <a:pt x="851143" y="899074"/>
                    </a:lnTo>
                    <a:lnTo>
                      <a:pt x="854591" y="898727"/>
                    </a:lnTo>
                    <a:cubicBezTo>
                      <a:pt x="902787" y="888865"/>
                      <a:pt x="939042" y="846221"/>
                      <a:pt x="939042" y="795110"/>
                    </a:cubicBezTo>
                    <a:lnTo>
                      <a:pt x="939042" y="721754"/>
                    </a:lnTo>
                    <a:cubicBezTo>
                      <a:pt x="939042" y="714453"/>
                      <a:pt x="938301" y="707324"/>
                      <a:pt x="936892" y="700438"/>
                    </a:cubicBezTo>
                    <a:lnTo>
                      <a:pt x="936097" y="697878"/>
                    </a:lnTo>
                    <a:lnTo>
                      <a:pt x="931067" y="702384"/>
                    </a:lnTo>
                    <a:cubicBezTo>
                      <a:pt x="918542" y="711568"/>
                      <a:pt x="903443" y="716932"/>
                      <a:pt x="887191" y="716932"/>
                    </a:cubicBezTo>
                    <a:cubicBezTo>
                      <a:pt x="849267" y="716932"/>
                      <a:pt x="817626" y="687732"/>
                      <a:pt x="810309" y="648915"/>
                    </a:cubicBezTo>
                    <a:lnTo>
                      <a:pt x="810033" y="645949"/>
                    </a:lnTo>
                    <a:lnTo>
                      <a:pt x="809758" y="648915"/>
                    </a:lnTo>
                    <a:cubicBezTo>
                      <a:pt x="802440" y="687732"/>
                      <a:pt x="770799" y="716932"/>
                      <a:pt x="732876" y="716932"/>
                    </a:cubicBezTo>
                    <a:cubicBezTo>
                      <a:pt x="722041" y="716932"/>
                      <a:pt x="711719" y="714548"/>
                      <a:pt x="702330" y="710237"/>
                    </a:cubicBezTo>
                    <a:lnTo>
                      <a:pt x="693806" y="705215"/>
                    </a:lnTo>
                    <a:lnTo>
                      <a:pt x="692139" y="721754"/>
                    </a:lnTo>
                    <a:lnTo>
                      <a:pt x="692139" y="795110"/>
                    </a:lnTo>
                    <a:cubicBezTo>
                      <a:pt x="692139" y="838919"/>
                      <a:pt x="718776" y="876508"/>
                      <a:pt x="756736" y="892564"/>
                    </a:cubicBezTo>
                    <a:lnTo>
                      <a:pt x="776002" y="898544"/>
                    </a:lnTo>
                    <a:lnTo>
                      <a:pt x="605789" y="897209"/>
                    </a:lnTo>
                    <a:cubicBezTo>
                      <a:pt x="590150" y="887348"/>
                      <a:pt x="570555" y="855726"/>
                      <a:pt x="578656" y="839930"/>
                    </a:cubicBezTo>
                    <a:cubicBezTo>
                      <a:pt x="589867" y="838549"/>
                      <a:pt x="643284" y="843761"/>
                      <a:pt x="641965" y="764563"/>
                    </a:cubicBezTo>
                    <a:lnTo>
                      <a:pt x="635936" y="668093"/>
                    </a:lnTo>
                    <a:cubicBezTo>
                      <a:pt x="636403" y="601461"/>
                      <a:pt x="668173" y="506553"/>
                      <a:pt x="782054" y="488516"/>
                    </a:cubicBezTo>
                    <a:lnTo>
                      <a:pt x="814272" y="485799"/>
                    </a:lnTo>
                    <a:lnTo>
                      <a:pt x="849161" y="488516"/>
                    </a:lnTo>
                    <a:cubicBezTo>
                      <a:pt x="963041" y="506553"/>
                      <a:pt x="994812" y="601461"/>
                      <a:pt x="995279" y="668093"/>
                    </a:cubicBezTo>
                    <a:lnTo>
                      <a:pt x="989249" y="764563"/>
                    </a:lnTo>
                    <a:cubicBezTo>
                      <a:pt x="988590" y="804162"/>
                      <a:pt x="1001614" y="822658"/>
                      <a:pt x="1016205" y="831428"/>
                    </a:cubicBezTo>
                    <a:lnTo>
                      <a:pt x="1027618" y="835284"/>
                    </a:lnTo>
                    <a:lnTo>
                      <a:pt x="1050473" y="813796"/>
                    </a:lnTo>
                    <a:lnTo>
                      <a:pt x="1064468" y="805550"/>
                    </a:lnTo>
                    <a:lnTo>
                      <a:pt x="1059865" y="783369"/>
                    </a:lnTo>
                    <a:cubicBezTo>
                      <a:pt x="1055608" y="758811"/>
                      <a:pt x="1052527" y="731711"/>
                      <a:pt x="1050990" y="703156"/>
                    </a:cubicBezTo>
                    <a:cubicBezTo>
                      <a:pt x="1050222" y="688878"/>
                      <a:pt x="1049876" y="674913"/>
                      <a:pt x="1049922" y="661401"/>
                    </a:cubicBezTo>
                    <a:lnTo>
                      <a:pt x="1050203" y="652817"/>
                    </a:lnTo>
                    <a:lnTo>
                      <a:pt x="1049267" y="627701"/>
                    </a:lnTo>
                    <a:cubicBezTo>
                      <a:pt x="1049267" y="489996"/>
                      <a:pt x="1131649" y="378365"/>
                      <a:pt x="1233272" y="378365"/>
                    </a:cubicBezTo>
                    <a:close/>
                    <a:moveTo>
                      <a:pt x="858857" y="334437"/>
                    </a:moveTo>
                    <a:cubicBezTo>
                      <a:pt x="851926" y="334541"/>
                      <a:pt x="844950" y="336644"/>
                      <a:pt x="838837" y="340909"/>
                    </a:cubicBezTo>
                    <a:cubicBezTo>
                      <a:pt x="822535" y="352282"/>
                      <a:pt x="818540" y="374717"/>
                      <a:pt x="829912" y="391019"/>
                    </a:cubicBezTo>
                    <a:cubicBezTo>
                      <a:pt x="841285" y="407321"/>
                      <a:pt x="863720" y="411316"/>
                      <a:pt x="880022" y="399944"/>
                    </a:cubicBezTo>
                    <a:cubicBezTo>
                      <a:pt x="896324" y="388571"/>
                      <a:pt x="900319" y="366136"/>
                      <a:pt x="888947" y="349834"/>
                    </a:cubicBezTo>
                    <a:cubicBezTo>
                      <a:pt x="881839" y="339645"/>
                      <a:pt x="870409" y="334264"/>
                      <a:pt x="858857" y="334437"/>
                    </a:cubicBezTo>
                    <a:close/>
                    <a:moveTo>
                      <a:pt x="982211" y="326410"/>
                    </a:moveTo>
                    <a:cubicBezTo>
                      <a:pt x="980061" y="326130"/>
                      <a:pt x="977833" y="326165"/>
                      <a:pt x="975584" y="326556"/>
                    </a:cubicBezTo>
                    <a:cubicBezTo>
                      <a:pt x="963592" y="328638"/>
                      <a:pt x="955559" y="340049"/>
                      <a:pt x="957642" y="352041"/>
                    </a:cubicBezTo>
                    <a:cubicBezTo>
                      <a:pt x="959724" y="364033"/>
                      <a:pt x="971135" y="372066"/>
                      <a:pt x="983127" y="369983"/>
                    </a:cubicBezTo>
                    <a:cubicBezTo>
                      <a:pt x="995119" y="367900"/>
                      <a:pt x="1003152" y="356490"/>
                      <a:pt x="1001069" y="344498"/>
                    </a:cubicBezTo>
                    <a:cubicBezTo>
                      <a:pt x="999768" y="337003"/>
                      <a:pt x="994822" y="331054"/>
                      <a:pt x="988369" y="328155"/>
                    </a:cubicBezTo>
                    <a:cubicBezTo>
                      <a:pt x="986432" y="327286"/>
                      <a:pt x="984361" y="326690"/>
                      <a:pt x="982211" y="326410"/>
                    </a:cubicBezTo>
                    <a:close/>
                    <a:moveTo>
                      <a:pt x="976048" y="298005"/>
                    </a:moveTo>
                    <a:cubicBezTo>
                      <a:pt x="977502" y="297753"/>
                      <a:pt x="978885" y="298727"/>
                      <a:pt x="979137" y="300180"/>
                    </a:cubicBezTo>
                    <a:lnTo>
                      <a:pt x="980885" y="310241"/>
                    </a:lnTo>
                    <a:lnTo>
                      <a:pt x="984287" y="310513"/>
                    </a:lnTo>
                    <a:cubicBezTo>
                      <a:pt x="985525" y="310674"/>
                      <a:pt x="986748" y="310896"/>
                      <a:pt x="987952" y="311175"/>
                    </a:cubicBezTo>
                    <a:lnTo>
                      <a:pt x="994189" y="313279"/>
                    </a:lnTo>
                    <a:lnTo>
                      <a:pt x="1000099" y="304884"/>
                    </a:lnTo>
                    <a:cubicBezTo>
                      <a:pt x="1000524" y="304281"/>
                      <a:pt x="1001153" y="303907"/>
                      <a:pt x="1001826" y="303790"/>
                    </a:cubicBezTo>
                    <a:cubicBezTo>
                      <a:pt x="1002500" y="303673"/>
                      <a:pt x="1003218" y="303813"/>
                      <a:pt x="1003821" y="304237"/>
                    </a:cubicBezTo>
                    <a:lnTo>
                      <a:pt x="1012559" y="310389"/>
                    </a:lnTo>
                    <a:cubicBezTo>
                      <a:pt x="1013765" y="311238"/>
                      <a:pt x="1014054" y="312905"/>
                      <a:pt x="1013205" y="314111"/>
                    </a:cubicBezTo>
                    <a:lnTo>
                      <a:pt x="1007295" y="322506"/>
                    </a:lnTo>
                    <a:lnTo>
                      <a:pt x="1011378" y="327668"/>
                    </a:lnTo>
                    <a:cubicBezTo>
                      <a:pt x="1012047" y="328707"/>
                      <a:pt x="1012669" y="329784"/>
                      <a:pt x="1013238" y="330895"/>
                    </a:cubicBezTo>
                    <a:lnTo>
                      <a:pt x="1014641" y="334007"/>
                    </a:lnTo>
                    <a:lnTo>
                      <a:pt x="1024702" y="332259"/>
                    </a:lnTo>
                    <a:cubicBezTo>
                      <a:pt x="1026155" y="332007"/>
                      <a:pt x="1027538" y="332980"/>
                      <a:pt x="1027791" y="334434"/>
                    </a:cubicBezTo>
                    <a:lnTo>
                      <a:pt x="1029619" y="344962"/>
                    </a:lnTo>
                    <a:cubicBezTo>
                      <a:pt x="1029872" y="346416"/>
                      <a:pt x="1028898" y="347799"/>
                      <a:pt x="1027444" y="348051"/>
                    </a:cubicBezTo>
                    <a:lnTo>
                      <a:pt x="1017384" y="349798"/>
                    </a:lnTo>
                    <a:lnTo>
                      <a:pt x="1017112" y="353201"/>
                    </a:lnTo>
                    <a:cubicBezTo>
                      <a:pt x="1016951" y="354439"/>
                      <a:pt x="1016729" y="355662"/>
                      <a:pt x="1016449" y="356866"/>
                    </a:cubicBezTo>
                    <a:lnTo>
                      <a:pt x="1014346" y="363103"/>
                    </a:lnTo>
                    <a:lnTo>
                      <a:pt x="1022741" y="369013"/>
                    </a:lnTo>
                    <a:cubicBezTo>
                      <a:pt x="1023947" y="369862"/>
                      <a:pt x="1024237" y="371529"/>
                      <a:pt x="1023387" y="372735"/>
                    </a:cubicBezTo>
                    <a:lnTo>
                      <a:pt x="1017236" y="381473"/>
                    </a:lnTo>
                    <a:cubicBezTo>
                      <a:pt x="1016387" y="382679"/>
                      <a:pt x="1014720" y="382969"/>
                      <a:pt x="1013514" y="382119"/>
                    </a:cubicBezTo>
                    <a:lnTo>
                      <a:pt x="1005119" y="376209"/>
                    </a:lnTo>
                    <a:lnTo>
                      <a:pt x="999957" y="380292"/>
                    </a:lnTo>
                    <a:cubicBezTo>
                      <a:pt x="998917" y="380962"/>
                      <a:pt x="997841" y="381583"/>
                      <a:pt x="996730" y="382152"/>
                    </a:cubicBezTo>
                    <a:lnTo>
                      <a:pt x="993618" y="383555"/>
                    </a:lnTo>
                    <a:lnTo>
                      <a:pt x="995366" y="393616"/>
                    </a:lnTo>
                    <a:cubicBezTo>
                      <a:pt x="995618" y="395069"/>
                      <a:pt x="994645" y="396452"/>
                      <a:pt x="993191" y="396705"/>
                    </a:cubicBezTo>
                    <a:lnTo>
                      <a:pt x="982663" y="398533"/>
                    </a:lnTo>
                    <a:cubicBezTo>
                      <a:pt x="981209" y="398786"/>
                      <a:pt x="979826" y="397812"/>
                      <a:pt x="979574" y="396359"/>
                    </a:cubicBezTo>
                    <a:lnTo>
                      <a:pt x="977827" y="386298"/>
                    </a:lnTo>
                    <a:lnTo>
                      <a:pt x="974424" y="386026"/>
                    </a:lnTo>
                    <a:cubicBezTo>
                      <a:pt x="973186" y="385865"/>
                      <a:pt x="971963" y="385643"/>
                      <a:pt x="970759" y="385364"/>
                    </a:cubicBezTo>
                    <a:lnTo>
                      <a:pt x="964522" y="383260"/>
                    </a:lnTo>
                    <a:lnTo>
                      <a:pt x="958612" y="391655"/>
                    </a:lnTo>
                    <a:cubicBezTo>
                      <a:pt x="957762" y="392862"/>
                      <a:pt x="956096" y="393151"/>
                      <a:pt x="954889" y="392302"/>
                    </a:cubicBezTo>
                    <a:lnTo>
                      <a:pt x="946152" y="386150"/>
                    </a:lnTo>
                    <a:cubicBezTo>
                      <a:pt x="944946" y="385301"/>
                      <a:pt x="944656" y="383634"/>
                      <a:pt x="945506" y="382428"/>
                    </a:cubicBezTo>
                    <a:lnTo>
                      <a:pt x="951416" y="374033"/>
                    </a:lnTo>
                    <a:lnTo>
                      <a:pt x="947333" y="368871"/>
                    </a:lnTo>
                    <a:cubicBezTo>
                      <a:pt x="946663" y="367831"/>
                      <a:pt x="946042" y="366755"/>
                      <a:pt x="945473" y="365644"/>
                    </a:cubicBezTo>
                    <a:lnTo>
                      <a:pt x="944070" y="362532"/>
                    </a:lnTo>
                    <a:lnTo>
                      <a:pt x="934009" y="364280"/>
                    </a:lnTo>
                    <a:cubicBezTo>
                      <a:pt x="932556" y="364532"/>
                      <a:pt x="931173" y="363558"/>
                      <a:pt x="930920" y="362105"/>
                    </a:cubicBezTo>
                    <a:lnTo>
                      <a:pt x="929092" y="351577"/>
                    </a:lnTo>
                    <a:cubicBezTo>
                      <a:pt x="928839" y="350123"/>
                      <a:pt x="929813" y="348740"/>
                      <a:pt x="931266" y="348488"/>
                    </a:cubicBezTo>
                    <a:lnTo>
                      <a:pt x="941327" y="346740"/>
                    </a:lnTo>
                    <a:lnTo>
                      <a:pt x="941599" y="343338"/>
                    </a:lnTo>
                    <a:cubicBezTo>
                      <a:pt x="941760" y="342100"/>
                      <a:pt x="941982" y="340877"/>
                      <a:pt x="942261" y="339673"/>
                    </a:cubicBezTo>
                    <a:lnTo>
                      <a:pt x="944365" y="333436"/>
                    </a:lnTo>
                    <a:lnTo>
                      <a:pt x="935970" y="327526"/>
                    </a:lnTo>
                    <a:cubicBezTo>
                      <a:pt x="934763" y="326676"/>
                      <a:pt x="934474" y="325010"/>
                      <a:pt x="935323" y="323804"/>
                    </a:cubicBezTo>
                    <a:lnTo>
                      <a:pt x="941475" y="315066"/>
                    </a:lnTo>
                    <a:cubicBezTo>
                      <a:pt x="942324" y="313860"/>
                      <a:pt x="943990" y="313570"/>
                      <a:pt x="945197" y="314420"/>
                    </a:cubicBezTo>
                    <a:lnTo>
                      <a:pt x="953592" y="320330"/>
                    </a:lnTo>
                    <a:lnTo>
                      <a:pt x="958754" y="316247"/>
                    </a:lnTo>
                    <a:cubicBezTo>
                      <a:pt x="959793" y="315578"/>
                      <a:pt x="960870" y="314956"/>
                      <a:pt x="961981" y="314387"/>
                    </a:cubicBezTo>
                    <a:lnTo>
                      <a:pt x="965092" y="312984"/>
                    </a:lnTo>
                    <a:lnTo>
                      <a:pt x="963345" y="302923"/>
                    </a:lnTo>
                    <a:cubicBezTo>
                      <a:pt x="963093" y="301470"/>
                      <a:pt x="964066" y="300087"/>
                      <a:pt x="965520" y="299834"/>
                    </a:cubicBezTo>
                    <a:close/>
                    <a:moveTo>
                      <a:pt x="687521" y="295231"/>
                    </a:moveTo>
                    <a:cubicBezTo>
                      <a:pt x="685111" y="295082"/>
                      <a:pt x="682704" y="295110"/>
                      <a:pt x="680317" y="295309"/>
                    </a:cubicBezTo>
                    <a:cubicBezTo>
                      <a:pt x="664404" y="296640"/>
                      <a:pt x="649415" y="305595"/>
                      <a:pt x="641022" y="320574"/>
                    </a:cubicBezTo>
                    <a:cubicBezTo>
                      <a:pt x="627594" y="344540"/>
                      <a:pt x="636137" y="374855"/>
                      <a:pt x="660104" y="388284"/>
                    </a:cubicBezTo>
                    <a:cubicBezTo>
                      <a:pt x="684070" y="401712"/>
                      <a:pt x="714385" y="393169"/>
                      <a:pt x="727813" y="369202"/>
                    </a:cubicBezTo>
                    <a:cubicBezTo>
                      <a:pt x="741242" y="345235"/>
                      <a:pt x="732699" y="314921"/>
                      <a:pt x="708732" y="301492"/>
                    </a:cubicBezTo>
                    <a:cubicBezTo>
                      <a:pt x="701991" y="297716"/>
                      <a:pt x="694749" y="295677"/>
                      <a:pt x="687521" y="295231"/>
                    </a:cubicBezTo>
                    <a:close/>
                    <a:moveTo>
                      <a:pt x="865182" y="288367"/>
                    </a:moveTo>
                    <a:lnTo>
                      <a:pt x="882362" y="291427"/>
                    </a:lnTo>
                    <a:cubicBezTo>
                      <a:pt x="884734" y="291850"/>
                      <a:pt x="886314" y="294115"/>
                      <a:pt x="885892" y="296487"/>
                    </a:cubicBezTo>
                    <a:lnTo>
                      <a:pt x="882952" y="312994"/>
                    </a:lnTo>
                    <a:lnTo>
                      <a:pt x="892562" y="317807"/>
                    </a:lnTo>
                    <a:cubicBezTo>
                      <a:pt x="894271" y="318882"/>
                      <a:pt x="895934" y="320046"/>
                      <a:pt x="897544" y="321296"/>
                    </a:cubicBezTo>
                    <a:lnTo>
                      <a:pt x="901772" y="324929"/>
                    </a:lnTo>
                    <a:lnTo>
                      <a:pt x="915448" y="315388"/>
                    </a:lnTo>
                    <a:cubicBezTo>
                      <a:pt x="917424" y="314009"/>
                      <a:pt x="920143" y="314494"/>
                      <a:pt x="921522" y="316470"/>
                    </a:cubicBezTo>
                    <a:lnTo>
                      <a:pt x="931506" y="330781"/>
                    </a:lnTo>
                    <a:cubicBezTo>
                      <a:pt x="932884" y="332757"/>
                      <a:pt x="932400" y="335477"/>
                      <a:pt x="930424" y="336855"/>
                    </a:cubicBezTo>
                    <a:lnTo>
                      <a:pt x="916748" y="346396"/>
                    </a:lnTo>
                    <a:lnTo>
                      <a:pt x="918698" y="351618"/>
                    </a:lnTo>
                    <a:cubicBezTo>
                      <a:pt x="919316" y="353561"/>
                      <a:pt x="919833" y="355523"/>
                      <a:pt x="920252" y="357498"/>
                    </a:cubicBezTo>
                    <a:lnTo>
                      <a:pt x="921452" y="368179"/>
                    </a:lnTo>
                    <a:lnTo>
                      <a:pt x="937958" y="371119"/>
                    </a:lnTo>
                    <a:cubicBezTo>
                      <a:pt x="940330" y="371542"/>
                      <a:pt x="941911" y="373807"/>
                      <a:pt x="941488" y="376179"/>
                    </a:cubicBezTo>
                    <a:lnTo>
                      <a:pt x="938428" y="393359"/>
                    </a:lnTo>
                    <a:cubicBezTo>
                      <a:pt x="938006" y="395731"/>
                      <a:pt x="935741" y="397311"/>
                      <a:pt x="933369" y="396889"/>
                    </a:cubicBezTo>
                    <a:lnTo>
                      <a:pt x="916862" y="393949"/>
                    </a:lnTo>
                    <a:lnTo>
                      <a:pt x="912048" y="403559"/>
                    </a:lnTo>
                    <a:cubicBezTo>
                      <a:pt x="910973" y="405268"/>
                      <a:pt x="909810" y="406931"/>
                      <a:pt x="908560" y="408541"/>
                    </a:cubicBezTo>
                    <a:lnTo>
                      <a:pt x="904927" y="412769"/>
                    </a:lnTo>
                    <a:lnTo>
                      <a:pt x="914468" y="426445"/>
                    </a:lnTo>
                    <a:cubicBezTo>
                      <a:pt x="915846" y="428421"/>
                      <a:pt x="915362" y="431140"/>
                      <a:pt x="913386" y="432519"/>
                    </a:cubicBezTo>
                    <a:lnTo>
                      <a:pt x="899075" y="442503"/>
                    </a:lnTo>
                    <a:cubicBezTo>
                      <a:pt x="897099" y="443881"/>
                      <a:pt x="894379" y="443397"/>
                      <a:pt x="893001" y="441421"/>
                    </a:cubicBezTo>
                    <a:lnTo>
                      <a:pt x="883460" y="427745"/>
                    </a:lnTo>
                    <a:lnTo>
                      <a:pt x="878238" y="429695"/>
                    </a:lnTo>
                    <a:cubicBezTo>
                      <a:pt x="876295" y="430313"/>
                      <a:pt x="874333" y="430830"/>
                      <a:pt x="872358" y="431249"/>
                    </a:cubicBezTo>
                    <a:lnTo>
                      <a:pt x="861677" y="432449"/>
                    </a:lnTo>
                    <a:lnTo>
                      <a:pt x="858736" y="448955"/>
                    </a:lnTo>
                    <a:cubicBezTo>
                      <a:pt x="858314" y="451327"/>
                      <a:pt x="856049" y="452908"/>
                      <a:pt x="853677" y="452485"/>
                    </a:cubicBezTo>
                    <a:lnTo>
                      <a:pt x="836497" y="449425"/>
                    </a:lnTo>
                    <a:cubicBezTo>
                      <a:pt x="834125" y="449003"/>
                      <a:pt x="832545" y="446738"/>
                      <a:pt x="832967" y="444366"/>
                    </a:cubicBezTo>
                    <a:lnTo>
                      <a:pt x="835907" y="427859"/>
                    </a:lnTo>
                    <a:lnTo>
                      <a:pt x="826297" y="423045"/>
                    </a:lnTo>
                    <a:cubicBezTo>
                      <a:pt x="824588" y="421970"/>
                      <a:pt x="822925" y="420807"/>
                      <a:pt x="821315" y="419557"/>
                    </a:cubicBezTo>
                    <a:lnTo>
                      <a:pt x="817087" y="415924"/>
                    </a:lnTo>
                    <a:lnTo>
                      <a:pt x="803411" y="425465"/>
                    </a:lnTo>
                    <a:cubicBezTo>
                      <a:pt x="801435" y="426843"/>
                      <a:pt x="798716" y="426359"/>
                      <a:pt x="797337" y="424383"/>
                    </a:cubicBezTo>
                    <a:lnTo>
                      <a:pt x="787353" y="410072"/>
                    </a:lnTo>
                    <a:cubicBezTo>
                      <a:pt x="785975" y="408096"/>
                      <a:pt x="786459" y="405376"/>
                      <a:pt x="788435" y="403998"/>
                    </a:cubicBezTo>
                    <a:lnTo>
                      <a:pt x="802111" y="394457"/>
                    </a:lnTo>
                    <a:lnTo>
                      <a:pt x="800161" y="389235"/>
                    </a:lnTo>
                    <a:cubicBezTo>
                      <a:pt x="799543" y="387292"/>
                      <a:pt x="799026" y="385329"/>
                      <a:pt x="798607" y="383355"/>
                    </a:cubicBezTo>
                    <a:lnTo>
                      <a:pt x="797407" y="372673"/>
                    </a:lnTo>
                    <a:lnTo>
                      <a:pt x="780901" y="369733"/>
                    </a:lnTo>
                    <a:cubicBezTo>
                      <a:pt x="778529" y="369311"/>
                      <a:pt x="776948" y="367045"/>
                      <a:pt x="777371" y="364673"/>
                    </a:cubicBezTo>
                    <a:lnTo>
                      <a:pt x="780431" y="347494"/>
                    </a:lnTo>
                    <a:cubicBezTo>
                      <a:pt x="780853" y="345122"/>
                      <a:pt x="783118" y="343542"/>
                      <a:pt x="785490" y="343964"/>
                    </a:cubicBezTo>
                    <a:lnTo>
                      <a:pt x="801997" y="346904"/>
                    </a:lnTo>
                    <a:lnTo>
                      <a:pt x="806811" y="337294"/>
                    </a:lnTo>
                    <a:cubicBezTo>
                      <a:pt x="807886" y="335585"/>
                      <a:pt x="809049" y="333922"/>
                      <a:pt x="810299" y="332311"/>
                    </a:cubicBezTo>
                    <a:lnTo>
                      <a:pt x="813932" y="328084"/>
                    </a:lnTo>
                    <a:lnTo>
                      <a:pt x="804391" y="314408"/>
                    </a:lnTo>
                    <a:cubicBezTo>
                      <a:pt x="803013" y="312432"/>
                      <a:pt x="803497" y="309713"/>
                      <a:pt x="805473" y="308334"/>
                    </a:cubicBezTo>
                    <a:lnTo>
                      <a:pt x="819784" y="298350"/>
                    </a:lnTo>
                    <a:cubicBezTo>
                      <a:pt x="821760" y="296971"/>
                      <a:pt x="824480" y="297456"/>
                      <a:pt x="825858" y="299432"/>
                    </a:cubicBezTo>
                    <a:lnTo>
                      <a:pt x="835399" y="313108"/>
                    </a:lnTo>
                    <a:lnTo>
                      <a:pt x="840621" y="311157"/>
                    </a:lnTo>
                    <a:cubicBezTo>
                      <a:pt x="842564" y="310540"/>
                      <a:pt x="844526" y="310023"/>
                      <a:pt x="846501" y="309604"/>
                    </a:cubicBezTo>
                    <a:lnTo>
                      <a:pt x="857183" y="308404"/>
                    </a:lnTo>
                    <a:lnTo>
                      <a:pt x="860122" y="291897"/>
                    </a:lnTo>
                    <a:cubicBezTo>
                      <a:pt x="860334" y="290712"/>
                      <a:pt x="861006" y="289723"/>
                      <a:pt x="861921" y="289084"/>
                    </a:cubicBezTo>
                    <a:cubicBezTo>
                      <a:pt x="862837" y="288446"/>
                      <a:pt x="863996" y="288156"/>
                      <a:pt x="865182" y="288367"/>
                    </a:cubicBezTo>
                    <a:close/>
                    <a:moveTo>
                      <a:pt x="667747" y="232623"/>
                    </a:moveTo>
                    <a:cubicBezTo>
                      <a:pt x="670078" y="232917"/>
                      <a:pt x="672121" y="234568"/>
                      <a:pt x="672799" y="236971"/>
                    </a:cubicBezTo>
                    <a:lnTo>
                      <a:pt x="679084" y="259276"/>
                    </a:lnTo>
                    <a:lnTo>
                      <a:pt x="693939" y="259475"/>
                    </a:lnTo>
                    <a:cubicBezTo>
                      <a:pt x="696712" y="259783"/>
                      <a:pt x="699481" y="260228"/>
                      <a:pt x="702237" y="260813"/>
                    </a:cubicBezTo>
                    <a:lnTo>
                      <a:pt x="709685" y="262787"/>
                    </a:lnTo>
                    <a:lnTo>
                      <a:pt x="720950" y="242681"/>
                    </a:lnTo>
                    <a:cubicBezTo>
                      <a:pt x="722578" y="239775"/>
                      <a:pt x="726252" y="238740"/>
                      <a:pt x="729157" y="240368"/>
                    </a:cubicBezTo>
                    <a:lnTo>
                      <a:pt x="750197" y="252156"/>
                    </a:lnTo>
                    <a:cubicBezTo>
                      <a:pt x="753102" y="253784"/>
                      <a:pt x="754138" y="257458"/>
                      <a:pt x="752510" y="260364"/>
                    </a:cubicBezTo>
                    <a:lnTo>
                      <a:pt x="741245" y="280470"/>
                    </a:lnTo>
                    <a:lnTo>
                      <a:pt x="746816" y="285791"/>
                    </a:lnTo>
                    <a:cubicBezTo>
                      <a:pt x="748755" y="287836"/>
                      <a:pt x="750580" y="289965"/>
                      <a:pt x="752291" y="292170"/>
                    </a:cubicBezTo>
                    <a:lnTo>
                      <a:pt x="760217" y="304734"/>
                    </a:lnTo>
                    <a:lnTo>
                      <a:pt x="782521" y="298448"/>
                    </a:lnTo>
                    <a:cubicBezTo>
                      <a:pt x="784124" y="297997"/>
                      <a:pt x="785758" y="298238"/>
                      <a:pt x="787104" y="298992"/>
                    </a:cubicBezTo>
                    <a:cubicBezTo>
                      <a:pt x="788450" y="299746"/>
                      <a:pt x="789509" y="301014"/>
                      <a:pt x="789960" y="302616"/>
                    </a:cubicBezTo>
                    <a:lnTo>
                      <a:pt x="796502" y="325830"/>
                    </a:lnTo>
                    <a:cubicBezTo>
                      <a:pt x="797405" y="329035"/>
                      <a:pt x="795539" y="332366"/>
                      <a:pt x="792334" y="333269"/>
                    </a:cubicBezTo>
                    <a:lnTo>
                      <a:pt x="770030" y="339554"/>
                    </a:lnTo>
                    <a:lnTo>
                      <a:pt x="769830" y="354409"/>
                    </a:lnTo>
                    <a:cubicBezTo>
                      <a:pt x="769522" y="357182"/>
                      <a:pt x="769077" y="359951"/>
                      <a:pt x="768492" y="362708"/>
                    </a:cubicBezTo>
                    <a:lnTo>
                      <a:pt x="766519" y="370155"/>
                    </a:lnTo>
                    <a:lnTo>
                      <a:pt x="786625" y="381420"/>
                    </a:lnTo>
                    <a:cubicBezTo>
                      <a:pt x="789530" y="383048"/>
                      <a:pt x="790566" y="386723"/>
                      <a:pt x="788938" y="389628"/>
                    </a:cubicBezTo>
                    <a:lnTo>
                      <a:pt x="777149" y="410668"/>
                    </a:lnTo>
                    <a:cubicBezTo>
                      <a:pt x="775522" y="413573"/>
                      <a:pt x="771847" y="414608"/>
                      <a:pt x="768942" y="412981"/>
                    </a:cubicBezTo>
                    <a:lnTo>
                      <a:pt x="748836" y="401715"/>
                    </a:lnTo>
                    <a:lnTo>
                      <a:pt x="743515" y="407287"/>
                    </a:lnTo>
                    <a:cubicBezTo>
                      <a:pt x="741470" y="409225"/>
                      <a:pt x="739340" y="411051"/>
                      <a:pt x="737136" y="412761"/>
                    </a:cubicBezTo>
                    <a:lnTo>
                      <a:pt x="724572" y="420688"/>
                    </a:lnTo>
                    <a:lnTo>
                      <a:pt x="730857" y="442992"/>
                    </a:lnTo>
                    <a:cubicBezTo>
                      <a:pt x="731760" y="446197"/>
                      <a:pt x="729894" y="449528"/>
                      <a:pt x="726689" y="450431"/>
                    </a:cubicBezTo>
                    <a:lnTo>
                      <a:pt x="703476" y="456973"/>
                    </a:lnTo>
                    <a:cubicBezTo>
                      <a:pt x="700271" y="457876"/>
                      <a:pt x="696940" y="456010"/>
                      <a:pt x="696037" y="452805"/>
                    </a:cubicBezTo>
                    <a:lnTo>
                      <a:pt x="689751" y="430500"/>
                    </a:lnTo>
                    <a:lnTo>
                      <a:pt x="674897" y="430301"/>
                    </a:lnTo>
                    <a:cubicBezTo>
                      <a:pt x="672124" y="429993"/>
                      <a:pt x="669354" y="429548"/>
                      <a:pt x="666598" y="428963"/>
                    </a:cubicBezTo>
                    <a:lnTo>
                      <a:pt x="659151" y="426989"/>
                    </a:lnTo>
                    <a:lnTo>
                      <a:pt x="647886" y="447095"/>
                    </a:lnTo>
                    <a:cubicBezTo>
                      <a:pt x="646258" y="450001"/>
                      <a:pt x="642583" y="451036"/>
                      <a:pt x="639678" y="449408"/>
                    </a:cubicBezTo>
                    <a:lnTo>
                      <a:pt x="618638" y="437620"/>
                    </a:lnTo>
                    <a:cubicBezTo>
                      <a:pt x="615733" y="435992"/>
                      <a:pt x="614698" y="432317"/>
                      <a:pt x="616325" y="429412"/>
                    </a:cubicBezTo>
                    <a:lnTo>
                      <a:pt x="627591" y="409306"/>
                    </a:lnTo>
                    <a:lnTo>
                      <a:pt x="622019" y="403985"/>
                    </a:lnTo>
                    <a:cubicBezTo>
                      <a:pt x="620081" y="401940"/>
                      <a:pt x="618255" y="399811"/>
                      <a:pt x="616545" y="397606"/>
                    </a:cubicBezTo>
                    <a:lnTo>
                      <a:pt x="608619" y="385042"/>
                    </a:lnTo>
                    <a:lnTo>
                      <a:pt x="586314" y="391327"/>
                    </a:lnTo>
                    <a:cubicBezTo>
                      <a:pt x="583109" y="392231"/>
                      <a:pt x="579778" y="390365"/>
                      <a:pt x="578875" y="387159"/>
                    </a:cubicBezTo>
                    <a:lnTo>
                      <a:pt x="572333" y="363946"/>
                    </a:lnTo>
                    <a:cubicBezTo>
                      <a:pt x="571430" y="360741"/>
                      <a:pt x="573296" y="357410"/>
                      <a:pt x="576501" y="356507"/>
                    </a:cubicBezTo>
                    <a:lnTo>
                      <a:pt x="598806" y="350221"/>
                    </a:lnTo>
                    <a:lnTo>
                      <a:pt x="599005" y="335367"/>
                    </a:lnTo>
                    <a:cubicBezTo>
                      <a:pt x="599313" y="332594"/>
                      <a:pt x="599758" y="329824"/>
                      <a:pt x="600343" y="327068"/>
                    </a:cubicBezTo>
                    <a:lnTo>
                      <a:pt x="602317" y="319621"/>
                    </a:lnTo>
                    <a:lnTo>
                      <a:pt x="582210" y="308356"/>
                    </a:lnTo>
                    <a:cubicBezTo>
                      <a:pt x="579305" y="306728"/>
                      <a:pt x="578270" y="303053"/>
                      <a:pt x="579898" y="300148"/>
                    </a:cubicBezTo>
                    <a:lnTo>
                      <a:pt x="591686" y="279108"/>
                    </a:lnTo>
                    <a:cubicBezTo>
                      <a:pt x="593314" y="276203"/>
                      <a:pt x="596988" y="275168"/>
                      <a:pt x="599893" y="276795"/>
                    </a:cubicBezTo>
                    <a:lnTo>
                      <a:pt x="620000" y="288061"/>
                    </a:lnTo>
                    <a:lnTo>
                      <a:pt x="625321" y="282489"/>
                    </a:lnTo>
                    <a:cubicBezTo>
                      <a:pt x="627366" y="280551"/>
                      <a:pt x="629495" y="278725"/>
                      <a:pt x="631700" y="277015"/>
                    </a:cubicBezTo>
                    <a:lnTo>
                      <a:pt x="644264" y="269089"/>
                    </a:lnTo>
                    <a:lnTo>
                      <a:pt x="637978" y="246784"/>
                    </a:lnTo>
                    <a:cubicBezTo>
                      <a:pt x="637075" y="243579"/>
                      <a:pt x="638941" y="240248"/>
                      <a:pt x="642146" y="239345"/>
                    </a:cubicBezTo>
                    <a:lnTo>
                      <a:pt x="665360" y="232803"/>
                    </a:lnTo>
                    <a:cubicBezTo>
                      <a:pt x="666161" y="232578"/>
                      <a:pt x="666970" y="232525"/>
                      <a:pt x="667747" y="232623"/>
                    </a:cubicBezTo>
                    <a:close/>
                    <a:moveTo>
                      <a:pt x="783441" y="76652"/>
                    </a:moveTo>
                    <a:cubicBezTo>
                      <a:pt x="750178" y="76652"/>
                      <a:pt x="723214" y="103616"/>
                      <a:pt x="723214" y="136878"/>
                    </a:cubicBezTo>
                    <a:cubicBezTo>
                      <a:pt x="723214" y="170140"/>
                      <a:pt x="750178" y="197105"/>
                      <a:pt x="783441" y="197105"/>
                    </a:cubicBezTo>
                    <a:cubicBezTo>
                      <a:pt x="816703" y="197105"/>
                      <a:pt x="843667" y="170140"/>
                      <a:pt x="843667" y="136878"/>
                    </a:cubicBezTo>
                    <a:cubicBezTo>
                      <a:pt x="843667" y="103616"/>
                      <a:pt x="816703" y="76652"/>
                      <a:pt x="783441" y="76652"/>
                    </a:cubicBezTo>
                    <a:close/>
                    <a:moveTo>
                      <a:pt x="768840" y="0"/>
                    </a:moveTo>
                    <a:lnTo>
                      <a:pt x="798041" y="0"/>
                    </a:lnTo>
                    <a:cubicBezTo>
                      <a:pt x="802073" y="0"/>
                      <a:pt x="805341" y="3268"/>
                      <a:pt x="805341" y="7300"/>
                    </a:cubicBezTo>
                    <a:lnTo>
                      <a:pt x="805341" y="35205"/>
                    </a:lnTo>
                    <a:lnTo>
                      <a:pt x="814375" y="37528"/>
                    </a:lnTo>
                    <a:cubicBezTo>
                      <a:pt x="817633" y="38541"/>
                      <a:pt x="820821" y="39710"/>
                      <a:pt x="823933" y="41026"/>
                    </a:cubicBezTo>
                    <a:lnTo>
                      <a:pt x="839741" y="49606"/>
                    </a:lnTo>
                    <a:lnTo>
                      <a:pt x="859580" y="29767"/>
                    </a:lnTo>
                    <a:cubicBezTo>
                      <a:pt x="861005" y="28341"/>
                      <a:pt x="862874" y="27628"/>
                      <a:pt x="864742" y="27628"/>
                    </a:cubicBezTo>
                    <a:cubicBezTo>
                      <a:pt x="866610" y="27628"/>
                      <a:pt x="868479" y="28341"/>
                      <a:pt x="869904" y="29767"/>
                    </a:cubicBezTo>
                    <a:lnTo>
                      <a:pt x="890552" y="50415"/>
                    </a:lnTo>
                    <a:cubicBezTo>
                      <a:pt x="893403" y="53265"/>
                      <a:pt x="893403" y="57888"/>
                      <a:pt x="890552" y="60739"/>
                    </a:cubicBezTo>
                    <a:lnTo>
                      <a:pt x="870713" y="80578"/>
                    </a:lnTo>
                    <a:lnTo>
                      <a:pt x="879293" y="96386"/>
                    </a:lnTo>
                    <a:cubicBezTo>
                      <a:pt x="880609" y="99497"/>
                      <a:pt x="881778" y="102686"/>
                      <a:pt x="882791" y="105944"/>
                    </a:cubicBezTo>
                    <a:lnTo>
                      <a:pt x="885114" y="114978"/>
                    </a:lnTo>
                    <a:lnTo>
                      <a:pt x="913019" y="114978"/>
                    </a:lnTo>
                    <a:cubicBezTo>
                      <a:pt x="917050" y="114978"/>
                      <a:pt x="920319" y="118246"/>
                      <a:pt x="920319" y="122278"/>
                    </a:cubicBezTo>
                    <a:lnTo>
                      <a:pt x="920319" y="151479"/>
                    </a:lnTo>
                    <a:cubicBezTo>
                      <a:pt x="920319" y="155511"/>
                      <a:pt x="917050" y="158779"/>
                      <a:pt x="913019" y="158779"/>
                    </a:cubicBezTo>
                    <a:lnTo>
                      <a:pt x="885114" y="158779"/>
                    </a:lnTo>
                    <a:lnTo>
                      <a:pt x="882791" y="167813"/>
                    </a:lnTo>
                    <a:cubicBezTo>
                      <a:pt x="881778" y="171070"/>
                      <a:pt x="880609" y="174259"/>
                      <a:pt x="879293" y="177371"/>
                    </a:cubicBezTo>
                    <a:lnTo>
                      <a:pt x="870713" y="193179"/>
                    </a:lnTo>
                    <a:lnTo>
                      <a:pt x="890552" y="213018"/>
                    </a:lnTo>
                    <a:cubicBezTo>
                      <a:pt x="893403" y="215869"/>
                      <a:pt x="893403" y="220491"/>
                      <a:pt x="890552" y="223342"/>
                    </a:cubicBezTo>
                    <a:lnTo>
                      <a:pt x="869904" y="243990"/>
                    </a:lnTo>
                    <a:cubicBezTo>
                      <a:pt x="867053" y="246841"/>
                      <a:pt x="862431" y="246841"/>
                      <a:pt x="859580" y="243990"/>
                    </a:cubicBezTo>
                    <a:lnTo>
                      <a:pt x="839741" y="224151"/>
                    </a:lnTo>
                    <a:lnTo>
                      <a:pt x="823933" y="232731"/>
                    </a:lnTo>
                    <a:cubicBezTo>
                      <a:pt x="820821" y="234047"/>
                      <a:pt x="817633" y="235216"/>
                      <a:pt x="814375" y="236229"/>
                    </a:cubicBezTo>
                    <a:lnTo>
                      <a:pt x="805341" y="238552"/>
                    </a:lnTo>
                    <a:lnTo>
                      <a:pt x="805341" y="266456"/>
                    </a:lnTo>
                    <a:cubicBezTo>
                      <a:pt x="805341" y="270488"/>
                      <a:pt x="802073" y="273757"/>
                      <a:pt x="798041" y="273757"/>
                    </a:cubicBezTo>
                    <a:lnTo>
                      <a:pt x="768840" y="273757"/>
                    </a:lnTo>
                    <a:cubicBezTo>
                      <a:pt x="764808" y="273757"/>
                      <a:pt x="761540" y="270488"/>
                      <a:pt x="761540" y="266456"/>
                    </a:cubicBezTo>
                    <a:lnTo>
                      <a:pt x="761540" y="238552"/>
                    </a:lnTo>
                    <a:lnTo>
                      <a:pt x="752506" y="236229"/>
                    </a:lnTo>
                    <a:cubicBezTo>
                      <a:pt x="749249" y="235216"/>
                      <a:pt x="746060" y="234047"/>
                      <a:pt x="742948" y="232731"/>
                    </a:cubicBezTo>
                    <a:lnTo>
                      <a:pt x="727140" y="224151"/>
                    </a:lnTo>
                    <a:lnTo>
                      <a:pt x="707301" y="243990"/>
                    </a:lnTo>
                    <a:cubicBezTo>
                      <a:pt x="704450" y="246841"/>
                      <a:pt x="699828" y="246841"/>
                      <a:pt x="696977" y="243990"/>
                    </a:cubicBezTo>
                    <a:lnTo>
                      <a:pt x="676329" y="223342"/>
                    </a:lnTo>
                    <a:cubicBezTo>
                      <a:pt x="673478" y="220491"/>
                      <a:pt x="673478" y="215869"/>
                      <a:pt x="676329" y="213018"/>
                    </a:cubicBezTo>
                    <a:lnTo>
                      <a:pt x="696168" y="193179"/>
                    </a:lnTo>
                    <a:lnTo>
                      <a:pt x="687588" y="177371"/>
                    </a:lnTo>
                    <a:cubicBezTo>
                      <a:pt x="686272" y="174259"/>
                      <a:pt x="685103" y="171070"/>
                      <a:pt x="684090" y="167813"/>
                    </a:cubicBezTo>
                    <a:lnTo>
                      <a:pt x="681767" y="158779"/>
                    </a:lnTo>
                    <a:lnTo>
                      <a:pt x="653863" y="158779"/>
                    </a:lnTo>
                    <a:cubicBezTo>
                      <a:pt x="649831" y="158779"/>
                      <a:pt x="646562" y="155511"/>
                      <a:pt x="646562" y="151479"/>
                    </a:cubicBezTo>
                    <a:lnTo>
                      <a:pt x="646562" y="122278"/>
                    </a:lnTo>
                    <a:cubicBezTo>
                      <a:pt x="646562" y="118246"/>
                      <a:pt x="649831" y="114978"/>
                      <a:pt x="653863" y="114978"/>
                    </a:cubicBezTo>
                    <a:lnTo>
                      <a:pt x="681767" y="114978"/>
                    </a:lnTo>
                    <a:lnTo>
                      <a:pt x="684090" y="105944"/>
                    </a:lnTo>
                    <a:cubicBezTo>
                      <a:pt x="685103" y="102686"/>
                      <a:pt x="686272" y="99497"/>
                      <a:pt x="687588" y="96386"/>
                    </a:cubicBezTo>
                    <a:lnTo>
                      <a:pt x="696168" y="80578"/>
                    </a:lnTo>
                    <a:lnTo>
                      <a:pt x="676329" y="60739"/>
                    </a:lnTo>
                    <a:cubicBezTo>
                      <a:pt x="673478" y="57888"/>
                      <a:pt x="673478" y="53266"/>
                      <a:pt x="676329" y="50415"/>
                    </a:cubicBezTo>
                    <a:lnTo>
                      <a:pt x="696977" y="29767"/>
                    </a:lnTo>
                    <a:cubicBezTo>
                      <a:pt x="699828" y="26916"/>
                      <a:pt x="704450" y="26916"/>
                      <a:pt x="707301" y="29767"/>
                    </a:cubicBezTo>
                    <a:lnTo>
                      <a:pt x="727140" y="49606"/>
                    </a:lnTo>
                    <a:lnTo>
                      <a:pt x="742948" y="41026"/>
                    </a:lnTo>
                    <a:cubicBezTo>
                      <a:pt x="746060" y="39710"/>
                      <a:pt x="749249" y="38541"/>
                      <a:pt x="752506" y="37528"/>
                    </a:cubicBezTo>
                    <a:lnTo>
                      <a:pt x="761540" y="35205"/>
                    </a:lnTo>
                    <a:lnTo>
                      <a:pt x="761540" y="7300"/>
                    </a:lnTo>
                    <a:cubicBezTo>
                      <a:pt x="761540" y="3268"/>
                      <a:pt x="764808" y="0"/>
                      <a:pt x="76884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15" name="Group 14"/>
            <p:cNvGrpSpPr/>
            <p:nvPr/>
          </p:nvGrpSpPr>
          <p:grpSpPr>
            <a:xfrm>
              <a:off x="4606700" y="1544068"/>
              <a:ext cx="757765" cy="757765"/>
              <a:chOff x="4760115" y="1347055"/>
              <a:chExt cx="822960" cy="822960"/>
            </a:xfrm>
          </p:grpSpPr>
          <p:sp>
            <p:nvSpPr>
              <p:cNvPr id="9" name="Oval 8"/>
              <p:cNvSpPr>
                <a:spLocks noChangeAspect="1"/>
              </p:cNvSpPr>
              <p:nvPr/>
            </p:nvSpPr>
            <p:spPr>
              <a:xfrm>
                <a:off x="4760115" y="1347055"/>
                <a:ext cx="822960" cy="82296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Freeform: Shape 14">
                <a:extLst>
                  <a:ext uri="{FF2B5EF4-FFF2-40B4-BE49-F238E27FC236}">
                    <a16:creationId xmlns:a16="http://schemas.microsoft.com/office/drawing/2014/main" id="{280DEB8E-4045-4F9D-8029-518DFB1EE0BA}"/>
                  </a:ext>
                </a:extLst>
              </p:cNvPr>
              <p:cNvSpPr>
                <a:spLocks noChangeAspect="1"/>
              </p:cNvSpPr>
              <p:nvPr/>
            </p:nvSpPr>
            <p:spPr>
              <a:xfrm>
                <a:off x="4805835" y="1410398"/>
                <a:ext cx="731520" cy="570764"/>
              </a:xfrm>
              <a:custGeom>
                <a:avLst/>
                <a:gdLst>
                  <a:gd name="connsiteX0" fmla="*/ 318967 w 1501587"/>
                  <a:gd name="connsiteY0" fmla="*/ 962749 h 1171599"/>
                  <a:gd name="connsiteX1" fmla="*/ 311785 w 1501587"/>
                  <a:gd name="connsiteY1" fmla="*/ 969931 h 1171599"/>
                  <a:gd name="connsiteX2" fmla="*/ 318967 w 1501587"/>
                  <a:gd name="connsiteY2" fmla="*/ 977112 h 1171599"/>
                  <a:gd name="connsiteX3" fmla="*/ 326147 w 1501587"/>
                  <a:gd name="connsiteY3" fmla="*/ 969931 h 1171599"/>
                  <a:gd name="connsiteX4" fmla="*/ 318967 w 1501587"/>
                  <a:gd name="connsiteY4" fmla="*/ 962749 h 1171599"/>
                  <a:gd name="connsiteX5" fmla="*/ 313979 w 1501587"/>
                  <a:gd name="connsiteY5" fmla="*/ 935841 h 1171599"/>
                  <a:gd name="connsiteX6" fmla="*/ 306798 w 1501587"/>
                  <a:gd name="connsiteY6" fmla="*/ 943022 h 1171599"/>
                  <a:gd name="connsiteX7" fmla="*/ 313979 w 1501587"/>
                  <a:gd name="connsiteY7" fmla="*/ 950204 h 1171599"/>
                  <a:gd name="connsiteX8" fmla="*/ 321161 w 1501587"/>
                  <a:gd name="connsiteY8" fmla="*/ 943022 h 1171599"/>
                  <a:gd name="connsiteX9" fmla="*/ 313979 w 1501587"/>
                  <a:gd name="connsiteY9" fmla="*/ 935841 h 1171599"/>
                  <a:gd name="connsiteX10" fmla="*/ 300814 w 1501587"/>
                  <a:gd name="connsiteY10" fmla="*/ 908933 h 1171599"/>
                  <a:gd name="connsiteX11" fmla="*/ 293633 w 1501587"/>
                  <a:gd name="connsiteY11" fmla="*/ 916114 h 1171599"/>
                  <a:gd name="connsiteX12" fmla="*/ 300814 w 1501587"/>
                  <a:gd name="connsiteY12" fmla="*/ 923295 h 1171599"/>
                  <a:gd name="connsiteX13" fmla="*/ 307995 w 1501587"/>
                  <a:gd name="connsiteY13" fmla="*/ 916114 h 1171599"/>
                  <a:gd name="connsiteX14" fmla="*/ 300814 w 1501587"/>
                  <a:gd name="connsiteY14" fmla="*/ 908933 h 1171599"/>
                  <a:gd name="connsiteX15" fmla="*/ 286452 w 1501587"/>
                  <a:gd name="connsiteY15" fmla="*/ 880634 h 1171599"/>
                  <a:gd name="connsiteX16" fmla="*/ 279270 w 1501587"/>
                  <a:gd name="connsiteY16" fmla="*/ 887815 h 1171599"/>
                  <a:gd name="connsiteX17" fmla="*/ 286452 w 1501587"/>
                  <a:gd name="connsiteY17" fmla="*/ 894997 h 1171599"/>
                  <a:gd name="connsiteX18" fmla="*/ 293633 w 1501587"/>
                  <a:gd name="connsiteY18" fmla="*/ 887815 h 1171599"/>
                  <a:gd name="connsiteX19" fmla="*/ 286452 w 1501587"/>
                  <a:gd name="connsiteY19" fmla="*/ 880634 h 1171599"/>
                  <a:gd name="connsiteX20" fmla="*/ 1170608 w 1501587"/>
                  <a:gd name="connsiteY20" fmla="*/ 779179 h 1171599"/>
                  <a:gd name="connsiteX21" fmla="*/ 1130752 w 1501587"/>
                  <a:gd name="connsiteY21" fmla="*/ 868619 h 1171599"/>
                  <a:gd name="connsiteX22" fmla="*/ 1235097 w 1501587"/>
                  <a:gd name="connsiteY22" fmla="*/ 923896 h 1171599"/>
                  <a:gd name="connsiteX23" fmla="*/ 1339443 w 1501587"/>
                  <a:gd name="connsiteY23" fmla="*/ 868619 h 1171599"/>
                  <a:gd name="connsiteX24" fmla="*/ 1299822 w 1501587"/>
                  <a:gd name="connsiteY24" fmla="*/ 779708 h 1171599"/>
                  <a:gd name="connsiteX25" fmla="*/ 1298045 w 1501587"/>
                  <a:gd name="connsiteY25" fmla="*/ 780755 h 1171599"/>
                  <a:gd name="connsiteX26" fmla="*/ 1240394 w 1501587"/>
                  <a:gd name="connsiteY26" fmla="*/ 793392 h 1171599"/>
                  <a:gd name="connsiteX27" fmla="*/ 1236965 w 1501587"/>
                  <a:gd name="connsiteY27" fmla="*/ 793016 h 1171599"/>
                  <a:gd name="connsiteX28" fmla="*/ 1233537 w 1501587"/>
                  <a:gd name="connsiteY28" fmla="*/ 793392 h 1171599"/>
                  <a:gd name="connsiteX29" fmla="*/ 1175886 w 1501587"/>
                  <a:gd name="connsiteY29" fmla="*/ 780755 h 1171599"/>
                  <a:gd name="connsiteX30" fmla="*/ 1173210 w 1501587"/>
                  <a:gd name="connsiteY30" fmla="*/ 779179 h 1171599"/>
                  <a:gd name="connsiteX31" fmla="*/ 809889 w 1501587"/>
                  <a:gd name="connsiteY31" fmla="*/ 615988 h 1171599"/>
                  <a:gd name="connsiteX32" fmla="*/ 810033 w 1501587"/>
                  <a:gd name="connsiteY32" fmla="*/ 617546 h 1171599"/>
                  <a:gd name="connsiteX33" fmla="*/ 810178 w 1501587"/>
                  <a:gd name="connsiteY33" fmla="*/ 615988 h 1171599"/>
                  <a:gd name="connsiteX34" fmla="*/ 245671 w 1501587"/>
                  <a:gd name="connsiteY34" fmla="*/ 556890 h 1171599"/>
                  <a:gd name="connsiteX35" fmla="*/ 176757 w 1501587"/>
                  <a:gd name="connsiteY35" fmla="*/ 627915 h 1171599"/>
                  <a:gd name="connsiteX36" fmla="*/ 324372 w 1501587"/>
                  <a:gd name="connsiteY36" fmla="*/ 828398 h 1171599"/>
                  <a:gd name="connsiteX37" fmla="*/ 475975 w 1501587"/>
                  <a:gd name="connsiteY37" fmla="*/ 601982 h 1171599"/>
                  <a:gd name="connsiteX38" fmla="*/ 274501 w 1501587"/>
                  <a:gd name="connsiteY38" fmla="*/ 559086 h 1171599"/>
                  <a:gd name="connsiteX39" fmla="*/ 245671 w 1501587"/>
                  <a:gd name="connsiteY39" fmla="*/ 556890 h 1171599"/>
                  <a:gd name="connsiteX40" fmla="*/ 1300372 w 1501587"/>
                  <a:gd name="connsiteY40" fmla="*/ 492217 h 1171599"/>
                  <a:gd name="connsiteX41" fmla="*/ 1281986 w 1501587"/>
                  <a:gd name="connsiteY41" fmla="*/ 493656 h 1171599"/>
                  <a:gd name="connsiteX42" fmla="*/ 1203339 w 1501587"/>
                  <a:gd name="connsiteY42" fmla="*/ 516031 h 1171599"/>
                  <a:gd name="connsiteX43" fmla="*/ 1139844 w 1501587"/>
                  <a:gd name="connsiteY43" fmla="*/ 554122 h 1171599"/>
                  <a:gd name="connsiteX44" fmla="*/ 1118621 w 1501587"/>
                  <a:gd name="connsiteY44" fmla="*/ 573059 h 1171599"/>
                  <a:gd name="connsiteX45" fmla="*/ 1117820 w 1501587"/>
                  <a:gd name="connsiteY45" fmla="*/ 576305 h 1171599"/>
                  <a:gd name="connsiteX46" fmla="*/ 1115382 w 1501587"/>
                  <a:gd name="connsiteY46" fmla="*/ 606720 h 1171599"/>
                  <a:gd name="connsiteX47" fmla="*/ 1235388 w 1501587"/>
                  <a:gd name="connsiteY47" fmla="*/ 757637 h 1171599"/>
                  <a:gd name="connsiteX48" fmla="*/ 1352957 w 1501587"/>
                  <a:gd name="connsiteY48" fmla="*/ 637135 h 1171599"/>
                  <a:gd name="connsiteX49" fmla="*/ 1354813 w 1501587"/>
                  <a:gd name="connsiteY49" fmla="*/ 613976 h 1171599"/>
                  <a:gd name="connsiteX50" fmla="*/ 1353548 w 1501587"/>
                  <a:gd name="connsiteY50" fmla="*/ 612649 h 1171599"/>
                  <a:gd name="connsiteX51" fmla="*/ 1309445 w 1501587"/>
                  <a:gd name="connsiteY51" fmla="*/ 529067 h 1171599"/>
                  <a:gd name="connsiteX52" fmla="*/ 1300913 w 1501587"/>
                  <a:gd name="connsiteY52" fmla="*/ 496149 h 1171599"/>
                  <a:gd name="connsiteX53" fmla="*/ 323194 w 1501587"/>
                  <a:gd name="connsiteY53" fmla="*/ 427446 h 1171599"/>
                  <a:gd name="connsiteX54" fmla="*/ 323882 w 1501587"/>
                  <a:gd name="connsiteY54" fmla="*/ 427488 h 1171599"/>
                  <a:gd name="connsiteX55" fmla="*/ 325191 w 1501587"/>
                  <a:gd name="connsiteY55" fmla="*/ 427446 h 1171599"/>
                  <a:gd name="connsiteX56" fmla="*/ 495538 w 1501587"/>
                  <a:gd name="connsiteY56" fmla="*/ 624930 h 1171599"/>
                  <a:gd name="connsiteX57" fmla="*/ 495100 w 1501587"/>
                  <a:gd name="connsiteY57" fmla="*/ 629052 h 1171599"/>
                  <a:gd name="connsiteX58" fmla="*/ 495544 w 1501587"/>
                  <a:gd name="connsiteY58" fmla="*/ 639890 h 1171599"/>
                  <a:gd name="connsiteX59" fmla="*/ 323194 w 1501587"/>
                  <a:gd name="connsiteY59" fmla="*/ 852335 h 1171599"/>
                  <a:gd name="connsiteX60" fmla="*/ 150845 w 1501587"/>
                  <a:gd name="connsiteY60" fmla="*/ 639890 h 1171599"/>
                  <a:gd name="connsiteX61" fmla="*/ 151397 w 1501587"/>
                  <a:gd name="connsiteY61" fmla="*/ 626420 h 1171599"/>
                  <a:gd name="connsiteX62" fmla="*/ 150845 w 1501587"/>
                  <a:gd name="connsiteY62" fmla="*/ 622934 h 1171599"/>
                  <a:gd name="connsiteX63" fmla="*/ 308050 w 1501587"/>
                  <a:gd name="connsiteY63" fmla="*/ 428005 h 1171599"/>
                  <a:gd name="connsiteX64" fmla="*/ 320990 w 1501587"/>
                  <a:gd name="connsiteY64" fmla="*/ 427582 h 1171599"/>
                  <a:gd name="connsiteX65" fmla="*/ 1233272 w 1501587"/>
                  <a:gd name="connsiteY65" fmla="*/ 378365 h 1171599"/>
                  <a:gd name="connsiteX66" fmla="*/ 1385851 w 1501587"/>
                  <a:gd name="connsiteY66" fmla="*/ 488295 h 1171599"/>
                  <a:gd name="connsiteX67" fmla="*/ 1392010 w 1501587"/>
                  <a:gd name="connsiteY67" fmla="*/ 503671 h 1171599"/>
                  <a:gd name="connsiteX68" fmla="*/ 1392697 w 1501587"/>
                  <a:gd name="connsiteY68" fmla="*/ 504529 h 1171599"/>
                  <a:gd name="connsiteX69" fmla="*/ 1408688 w 1501587"/>
                  <a:gd name="connsiteY69" fmla="*/ 550016 h 1171599"/>
                  <a:gd name="connsiteX70" fmla="*/ 1412700 w 1501587"/>
                  <a:gd name="connsiteY70" fmla="*/ 573039 h 1171599"/>
                  <a:gd name="connsiteX71" fmla="*/ 1413537 w 1501587"/>
                  <a:gd name="connsiteY71" fmla="*/ 577451 h 1171599"/>
                  <a:gd name="connsiteX72" fmla="*/ 1413663 w 1501587"/>
                  <a:gd name="connsiteY72" fmla="*/ 578558 h 1171599"/>
                  <a:gd name="connsiteX73" fmla="*/ 1414100 w 1501587"/>
                  <a:gd name="connsiteY73" fmla="*/ 581071 h 1171599"/>
                  <a:gd name="connsiteX74" fmla="*/ 1415061 w 1501587"/>
                  <a:gd name="connsiteY74" fmla="*/ 590973 h 1171599"/>
                  <a:gd name="connsiteX75" fmla="*/ 1416326 w 1501587"/>
                  <a:gd name="connsiteY75" fmla="*/ 602207 h 1171599"/>
                  <a:gd name="connsiteX76" fmla="*/ 1416436 w 1501587"/>
                  <a:gd name="connsiteY76" fmla="*/ 605151 h 1171599"/>
                  <a:gd name="connsiteX77" fmla="*/ 1417540 w 1501587"/>
                  <a:gd name="connsiteY77" fmla="*/ 616539 h 1171599"/>
                  <a:gd name="connsiteX78" fmla="*/ 1417752 w 1501587"/>
                  <a:gd name="connsiteY78" fmla="*/ 697328 h 1171599"/>
                  <a:gd name="connsiteX79" fmla="*/ 1408877 w 1501587"/>
                  <a:gd name="connsiteY79" fmla="*/ 777541 h 1171599"/>
                  <a:gd name="connsiteX80" fmla="*/ 1403417 w 1501587"/>
                  <a:gd name="connsiteY80" fmla="*/ 803847 h 1171599"/>
                  <a:gd name="connsiteX81" fmla="*/ 1420303 w 1501587"/>
                  <a:gd name="connsiteY81" fmla="*/ 813796 h 1171599"/>
                  <a:gd name="connsiteX82" fmla="*/ 1501587 w 1501587"/>
                  <a:gd name="connsiteY82" fmla="*/ 979767 h 1171599"/>
                  <a:gd name="connsiteX83" fmla="*/ 1501587 w 1501587"/>
                  <a:gd name="connsiteY83" fmla="*/ 1064165 h 1171599"/>
                  <a:gd name="connsiteX84" fmla="*/ 1060227 w 1501587"/>
                  <a:gd name="connsiteY84" fmla="*/ 1064165 h 1171599"/>
                  <a:gd name="connsiteX85" fmla="*/ 1062509 w 1501587"/>
                  <a:gd name="connsiteY85" fmla="*/ 1077208 h 1171599"/>
                  <a:gd name="connsiteX86" fmla="*/ 1062509 w 1501587"/>
                  <a:gd name="connsiteY86" fmla="*/ 1171599 h 1171599"/>
                  <a:gd name="connsiteX87" fmla="*/ 568705 w 1501587"/>
                  <a:gd name="connsiteY87" fmla="*/ 1171599 h 1171599"/>
                  <a:gd name="connsiteX88" fmla="*/ 568705 w 1501587"/>
                  <a:gd name="connsiteY88" fmla="*/ 1113230 h 1171599"/>
                  <a:gd name="connsiteX89" fmla="*/ 33604 w 1501587"/>
                  <a:gd name="connsiteY89" fmla="*/ 1113230 h 1171599"/>
                  <a:gd name="connsiteX90" fmla="*/ 0 w 1501587"/>
                  <a:gd name="connsiteY90" fmla="*/ 1083731 h 1171599"/>
                  <a:gd name="connsiteX91" fmla="*/ 41891 w 1501587"/>
                  <a:gd name="connsiteY91" fmla="*/ 940106 h 1171599"/>
                  <a:gd name="connsiteX92" fmla="*/ 215437 w 1501587"/>
                  <a:gd name="connsiteY92" fmla="*/ 832387 h 1171599"/>
                  <a:gd name="connsiteX93" fmla="*/ 299218 w 1501587"/>
                  <a:gd name="connsiteY93" fmla="*/ 872284 h 1171599"/>
                  <a:gd name="connsiteX94" fmla="*/ 323155 w 1501587"/>
                  <a:gd name="connsiteY94" fmla="*/ 936117 h 1171599"/>
                  <a:gd name="connsiteX95" fmla="*/ 347093 w 1501587"/>
                  <a:gd name="connsiteY95" fmla="*/ 872284 h 1171599"/>
                  <a:gd name="connsiteX96" fmla="*/ 430874 w 1501587"/>
                  <a:gd name="connsiteY96" fmla="*/ 832387 h 1171599"/>
                  <a:gd name="connsiteX97" fmla="*/ 604420 w 1501587"/>
                  <a:gd name="connsiteY97" fmla="*/ 940106 h 1171599"/>
                  <a:gd name="connsiteX98" fmla="*/ 619985 w 1501587"/>
                  <a:gd name="connsiteY98" fmla="*/ 965111 h 1171599"/>
                  <a:gd name="connsiteX99" fmla="*/ 643699 w 1501587"/>
                  <a:gd name="connsiteY99" fmla="*/ 946662 h 1171599"/>
                  <a:gd name="connsiteX100" fmla="*/ 691495 w 1501587"/>
                  <a:gd name="connsiteY100" fmla="*/ 935528 h 1171599"/>
                  <a:gd name="connsiteX101" fmla="*/ 739410 w 1501587"/>
                  <a:gd name="connsiteY101" fmla="*/ 935528 h 1171599"/>
                  <a:gd name="connsiteX102" fmla="*/ 704393 w 1501587"/>
                  <a:gd name="connsiteY102" fmla="*/ 964662 h 1171599"/>
                  <a:gd name="connsiteX103" fmla="*/ 702988 w 1501587"/>
                  <a:gd name="connsiteY103" fmla="*/ 964662 h 1171599"/>
                  <a:gd name="connsiteX104" fmla="*/ 703484 w 1501587"/>
                  <a:gd name="connsiteY104" fmla="*/ 965418 h 1171599"/>
                  <a:gd name="connsiteX105" fmla="*/ 702988 w 1501587"/>
                  <a:gd name="connsiteY105" fmla="*/ 965832 h 1171599"/>
                  <a:gd name="connsiteX106" fmla="*/ 703756 w 1501587"/>
                  <a:gd name="connsiteY106" fmla="*/ 965832 h 1171599"/>
                  <a:gd name="connsiteX107" fmla="*/ 816943 w 1501587"/>
                  <a:gd name="connsiteY107" fmla="*/ 1138363 h 1171599"/>
                  <a:gd name="connsiteX108" fmla="*/ 930131 w 1501587"/>
                  <a:gd name="connsiteY108" fmla="*/ 965832 h 1171599"/>
                  <a:gd name="connsiteX109" fmla="*/ 930898 w 1501587"/>
                  <a:gd name="connsiteY109" fmla="*/ 965832 h 1171599"/>
                  <a:gd name="connsiteX110" fmla="*/ 930401 w 1501587"/>
                  <a:gd name="connsiteY110" fmla="*/ 965418 h 1171599"/>
                  <a:gd name="connsiteX111" fmla="*/ 930898 w 1501587"/>
                  <a:gd name="connsiteY111" fmla="*/ 964662 h 1171599"/>
                  <a:gd name="connsiteX112" fmla="*/ 929492 w 1501587"/>
                  <a:gd name="connsiteY112" fmla="*/ 964662 h 1171599"/>
                  <a:gd name="connsiteX113" fmla="*/ 894476 w 1501587"/>
                  <a:gd name="connsiteY113" fmla="*/ 935528 h 1171599"/>
                  <a:gd name="connsiteX114" fmla="*/ 939720 w 1501587"/>
                  <a:gd name="connsiteY114" fmla="*/ 935528 h 1171599"/>
                  <a:gd name="connsiteX115" fmla="*/ 973412 w 1501587"/>
                  <a:gd name="connsiteY115" fmla="*/ 943377 h 1171599"/>
                  <a:gd name="connsiteX116" fmla="*/ 974993 w 1501587"/>
                  <a:gd name="connsiteY116" fmla="*/ 929746 h 1171599"/>
                  <a:gd name="connsiteX117" fmla="*/ 985955 w 1501587"/>
                  <a:gd name="connsiteY117" fmla="*/ 899498 h 1171599"/>
                  <a:gd name="connsiteX118" fmla="*/ 972516 w 1501587"/>
                  <a:gd name="connsiteY118" fmla="*/ 899779 h 1171599"/>
                  <a:gd name="connsiteX119" fmla="*/ 862371 w 1501587"/>
                  <a:gd name="connsiteY119" fmla="*/ 899208 h 1171599"/>
                  <a:gd name="connsiteX120" fmla="*/ 851143 w 1501587"/>
                  <a:gd name="connsiteY120" fmla="*/ 899074 h 1171599"/>
                  <a:gd name="connsiteX121" fmla="*/ 854591 w 1501587"/>
                  <a:gd name="connsiteY121" fmla="*/ 898727 h 1171599"/>
                  <a:gd name="connsiteX122" fmla="*/ 939042 w 1501587"/>
                  <a:gd name="connsiteY122" fmla="*/ 795110 h 1171599"/>
                  <a:gd name="connsiteX123" fmla="*/ 939042 w 1501587"/>
                  <a:gd name="connsiteY123" fmla="*/ 721754 h 1171599"/>
                  <a:gd name="connsiteX124" fmla="*/ 936892 w 1501587"/>
                  <a:gd name="connsiteY124" fmla="*/ 700438 h 1171599"/>
                  <a:gd name="connsiteX125" fmla="*/ 936097 w 1501587"/>
                  <a:gd name="connsiteY125" fmla="*/ 697878 h 1171599"/>
                  <a:gd name="connsiteX126" fmla="*/ 931067 w 1501587"/>
                  <a:gd name="connsiteY126" fmla="*/ 702384 h 1171599"/>
                  <a:gd name="connsiteX127" fmla="*/ 887191 w 1501587"/>
                  <a:gd name="connsiteY127" fmla="*/ 716932 h 1171599"/>
                  <a:gd name="connsiteX128" fmla="*/ 810309 w 1501587"/>
                  <a:gd name="connsiteY128" fmla="*/ 648915 h 1171599"/>
                  <a:gd name="connsiteX129" fmla="*/ 810033 w 1501587"/>
                  <a:gd name="connsiteY129" fmla="*/ 645949 h 1171599"/>
                  <a:gd name="connsiteX130" fmla="*/ 809758 w 1501587"/>
                  <a:gd name="connsiteY130" fmla="*/ 648915 h 1171599"/>
                  <a:gd name="connsiteX131" fmla="*/ 732876 w 1501587"/>
                  <a:gd name="connsiteY131" fmla="*/ 716932 h 1171599"/>
                  <a:gd name="connsiteX132" fmla="*/ 702330 w 1501587"/>
                  <a:gd name="connsiteY132" fmla="*/ 710237 h 1171599"/>
                  <a:gd name="connsiteX133" fmla="*/ 693806 w 1501587"/>
                  <a:gd name="connsiteY133" fmla="*/ 705215 h 1171599"/>
                  <a:gd name="connsiteX134" fmla="*/ 692139 w 1501587"/>
                  <a:gd name="connsiteY134" fmla="*/ 721754 h 1171599"/>
                  <a:gd name="connsiteX135" fmla="*/ 692139 w 1501587"/>
                  <a:gd name="connsiteY135" fmla="*/ 795110 h 1171599"/>
                  <a:gd name="connsiteX136" fmla="*/ 756736 w 1501587"/>
                  <a:gd name="connsiteY136" fmla="*/ 892564 h 1171599"/>
                  <a:gd name="connsiteX137" fmla="*/ 776002 w 1501587"/>
                  <a:gd name="connsiteY137" fmla="*/ 898544 h 1171599"/>
                  <a:gd name="connsiteX138" fmla="*/ 605789 w 1501587"/>
                  <a:gd name="connsiteY138" fmla="*/ 897209 h 1171599"/>
                  <a:gd name="connsiteX139" fmla="*/ 578656 w 1501587"/>
                  <a:gd name="connsiteY139" fmla="*/ 839930 h 1171599"/>
                  <a:gd name="connsiteX140" fmla="*/ 641965 w 1501587"/>
                  <a:gd name="connsiteY140" fmla="*/ 764563 h 1171599"/>
                  <a:gd name="connsiteX141" fmla="*/ 635936 w 1501587"/>
                  <a:gd name="connsiteY141" fmla="*/ 668093 h 1171599"/>
                  <a:gd name="connsiteX142" fmla="*/ 782054 w 1501587"/>
                  <a:gd name="connsiteY142" fmla="*/ 488516 h 1171599"/>
                  <a:gd name="connsiteX143" fmla="*/ 814272 w 1501587"/>
                  <a:gd name="connsiteY143" fmla="*/ 485799 h 1171599"/>
                  <a:gd name="connsiteX144" fmla="*/ 849161 w 1501587"/>
                  <a:gd name="connsiteY144" fmla="*/ 488516 h 1171599"/>
                  <a:gd name="connsiteX145" fmla="*/ 995279 w 1501587"/>
                  <a:gd name="connsiteY145" fmla="*/ 668093 h 1171599"/>
                  <a:gd name="connsiteX146" fmla="*/ 989249 w 1501587"/>
                  <a:gd name="connsiteY146" fmla="*/ 764563 h 1171599"/>
                  <a:gd name="connsiteX147" fmla="*/ 1016205 w 1501587"/>
                  <a:gd name="connsiteY147" fmla="*/ 831428 h 1171599"/>
                  <a:gd name="connsiteX148" fmla="*/ 1027618 w 1501587"/>
                  <a:gd name="connsiteY148" fmla="*/ 835284 h 1171599"/>
                  <a:gd name="connsiteX149" fmla="*/ 1050473 w 1501587"/>
                  <a:gd name="connsiteY149" fmla="*/ 813796 h 1171599"/>
                  <a:gd name="connsiteX150" fmla="*/ 1064468 w 1501587"/>
                  <a:gd name="connsiteY150" fmla="*/ 805550 h 1171599"/>
                  <a:gd name="connsiteX151" fmla="*/ 1059865 w 1501587"/>
                  <a:gd name="connsiteY151" fmla="*/ 783369 h 1171599"/>
                  <a:gd name="connsiteX152" fmla="*/ 1050990 w 1501587"/>
                  <a:gd name="connsiteY152" fmla="*/ 703156 h 1171599"/>
                  <a:gd name="connsiteX153" fmla="*/ 1049922 w 1501587"/>
                  <a:gd name="connsiteY153" fmla="*/ 661401 h 1171599"/>
                  <a:gd name="connsiteX154" fmla="*/ 1050203 w 1501587"/>
                  <a:gd name="connsiteY154" fmla="*/ 652817 h 1171599"/>
                  <a:gd name="connsiteX155" fmla="*/ 1049267 w 1501587"/>
                  <a:gd name="connsiteY155" fmla="*/ 627701 h 1171599"/>
                  <a:gd name="connsiteX156" fmla="*/ 1233272 w 1501587"/>
                  <a:gd name="connsiteY156" fmla="*/ 378365 h 1171599"/>
                  <a:gd name="connsiteX157" fmla="*/ 858857 w 1501587"/>
                  <a:gd name="connsiteY157" fmla="*/ 334437 h 1171599"/>
                  <a:gd name="connsiteX158" fmla="*/ 838837 w 1501587"/>
                  <a:gd name="connsiteY158" fmla="*/ 340909 h 1171599"/>
                  <a:gd name="connsiteX159" fmla="*/ 829912 w 1501587"/>
                  <a:gd name="connsiteY159" fmla="*/ 391019 h 1171599"/>
                  <a:gd name="connsiteX160" fmla="*/ 880022 w 1501587"/>
                  <a:gd name="connsiteY160" fmla="*/ 399944 h 1171599"/>
                  <a:gd name="connsiteX161" fmla="*/ 888947 w 1501587"/>
                  <a:gd name="connsiteY161" fmla="*/ 349834 h 1171599"/>
                  <a:gd name="connsiteX162" fmla="*/ 858857 w 1501587"/>
                  <a:gd name="connsiteY162" fmla="*/ 334437 h 1171599"/>
                  <a:gd name="connsiteX163" fmla="*/ 982211 w 1501587"/>
                  <a:gd name="connsiteY163" fmla="*/ 326410 h 1171599"/>
                  <a:gd name="connsiteX164" fmla="*/ 975584 w 1501587"/>
                  <a:gd name="connsiteY164" fmla="*/ 326556 h 1171599"/>
                  <a:gd name="connsiteX165" fmla="*/ 957642 w 1501587"/>
                  <a:gd name="connsiteY165" fmla="*/ 352041 h 1171599"/>
                  <a:gd name="connsiteX166" fmla="*/ 983127 w 1501587"/>
                  <a:gd name="connsiteY166" fmla="*/ 369983 h 1171599"/>
                  <a:gd name="connsiteX167" fmla="*/ 1001069 w 1501587"/>
                  <a:gd name="connsiteY167" fmla="*/ 344498 h 1171599"/>
                  <a:gd name="connsiteX168" fmla="*/ 988369 w 1501587"/>
                  <a:gd name="connsiteY168" fmla="*/ 328155 h 1171599"/>
                  <a:gd name="connsiteX169" fmla="*/ 982211 w 1501587"/>
                  <a:gd name="connsiteY169" fmla="*/ 326410 h 1171599"/>
                  <a:gd name="connsiteX170" fmla="*/ 976048 w 1501587"/>
                  <a:gd name="connsiteY170" fmla="*/ 298005 h 1171599"/>
                  <a:gd name="connsiteX171" fmla="*/ 979137 w 1501587"/>
                  <a:gd name="connsiteY171" fmla="*/ 300180 h 1171599"/>
                  <a:gd name="connsiteX172" fmla="*/ 980885 w 1501587"/>
                  <a:gd name="connsiteY172" fmla="*/ 310241 h 1171599"/>
                  <a:gd name="connsiteX173" fmla="*/ 984287 w 1501587"/>
                  <a:gd name="connsiteY173" fmla="*/ 310513 h 1171599"/>
                  <a:gd name="connsiteX174" fmla="*/ 987952 w 1501587"/>
                  <a:gd name="connsiteY174" fmla="*/ 311175 h 1171599"/>
                  <a:gd name="connsiteX175" fmla="*/ 994189 w 1501587"/>
                  <a:gd name="connsiteY175" fmla="*/ 313279 h 1171599"/>
                  <a:gd name="connsiteX176" fmla="*/ 1000099 w 1501587"/>
                  <a:gd name="connsiteY176" fmla="*/ 304884 h 1171599"/>
                  <a:gd name="connsiteX177" fmla="*/ 1001826 w 1501587"/>
                  <a:gd name="connsiteY177" fmla="*/ 303790 h 1171599"/>
                  <a:gd name="connsiteX178" fmla="*/ 1003821 w 1501587"/>
                  <a:gd name="connsiteY178" fmla="*/ 304237 h 1171599"/>
                  <a:gd name="connsiteX179" fmla="*/ 1012559 w 1501587"/>
                  <a:gd name="connsiteY179" fmla="*/ 310389 h 1171599"/>
                  <a:gd name="connsiteX180" fmla="*/ 1013205 w 1501587"/>
                  <a:gd name="connsiteY180" fmla="*/ 314111 h 1171599"/>
                  <a:gd name="connsiteX181" fmla="*/ 1007295 w 1501587"/>
                  <a:gd name="connsiteY181" fmla="*/ 322506 h 1171599"/>
                  <a:gd name="connsiteX182" fmla="*/ 1011378 w 1501587"/>
                  <a:gd name="connsiteY182" fmla="*/ 327668 h 1171599"/>
                  <a:gd name="connsiteX183" fmla="*/ 1013238 w 1501587"/>
                  <a:gd name="connsiteY183" fmla="*/ 330895 h 1171599"/>
                  <a:gd name="connsiteX184" fmla="*/ 1014641 w 1501587"/>
                  <a:gd name="connsiteY184" fmla="*/ 334007 h 1171599"/>
                  <a:gd name="connsiteX185" fmla="*/ 1024702 w 1501587"/>
                  <a:gd name="connsiteY185" fmla="*/ 332259 h 1171599"/>
                  <a:gd name="connsiteX186" fmla="*/ 1027791 w 1501587"/>
                  <a:gd name="connsiteY186" fmla="*/ 334434 h 1171599"/>
                  <a:gd name="connsiteX187" fmla="*/ 1029619 w 1501587"/>
                  <a:gd name="connsiteY187" fmla="*/ 344962 h 1171599"/>
                  <a:gd name="connsiteX188" fmla="*/ 1027444 w 1501587"/>
                  <a:gd name="connsiteY188" fmla="*/ 348051 h 1171599"/>
                  <a:gd name="connsiteX189" fmla="*/ 1017384 w 1501587"/>
                  <a:gd name="connsiteY189" fmla="*/ 349798 h 1171599"/>
                  <a:gd name="connsiteX190" fmla="*/ 1017112 w 1501587"/>
                  <a:gd name="connsiteY190" fmla="*/ 353201 h 1171599"/>
                  <a:gd name="connsiteX191" fmla="*/ 1016449 w 1501587"/>
                  <a:gd name="connsiteY191" fmla="*/ 356866 h 1171599"/>
                  <a:gd name="connsiteX192" fmla="*/ 1014346 w 1501587"/>
                  <a:gd name="connsiteY192" fmla="*/ 363103 h 1171599"/>
                  <a:gd name="connsiteX193" fmla="*/ 1022741 w 1501587"/>
                  <a:gd name="connsiteY193" fmla="*/ 369013 h 1171599"/>
                  <a:gd name="connsiteX194" fmla="*/ 1023387 w 1501587"/>
                  <a:gd name="connsiteY194" fmla="*/ 372735 h 1171599"/>
                  <a:gd name="connsiteX195" fmla="*/ 1017236 w 1501587"/>
                  <a:gd name="connsiteY195" fmla="*/ 381473 h 1171599"/>
                  <a:gd name="connsiteX196" fmla="*/ 1013514 w 1501587"/>
                  <a:gd name="connsiteY196" fmla="*/ 382119 h 1171599"/>
                  <a:gd name="connsiteX197" fmla="*/ 1005119 w 1501587"/>
                  <a:gd name="connsiteY197" fmla="*/ 376209 h 1171599"/>
                  <a:gd name="connsiteX198" fmla="*/ 999957 w 1501587"/>
                  <a:gd name="connsiteY198" fmla="*/ 380292 h 1171599"/>
                  <a:gd name="connsiteX199" fmla="*/ 996730 w 1501587"/>
                  <a:gd name="connsiteY199" fmla="*/ 382152 h 1171599"/>
                  <a:gd name="connsiteX200" fmla="*/ 993618 w 1501587"/>
                  <a:gd name="connsiteY200" fmla="*/ 383555 h 1171599"/>
                  <a:gd name="connsiteX201" fmla="*/ 995366 w 1501587"/>
                  <a:gd name="connsiteY201" fmla="*/ 393616 h 1171599"/>
                  <a:gd name="connsiteX202" fmla="*/ 993191 w 1501587"/>
                  <a:gd name="connsiteY202" fmla="*/ 396705 h 1171599"/>
                  <a:gd name="connsiteX203" fmla="*/ 982663 w 1501587"/>
                  <a:gd name="connsiteY203" fmla="*/ 398533 h 1171599"/>
                  <a:gd name="connsiteX204" fmla="*/ 979574 w 1501587"/>
                  <a:gd name="connsiteY204" fmla="*/ 396359 h 1171599"/>
                  <a:gd name="connsiteX205" fmla="*/ 977827 w 1501587"/>
                  <a:gd name="connsiteY205" fmla="*/ 386298 h 1171599"/>
                  <a:gd name="connsiteX206" fmla="*/ 974424 w 1501587"/>
                  <a:gd name="connsiteY206" fmla="*/ 386026 h 1171599"/>
                  <a:gd name="connsiteX207" fmla="*/ 970759 w 1501587"/>
                  <a:gd name="connsiteY207" fmla="*/ 385364 h 1171599"/>
                  <a:gd name="connsiteX208" fmla="*/ 964522 w 1501587"/>
                  <a:gd name="connsiteY208" fmla="*/ 383260 h 1171599"/>
                  <a:gd name="connsiteX209" fmla="*/ 958612 w 1501587"/>
                  <a:gd name="connsiteY209" fmla="*/ 391655 h 1171599"/>
                  <a:gd name="connsiteX210" fmla="*/ 954889 w 1501587"/>
                  <a:gd name="connsiteY210" fmla="*/ 392302 h 1171599"/>
                  <a:gd name="connsiteX211" fmla="*/ 946152 w 1501587"/>
                  <a:gd name="connsiteY211" fmla="*/ 386150 h 1171599"/>
                  <a:gd name="connsiteX212" fmla="*/ 945506 w 1501587"/>
                  <a:gd name="connsiteY212" fmla="*/ 382428 h 1171599"/>
                  <a:gd name="connsiteX213" fmla="*/ 951416 w 1501587"/>
                  <a:gd name="connsiteY213" fmla="*/ 374033 h 1171599"/>
                  <a:gd name="connsiteX214" fmla="*/ 947333 w 1501587"/>
                  <a:gd name="connsiteY214" fmla="*/ 368871 h 1171599"/>
                  <a:gd name="connsiteX215" fmla="*/ 945473 w 1501587"/>
                  <a:gd name="connsiteY215" fmla="*/ 365644 h 1171599"/>
                  <a:gd name="connsiteX216" fmla="*/ 944070 w 1501587"/>
                  <a:gd name="connsiteY216" fmla="*/ 362532 h 1171599"/>
                  <a:gd name="connsiteX217" fmla="*/ 934009 w 1501587"/>
                  <a:gd name="connsiteY217" fmla="*/ 364280 h 1171599"/>
                  <a:gd name="connsiteX218" fmla="*/ 930920 w 1501587"/>
                  <a:gd name="connsiteY218" fmla="*/ 362105 h 1171599"/>
                  <a:gd name="connsiteX219" fmla="*/ 929092 w 1501587"/>
                  <a:gd name="connsiteY219" fmla="*/ 351577 h 1171599"/>
                  <a:gd name="connsiteX220" fmla="*/ 931266 w 1501587"/>
                  <a:gd name="connsiteY220" fmla="*/ 348488 h 1171599"/>
                  <a:gd name="connsiteX221" fmla="*/ 941327 w 1501587"/>
                  <a:gd name="connsiteY221" fmla="*/ 346740 h 1171599"/>
                  <a:gd name="connsiteX222" fmla="*/ 941599 w 1501587"/>
                  <a:gd name="connsiteY222" fmla="*/ 343338 h 1171599"/>
                  <a:gd name="connsiteX223" fmla="*/ 942261 w 1501587"/>
                  <a:gd name="connsiteY223" fmla="*/ 339673 h 1171599"/>
                  <a:gd name="connsiteX224" fmla="*/ 944365 w 1501587"/>
                  <a:gd name="connsiteY224" fmla="*/ 333436 h 1171599"/>
                  <a:gd name="connsiteX225" fmla="*/ 935970 w 1501587"/>
                  <a:gd name="connsiteY225" fmla="*/ 327526 h 1171599"/>
                  <a:gd name="connsiteX226" fmla="*/ 935323 w 1501587"/>
                  <a:gd name="connsiteY226" fmla="*/ 323804 h 1171599"/>
                  <a:gd name="connsiteX227" fmla="*/ 941475 w 1501587"/>
                  <a:gd name="connsiteY227" fmla="*/ 315066 h 1171599"/>
                  <a:gd name="connsiteX228" fmla="*/ 945197 w 1501587"/>
                  <a:gd name="connsiteY228" fmla="*/ 314420 h 1171599"/>
                  <a:gd name="connsiteX229" fmla="*/ 953592 w 1501587"/>
                  <a:gd name="connsiteY229" fmla="*/ 320330 h 1171599"/>
                  <a:gd name="connsiteX230" fmla="*/ 958754 w 1501587"/>
                  <a:gd name="connsiteY230" fmla="*/ 316247 h 1171599"/>
                  <a:gd name="connsiteX231" fmla="*/ 961981 w 1501587"/>
                  <a:gd name="connsiteY231" fmla="*/ 314387 h 1171599"/>
                  <a:gd name="connsiteX232" fmla="*/ 965092 w 1501587"/>
                  <a:gd name="connsiteY232" fmla="*/ 312984 h 1171599"/>
                  <a:gd name="connsiteX233" fmla="*/ 963345 w 1501587"/>
                  <a:gd name="connsiteY233" fmla="*/ 302923 h 1171599"/>
                  <a:gd name="connsiteX234" fmla="*/ 965520 w 1501587"/>
                  <a:gd name="connsiteY234" fmla="*/ 299834 h 1171599"/>
                  <a:gd name="connsiteX235" fmla="*/ 687521 w 1501587"/>
                  <a:gd name="connsiteY235" fmla="*/ 295231 h 1171599"/>
                  <a:gd name="connsiteX236" fmla="*/ 680317 w 1501587"/>
                  <a:gd name="connsiteY236" fmla="*/ 295309 h 1171599"/>
                  <a:gd name="connsiteX237" fmla="*/ 641022 w 1501587"/>
                  <a:gd name="connsiteY237" fmla="*/ 320574 h 1171599"/>
                  <a:gd name="connsiteX238" fmla="*/ 660104 w 1501587"/>
                  <a:gd name="connsiteY238" fmla="*/ 388284 h 1171599"/>
                  <a:gd name="connsiteX239" fmla="*/ 727813 w 1501587"/>
                  <a:gd name="connsiteY239" fmla="*/ 369202 h 1171599"/>
                  <a:gd name="connsiteX240" fmla="*/ 708732 w 1501587"/>
                  <a:gd name="connsiteY240" fmla="*/ 301492 h 1171599"/>
                  <a:gd name="connsiteX241" fmla="*/ 687521 w 1501587"/>
                  <a:gd name="connsiteY241" fmla="*/ 295231 h 1171599"/>
                  <a:gd name="connsiteX242" fmla="*/ 865182 w 1501587"/>
                  <a:gd name="connsiteY242" fmla="*/ 288367 h 1171599"/>
                  <a:gd name="connsiteX243" fmla="*/ 882362 w 1501587"/>
                  <a:gd name="connsiteY243" fmla="*/ 291427 h 1171599"/>
                  <a:gd name="connsiteX244" fmla="*/ 885892 w 1501587"/>
                  <a:gd name="connsiteY244" fmla="*/ 296487 h 1171599"/>
                  <a:gd name="connsiteX245" fmla="*/ 882952 w 1501587"/>
                  <a:gd name="connsiteY245" fmla="*/ 312994 h 1171599"/>
                  <a:gd name="connsiteX246" fmla="*/ 892562 w 1501587"/>
                  <a:gd name="connsiteY246" fmla="*/ 317807 h 1171599"/>
                  <a:gd name="connsiteX247" fmla="*/ 897544 w 1501587"/>
                  <a:gd name="connsiteY247" fmla="*/ 321296 h 1171599"/>
                  <a:gd name="connsiteX248" fmla="*/ 901772 w 1501587"/>
                  <a:gd name="connsiteY248" fmla="*/ 324929 h 1171599"/>
                  <a:gd name="connsiteX249" fmla="*/ 915448 w 1501587"/>
                  <a:gd name="connsiteY249" fmla="*/ 315388 h 1171599"/>
                  <a:gd name="connsiteX250" fmla="*/ 921522 w 1501587"/>
                  <a:gd name="connsiteY250" fmla="*/ 316470 h 1171599"/>
                  <a:gd name="connsiteX251" fmla="*/ 931506 w 1501587"/>
                  <a:gd name="connsiteY251" fmla="*/ 330781 h 1171599"/>
                  <a:gd name="connsiteX252" fmla="*/ 930424 w 1501587"/>
                  <a:gd name="connsiteY252" fmla="*/ 336855 h 1171599"/>
                  <a:gd name="connsiteX253" fmla="*/ 916748 w 1501587"/>
                  <a:gd name="connsiteY253" fmla="*/ 346396 h 1171599"/>
                  <a:gd name="connsiteX254" fmla="*/ 918698 w 1501587"/>
                  <a:gd name="connsiteY254" fmla="*/ 351618 h 1171599"/>
                  <a:gd name="connsiteX255" fmla="*/ 920252 w 1501587"/>
                  <a:gd name="connsiteY255" fmla="*/ 357498 h 1171599"/>
                  <a:gd name="connsiteX256" fmla="*/ 921452 w 1501587"/>
                  <a:gd name="connsiteY256" fmla="*/ 368179 h 1171599"/>
                  <a:gd name="connsiteX257" fmla="*/ 937958 w 1501587"/>
                  <a:gd name="connsiteY257" fmla="*/ 371119 h 1171599"/>
                  <a:gd name="connsiteX258" fmla="*/ 941488 w 1501587"/>
                  <a:gd name="connsiteY258" fmla="*/ 376179 h 1171599"/>
                  <a:gd name="connsiteX259" fmla="*/ 938428 w 1501587"/>
                  <a:gd name="connsiteY259" fmla="*/ 393359 h 1171599"/>
                  <a:gd name="connsiteX260" fmla="*/ 933369 w 1501587"/>
                  <a:gd name="connsiteY260" fmla="*/ 396889 h 1171599"/>
                  <a:gd name="connsiteX261" fmla="*/ 916862 w 1501587"/>
                  <a:gd name="connsiteY261" fmla="*/ 393949 h 1171599"/>
                  <a:gd name="connsiteX262" fmla="*/ 912048 w 1501587"/>
                  <a:gd name="connsiteY262" fmla="*/ 403559 h 1171599"/>
                  <a:gd name="connsiteX263" fmla="*/ 908560 w 1501587"/>
                  <a:gd name="connsiteY263" fmla="*/ 408541 h 1171599"/>
                  <a:gd name="connsiteX264" fmla="*/ 904927 w 1501587"/>
                  <a:gd name="connsiteY264" fmla="*/ 412769 h 1171599"/>
                  <a:gd name="connsiteX265" fmla="*/ 914468 w 1501587"/>
                  <a:gd name="connsiteY265" fmla="*/ 426445 h 1171599"/>
                  <a:gd name="connsiteX266" fmla="*/ 913386 w 1501587"/>
                  <a:gd name="connsiteY266" fmla="*/ 432519 h 1171599"/>
                  <a:gd name="connsiteX267" fmla="*/ 899075 w 1501587"/>
                  <a:gd name="connsiteY267" fmla="*/ 442503 h 1171599"/>
                  <a:gd name="connsiteX268" fmla="*/ 893001 w 1501587"/>
                  <a:gd name="connsiteY268" fmla="*/ 441421 h 1171599"/>
                  <a:gd name="connsiteX269" fmla="*/ 883460 w 1501587"/>
                  <a:gd name="connsiteY269" fmla="*/ 427745 h 1171599"/>
                  <a:gd name="connsiteX270" fmla="*/ 878238 w 1501587"/>
                  <a:gd name="connsiteY270" fmla="*/ 429695 h 1171599"/>
                  <a:gd name="connsiteX271" fmla="*/ 872358 w 1501587"/>
                  <a:gd name="connsiteY271" fmla="*/ 431249 h 1171599"/>
                  <a:gd name="connsiteX272" fmla="*/ 861677 w 1501587"/>
                  <a:gd name="connsiteY272" fmla="*/ 432449 h 1171599"/>
                  <a:gd name="connsiteX273" fmla="*/ 858736 w 1501587"/>
                  <a:gd name="connsiteY273" fmla="*/ 448955 h 1171599"/>
                  <a:gd name="connsiteX274" fmla="*/ 853677 w 1501587"/>
                  <a:gd name="connsiteY274" fmla="*/ 452485 h 1171599"/>
                  <a:gd name="connsiteX275" fmla="*/ 836497 w 1501587"/>
                  <a:gd name="connsiteY275" fmla="*/ 449425 h 1171599"/>
                  <a:gd name="connsiteX276" fmla="*/ 832967 w 1501587"/>
                  <a:gd name="connsiteY276" fmla="*/ 444366 h 1171599"/>
                  <a:gd name="connsiteX277" fmla="*/ 835907 w 1501587"/>
                  <a:gd name="connsiteY277" fmla="*/ 427859 h 1171599"/>
                  <a:gd name="connsiteX278" fmla="*/ 826297 w 1501587"/>
                  <a:gd name="connsiteY278" fmla="*/ 423045 h 1171599"/>
                  <a:gd name="connsiteX279" fmla="*/ 821315 w 1501587"/>
                  <a:gd name="connsiteY279" fmla="*/ 419557 h 1171599"/>
                  <a:gd name="connsiteX280" fmla="*/ 817087 w 1501587"/>
                  <a:gd name="connsiteY280" fmla="*/ 415924 h 1171599"/>
                  <a:gd name="connsiteX281" fmla="*/ 803411 w 1501587"/>
                  <a:gd name="connsiteY281" fmla="*/ 425465 h 1171599"/>
                  <a:gd name="connsiteX282" fmla="*/ 797337 w 1501587"/>
                  <a:gd name="connsiteY282" fmla="*/ 424383 h 1171599"/>
                  <a:gd name="connsiteX283" fmla="*/ 787353 w 1501587"/>
                  <a:gd name="connsiteY283" fmla="*/ 410072 h 1171599"/>
                  <a:gd name="connsiteX284" fmla="*/ 788435 w 1501587"/>
                  <a:gd name="connsiteY284" fmla="*/ 403998 h 1171599"/>
                  <a:gd name="connsiteX285" fmla="*/ 802111 w 1501587"/>
                  <a:gd name="connsiteY285" fmla="*/ 394457 h 1171599"/>
                  <a:gd name="connsiteX286" fmla="*/ 800161 w 1501587"/>
                  <a:gd name="connsiteY286" fmla="*/ 389235 h 1171599"/>
                  <a:gd name="connsiteX287" fmla="*/ 798607 w 1501587"/>
                  <a:gd name="connsiteY287" fmla="*/ 383355 h 1171599"/>
                  <a:gd name="connsiteX288" fmla="*/ 797407 w 1501587"/>
                  <a:gd name="connsiteY288" fmla="*/ 372673 h 1171599"/>
                  <a:gd name="connsiteX289" fmla="*/ 780901 w 1501587"/>
                  <a:gd name="connsiteY289" fmla="*/ 369733 h 1171599"/>
                  <a:gd name="connsiteX290" fmla="*/ 777371 w 1501587"/>
                  <a:gd name="connsiteY290" fmla="*/ 364673 h 1171599"/>
                  <a:gd name="connsiteX291" fmla="*/ 780431 w 1501587"/>
                  <a:gd name="connsiteY291" fmla="*/ 347494 h 1171599"/>
                  <a:gd name="connsiteX292" fmla="*/ 785490 w 1501587"/>
                  <a:gd name="connsiteY292" fmla="*/ 343964 h 1171599"/>
                  <a:gd name="connsiteX293" fmla="*/ 801997 w 1501587"/>
                  <a:gd name="connsiteY293" fmla="*/ 346904 h 1171599"/>
                  <a:gd name="connsiteX294" fmla="*/ 806811 w 1501587"/>
                  <a:gd name="connsiteY294" fmla="*/ 337294 h 1171599"/>
                  <a:gd name="connsiteX295" fmla="*/ 810299 w 1501587"/>
                  <a:gd name="connsiteY295" fmla="*/ 332311 h 1171599"/>
                  <a:gd name="connsiteX296" fmla="*/ 813932 w 1501587"/>
                  <a:gd name="connsiteY296" fmla="*/ 328084 h 1171599"/>
                  <a:gd name="connsiteX297" fmla="*/ 804391 w 1501587"/>
                  <a:gd name="connsiteY297" fmla="*/ 314408 h 1171599"/>
                  <a:gd name="connsiteX298" fmla="*/ 805473 w 1501587"/>
                  <a:gd name="connsiteY298" fmla="*/ 308334 h 1171599"/>
                  <a:gd name="connsiteX299" fmla="*/ 819784 w 1501587"/>
                  <a:gd name="connsiteY299" fmla="*/ 298350 h 1171599"/>
                  <a:gd name="connsiteX300" fmla="*/ 825858 w 1501587"/>
                  <a:gd name="connsiteY300" fmla="*/ 299432 h 1171599"/>
                  <a:gd name="connsiteX301" fmla="*/ 835399 w 1501587"/>
                  <a:gd name="connsiteY301" fmla="*/ 313108 h 1171599"/>
                  <a:gd name="connsiteX302" fmla="*/ 840621 w 1501587"/>
                  <a:gd name="connsiteY302" fmla="*/ 311157 h 1171599"/>
                  <a:gd name="connsiteX303" fmla="*/ 846501 w 1501587"/>
                  <a:gd name="connsiteY303" fmla="*/ 309604 h 1171599"/>
                  <a:gd name="connsiteX304" fmla="*/ 857183 w 1501587"/>
                  <a:gd name="connsiteY304" fmla="*/ 308404 h 1171599"/>
                  <a:gd name="connsiteX305" fmla="*/ 860122 w 1501587"/>
                  <a:gd name="connsiteY305" fmla="*/ 291897 h 1171599"/>
                  <a:gd name="connsiteX306" fmla="*/ 861921 w 1501587"/>
                  <a:gd name="connsiteY306" fmla="*/ 289084 h 1171599"/>
                  <a:gd name="connsiteX307" fmla="*/ 865182 w 1501587"/>
                  <a:gd name="connsiteY307" fmla="*/ 288367 h 1171599"/>
                  <a:gd name="connsiteX308" fmla="*/ 667747 w 1501587"/>
                  <a:gd name="connsiteY308" fmla="*/ 232623 h 1171599"/>
                  <a:gd name="connsiteX309" fmla="*/ 672799 w 1501587"/>
                  <a:gd name="connsiteY309" fmla="*/ 236971 h 1171599"/>
                  <a:gd name="connsiteX310" fmla="*/ 679084 w 1501587"/>
                  <a:gd name="connsiteY310" fmla="*/ 259276 h 1171599"/>
                  <a:gd name="connsiteX311" fmla="*/ 693939 w 1501587"/>
                  <a:gd name="connsiteY311" fmla="*/ 259475 h 1171599"/>
                  <a:gd name="connsiteX312" fmla="*/ 702237 w 1501587"/>
                  <a:gd name="connsiteY312" fmla="*/ 260813 h 1171599"/>
                  <a:gd name="connsiteX313" fmla="*/ 709685 w 1501587"/>
                  <a:gd name="connsiteY313" fmla="*/ 262787 h 1171599"/>
                  <a:gd name="connsiteX314" fmla="*/ 720950 w 1501587"/>
                  <a:gd name="connsiteY314" fmla="*/ 242681 h 1171599"/>
                  <a:gd name="connsiteX315" fmla="*/ 729157 w 1501587"/>
                  <a:gd name="connsiteY315" fmla="*/ 240368 h 1171599"/>
                  <a:gd name="connsiteX316" fmla="*/ 750197 w 1501587"/>
                  <a:gd name="connsiteY316" fmla="*/ 252156 h 1171599"/>
                  <a:gd name="connsiteX317" fmla="*/ 752510 w 1501587"/>
                  <a:gd name="connsiteY317" fmla="*/ 260364 h 1171599"/>
                  <a:gd name="connsiteX318" fmla="*/ 741245 w 1501587"/>
                  <a:gd name="connsiteY318" fmla="*/ 280470 h 1171599"/>
                  <a:gd name="connsiteX319" fmla="*/ 746816 w 1501587"/>
                  <a:gd name="connsiteY319" fmla="*/ 285791 h 1171599"/>
                  <a:gd name="connsiteX320" fmla="*/ 752291 w 1501587"/>
                  <a:gd name="connsiteY320" fmla="*/ 292170 h 1171599"/>
                  <a:gd name="connsiteX321" fmla="*/ 760217 w 1501587"/>
                  <a:gd name="connsiteY321" fmla="*/ 304734 h 1171599"/>
                  <a:gd name="connsiteX322" fmla="*/ 782521 w 1501587"/>
                  <a:gd name="connsiteY322" fmla="*/ 298448 h 1171599"/>
                  <a:gd name="connsiteX323" fmla="*/ 787104 w 1501587"/>
                  <a:gd name="connsiteY323" fmla="*/ 298992 h 1171599"/>
                  <a:gd name="connsiteX324" fmla="*/ 789960 w 1501587"/>
                  <a:gd name="connsiteY324" fmla="*/ 302616 h 1171599"/>
                  <a:gd name="connsiteX325" fmla="*/ 796502 w 1501587"/>
                  <a:gd name="connsiteY325" fmla="*/ 325830 h 1171599"/>
                  <a:gd name="connsiteX326" fmla="*/ 792334 w 1501587"/>
                  <a:gd name="connsiteY326" fmla="*/ 333269 h 1171599"/>
                  <a:gd name="connsiteX327" fmla="*/ 770030 w 1501587"/>
                  <a:gd name="connsiteY327" fmla="*/ 339554 h 1171599"/>
                  <a:gd name="connsiteX328" fmla="*/ 769830 w 1501587"/>
                  <a:gd name="connsiteY328" fmla="*/ 354409 h 1171599"/>
                  <a:gd name="connsiteX329" fmla="*/ 768492 w 1501587"/>
                  <a:gd name="connsiteY329" fmla="*/ 362708 h 1171599"/>
                  <a:gd name="connsiteX330" fmla="*/ 766519 w 1501587"/>
                  <a:gd name="connsiteY330" fmla="*/ 370155 h 1171599"/>
                  <a:gd name="connsiteX331" fmla="*/ 786625 w 1501587"/>
                  <a:gd name="connsiteY331" fmla="*/ 381420 h 1171599"/>
                  <a:gd name="connsiteX332" fmla="*/ 788938 w 1501587"/>
                  <a:gd name="connsiteY332" fmla="*/ 389628 h 1171599"/>
                  <a:gd name="connsiteX333" fmla="*/ 777149 w 1501587"/>
                  <a:gd name="connsiteY333" fmla="*/ 410668 h 1171599"/>
                  <a:gd name="connsiteX334" fmla="*/ 768942 w 1501587"/>
                  <a:gd name="connsiteY334" fmla="*/ 412981 h 1171599"/>
                  <a:gd name="connsiteX335" fmla="*/ 748836 w 1501587"/>
                  <a:gd name="connsiteY335" fmla="*/ 401715 h 1171599"/>
                  <a:gd name="connsiteX336" fmla="*/ 743515 w 1501587"/>
                  <a:gd name="connsiteY336" fmla="*/ 407287 h 1171599"/>
                  <a:gd name="connsiteX337" fmla="*/ 737136 w 1501587"/>
                  <a:gd name="connsiteY337" fmla="*/ 412761 h 1171599"/>
                  <a:gd name="connsiteX338" fmla="*/ 724572 w 1501587"/>
                  <a:gd name="connsiteY338" fmla="*/ 420688 h 1171599"/>
                  <a:gd name="connsiteX339" fmla="*/ 730857 w 1501587"/>
                  <a:gd name="connsiteY339" fmla="*/ 442992 h 1171599"/>
                  <a:gd name="connsiteX340" fmla="*/ 726689 w 1501587"/>
                  <a:gd name="connsiteY340" fmla="*/ 450431 h 1171599"/>
                  <a:gd name="connsiteX341" fmla="*/ 703476 w 1501587"/>
                  <a:gd name="connsiteY341" fmla="*/ 456973 h 1171599"/>
                  <a:gd name="connsiteX342" fmla="*/ 696037 w 1501587"/>
                  <a:gd name="connsiteY342" fmla="*/ 452805 h 1171599"/>
                  <a:gd name="connsiteX343" fmla="*/ 689751 w 1501587"/>
                  <a:gd name="connsiteY343" fmla="*/ 430500 h 1171599"/>
                  <a:gd name="connsiteX344" fmla="*/ 674897 w 1501587"/>
                  <a:gd name="connsiteY344" fmla="*/ 430301 h 1171599"/>
                  <a:gd name="connsiteX345" fmla="*/ 666598 w 1501587"/>
                  <a:gd name="connsiteY345" fmla="*/ 428963 h 1171599"/>
                  <a:gd name="connsiteX346" fmla="*/ 659151 w 1501587"/>
                  <a:gd name="connsiteY346" fmla="*/ 426989 h 1171599"/>
                  <a:gd name="connsiteX347" fmla="*/ 647886 w 1501587"/>
                  <a:gd name="connsiteY347" fmla="*/ 447095 h 1171599"/>
                  <a:gd name="connsiteX348" fmla="*/ 639678 w 1501587"/>
                  <a:gd name="connsiteY348" fmla="*/ 449408 h 1171599"/>
                  <a:gd name="connsiteX349" fmla="*/ 618638 w 1501587"/>
                  <a:gd name="connsiteY349" fmla="*/ 437620 h 1171599"/>
                  <a:gd name="connsiteX350" fmla="*/ 616325 w 1501587"/>
                  <a:gd name="connsiteY350" fmla="*/ 429412 h 1171599"/>
                  <a:gd name="connsiteX351" fmla="*/ 627591 w 1501587"/>
                  <a:gd name="connsiteY351" fmla="*/ 409306 h 1171599"/>
                  <a:gd name="connsiteX352" fmla="*/ 622019 w 1501587"/>
                  <a:gd name="connsiteY352" fmla="*/ 403985 h 1171599"/>
                  <a:gd name="connsiteX353" fmla="*/ 616545 w 1501587"/>
                  <a:gd name="connsiteY353" fmla="*/ 397606 h 1171599"/>
                  <a:gd name="connsiteX354" fmla="*/ 608619 w 1501587"/>
                  <a:gd name="connsiteY354" fmla="*/ 385042 h 1171599"/>
                  <a:gd name="connsiteX355" fmla="*/ 586314 w 1501587"/>
                  <a:gd name="connsiteY355" fmla="*/ 391327 h 1171599"/>
                  <a:gd name="connsiteX356" fmla="*/ 578875 w 1501587"/>
                  <a:gd name="connsiteY356" fmla="*/ 387159 h 1171599"/>
                  <a:gd name="connsiteX357" fmla="*/ 572333 w 1501587"/>
                  <a:gd name="connsiteY357" fmla="*/ 363946 h 1171599"/>
                  <a:gd name="connsiteX358" fmla="*/ 576501 w 1501587"/>
                  <a:gd name="connsiteY358" fmla="*/ 356507 h 1171599"/>
                  <a:gd name="connsiteX359" fmla="*/ 598806 w 1501587"/>
                  <a:gd name="connsiteY359" fmla="*/ 350221 h 1171599"/>
                  <a:gd name="connsiteX360" fmla="*/ 599005 w 1501587"/>
                  <a:gd name="connsiteY360" fmla="*/ 335367 h 1171599"/>
                  <a:gd name="connsiteX361" fmla="*/ 600343 w 1501587"/>
                  <a:gd name="connsiteY361" fmla="*/ 327068 h 1171599"/>
                  <a:gd name="connsiteX362" fmla="*/ 602317 w 1501587"/>
                  <a:gd name="connsiteY362" fmla="*/ 319621 h 1171599"/>
                  <a:gd name="connsiteX363" fmla="*/ 582210 w 1501587"/>
                  <a:gd name="connsiteY363" fmla="*/ 308356 h 1171599"/>
                  <a:gd name="connsiteX364" fmla="*/ 579898 w 1501587"/>
                  <a:gd name="connsiteY364" fmla="*/ 300148 h 1171599"/>
                  <a:gd name="connsiteX365" fmla="*/ 591686 w 1501587"/>
                  <a:gd name="connsiteY365" fmla="*/ 279108 h 1171599"/>
                  <a:gd name="connsiteX366" fmla="*/ 599893 w 1501587"/>
                  <a:gd name="connsiteY366" fmla="*/ 276795 h 1171599"/>
                  <a:gd name="connsiteX367" fmla="*/ 620000 w 1501587"/>
                  <a:gd name="connsiteY367" fmla="*/ 288061 h 1171599"/>
                  <a:gd name="connsiteX368" fmla="*/ 625321 w 1501587"/>
                  <a:gd name="connsiteY368" fmla="*/ 282489 h 1171599"/>
                  <a:gd name="connsiteX369" fmla="*/ 631700 w 1501587"/>
                  <a:gd name="connsiteY369" fmla="*/ 277015 h 1171599"/>
                  <a:gd name="connsiteX370" fmla="*/ 644264 w 1501587"/>
                  <a:gd name="connsiteY370" fmla="*/ 269089 h 1171599"/>
                  <a:gd name="connsiteX371" fmla="*/ 637978 w 1501587"/>
                  <a:gd name="connsiteY371" fmla="*/ 246784 h 1171599"/>
                  <a:gd name="connsiteX372" fmla="*/ 642146 w 1501587"/>
                  <a:gd name="connsiteY372" fmla="*/ 239345 h 1171599"/>
                  <a:gd name="connsiteX373" fmla="*/ 665360 w 1501587"/>
                  <a:gd name="connsiteY373" fmla="*/ 232803 h 1171599"/>
                  <a:gd name="connsiteX374" fmla="*/ 667747 w 1501587"/>
                  <a:gd name="connsiteY374" fmla="*/ 232623 h 1171599"/>
                  <a:gd name="connsiteX375" fmla="*/ 783441 w 1501587"/>
                  <a:gd name="connsiteY375" fmla="*/ 76652 h 1171599"/>
                  <a:gd name="connsiteX376" fmla="*/ 723214 w 1501587"/>
                  <a:gd name="connsiteY376" fmla="*/ 136878 h 1171599"/>
                  <a:gd name="connsiteX377" fmla="*/ 783441 w 1501587"/>
                  <a:gd name="connsiteY377" fmla="*/ 197105 h 1171599"/>
                  <a:gd name="connsiteX378" fmla="*/ 843667 w 1501587"/>
                  <a:gd name="connsiteY378" fmla="*/ 136878 h 1171599"/>
                  <a:gd name="connsiteX379" fmla="*/ 783441 w 1501587"/>
                  <a:gd name="connsiteY379" fmla="*/ 76652 h 1171599"/>
                  <a:gd name="connsiteX380" fmla="*/ 768840 w 1501587"/>
                  <a:gd name="connsiteY380" fmla="*/ 0 h 1171599"/>
                  <a:gd name="connsiteX381" fmla="*/ 798041 w 1501587"/>
                  <a:gd name="connsiteY381" fmla="*/ 0 h 1171599"/>
                  <a:gd name="connsiteX382" fmla="*/ 805341 w 1501587"/>
                  <a:gd name="connsiteY382" fmla="*/ 7300 h 1171599"/>
                  <a:gd name="connsiteX383" fmla="*/ 805341 w 1501587"/>
                  <a:gd name="connsiteY383" fmla="*/ 35205 h 1171599"/>
                  <a:gd name="connsiteX384" fmla="*/ 814375 w 1501587"/>
                  <a:gd name="connsiteY384" fmla="*/ 37528 h 1171599"/>
                  <a:gd name="connsiteX385" fmla="*/ 823933 w 1501587"/>
                  <a:gd name="connsiteY385" fmla="*/ 41026 h 1171599"/>
                  <a:gd name="connsiteX386" fmla="*/ 839741 w 1501587"/>
                  <a:gd name="connsiteY386" fmla="*/ 49606 h 1171599"/>
                  <a:gd name="connsiteX387" fmla="*/ 859580 w 1501587"/>
                  <a:gd name="connsiteY387" fmla="*/ 29767 h 1171599"/>
                  <a:gd name="connsiteX388" fmla="*/ 864742 w 1501587"/>
                  <a:gd name="connsiteY388" fmla="*/ 27628 h 1171599"/>
                  <a:gd name="connsiteX389" fmla="*/ 869904 w 1501587"/>
                  <a:gd name="connsiteY389" fmla="*/ 29767 h 1171599"/>
                  <a:gd name="connsiteX390" fmla="*/ 890552 w 1501587"/>
                  <a:gd name="connsiteY390" fmla="*/ 50415 h 1171599"/>
                  <a:gd name="connsiteX391" fmla="*/ 890552 w 1501587"/>
                  <a:gd name="connsiteY391" fmla="*/ 60739 h 1171599"/>
                  <a:gd name="connsiteX392" fmla="*/ 870713 w 1501587"/>
                  <a:gd name="connsiteY392" fmla="*/ 80578 h 1171599"/>
                  <a:gd name="connsiteX393" fmla="*/ 879293 w 1501587"/>
                  <a:gd name="connsiteY393" fmla="*/ 96386 h 1171599"/>
                  <a:gd name="connsiteX394" fmla="*/ 882791 w 1501587"/>
                  <a:gd name="connsiteY394" fmla="*/ 105944 h 1171599"/>
                  <a:gd name="connsiteX395" fmla="*/ 885114 w 1501587"/>
                  <a:gd name="connsiteY395" fmla="*/ 114978 h 1171599"/>
                  <a:gd name="connsiteX396" fmla="*/ 913019 w 1501587"/>
                  <a:gd name="connsiteY396" fmla="*/ 114978 h 1171599"/>
                  <a:gd name="connsiteX397" fmla="*/ 920319 w 1501587"/>
                  <a:gd name="connsiteY397" fmla="*/ 122278 h 1171599"/>
                  <a:gd name="connsiteX398" fmla="*/ 920319 w 1501587"/>
                  <a:gd name="connsiteY398" fmla="*/ 151479 h 1171599"/>
                  <a:gd name="connsiteX399" fmla="*/ 913019 w 1501587"/>
                  <a:gd name="connsiteY399" fmla="*/ 158779 h 1171599"/>
                  <a:gd name="connsiteX400" fmla="*/ 885114 w 1501587"/>
                  <a:gd name="connsiteY400" fmla="*/ 158779 h 1171599"/>
                  <a:gd name="connsiteX401" fmla="*/ 882791 w 1501587"/>
                  <a:gd name="connsiteY401" fmla="*/ 167813 h 1171599"/>
                  <a:gd name="connsiteX402" fmla="*/ 879293 w 1501587"/>
                  <a:gd name="connsiteY402" fmla="*/ 177371 h 1171599"/>
                  <a:gd name="connsiteX403" fmla="*/ 870713 w 1501587"/>
                  <a:gd name="connsiteY403" fmla="*/ 193179 h 1171599"/>
                  <a:gd name="connsiteX404" fmla="*/ 890552 w 1501587"/>
                  <a:gd name="connsiteY404" fmla="*/ 213018 h 1171599"/>
                  <a:gd name="connsiteX405" fmla="*/ 890552 w 1501587"/>
                  <a:gd name="connsiteY405" fmla="*/ 223342 h 1171599"/>
                  <a:gd name="connsiteX406" fmla="*/ 869904 w 1501587"/>
                  <a:gd name="connsiteY406" fmla="*/ 243990 h 1171599"/>
                  <a:gd name="connsiteX407" fmla="*/ 859580 w 1501587"/>
                  <a:gd name="connsiteY407" fmla="*/ 243990 h 1171599"/>
                  <a:gd name="connsiteX408" fmla="*/ 839741 w 1501587"/>
                  <a:gd name="connsiteY408" fmla="*/ 224151 h 1171599"/>
                  <a:gd name="connsiteX409" fmla="*/ 823933 w 1501587"/>
                  <a:gd name="connsiteY409" fmla="*/ 232731 h 1171599"/>
                  <a:gd name="connsiteX410" fmla="*/ 814375 w 1501587"/>
                  <a:gd name="connsiteY410" fmla="*/ 236229 h 1171599"/>
                  <a:gd name="connsiteX411" fmla="*/ 805341 w 1501587"/>
                  <a:gd name="connsiteY411" fmla="*/ 238552 h 1171599"/>
                  <a:gd name="connsiteX412" fmla="*/ 805341 w 1501587"/>
                  <a:gd name="connsiteY412" fmla="*/ 266456 h 1171599"/>
                  <a:gd name="connsiteX413" fmla="*/ 798041 w 1501587"/>
                  <a:gd name="connsiteY413" fmla="*/ 273757 h 1171599"/>
                  <a:gd name="connsiteX414" fmla="*/ 768840 w 1501587"/>
                  <a:gd name="connsiteY414" fmla="*/ 273757 h 1171599"/>
                  <a:gd name="connsiteX415" fmla="*/ 761540 w 1501587"/>
                  <a:gd name="connsiteY415" fmla="*/ 266456 h 1171599"/>
                  <a:gd name="connsiteX416" fmla="*/ 761540 w 1501587"/>
                  <a:gd name="connsiteY416" fmla="*/ 238552 h 1171599"/>
                  <a:gd name="connsiteX417" fmla="*/ 752506 w 1501587"/>
                  <a:gd name="connsiteY417" fmla="*/ 236229 h 1171599"/>
                  <a:gd name="connsiteX418" fmla="*/ 742948 w 1501587"/>
                  <a:gd name="connsiteY418" fmla="*/ 232731 h 1171599"/>
                  <a:gd name="connsiteX419" fmla="*/ 727140 w 1501587"/>
                  <a:gd name="connsiteY419" fmla="*/ 224151 h 1171599"/>
                  <a:gd name="connsiteX420" fmla="*/ 707301 w 1501587"/>
                  <a:gd name="connsiteY420" fmla="*/ 243990 h 1171599"/>
                  <a:gd name="connsiteX421" fmla="*/ 696977 w 1501587"/>
                  <a:gd name="connsiteY421" fmla="*/ 243990 h 1171599"/>
                  <a:gd name="connsiteX422" fmla="*/ 676329 w 1501587"/>
                  <a:gd name="connsiteY422" fmla="*/ 223342 h 1171599"/>
                  <a:gd name="connsiteX423" fmla="*/ 676329 w 1501587"/>
                  <a:gd name="connsiteY423" fmla="*/ 213018 h 1171599"/>
                  <a:gd name="connsiteX424" fmla="*/ 696168 w 1501587"/>
                  <a:gd name="connsiteY424" fmla="*/ 193179 h 1171599"/>
                  <a:gd name="connsiteX425" fmla="*/ 687588 w 1501587"/>
                  <a:gd name="connsiteY425" fmla="*/ 177371 h 1171599"/>
                  <a:gd name="connsiteX426" fmla="*/ 684090 w 1501587"/>
                  <a:gd name="connsiteY426" fmla="*/ 167813 h 1171599"/>
                  <a:gd name="connsiteX427" fmla="*/ 681767 w 1501587"/>
                  <a:gd name="connsiteY427" fmla="*/ 158779 h 1171599"/>
                  <a:gd name="connsiteX428" fmla="*/ 653863 w 1501587"/>
                  <a:gd name="connsiteY428" fmla="*/ 158779 h 1171599"/>
                  <a:gd name="connsiteX429" fmla="*/ 646562 w 1501587"/>
                  <a:gd name="connsiteY429" fmla="*/ 151479 h 1171599"/>
                  <a:gd name="connsiteX430" fmla="*/ 646562 w 1501587"/>
                  <a:gd name="connsiteY430" fmla="*/ 122278 h 1171599"/>
                  <a:gd name="connsiteX431" fmla="*/ 653863 w 1501587"/>
                  <a:gd name="connsiteY431" fmla="*/ 114978 h 1171599"/>
                  <a:gd name="connsiteX432" fmla="*/ 681767 w 1501587"/>
                  <a:gd name="connsiteY432" fmla="*/ 114978 h 1171599"/>
                  <a:gd name="connsiteX433" fmla="*/ 684090 w 1501587"/>
                  <a:gd name="connsiteY433" fmla="*/ 105944 h 1171599"/>
                  <a:gd name="connsiteX434" fmla="*/ 687588 w 1501587"/>
                  <a:gd name="connsiteY434" fmla="*/ 96386 h 1171599"/>
                  <a:gd name="connsiteX435" fmla="*/ 696168 w 1501587"/>
                  <a:gd name="connsiteY435" fmla="*/ 80578 h 1171599"/>
                  <a:gd name="connsiteX436" fmla="*/ 676329 w 1501587"/>
                  <a:gd name="connsiteY436" fmla="*/ 60739 h 1171599"/>
                  <a:gd name="connsiteX437" fmla="*/ 676329 w 1501587"/>
                  <a:gd name="connsiteY437" fmla="*/ 50415 h 1171599"/>
                  <a:gd name="connsiteX438" fmla="*/ 696977 w 1501587"/>
                  <a:gd name="connsiteY438" fmla="*/ 29767 h 1171599"/>
                  <a:gd name="connsiteX439" fmla="*/ 707301 w 1501587"/>
                  <a:gd name="connsiteY439" fmla="*/ 29767 h 1171599"/>
                  <a:gd name="connsiteX440" fmla="*/ 727140 w 1501587"/>
                  <a:gd name="connsiteY440" fmla="*/ 49606 h 1171599"/>
                  <a:gd name="connsiteX441" fmla="*/ 742948 w 1501587"/>
                  <a:gd name="connsiteY441" fmla="*/ 41026 h 1171599"/>
                  <a:gd name="connsiteX442" fmla="*/ 752506 w 1501587"/>
                  <a:gd name="connsiteY442" fmla="*/ 37528 h 1171599"/>
                  <a:gd name="connsiteX443" fmla="*/ 761540 w 1501587"/>
                  <a:gd name="connsiteY443" fmla="*/ 35205 h 1171599"/>
                  <a:gd name="connsiteX444" fmla="*/ 761540 w 1501587"/>
                  <a:gd name="connsiteY444" fmla="*/ 7300 h 1171599"/>
                  <a:gd name="connsiteX445" fmla="*/ 768840 w 1501587"/>
                  <a:gd name="connsiteY445" fmla="*/ 0 h 11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1501587" h="1171599">
                    <a:moveTo>
                      <a:pt x="318967" y="962749"/>
                    </a:moveTo>
                    <a:cubicBezTo>
                      <a:pt x="315001" y="962749"/>
                      <a:pt x="311785" y="965965"/>
                      <a:pt x="311785" y="969931"/>
                    </a:cubicBezTo>
                    <a:cubicBezTo>
                      <a:pt x="311785" y="973897"/>
                      <a:pt x="315001" y="977112"/>
                      <a:pt x="318967" y="977112"/>
                    </a:cubicBezTo>
                    <a:cubicBezTo>
                      <a:pt x="322933" y="977112"/>
                      <a:pt x="326147" y="973897"/>
                      <a:pt x="326147" y="969931"/>
                    </a:cubicBezTo>
                    <a:cubicBezTo>
                      <a:pt x="326147" y="965965"/>
                      <a:pt x="322933" y="962749"/>
                      <a:pt x="318967" y="962749"/>
                    </a:cubicBezTo>
                    <a:close/>
                    <a:moveTo>
                      <a:pt x="313979" y="935841"/>
                    </a:moveTo>
                    <a:cubicBezTo>
                      <a:pt x="310014" y="935841"/>
                      <a:pt x="306798" y="939056"/>
                      <a:pt x="306798" y="943022"/>
                    </a:cubicBezTo>
                    <a:cubicBezTo>
                      <a:pt x="306798" y="946988"/>
                      <a:pt x="310014" y="950204"/>
                      <a:pt x="313979" y="950204"/>
                    </a:cubicBezTo>
                    <a:cubicBezTo>
                      <a:pt x="317945" y="950204"/>
                      <a:pt x="321161" y="946988"/>
                      <a:pt x="321161" y="943022"/>
                    </a:cubicBezTo>
                    <a:cubicBezTo>
                      <a:pt x="321161" y="939056"/>
                      <a:pt x="317945" y="935841"/>
                      <a:pt x="313979" y="935841"/>
                    </a:cubicBezTo>
                    <a:close/>
                    <a:moveTo>
                      <a:pt x="300814" y="908933"/>
                    </a:moveTo>
                    <a:cubicBezTo>
                      <a:pt x="296848" y="908933"/>
                      <a:pt x="293633" y="912147"/>
                      <a:pt x="293633" y="916114"/>
                    </a:cubicBezTo>
                    <a:cubicBezTo>
                      <a:pt x="293633" y="920080"/>
                      <a:pt x="296848" y="923295"/>
                      <a:pt x="300814" y="923295"/>
                    </a:cubicBezTo>
                    <a:cubicBezTo>
                      <a:pt x="304780" y="923295"/>
                      <a:pt x="307995" y="920080"/>
                      <a:pt x="307995" y="916114"/>
                    </a:cubicBezTo>
                    <a:cubicBezTo>
                      <a:pt x="307995" y="912147"/>
                      <a:pt x="304780" y="908933"/>
                      <a:pt x="300814" y="908933"/>
                    </a:cubicBezTo>
                    <a:close/>
                    <a:moveTo>
                      <a:pt x="286452" y="880634"/>
                    </a:moveTo>
                    <a:cubicBezTo>
                      <a:pt x="282486" y="880634"/>
                      <a:pt x="279270" y="883849"/>
                      <a:pt x="279270" y="887815"/>
                    </a:cubicBezTo>
                    <a:cubicBezTo>
                      <a:pt x="279270" y="891781"/>
                      <a:pt x="282486" y="894997"/>
                      <a:pt x="286452" y="894997"/>
                    </a:cubicBezTo>
                    <a:cubicBezTo>
                      <a:pt x="290417" y="894997"/>
                      <a:pt x="293633" y="891781"/>
                      <a:pt x="293633" y="887815"/>
                    </a:cubicBezTo>
                    <a:cubicBezTo>
                      <a:pt x="293633" y="883849"/>
                      <a:pt x="290417" y="880634"/>
                      <a:pt x="286452" y="880634"/>
                    </a:cubicBezTo>
                    <a:close/>
                    <a:moveTo>
                      <a:pt x="1170608" y="779179"/>
                    </a:moveTo>
                    <a:lnTo>
                      <a:pt x="1130752" y="868619"/>
                    </a:lnTo>
                    <a:lnTo>
                      <a:pt x="1235097" y="923896"/>
                    </a:lnTo>
                    <a:lnTo>
                      <a:pt x="1339443" y="868619"/>
                    </a:lnTo>
                    <a:lnTo>
                      <a:pt x="1299822" y="779708"/>
                    </a:lnTo>
                    <a:lnTo>
                      <a:pt x="1298045" y="780755"/>
                    </a:lnTo>
                    <a:cubicBezTo>
                      <a:pt x="1280326" y="788892"/>
                      <a:pt x="1260844" y="793392"/>
                      <a:pt x="1240394" y="793392"/>
                    </a:cubicBezTo>
                    <a:lnTo>
                      <a:pt x="1236965" y="793016"/>
                    </a:lnTo>
                    <a:lnTo>
                      <a:pt x="1233537" y="793392"/>
                    </a:lnTo>
                    <a:cubicBezTo>
                      <a:pt x="1213088" y="793392"/>
                      <a:pt x="1193606" y="788892"/>
                      <a:pt x="1175886" y="780755"/>
                    </a:cubicBezTo>
                    <a:lnTo>
                      <a:pt x="1173210" y="779179"/>
                    </a:lnTo>
                    <a:close/>
                    <a:moveTo>
                      <a:pt x="809889" y="615988"/>
                    </a:moveTo>
                    <a:lnTo>
                      <a:pt x="810033" y="617546"/>
                    </a:lnTo>
                    <a:lnTo>
                      <a:pt x="810178" y="615988"/>
                    </a:lnTo>
                    <a:close/>
                    <a:moveTo>
                      <a:pt x="245671" y="556890"/>
                    </a:moveTo>
                    <a:cubicBezTo>
                      <a:pt x="215780" y="557842"/>
                      <a:pt x="185235" y="571559"/>
                      <a:pt x="176757" y="627915"/>
                    </a:cubicBezTo>
                    <a:cubicBezTo>
                      <a:pt x="165454" y="740955"/>
                      <a:pt x="274501" y="832721"/>
                      <a:pt x="324372" y="828398"/>
                    </a:cubicBezTo>
                    <a:cubicBezTo>
                      <a:pt x="374241" y="824076"/>
                      <a:pt x="471985" y="776539"/>
                      <a:pt x="475975" y="601982"/>
                    </a:cubicBezTo>
                    <a:cubicBezTo>
                      <a:pt x="332351" y="632888"/>
                      <a:pt x="292455" y="586681"/>
                      <a:pt x="274501" y="559086"/>
                    </a:cubicBezTo>
                    <a:cubicBezTo>
                      <a:pt x="265525" y="557674"/>
                      <a:pt x="255634" y="556573"/>
                      <a:pt x="245671" y="556890"/>
                    </a:cubicBezTo>
                    <a:close/>
                    <a:moveTo>
                      <a:pt x="1300372" y="492217"/>
                    </a:moveTo>
                    <a:lnTo>
                      <a:pt x="1281986" y="493656"/>
                    </a:lnTo>
                    <a:cubicBezTo>
                      <a:pt x="1255786" y="497071"/>
                      <a:pt x="1229087" y="504609"/>
                      <a:pt x="1203339" y="516031"/>
                    </a:cubicBezTo>
                    <a:cubicBezTo>
                      <a:pt x="1180452" y="526184"/>
                      <a:pt x="1159009" y="539100"/>
                      <a:pt x="1139844" y="554122"/>
                    </a:cubicBezTo>
                    <a:lnTo>
                      <a:pt x="1118621" y="573059"/>
                    </a:lnTo>
                    <a:lnTo>
                      <a:pt x="1117820" y="576305"/>
                    </a:lnTo>
                    <a:cubicBezTo>
                      <a:pt x="1116221" y="586130"/>
                      <a:pt x="1115381" y="596302"/>
                      <a:pt x="1115382" y="606720"/>
                    </a:cubicBezTo>
                    <a:cubicBezTo>
                      <a:pt x="1115381" y="690070"/>
                      <a:pt x="1169110" y="757637"/>
                      <a:pt x="1235388" y="757637"/>
                    </a:cubicBezTo>
                    <a:cubicBezTo>
                      <a:pt x="1293381" y="757637"/>
                      <a:pt x="1341766" y="705906"/>
                      <a:pt x="1352957" y="637135"/>
                    </a:cubicBezTo>
                    <a:lnTo>
                      <a:pt x="1354813" y="613976"/>
                    </a:lnTo>
                    <a:lnTo>
                      <a:pt x="1353548" y="612649"/>
                    </a:lnTo>
                    <a:cubicBezTo>
                      <a:pt x="1335645" y="590804"/>
                      <a:pt x="1320092" y="562184"/>
                      <a:pt x="1309445" y="529067"/>
                    </a:cubicBezTo>
                    <a:cubicBezTo>
                      <a:pt x="1305897" y="518028"/>
                      <a:pt x="1303061" y="507012"/>
                      <a:pt x="1300913" y="496149"/>
                    </a:cubicBezTo>
                    <a:close/>
                    <a:moveTo>
                      <a:pt x="323194" y="427446"/>
                    </a:moveTo>
                    <a:lnTo>
                      <a:pt x="323882" y="427488"/>
                    </a:lnTo>
                    <a:lnTo>
                      <a:pt x="325191" y="427446"/>
                    </a:lnTo>
                    <a:cubicBezTo>
                      <a:pt x="514295" y="425782"/>
                      <a:pt x="495538" y="563234"/>
                      <a:pt x="495538" y="624930"/>
                    </a:cubicBezTo>
                    <a:lnTo>
                      <a:pt x="495100" y="629052"/>
                    </a:lnTo>
                    <a:lnTo>
                      <a:pt x="495544" y="639890"/>
                    </a:lnTo>
                    <a:cubicBezTo>
                      <a:pt x="495544" y="757220"/>
                      <a:pt x="418381" y="852335"/>
                      <a:pt x="323194" y="852335"/>
                    </a:cubicBezTo>
                    <a:cubicBezTo>
                      <a:pt x="228009" y="852335"/>
                      <a:pt x="150845" y="757220"/>
                      <a:pt x="150845" y="639890"/>
                    </a:cubicBezTo>
                    <a:lnTo>
                      <a:pt x="151397" y="626420"/>
                    </a:lnTo>
                    <a:lnTo>
                      <a:pt x="150845" y="622934"/>
                    </a:lnTo>
                    <a:cubicBezTo>
                      <a:pt x="149873" y="572691"/>
                      <a:pt x="136933" y="437892"/>
                      <a:pt x="308050" y="428005"/>
                    </a:cubicBezTo>
                    <a:lnTo>
                      <a:pt x="320990" y="427582"/>
                    </a:lnTo>
                    <a:close/>
                    <a:moveTo>
                      <a:pt x="1233272" y="378365"/>
                    </a:moveTo>
                    <a:cubicBezTo>
                      <a:pt x="1296786" y="378365"/>
                      <a:pt x="1352784" y="421971"/>
                      <a:pt x="1385851" y="488295"/>
                    </a:cubicBezTo>
                    <a:lnTo>
                      <a:pt x="1392010" y="503671"/>
                    </a:lnTo>
                    <a:lnTo>
                      <a:pt x="1392697" y="504529"/>
                    </a:lnTo>
                    <a:cubicBezTo>
                      <a:pt x="1399050" y="515432"/>
                      <a:pt x="1404464" y="530971"/>
                      <a:pt x="1408688" y="550016"/>
                    </a:cubicBezTo>
                    <a:lnTo>
                      <a:pt x="1412700" y="573039"/>
                    </a:lnTo>
                    <a:lnTo>
                      <a:pt x="1413537" y="577451"/>
                    </a:lnTo>
                    <a:lnTo>
                      <a:pt x="1413663" y="578558"/>
                    </a:lnTo>
                    <a:lnTo>
                      <a:pt x="1414100" y="581071"/>
                    </a:lnTo>
                    <a:lnTo>
                      <a:pt x="1415061" y="590973"/>
                    </a:lnTo>
                    <a:lnTo>
                      <a:pt x="1416326" y="602207"/>
                    </a:lnTo>
                    <a:lnTo>
                      <a:pt x="1416436" y="605151"/>
                    </a:lnTo>
                    <a:lnTo>
                      <a:pt x="1417540" y="616539"/>
                    </a:lnTo>
                    <a:cubicBezTo>
                      <a:pt x="1419134" y="641467"/>
                      <a:pt x="1419288" y="668773"/>
                      <a:pt x="1417752" y="697328"/>
                    </a:cubicBezTo>
                    <a:cubicBezTo>
                      <a:pt x="1416215" y="725883"/>
                      <a:pt x="1413134" y="752984"/>
                      <a:pt x="1408877" y="777541"/>
                    </a:cubicBezTo>
                    <a:lnTo>
                      <a:pt x="1403417" y="803847"/>
                    </a:lnTo>
                    <a:lnTo>
                      <a:pt x="1420303" y="813796"/>
                    </a:lnTo>
                    <a:cubicBezTo>
                      <a:pt x="1469344" y="849766"/>
                      <a:pt x="1501587" y="910679"/>
                      <a:pt x="1501587" y="979767"/>
                    </a:cubicBezTo>
                    <a:lnTo>
                      <a:pt x="1501587" y="1064165"/>
                    </a:lnTo>
                    <a:lnTo>
                      <a:pt x="1060227" y="1064165"/>
                    </a:lnTo>
                    <a:lnTo>
                      <a:pt x="1062509" y="1077208"/>
                    </a:lnTo>
                    <a:lnTo>
                      <a:pt x="1062509" y="1171599"/>
                    </a:lnTo>
                    <a:lnTo>
                      <a:pt x="568705" y="1171599"/>
                    </a:lnTo>
                    <a:lnTo>
                      <a:pt x="568705" y="1113230"/>
                    </a:lnTo>
                    <a:lnTo>
                      <a:pt x="33604" y="1113230"/>
                    </a:lnTo>
                    <a:lnTo>
                      <a:pt x="0" y="1083731"/>
                    </a:lnTo>
                    <a:cubicBezTo>
                      <a:pt x="2992" y="1029872"/>
                      <a:pt x="18950" y="965041"/>
                      <a:pt x="41891" y="940106"/>
                    </a:cubicBezTo>
                    <a:cubicBezTo>
                      <a:pt x="77797" y="906194"/>
                      <a:pt x="159583" y="856325"/>
                      <a:pt x="215437" y="832387"/>
                    </a:cubicBezTo>
                    <a:cubicBezTo>
                      <a:pt x="246357" y="843692"/>
                      <a:pt x="273286" y="854995"/>
                      <a:pt x="299218" y="872284"/>
                    </a:cubicBezTo>
                    <a:lnTo>
                      <a:pt x="323155" y="936117"/>
                    </a:lnTo>
                    <a:lnTo>
                      <a:pt x="347093" y="872284"/>
                    </a:lnTo>
                    <a:cubicBezTo>
                      <a:pt x="373026" y="854995"/>
                      <a:pt x="399955" y="843692"/>
                      <a:pt x="430874" y="832387"/>
                    </a:cubicBezTo>
                    <a:cubicBezTo>
                      <a:pt x="486728" y="856325"/>
                      <a:pt x="568514" y="906194"/>
                      <a:pt x="604420" y="940106"/>
                    </a:cubicBezTo>
                    <a:lnTo>
                      <a:pt x="619985" y="965111"/>
                    </a:lnTo>
                    <a:lnTo>
                      <a:pt x="643699" y="946662"/>
                    </a:lnTo>
                    <a:cubicBezTo>
                      <a:pt x="658390" y="939493"/>
                      <a:pt x="674541" y="935528"/>
                      <a:pt x="691495" y="935528"/>
                    </a:cubicBezTo>
                    <a:lnTo>
                      <a:pt x="739410" y="935528"/>
                    </a:lnTo>
                    <a:lnTo>
                      <a:pt x="704393" y="964662"/>
                    </a:lnTo>
                    <a:lnTo>
                      <a:pt x="702988" y="964662"/>
                    </a:lnTo>
                    <a:lnTo>
                      <a:pt x="703484" y="965418"/>
                    </a:lnTo>
                    <a:lnTo>
                      <a:pt x="702988" y="965832"/>
                    </a:lnTo>
                    <a:lnTo>
                      <a:pt x="703756" y="965832"/>
                    </a:lnTo>
                    <a:lnTo>
                      <a:pt x="816943" y="1138363"/>
                    </a:lnTo>
                    <a:lnTo>
                      <a:pt x="930131" y="965832"/>
                    </a:lnTo>
                    <a:lnTo>
                      <a:pt x="930898" y="965832"/>
                    </a:lnTo>
                    <a:lnTo>
                      <a:pt x="930401" y="965418"/>
                    </a:lnTo>
                    <a:lnTo>
                      <a:pt x="930898" y="964662"/>
                    </a:lnTo>
                    <a:lnTo>
                      <a:pt x="929492" y="964662"/>
                    </a:lnTo>
                    <a:lnTo>
                      <a:pt x="894476" y="935528"/>
                    </a:lnTo>
                    <a:lnTo>
                      <a:pt x="939720" y="935528"/>
                    </a:lnTo>
                    <a:lnTo>
                      <a:pt x="973412" y="943377"/>
                    </a:lnTo>
                    <a:lnTo>
                      <a:pt x="974993" y="929746"/>
                    </a:lnTo>
                    <a:lnTo>
                      <a:pt x="985955" y="899498"/>
                    </a:lnTo>
                    <a:lnTo>
                      <a:pt x="972516" y="899779"/>
                    </a:lnTo>
                    <a:cubicBezTo>
                      <a:pt x="943129" y="899991"/>
                      <a:pt x="904203" y="899679"/>
                      <a:pt x="862371" y="899208"/>
                    </a:cubicBezTo>
                    <a:lnTo>
                      <a:pt x="851143" y="899074"/>
                    </a:lnTo>
                    <a:lnTo>
                      <a:pt x="854591" y="898727"/>
                    </a:lnTo>
                    <a:cubicBezTo>
                      <a:pt x="902787" y="888865"/>
                      <a:pt x="939042" y="846221"/>
                      <a:pt x="939042" y="795110"/>
                    </a:cubicBezTo>
                    <a:lnTo>
                      <a:pt x="939042" y="721754"/>
                    </a:lnTo>
                    <a:cubicBezTo>
                      <a:pt x="939042" y="714453"/>
                      <a:pt x="938301" y="707324"/>
                      <a:pt x="936892" y="700438"/>
                    </a:cubicBezTo>
                    <a:lnTo>
                      <a:pt x="936097" y="697878"/>
                    </a:lnTo>
                    <a:lnTo>
                      <a:pt x="931067" y="702384"/>
                    </a:lnTo>
                    <a:cubicBezTo>
                      <a:pt x="918542" y="711568"/>
                      <a:pt x="903443" y="716932"/>
                      <a:pt x="887191" y="716932"/>
                    </a:cubicBezTo>
                    <a:cubicBezTo>
                      <a:pt x="849267" y="716932"/>
                      <a:pt x="817626" y="687732"/>
                      <a:pt x="810309" y="648915"/>
                    </a:cubicBezTo>
                    <a:lnTo>
                      <a:pt x="810033" y="645949"/>
                    </a:lnTo>
                    <a:lnTo>
                      <a:pt x="809758" y="648915"/>
                    </a:lnTo>
                    <a:cubicBezTo>
                      <a:pt x="802440" y="687732"/>
                      <a:pt x="770799" y="716932"/>
                      <a:pt x="732876" y="716932"/>
                    </a:cubicBezTo>
                    <a:cubicBezTo>
                      <a:pt x="722041" y="716932"/>
                      <a:pt x="711719" y="714548"/>
                      <a:pt x="702330" y="710237"/>
                    </a:cubicBezTo>
                    <a:lnTo>
                      <a:pt x="693806" y="705215"/>
                    </a:lnTo>
                    <a:lnTo>
                      <a:pt x="692139" y="721754"/>
                    </a:lnTo>
                    <a:lnTo>
                      <a:pt x="692139" y="795110"/>
                    </a:lnTo>
                    <a:cubicBezTo>
                      <a:pt x="692139" y="838919"/>
                      <a:pt x="718776" y="876508"/>
                      <a:pt x="756736" y="892564"/>
                    </a:cubicBezTo>
                    <a:lnTo>
                      <a:pt x="776002" y="898544"/>
                    </a:lnTo>
                    <a:lnTo>
                      <a:pt x="605789" y="897209"/>
                    </a:lnTo>
                    <a:cubicBezTo>
                      <a:pt x="590150" y="887348"/>
                      <a:pt x="570555" y="855726"/>
                      <a:pt x="578656" y="839930"/>
                    </a:cubicBezTo>
                    <a:cubicBezTo>
                      <a:pt x="589867" y="838549"/>
                      <a:pt x="643284" y="843761"/>
                      <a:pt x="641965" y="764563"/>
                    </a:cubicBezTo>
                    <a:lnTo>
                      <a:pt x="635936" y="668093"/>
                    </a:lnTo>
                    <a:cubicBezTo>
                      <a:pt x="636403" y="601461"/>
                      <a:pt x="668173" y="506553"/>
                      <a:pt x="782054" y="488516"/>
                    </a:cubicBezTo>
                    <a:lnTo>
                      <a:pt x="814272" y="485799"/>
                    </a:lnTo>
                    <a:lnTo>
                      <a:pt x="849161" y="488516"/>
                    </a:lnTo>
                    <a:cubicBezTo>
                      <a:pt x="963041" y="506553"/>
                      <a:pt x="994812" y="601461"/>
                      <a:pt x="995279" y="668093"/>
                    </a:cubicBezTo>
                    <a:lnTo>
                      <a:pt x="989249" y="764563"/>
                    </a:lnTo>
                    <a:cubicBezTo>
                      <a:pt x="988590" y="804162"/>
                      <a:pt x="1001614" y="822658"/>
                      <a:pt x="1016205" y="831428"/>
                    </a:cubicBezTo>
                    <a:lnTo>
                      <a:pt x="1027618" y="835284"/>
                    </a:lnTo>
                    <a:lnTo>
                      <a:pt x="1050473" y="813796"/>
                    </a:lnTo>
                    <a:lnTo>
                      <a:pt x="1064468" y="805550"/>
                    </a:lnTo>
                    <a:lnTo>
                      <a:pt x="1059865" y="783369"/>
                    </a:lnTo>
                    <a:cubicBezTo>
                      <a:pt x="1055608" y="758811"/>
                      <a:pt x="1052527" y="731711"/>
                      <a:pt x="1050990" y="703156"/>
                    </a:cubicBezTo>
                    <a:cubicBezTo>
                      <a:pt x="1050222" y="688878"/>
                      <a:pt x="1049876" y="674913"/>
                      <a:pt x="1049922" y="661401"/>
                    </a:cubicBezTo>
                    <a:lnTo>
                      <a:pt x="1050203" y="652817"/>
                    </a:lnTo>
                    <a:lnTo>
                      <a:pt x="1049267" y="627701"/>
                    </a:lnTo>
                    <a:cubicBezTo>
                      <a:pt x="1049267" y="489996"/>
                      <a:pt x="1131649" y="378365"/>
                      <a:pt x="1233272" y="378365"/>
                    </a:cubicBezTo>
                    <a:close/>
                    <a:moveTo>
                      <a:pt x="858857" y="334437"/>
                    </a:moveTo>
                    <a:cubicBezTo>
                      <a:pt x="851926" y="334541"/>
                      <a:pt x="844950" y="336644"/>
                      <a:pt x="838837" y="340909"/>
                    </a:cubicBezTo>
                    <a:cubicBezTo>
                      <a:pt x="822535" y="352282"/>
                      <a:pt x="818540" y="374717"/>
                      <a:pt x="829912" y="391019"/>
                    </a:cubicBezTo>
                    <a:cubicBezTo>
                      <a:pt x="841285" y="407321"/>
                      <a:pt x="863720" y="411316"/>
                      <a:pt x="880022" y="399944"/>
                    </a:cubicBezTo>
                    <a:cubicBezTo>
                      <a:pt x="896324" y="388571"/>
                      <a:pt x="900319" y="366136"/>
                      <a:pt x="888947" y="349834"/>
                    </a:cubicBezTo>
                    <a:cubicBezTo>
                      <a:pt x="881839" y="339645"/>
                      <a:pt x="870409" y="334264"/>
                      <a:pt x="858857" y="334437"/>
                    </a:cubicBezTo>
                    <a:close/>
                    <a:moveTo>
                      <a:pt x="982211" y="326410"/>
                    </a:moveTo>
                    <a:cubicBezTo>
                      <a:pt x="980061" y="326130"/>
                      <a:pt x="977833" y="326165"/>
                      <a:pt x="975584" y="326556"/>
                    </a:cubicBezTo>
                    <a:cubicBezTo>
                      <a:pt x="963592" y="328638"/>
                      <a:pt x="955559" y="340049"/>
                      <a:pt x="957642" y="352041"/>
                    </a:cubicBezTo>
                    <a:cubicBezTo>
                      <a:pt x="959724" y="364033"/>
                      <a:pt x="971135" y="372066"/>
                      <a:pt x="983127" y="369983"/>
                    </a:cubicBezTo>
                    <a:cubicBezTo>
                      <a:pt x="995119" y="367900"/>
                      <a:pt x="1003152" y="356490"/>
                      <a:pt x="1001069" y="344498"/>
                    </a:cubicBezTo>
                    <a:cubicBezTo>
                      <a:pt x="999768" y="337003"/>
                      <a:pt x="994822" y="331054"/>
                      <a:pt x="988369" y="328155"/>
                    </a:cubicBezTo>
                    <a:cubicBezTo>
                      <a:pt x="986432" y="327286"/>
                      <a:pt x="984361" y="326690"/>
                      <a:pt x="982211" y="326410"/>
                    </a:cubicBezTo>
                    <a:close/>
                    <a:moveTo>
                      <a:pt x="976048" y="298005"/>
                    </a:moveTo>
                    <a:cubicBezTo>
                      <a:pt x="977502" y="297753"/>
                      <a:pt x="978885" y="298727"/>
                      <a:pt x="979137" y="300180"/>
                    </a:cubicBezTo>
                    <a:lnTo>
                      <a:pt x="980885" y="310241"/>
                    </a:lnTo>
                    <a:lnTo>
                      <a:pt x="984287" y="310513"/>
                    </a:lnTo>
                    <a:cubicBezTo>
                      <a:pt x="985525" y="310674"/>
                      <a:pt x="986748" y="310896"/>
                      <a:pt x="987952" y="311175"/>
                    </a:cubicBezTo>
                    <a:lnTo>
                      <a:pt x="994189" y="313279"/>
                    </a:lnTo>
                    <a:lnTo>
                      <a:pt x="1000099" y="304884"/>
                    </a:lnTo>
                    <a:cubicBezTo>
                      <a:pt x="1000524" y="304281"/>
                      <a:pt x="1001153" y="303907"/>
                      <a:pt x="1001826" y="303790"/>
                    </a:cubicBezTo>
                    <a:cubicBezTo>
                      <a:pt x="1002500" y="303673"/>
                      <a:pt x="1003218" y="303813"/>
                      <a:pt x="1003821" y="304237"/>
                    </a:cubicBezTo>
                    <a:lnTo>
                      <a:pt x="1012559" y="310389"/>
                    </a:lnTo>
                    <a:cubicBezTo>
                      <a:pt x="1013765" y="311238"/>
                      <a:pt x="1014054" y="312905"/>
                      <a:pt x="1013205" y="314111"/>
                    </a:cubicBezTo>
                    <a:lnTo>
                      <a:pt x="1007295" y="322506"/>
                    </a:lnTo>
                    <a:lnTo>
                      <a:pt x="1011378" y="327668"/>
                    </a:lnTo>
                    <a:cubicBezTo>
                      <a:pt x="1012047" y="328707"/>
                      <a:pt x="1012669" y="329784"/>
                      <a:pt x="1013238" y="330895"/>
                    </a:cubicBezTo>
                    <a:lnTo>
                      <a:pt x="1014641" y="334007"/>
                    </a:lnTo>
                    <a:lnTo>
                      <a:pt x="1024702" y="332259"/>
                    </a:lnTo>
                    <a:cubicBezTo>
                      <a:pt x="1026155" y="332007"/>
                      <a:pt x="1027538" y="332980"/>
                      <a:pt x="1027791" y="334434"/>
                    </a:cubicBezTo>
                    <a:lnTo>
                      <a:pt x="1029619" y="344962"/>
                    </a:lnTo>
                    <a:cubicBezTo>
                      <a:pt x="1029872" y="346416"/>
                      <a:pt x="1028898" y="347799"/>
                      <a:pt x="1027444" y="348051"/>
                    </a:cubicBezTo>
                    <a:lnTo>
                      <a:pt x="1017384" y="349798"/>
                    </a:lnTo>
                    <a:lnTo>
                      <a:pt x="1017112" y="353201"/>
                    </a:lnTo>
                    <a:cubicBezTo>
                      <a:pt x="1016951" y="354439"/>
                      <a:pt x="1016729" y="355662"/>
                      <a:pt x="1016449" y="356866"/>
                    </a:cubicBezTo>
                    <a:lnTo>
                      <a:pt x="1014346" y="363103"/>
                    </a:lnTo>
                    <a:lnTo>
                      <a:pt x="1022741" y="369013"/>
                    </a:lnTo>
                    <a:cubicBezTo>
                      <a:pt x="1023947" y="369862"/>
                      <a:pt x="1024237" y="371529"/>
                      <a:pt x="1023387" y="372735"/>
                    </a:cubicBezTo>
                    <a:lnTo>
                      <a:pt x="1017236" y="381473"/>
                    </a:lnTo>
                    <a:cubicBezTo>
                      <a:pt x="1016387" y="382679"/>
                      <a:pt x="1014720" y="382969"/>
                      <a:pt x="1013514" y="382119"/>
                    </a:cubicBezTo>
                    <a:lnTo>
                      <a:pt x="1005119" y="376209"/>
                    </a:lnTo>
                    <a:lnTo>
                      <a:pt x="999957" y="380292"/>
                    </a:lnTo>
                    <a:cubicBezTo>
                      <a:pt x="998917" y="380962"/>
                      <a:pt x="997841" y="381583"/>
                      <a:pt x="996730" y="382152"/>
                    </a:cubicBezTo>
                    <a:lnTo>
                      <a:pt x="993618" y="383555"/>
                    </a:lnTo>
                    <a:lnTo>
                      <a:pt x="995366" y="393616"/>
                    </a:lnTo>
                    <a:cubicBezTo>
                      <a:pt x="995618" y="395069"/>
                      <a:pt x="994645" y="396452"/>
                      <a:pt x="993191" y="396705"/>
                    </a:cubicBezTo>
                    <a:lnTo>
                      <a:pt x="982663" y="398533"/>
                    </a:lnTo>
                    <a:cubicBezTo>
                      <a:pt x="981209" y="398786"/>
                      <a:pt x="979826" y="397812"/>
                      <a:pt x="979574" y="396359"/>
                    </a:cubicBezTo>
                    <a:lnTo>
                      <a:pt x="977827" y="386298"/>
                    </a:lnTo>
                    <a:lnTo>
                      <a:pt x="974424" y="386026"/>
                    </a:lnTo>
                    <a:cubicBezTo>
                      <a:pt x="973186" y="385865"/>
                      <a:pt x="971963" y="385643"/>
                      <a:pt x="970759" y="385364"/>
                    </a:cubicBezTo>
                    <a:lnTo>
                      <a:pt x="964522" y="383260"/>
                    </a:lnTo>
                    <a:lnTo>
                      <a:pt x="958612" y="391655"/>
                    </a:lnTo>
                    <a:cubicBezTo>
                      <a:pt x="957762" y="392862"/>
                      <a:pt x="956096" y="393151"/>
                      <a:pt x="954889" y="392302"/>
                    </a:cubicBezTo>
                    <a:lnTo>
                      <a:pt x="946152" y="386150"/>
                    </a:lnTo>
                    <a:cubicBezTo>
                      <a:pt x="944946" y="385301"/>
                      <a:pt x="944656" y="383634"/>
                      <a:pt x="945506" y="382428"/>
                    </a:cubicBezTo>
                    <a:lnTo>
                      <a:pt x="951416" y="374033"/>
                    </a:lnTo>
                    <a:lnTo>
                      <a:pt x="947333" y="368871"/>
                    </a:lnTo>
                    <a:cubicBezTo>
                      <a:pt x="946663" y="367831"/>
                      <a:pt x="946042" y="366755"/>
                      <a:pt x="945473" y="365644"/>
                    </a:cubicBezTo>
                    <a:lnTo>
                      <a:pt x="944070" y="362532"/>
                    </a:lnTo>
                    <a:lnTo>
                      <a:pt x="934009" y="364280"/>
                    </a:lnTo>
                    <a:cubicBezTo>
                      <a:pt x="932556" y="364532"/>
                      <a:pt x="931173" y="363558"/>
                      <a:pt x="930920" y="362105"/>
                    </a:cubicBezTo>
                    <a:lnTo>
                      <a:pt x="929092" y="351577"/>
                    </a:lnTo>
                    <a:cubicBezTo>
                      <a:pt x="928839" y="350123"/>
                      <a:pt x="929813" y="348740"/>
                      <a:pt x="931266" y="348488"/>
                    </a:cubicBezTo>
                    <a:lnTo>
                      <a:pt x="941327" y="346740"/>
                    </a:lnTo>
                    <a:lnTo>
                      <a:pt x="941599" y="343338"/>
                    </a:lnTo>
                    <a:cubicBezTo>
                      <a:pt x="941760" y="342100"/>
                      <a:pt x="941982" y="340877"/>
                      <a:pt x="942261" y="339673"/>
                    </a:cubicBezTo>
                    <a:lnTo>
                      <a:pt x="944365" y="333436"/>
                    </a:lnTo>
                    <a:lnTo>
                      <a:pt x="935970" y="327526"/>
                    </a:lnTo>
                    <a:cubicBezTo>
                      <a:pt x="934763" y="326676"/>
                      <a:pt x="934474" y="325010"/>
                      <a:pt x="935323" y="323804"/>
                    </a:cubicBezTo>
                    <a:lnTo>
                      <a:pt x="941475" y="315066"/>
                    </a:lnTo>
                    <a:cubicBezTo>
                      <a:pt x="942324" y="313860"/>
                      <a:pt x="943990" y="313570"/>
                      <a:pt x="945197" y="314420"/>
                    </a:cubicBezTo>
                    <a:lnTo>
                      <a:pt x="953592" y="320330"/>
                    </a:lnTo>
                    <a:lnTo>
                      <a:pt x="958754" y="316247"/>
                    </a:lnTo>
                    <a:cubicBezTo>
                      <a:pt x="959793" y="315578"/>
                      <a:pt x="960870" y="314956"/>
                      <a:pt x="961981" y="314387"/>
                    </a:cubicBezTo>
                    <a:lnTo>
                      <a:pt x="965092" y="312984"/>
                    </a:lnTo>
                    <a:lnTo>
                      <a:pt x="963345" y="302923"/>
                    </a:lnTo>
                    <a:cubicBezTo>
                      <a:pt x="963093" y="301470"/>
                      <a:pt x="964066" y="300087"/>
                      <a:pt x="965520" y="299834"/>
                    </a:cubicBezTo>
                    <a:close/>
                    <a:moveTo>
                      <a:pt x="687521" y="295231"/>
                    </a:moveTo>
                    <a:cubicBezTo>
                      <a:pt x="685111" y="295082"/>
                      <a:pt x="682704" y="295110"/>
                      <a:pt x="680317" y="295309"/>
                    </a:cubicBezTo>
                    <a:cubicBezTo>
                      <a:pt x="664404" y="296640"/>
                      <a:pt x="649415" y="305595"/>
                      <a:pt x="641022" y="320574"/>
                    </a:cubicBezTo>
                    <a:cubicBezTo>
                      <a:pt x="627594" y="344540"/>
                      <a:pt x="636137" y="374855"/>
                      <a:pt x="660104" y="388284"/>
                    </a:cubicBezTo>
                    <a:cubicBezTo>
                      <a:pt x="684070" y="401712"/>
                      <a:pt x="714385" y="393169"/>
                      <a:pt x="727813" y="369202"/>
                    </a:cubicBezTo>
                    <a:cubicBezTo>
                      <a:pt x="741242" y="345235"/>
                      <a:pt x="732699" y="314921"/>
                      <a:pt x="708732" y="301492"/>
                    </a:cubicBezTo>
                    <a:cubicBezTo>
                      <a:pt x="701991" y="297716"/>
                      <a:pt x="694749" y="295677"/>
                      <a:pt x="687521" y="295231"/>
                    </a:cubicBezTo>
                    <a:close/>
                    <a:moveTo>
                      <a:pt x="865182" y="288367"/>
                    </a:moveTo>
                    <a:lnTo>
                      <a:pt x="882362" y="291427"/>
                    </a:lnTo>
                    <a:cubicBezTo>
                      <a:pt x="884734" y="291850"/>
                      <a:pt x="886314" y="294115"/>
                      <a:pt x="885892" y="296487"/>
                    </a:cubicBezTo>
                    <a:lnTo>
                      <a:pt x="882952" y="312994"/>
                    </a:lnTo>
                    <a:lnTo>
                      <a:pt x="892562" y="317807"/>
                    </a:lnTo>
                    <a:cubicBezTo>
                      <a:pt x="894271" y="318882"/>
                      <a:pt x="895934" y="320046"/>
                      <a:pt x="897544" y="321296"/>
                    </a:cubicBezTo>
                    <a:lnTo>
                      <a:pt x="901772" y="324929"/>
                    </a:lnTo>
                    <a:lnTo>
                      <a:pt x="915448" y="315388"/>
                    </a:lnTo>
                    <a:cubicBezTo>
                      <a:pt x="917424" y="314009"/>
                      <a:pt x="920143" y="314494"/>
                      <a:pt x="921522" y="316470"/>
                    </a:cubicBezTo>
                    <a:lnTo>
                      <a:pt x="931506" y="330781"/>
                    </a:lnTo>
                    <a:cubicBezTo>
                      <a:pt x="932884" y="332757"/>
                      <a:pt x="932400" y="335477"/>
                      <a:pt x="930424" y="336855"/>
                    </a:cubicBezTo>
                    <a:lnTo>
                      <a:pt x="916748" y="346396"/>
                    </a:lnTo>
                    <a:lnTo>
                      <a:pt x="918698" y="351618"/>
                    </a:lnTo>
                    <a:cubicBezTo>
                      <a:pt x="919316" y="353561"/>
                      <a:pt x="919833" y="355523"/>
                      <a:pt x="920252" y="357498"/>
                    </a:cubicBezTo>
                    <a:lnTo>
                      <a:pt x="921452" y="368179"/>
                    </a:lnTo>
                    <a:lnTo>
                      <a:pt x="937958" y="371119"/>
                    </a:lnTo>
                    <a:cubicBezTo>
                      <a:pt x="940330" y="371542"/>
                      <a:pt x="941911" y="373807"/>
                      <a:pt x="941488" y="376179"/>
                    </a:cubicBezTo>
                    <a:lnTo>
                      <a:pt x="938428" y="393359"/>
                    </a:lnTo>
                    <a:cubicBezTo>
                      <a:pt x="938006" y="395731"/>
                      <a:pt x="935741" y="397311"/>
                      <a:pt x="933369" y="396889"/>
                    </a:cubicBezTo>
                    <a:lnTo>
                      <a:pt x="916862" y="393949"/>
                    </a:lnTo>
                    <a:lnTo>
                      <a:pt x="912048" y="403559"/>
                    </a:lnTo>
                    <a:cubicBezTo>
                      <a:pt x="910973" y="405268"/>
                      <a:pt x="909810" y="406931"/>
                      <a:pt x="908560" y="408541"/>
                    </a:cubicBezTo>
                    <a:lnTo>
                      <a:pt x="904927" y="412769"/>
                    </a:lnTo>
                    <a:lnTo>
                      <a:pt x="914468" y="426445"/>
                    </a:lnTo>
                    <a:cubicBezTo>
                      <a:pt x="915846" y="428421"/>
                      <a:pt x="915362" y="431140"/>
                      <a:pt x="913386" y="432519"/>
                    </a:cubicBezTo>
                    <a:lnTo>
                      <a:pt x="899075" y="442503"/>
                    </a:lnTo>
                    <a:cubicBezTo>
                      <a:pt x="897099" y="443881"/>
                      <a:pt x="894379" y="443397"/>
                      <a:pt x="893001" y="441421"/>
                    </a:cubicBezTo>
                    <a:lnTo>
                      <a:pt x="883460" y="427745"/>
                    </a:lnTo>
                    <a:lnTo>
                      <a:pt x="878238" y="429695"/>
                    </a:lnTo>
                    <a:cubicBezTo>
                      <a:pt x="876295" y="430313"/>
                      <a:pt x="874333" y="430830"/>
                      <a:pt x="872358" y="431249"/>
                    </a:cubicBezTo>
                    <a:lnTo>
                      <a:pt x="861677" y="432449"/>
                    </a:lnTo>
                    <a:lnTo>
                      <a:pt x="858736" y="448955"/>
                    </a:lnTo>
                    <a:cubicBezTo>
                      <a:pt x="858314" y="451327"/>
                      <a:pt x="856049" y="452908"/>
                      <a:pt x="853677" y="452485"/>
                    </a:cubicBezTo>
                    <a:lnTo>
                      <a:pt x="836497" y="449425"/>
                    </a:lnTo>
                    <a:cubicBezTo>
                      <a:pt x="834125" y="449003"/>
                      <a:pt x="832545" y="446738"/>
                      <a:pt x="832967" y="444366"/>
                    </a:cubicBezTo>
                    <a:lnTo>
                      <a:pt x="835907" y="427859"/>
                    </a:lnTo>
                    <a:lnTo>
                      <a:pt x="826297" y="423045"/>
                    </a:lnTo>
                    <a:cubicBezTo>
                      <a:pt x="824588" y="421970"/>
                      <a:pt x="822925" y="420807"/>
                      <a:pt x="821315" y="419557"/>
                    </a:cubicBezTo>
                    <a:lnTo>
                      <a:pt x="817087" y="415924"/>
                    </a:lnTo>
                    <a:lnTo>
                      <a:pt x="803411" y="425465"/>
                    </a:lnTo>
                    <a:cubicBezTo>
                      <a:pt x="801435" y="426843"/>
                      <a:pt x="798716" y="426359"/>
                      <a:pt x="797337" y="424383"/>
                    </a:cubicBezTo>
                    <a:lnTo>
                      <a:pt x="787353" y="410072"/>
                    </a:lnTo>
                    <a:cubicBezTo>
                      <a:pt x="785975" y="408096"/>
                      <a:pt x="786459" y="405376"/>
                      <a:pt x="788435" y="403998"/>
                    </a:cubicBezTo>
                    <a:lnTo>
                      <a:pt x="802111" y="394457"/>
                    </a:lnTo>
                    <a:lnTo>
                      <a:pt x="800161" y="389235"/>
                    </a:lnTo>
                    <a:cubicBezTo>
                      <a:pt x="799543" y="387292"/>
                      <a:pt x="799026" y="385329"/>
                      <a:pt x="798607" y="383355"/>
                    </a:cubicBezTo>
                    <a:lnTo>
                      <a:pt x="797407" y="372673"/>
                    </a:lnTo>
                    <a:lnTo>
                      <a:pt x="780901" y="369733"/>
                    </a:lnTo>
                    <a:cubicBezTo>
                      <a:pt x="778529" y="369311"/>
                      <a:pt x="776948" y="367045"/>
                      <a:pt x="777371" y="364673"/>
                    </a:cubicBezTo>
                    <a:lnTo>
                      <a:pt x="780431" y="347494"/>
                    </a:lnTo>
                    <a:cubicBezTo>
                      <a:pt x="780853" y="345122"/>
                      <a:pt x="783118" y="343542"/>
                      <a:pt x="785490" y="343964"/>
                    </a:cubicBezTo>
                    <a:lnTo>
                      <a:pt x="801997" y="346904"/>
                    </a:lnTo>
                    <a:lnTo>
                      <a:pt x="806811" y="337294"/>
                    </a:lnTo>
                    <a:cubicBezTo>
                      <a:pt x="807886" y="335585"/>
                      <a:pt x="809049" y="333922"/>
                      <a:pt x="810299" y="332311"/>
                    </a:cubicBezTo>
                    <a:lnTo>
                      <a:pt x="813932" y="328084"/>
                    </a:lnTo>
                    <a:lnTo>
                      <a:pt x="804391" y="314408"/>
                    </a:lnTo>
                    <a:cubicBezTo>
                      <a:pt x="803013" y="312432"/>
                      <a:pt x="803497" y="309713"/>
                      <a:pt x="805473" y="308334"/>
                    </a:cubicBezTo>
                    <a:lnTo>
                      <a:pt x="819784" y="298350"/>
                    </a:lnTo>
                    <a:cubicBezTo>
                      <a:pt x="821760" y="296971"/>
                      <a:pt x="824480" y="297456"/>
                      <a:pt x="825858" y="299432"/>
                    </a:cubicBezTo>
                    <a:lnTo>
                      <a:pt x="835399" y="313108"/>
                    </a:lnTo>
                    <a:lnTo>
                      <a:pt x="840621" y="311157"/>
                    </a:lnTo>
                    <a:cubicBezTo>
                      <a:pt x="842564" y="310540"/>
                      <a:pt x="844526" y="310023"/>
                      <a:pt x="846501" y="309604"/>
                    </a:cubicBezTo>
                    <a:lnTo>
                      <a:pt x="857183" y="308404"/>
                    </a:lnTo>
                    <a:lnTo>
                      <a:pt x="860122" y="291897"/>
                    </a:lnTo>
                    <a:cubicBezTo>
                      <a:pt x="860334" y="290712"/>
                      <a:pt x="861006" y="289723"/>
                      <a:pt x="861921" y="289084"/>
                    </a:cubicBezTo>
                    <a:cubicBezTo>
                      <a:pt x="862837" y="288446"/>
                      <a:pt x="863996" y="288156"/>
                      <a:pt x="865182" y="288367"/>
                    </a:cubicBezTo>
                    <a:close/>
                    <a:moveTo>
                      <a:pt x="667747" y="232623"/>
                    </a:moveTo>
                    <a:cubicBezTo>
                      <a:pt x="670078" y="232917"/>
                      <a:pt x="672121" y="234568"/>
                      <a:pt x="672799" y="236971"/>
                    </a:cubicBezTo>
                    <a:lnTo>
                      <a:pt x="679084" y="259276"/>
                    </a:lnTo>
                    <a:lnTo>
                      <a:pt x="693939" y="259475"/>
                    </a:lnTo>
                    <a:cubicBezTo>
                      <a:pt x="696712" y="259783"/>
                      <a:pt x="699481" y="260228"/>
                      <a:pt x="702237" y="260813"/>
                    </a:cubicBezTo>
                    <a:lnTo>
                      <a:pt x="709685" y="262787"/>
                    </a:lnTo>
                    <a:lnTo>
                      <a:pt x="720950" y="242681"/>
                    </a:lnTo>
                    <a:cubicBezTo>
                      <a:pt x="722578" y="239775"/>
                      <a:pt x="726252" y="238740"/>
                      <a:pt x="729157" y="240368"/>
                    </a:cubicBezTo>
                    <a:lnTo>
                      <a:pt x="750197" y="252156"/>
                    </a:lnTo>
                    <a:cubicBezTo>
                      <a:pt x="753102" y="253784"/>
                      <a:pt x="754138" y="257458"/>
                      <a:pt x="752510" y="260364"/>
                    </a:cubicBezTo>
                    <a:lnTo>
                      <a:pt x="741245" y="280470"/>
                    </a:lnTo>
                    <a:lnTo>
                      <a:pt x="746816" y="285791"/>
                    </a:lnTo>
                    <a:cubicBezTo>
                      <a:pt x="748755" y="287836"/>
                      <a:pt x="750580" y="289965"/>
                      <a:pt x="752291" y="292170"/>
                    </a:cubicBezTo>
                    <a:lnTo>
                      <a:pt x="760217" y="304734"/>
                    </a:lnTo>
                    <a:lnTo>
                      <a:pt x="782521" y="298448"/>
                    </a:lnTo>
                    <a:cubicBezTo>
                      <a:pt x="784124" y="297997"/>
                      <a:pt x="785758" y="298238"/>
                      <a:pt x="787104" y="298992"/>
                    </a:cubicBezTo>
                    <a:cubicBezTo>
                      <a:pt x="788450" y="299746"/>
                      <a:pt x="789509" y="301014"/>
                      <a:pt x="789960" y="302616"/>
                    </a:cubicBezTo>
                    <a:lnTo>
                      <a:pt x="796502" y="325830"/>
                    </a:lnTo>
                    <a:cubicBezTo>
                      <a:pt x="797405" y="329035"/>
                      <a:pt x="795539" y="332366"/>
                      <a:pt x="792334" y="333269"/>
                    </a:cubicBezTo>
                    <a:lnTo>
                      <a:pt x="770030" y="339554"/>
                    </a:lnTo>
                    <a:lnTo>
                      <a:pt x="769830" y="354409"/>
                    </a:lnTo>
                    <a:cubicBezTo>
                      <a:pt x="769522" y="357182"/>
                      <a:pt x="769077" y="359951"/>
                      <a:pt x="768492" y="362708"/>
                    </a:cubicBezTo>
                    <a:lnTo>
                      <a:pt x="766519" y="370155"/>
                    </a:lnTo>
                    <a:lnTo>
                      <a:pt x="786625" y="381420"/>
                    </a:lnTo>
                    <a:cubicBezTo>
                      <a:pt x="789530" y="383048"/>
                      <a:pt x="790566" y="386723"/>
                      <a:pt x="788938" y="389628"/>
                    </a:cubicBezTo>
                    <a:lnTo>
                      <a:pt x="777149" y="410668"/>
                    </a:lnTo>
                    <a:cubicBezTo>
                      <a:pt x="775522" y="413573"/>
                      <a:pt x="771847" y="414608"/>
                      <a:pt x="768942" y="412981"/>
                    </a:cubicBezTo>
                    <a:lnTo>
                      <a:pt x="748836" y="401715"/>
                    </a:lnTo>
                    <a:lnTo>
                      <a:pt x="743515" y="407287"/>
                    </a:lnTo>
                    <a:cubicBezTo>
                      <a:pt x="741470" y="409225"/>
                      <a:pt x="739340" y="411051"/>
                      <a:pt x="737136" y="412761"/>
                    </a:cubicBezTo>
                    <a:lnTo>
                      <a:pt x="724572" y="420688"/>
                    </a:lnTo>
                    <a:lnTo>
                      <a:pt x="730857" y="442992"/>
                    </a:lnTo>
                    <a:cubicBezTo>
                      <a:pt x="731760" y="446197"/>
                      <a:pt x="729894" y="449528"/>
                      <a:pt x="726689" y="450431"/>
                    </a:cubicBezTo>
                    <a:lnTo>
                      <a:pt x="703476" y="456973"/>
                    </a:lnTo>
                    <a:cubicBezTo>
                      <a:pt x="700271" y="457876"/>
                      <a:pt x="696940" y="456010"/>
                      <a:pt x="696037" y="452805"/>
                    </a:cubicBezTo>
                    <a:lnTo>
                      <a:pt x="689751" y="430500"/>
                    </a:lnTo>
                    <a:lnTo>
                      <a:pt x="674897" y="430301"/>
                    </a:lnTo>
                    <a:cubicBezTo>
                      <a:pt x="672124" y="429993"/>
                      <a:pt x="669354" y="429548"/>
                      <a:pt x="666598" y="428963"/>
                    </a:cubicBezTo>
                    <a:lnTo>
                      <a:pt x="659151" y="426989"/>
                    </a:lnTo>
                    <a:lnTo>
                      <a:pt x="647886" y="447095"/>
                    </a:lnTo>
                    <a:cubicBezTo>
                      <a:pt x="646258" y="450001"/>
                      <a:pt x="642583" y="451036"/>
                      <a:pt x="639678" y="449408"/>
                    </a:cubicBezTo>
                    <a:lnTo>
                      <a:pt x="618638" y="437620"/>
                    </a:lnTo>
                    <a:cubicBezTo>
                      <a:pt x="615733" y="435992"/>
                      <a:pt x="614698" y="432317"/>
                      <a:pt x="616325" y="429412"/>
                    </a:cubicBezTo>
                    <a:lnTo>
                      <a:pt x="627591" y="409306"/>
                    </a:lnTo>
                    <a:lnTo>
                      <a:pt x="622019" y="403985"/>
                    </a:lnTo>
                    <a:cubicBezTo>
                      <a:pt x="620081" y="401940"/>
                      <a:pt x="618255" y="399811"/>
                      <a:pt x="616545" y="397606"/>
                    </a:cubicBezTo>
                    <a:lnTo>
                      <a:pt x="608619" y="385042"/>
                    </a:lnTo>
                    <a:lnTo>
                      <a:pt x="586314" y="391327"/>
                    </a:lnTo>
                    <a:cubicBezTo>
                      <a:pt x="583109" y="392231"/>
                      <a:pt x="579778" y="390365"/>
                      <a:pt x="578875" y="387159"/>
                    </a:cubicBezTo>
                    <a:lnTo>
                      <a:pt x="572333" y="363946"/>
                    </a:lnTo>
                    <a:cubicBezTo>
                      <a:pt x="571430" y="360741"/>
                      <a:pt x="573296" y="357410"/>
                      <a:pt x="576501" y="356507"/>
                    </a:cubicBezTo>
                    <a:lnTo>
                      <a:pt x="598806" y="350221"/>
                    </a:lnTo>
                    <a:lnTo>
                      <a:pt x="599005" y="335367"/>
                    </a:lnTo>
                    <a:cubicBezTo>
                      <a:pt x="599313" y="332594"/>
                      <a:pt x="599758" y="329824"/>
                      <a:pt x="600343" y="327068"/>
                    </a:cubicBezTo>
                    <a:lnTo>
                      <a:pt x="602317" y="319621"/>
                    </a:lnTo>
                    <a:lnTo>
                      <a:pt x="582210" y="308356"/>
                    </a:lnTo>
                    <a:cubicBezTo>
                      <a:pt x="579305" y="306728"/>
                      <a:pt x="578270" y="303053"/>
                      <a:pt x="579898" y="300148"/>
                    </a:cubicBezTo>
                    <a:lnTo>
                      <a:pt x="591686" y="279108"/>
                    </a:lnTo>
                    <a:cubicBezTo>
                      <a:pt x="593314" y="276203"/>
                      <a:pt x="596988" y="275168"/>
                      <a:pt x="599893" y="276795"/>
                    </a:cubicBezTo>
                    <a:lnTo>
                      <a:pt x="620000" y="288061"/>
                    </a:lnTo>
                    <a:lnTo>
                      <a:pt x="625321" y="282489"/>
                    </a:lnTo>
                    <a:cubicBezTo>
                      <a:pt x="627366" y="280551"/>
                      <a:pt x="629495" y="278725"/>
                      <a:pt x="631700" y="277015"/>
                    </a:cubicBezTo>
                    <a:lnTo>
                      <a:pt x="644264" y="269089"/>
                    </a:lnTo>
                    <a:lnTo>
                      <a:pt x="637978" y="246784"/>
                    </a:lnTo>
                    <a:cubicBezTo>
                      <a:pt x="637075" y="243579"/>
                      <a:pt x="638941" y="240248"/>
                      <a:pt x="642146" y="239345"/>
                    </a:cubicBezTo>
                    <a:lnTo>
                      <a:pt x="665360" y="232803"/>
                    </a:lnTo>
                    <a:cubicBezTo>
                      <a:pt x="666161" y="232578"/>
                      <a:pt x="666970" y="232525"/>
                      <a:pt x="667747" y="232623"/>
                    </a:cubicBezTo>
                    <a:close/>
                    <a:moveTo>
                      <a:pt x="783441" y="76652"/>
                    </a:moveTo>
                    <a:cubicBezTo>
                      <a:pt x="750178" y="76652"/>
                      <a:pt x="723214" y="103616"/>
                      <a:pt x="723214" y="136878"/>
                    </a:cubicBezTo>
                    <a:cubicBezTo>
                      <a:pt x="723214" y="170140"/>
                      <a:pt x="750178" y="197105"/>
                      <a:pt x="783441" y="197105"/>
                    </a:cubicBezTo>
                    <a:cubicBezTo>
                      <a:pt x="816703" y="197105"/>
                      <a:pt x="843667" y="170140"/>
                      <a:pt x="843667" y="136878"/>
                    </a:cubicBezTo>
                    <a:cubicBezTo>
                      <a:pt x="843667" y="103616"/>
                      <a:pt x="816703" y="76652"/>
                      <a:pt x="783441" y="76652"/>
                    </a:cubicBezTo>
                    <a:close/>
                    <a:moveTo>
                      <a:pt x="768840" y="0"/>
                    </a:moveTo>
                    <a:lnTo>
                      <a:pt x="798041" y="0"/>
                    </a:lnTo>
                    <a:cubicBezTo>
                      <a:pt x="802073" y="0"/>
                      <a:pt x="805341" y="3268"/>
                      <a:pt x="805341" y="7300"/>
                    </a:cubicBezTo>
                    <a:lnTo>
                      <a:pt x="805341" y="35205"/>
                    </a:lnTo>
                    <a:lnTo>
                      <a:pt x="814375" y="37528"/>
                    </a:lnTo>
                    <a:cubicBezTo>
                      <a:pt x="817633" y="38541"/>
                      <a:pt x="820821" y="39710"/>
                      <a:pt x="823933" y="41026"/>
                    </a:cubicBezTo>
                    <a:lnTo>
                      <a:pt x="839741" y="49606"/>
                    </a:lnTo>
                    <a:lnTo>
                      <a:pt x="859580" y="29767"/>
                    </a:lnTo>
                    <a:cubicBezTo>
                      <a:pt x="861005" y="28341"/>
                      <a:pt x="862874" y="27628"/>
                      <a:pt x="864742" y="27628"/>
                    </a:cubicBezTo>
                    <a:cubicBezTo>
                      <a:pt x="866610" y="27628"/>
                      <a:pt x="868479" y="28341"/>
                      <a:pt x="869904" y="29767"/>
                    </a:cubicBezTo>
                    <a:lnTo>
                      <a:pt x="890552" y="50415"/>
                    </a:lnTo>
                    <a:cubicBezTo>
                      <a:pt x="893403" y="53265"/>
                      <a:pt x="893403" y="57888"/>
                      <a:pt x="890552" y="60739"/>
                    </a:cubicBezTo>
                    <a:lnTo>
                      <a:pt x="870713" y="80578"/>
                    </a:lnTo>
                    <a:lnTo>
                      <a:pt x="879293" y="96386"/>
                    </a:lnTo>
                    <a:cubicBezTo>
                      <a:pt x="880609" y="99497"/>
                      <a:pt x="881778" y="102686"/>
                      <a:pt x="882791" y="105944"/>
                    </a:cubicBezTo>
                    <a:lnTo>
                      <a:pt x="885114" y="114978"/>
                    </a:lnTo>
                    <a:lnTo>
                      <a:pt x="913019" y="114978"/>
                    </a:lnTo>
                    <a:cubicBezTo>
                      <a:pt x="917050" y="114978"/>
                      <a:pt x="920319" y="118246"/>
                      <a:pt x="920319" y="122278"/>
                    </a:cubicBezTo>
                    <a:lnTo>
                      <a:pt x="920319" y="151479"/>
                    </a:lnTo>
                    <a:cubicBezTo>
                      <a:pt x="920319" y="155511"/>
                      <a:pt x="917050" y="158779"/>
                      <a:pt x="913019" y="158779"/>
                    </a:cubicBezTo>
                    <a:lnTo>
                      <a:pt x="885114" y="158779"/>
                    </a:lnTo>
                    <a:lnTo>
                      <a:pt x="882791" y="167813"/>
                    </a:lnTo>
                    <a:cubicBezTo>
                      <a:pt x="881778" y="171070"/>
                      <a:pt x="880609" y="174259"/>
                      <a:pt x="879293" y="177371"/>
                    </a:cubicBezTo>
                    <a:lnTo>
                      <a:pt x="870713" y="193179"/>
                    </a:lnTo>
                    <a:lnTo>
                      <a:pt x="890552" y="213018"/>
                    </a:lnTo>
                    <a:cubicBezTo>
                      <a:pt x="893403" y="215869"/>
                      <a:pt x="893403" y="220491"/>
                      <a:pt x="890552" y="223342"/>
                    </a:cubicBezTo>
                    <a:lnTo>
                      <a:pt x="869904" y="243990"/>
                    </a:lnTo>
                    <a:cubicBezTo>
                      <a:pt x="867053" y="246841"/>
                      <a:pt x="862431" y="246841"/>
                      <a:pt x="859580" y="243990"/>
                    </a:cubicBezTo>
                    <a:lnTo>
                      <a:pt x="839741" y="224151"/>
                    </a:lnTo>
                    <a:lnTo>
                      <a:pt x="823933" y="232731"/>
                    </a:lnTo>
                    <a:cubicBezTo>
                      <a:pt x="820821" y="234047"/>
                      <a:pt x="817633" y="235216"/>
                      <a:pt x="814375" y="236229"/>
                    </a:cubicBezTo>
                    <a:lnTo>
                      <a:pt x="805341" y="238552"/>
                    </a:lnTo>
                    <a:lnTo>
                      <a:pt x="805341" y="266456"/>
                    </a:lnTo>
                    <a:cubicBezTo>
                      <a:pt x="805341" y="270488"/>
                      <a:pt x="802073" y="273757"/>
                      <a:pt x="798041" y="273757"/>
                    </a:cubicBezTo>
                    <a:lnTo>
                      <a:pt x="768840" y="273757"/>
                    </a:lnTo>
                    <a:cubicBezTo>
                      <a:pt x="764808" y="273757"/>
                      <a:pt x="761540" y="270488"/>
                      <a:pt x="761540" y="266456"/>
                    </a:cubicBezTo>
                    <a:lnTo>
                      <a:pt x="761540" y="238552"/>
                    </a:lnTo>
                    <a:lnTo>
                      <a:pt x="752506" y="236229"/>
                    </a:lnTo>
                    <a:cubicBezTo>
                      <a:pt x="749249" y="235216"/>
                      <a:pt x="746060" y="234047"/>
                      <a:pt x="742948" y="232731"/>
                    </a:cubicBezTo>
                    <a:lnTo>
                      <a:pt x="727140" y="224151"/>
                    </a:lnTo>
                    <a:lnTo>
                      <a:pt x="707301" y="243990"/>
                    </a:lnTo>
                    <a:cubicBezTo>
                      <a:pt x="704450" y="246841"/>
                      <a:pt x="699828" y="246841"/>
                      <a:pt x="696977" y="243990"/>
                    </a:cubicBezTo>
                    <a:lnTo>
                      <a:pt x="676329" y="223342"/>
                    </a:lnTo>
                    <a:cubicBezTo>
                      <a:pt x="673478" y="220491"/>
                      <a:pt x="673478" y="215869"/>
                      <a:pt x="676329" y="213018"/>
                    </a:cubicBezTo>
                    <a:lnTo>
                      <a:pt x="696168" y="193179"/>
                    </a:lnTo>
                    <a:lnTo>
                      <a:pt x="687588" y="177371"/>
                    </a:lnTo>
                    <a:cubicBezTo>
                      <a:pt x="686272" y="174259"/>
                      <a:pt x="685103" y="171070"/>
                      <a:pt x="684090" y="167813"/>
                    </a:cubicBezTo>
                    <a:lnTo>
                      <a:pt x="681767" y="158779"/>
                    </a:lnTo>
                    <a:lnTo>
                      <a:pt x="653863" y="158779"/>
                    </a:lnTo>
                    <a:cubicBezTo>
                      <a:pt x="649831" y="158779"/>
                      <a:pt x="646562" y="155511"/>
                      <a:pt x="646562" y="151479"/>
                    </a:cubicBezTo>
                    <a:lnTo>
                      <a:pt x="646562" y="122278"/>
                    </a:lnTo>
                    <a:cubicBezTo>
                      <a:pt x="646562" y="118246"/>
                      <a:pt x="649831" y="114978"/>
                      <a:pt x="653863" y="114978"/>
                    </a:cubicBezTo>
                    <a:lnTo>
                      <a:pt x="681767" y="114978"/>
                    </a:lnTo>
                    <a:lnTo>
                      <a:pt x="684090" y="105944"/>
                    </a:lnTo>
                    <a:cubicBezTo>
                      <a:pt x="685103" y="102686"/>
                      <a:pt x="686272" y="99497"/>
                      <a:pt x="687588" y="96386"/>
                    </a:cubicBezTo>
                    <a:lnTo>
                      <a:pt x="696168" y="80578"/>
                    </a:lnTo>
                    <a:lnTo>
                      <a:pt x="676329" y="60739"/>
                    </a:lnTo>
                    <a:cubicBezTo>
                      <a:pt x="673478" y="57888"/>
                      <a:pt x="673478" y="53266"/>
                      <a:pt x="676329" y="50415"/>
                    </a:cubicBezTo>
                    <a:lnTo>
                      <a:pt x="696977" y="29767"/>
                    </a:lnTo>
                    <a:cubicBezTo>
                      <a:pt x="699828" y="26916"/>
                      <a:pt x="704450" y="26916"/>
                      <a:pt x="707301" y="29767"/>
                    </a:cubicBezTo>
                    <a:lnTo>
                      <a:pt x="727140" y="49606"/>
                    </a:lnTo>
                    <a:lnTo>
                      <a:pt x="742948" y="41026"/>
                    </a:lnTo>
                    <a:cubicBezTo>
                      <a:pt x="746060" y="39710"/>
                      <a:pt x="749249" y="38541"/>
                      <a:pt x="752506" y="37528"/>
                    </a:cubicBezTo>
                    <a:lnTo>
                      <a:pt x="761540" y="35205"/>
                    </a:lnTo>
                    <a:lnTo>
                      <a:pt x="761540" y="7300"/>
                    </a:lnTo>
                    <a:cubicBezTo>
                      <a:pt x="761540" y="3268"/>
                      <a:pt x="764808" y="0"/>
                      <a:pt x="76884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17" name="Group 16"/>
            <p:cNvGrpSpPr/>
            <p:nvPr/>
          </p:nvGrpSpPr>
          <p:grpSpPr>
            <a:xfrm>
              <a:off x="5247342" y="3309635"/>
              <a:ext cx="757765" cy="757765"/>
              <a:chOff x="5455875" y="3363139"/>
              <a:chExt cx="822960" cy="822960"/>
            </a:xfrm>
          </p:grpSpPr>
          <p:sp>
            <p:nvSpPr>
              <p:cNvPr id="10" name="Oval 9"/>
              <p:cNvSpPr>
                <a:spLocks noChangeAspect="1"/>
              </p:cNvSpPr>
              <p:nvPr/>
            </p:nvSpPr>
            <p:spPr>
              <a:xfrm>
                <a:off x="5455875" y="3363139"/>
                <a:ext cx="822960" cy="82296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Shape 14">
                <a:extLst>
                  <a:ext uri="{FF2B5EF4-FFF2-40B4-BE49-F238E27FC236}">
                    <a16:creationId xmlns:a16="http://schemas.microsoft.com/office/drawing/2014/main" id="{280DEB8E-4045-4F9D-8029-518DFB1EE0BA}"/>
                  </a:ext>
                </a:extLst>
              </p:cNvPr>
              <p:cNvSpPr>
                <a:spLocks noChangeAspect="1"/>
              </p:cNvSpPr>
              <p:nvPr/>
            </p:nvSpPr>
            <p:spPr>
              <a:xfrm>
                <a:off x="5501595" y="3426482"/>
                <a:ext cx="731520" cy="570764"/>
              </a:xfrm>
              <a:custGeom>
                <a:avLst/>
                <a:gdLst>
                  <a:gd name="connsiteX0" fmla="*/ 318967 w 1501587"/>
                  <a:gd name="connsiteY0" fmla="*/ 962749 h 1171599"/>
                  <a:gd name="connsiteX1" fmla="*/ 311785 w 1501587"/>
                  <a:gd name="connsiteY1" fmla="*/ 969931 h 1171599"/>
                  <a:gd name="connsiteX2" fmla="*/ 318967 w 1501587"/>
                  <a:gd name="connsiteY2" fmla="*/ 977112 h 1171599"/>
                  <a:gd name="connsiteX3" fmla="*/ 326147 w 1501587"/>
                  <a:gd name="connsiteY3" fmla="*/ 969931 h 1171599"/>
                  <a:gd name="connsiteX4" fmla="*/ 318967 w 1501587"/>
                  <a:gd name="connsiteY4" fmla="*/ 962749 h 1171599"/>
                  <a:gd name="connsiteX5" fmla="*/ 313979 w 1501587"/>
                  <a:gd name="connsiteY5" fmla="*/ 935841 h 1171599"/>
                  <a:gd name="connsiteX6" fmla="*/ 306798 w 1501587"/>
                  <a:gd name="connsiteY6" fmla="*/ 943022 h 1171599"/>
                  <a:gd name="connsiteX7" fmla="*/ 313979 w 1501587"/>
                  <a:gd name="connsiteY7" fmla="*/ 950204 h 1171599"/>
                  <a:gd name="connsiteX8" fmla="*/ 321161 w 1501587"/>
                  <a:gd name="connsiteY8" fmla="*/ 943022 h 1171599"/>
                  <a:gd name="connsiteX9" fmla="*/ 313979 w 1501587"/>
                  <a:gd name="connsiteY9" fmla="*/ 935841 h 1171599"/>
                  <a:gd name="connsiteX10" fmla="*/ 300814 w 1501587"/>
                  <a:gd name="connsiteY10" fmla="*/ 908933 h 1171599"/>
                  <a:gd name="connsiteX11" fmla="*/ 293633 w 1501587"/>
                  <a:gd name="connsiteY11" fmla="*/ 916114 h 1171599"/>
                  <a:gd name="connsiteX12" fmla="*/ 300814 w 1501587"/>
                  <a:gd name="connsiteY12" fmla="*/ 923295 h 1171599"/>
                  <a:gd name="connsiteX13" fmla="*/ 307995 w 1501587"/>
                  <a:gd name="connsiteY13" fmla="*/ 916114 h 1171599"/>
                  <a:gd name="connsiteX14" fmla="*/ 300814 w 1501587"/>
                  <a:gd name="connsiteY14" fmla="*/ 908933 h 1171599"/>
                  <a:gd name="connsiteX15" fmla="*/ 286452 w 1501587"/>
                  <a:gd name="connsiteY15" fmla="*/ 880634 h 1171599"/>
                  <a:gd name="connsiteX16" fmla="*/ 279270 w 1501587"/>
                  <a:gd name="connsiteY16" fmla="*/ 887815 h 1171599"/>
                  <a:gd name="connsiteX17" fmla="*/ 286452 w 1501587"/>
                  <a:gd name="connsiteY17" fmla="*/ 894997 h 1171599"/>
                  <a:gd name="connsiteX18" fmla="*/ 293633 w 1501587"/>
                  <a:gd name="connsiteY18" fmla="*/ 887815 h 1171599"/>
                  <a:gd name="connsiteX19" fmla="*/ 286452 w 1501587"/>
                  <a:gd name="connsiteY19" fmla="*/ 880634 h 1171599"/>
                  <a:gd name="connsiteX20" fmla="*/ 1170608 w 1501587"/>
                  <a:gd name="connsiteY20" fmla="*/ 779179 h 1171599"/>
                  <a:gd name="connsiteX21" fmla="*/ 1130752 w 1501587"/>
                  <a:gd name="connsiteY21" fmla="*/ 868619 h 1171599"/>
                  <a:gd name="connsiteX22" fmla="*/ 1235097 w 1501587"/>
                  <a:gd name="connsiteY22" fmla="*/ 923896 h 1171599"/>
                  <a:gd name="connsiteX23" fmla="*/ 1339443 w 1501587"/>
                  <a:gd name="connsiteY23" fmla="*/ 868619 h 1171599"/>
                  <a:gd name="connsiteX24" fmla="*/ 1299822 w 1501587"/>
                  <a:gd name="connsiteY24" fmla="*/ 779708 h 1171599"/>
                  <a:gd name="connsiteX25" fmla="*/ 1298045 w 1501587"/>
                  <a:gd name="connsiteY25" fmla="*/ 780755 h 1171599"/>
                  <a:gd name="connsiteX26" fmla="*/ 1240394 w 1501587"/>
                  <a:gd name="connsiteY26" fmla="*/ 793392 h 1171599"/>
                  <a:gd name="connsiteX27" fmla="*/ 1236965 w 1501587"/>
                  <a:gd name="connsiteY27" fmla="*/ 793016 h 1171599"/>
                  <a:gd name="connsiteX28" fmla="*/ 1233537 w 1501587"/>
                  <a:gd name="connsiteY28" fmla="*/ 793392 h 1171599"/>
                  <a:gd name="connsiteX29" fmla="*/ 1175886 w 1501587"/>
                  <a:gd name="connsiteY29" fmla="*/ 780755 h 1171599"/>
                  <a:gd name="connsiteX30" fmla="*/ 1173210 w 1501587"/>
                  <a:gd name="connsiteY30" fmla="*/ 779179 h 1171599"/>
                  <a:gd name="connsiteX31" fmla="*/ 809889 w 1501587"/>
                  <a:gd name="connsiteY31" fmla="*/ 615988 h 1171599"/>
                  <a:gd name="connsiteX32" fmla="*/ 810033 w 1501587"/>
                  <a:gd name="connsiteY32" fmla="*/ 617546 h 1171599"/>
                  <a:gd name="connsiteX33" fmla="*/ 810178 w 1501587"/>
                  <a:gd name="connsiteY33" fmla="*/ 615988 h 1171599"/>
                  <a:gd name="connsiteX34" fmla="*/ 245671 w 1501587"/>
                  <a:gd name="connsiteY34" fmla="*/ 556890 h 1171599"/>
                  <a:gd name="connsiteX35" fmla="*/ 176757 w 1501587"/>
                  <a:gd name="connsiteY35" fmla="*/ 627915 h 1171599"/>
                  <a:gd name="connsiteX36" fmla="*/ 324372 w 1501587"/>
                  <a:gd name="connsiteY36" fmla="*/ 828398 h 1171599"/>
                  <a:gd name="connsiteX37" fmla="*/ 475975 w 1501587"/>
                  <a:gd name="connsiteY37" fmla="*/ 601982 h 1171599"/>
                  <a:gd name="connsiteX38" fmla="*/ 274501 w 1501587"/>
                  <a:gd name="connsiteY38" fmla="*/ 559086 h 1171599"/>
                  <a:gd name="connsiteX39" fmla="*/ 245671 w 1501587"/>
                  <a:gd name="connsiteY39" fmla="*/ 556890 h 1171599"/>
                  <a:gd name="connsiteX40" fmla="*/ 1300372 w 1501587"/>
                  <a:gd name="connsiteY40" fmla="*/ 492217 h 1171599"/>
                  <a:gd name="connsiteX41" fmla="*/ 1281986 w 1501587"/>
                  <a:gd name="connsiteY41" fmla="*/ 493656 h 1171599"/>
                  <a:gd name="connsiteX42" fmla="*/ 1203339 w 1501587"/>
                  <a:gd name="connsiteY42" fmla="*/ 516031 h 1171599"/>
                  <a:gd name="connsiteX43" fmla="*/ 1139844 w 1501587"/>
                  <a:gd name="connsiteY43" fmla="*/ 554122 h 1171599"/>
                  <a:gd name="connsiteX44" fmla="*/ 1118621 w 1501587"/>
                  <a:gd name="connsiteY44" fmla="*/ 573059 h 1171599"/>
                  <a:gd name="connsiteX45" fmla="*/ 1117820 w 1501587"/>
                  <a:gd name="connsiteY45" fmla="*/ 576305 h 1171599"/>
                  <a:gd name="connsiteX46" fmla="*/ 1115382 w 1501587"/>
                  <a:gd name="connsiteY46" fmla="*/ 606720 h 1171599"/>
                  <a:gd name="connsiteX47" fmla="*/ 1235388 w 1501587"/>
                  <a:gd name="connsiteY47" fmla="*/ 757637 h 1171599"/>
                  <a:gd name="connsiteX48" fmla="*/ 1352957 w 1501587"/>
                  <a:gd name="connsiteY48" fmla="*/ 637135 h 1171599"/>
                  <a:gd name="connsiteX49" fmla="*/ 1354813 w 1501587"/>
                  <a:gd name="connsiteY49" fmla="*/ 613976 h 1171599"/>
                  <a:gd name="connsiteX50" fmla="*/ 1353548 w 1501587"/>
                  <a:gd name="connsiteY50" fmla="*/ 612649 h 1171599"/>
                  <a:gd name="connsiteX51" fmla="*/ 1309445 w 1501587"/>
                  <a:gd name="connsiteY51" fmla="*/ 529067 h 1171599"/>
                  <a:gd name="connsiteX52" fmla="*/ 1300913 w 1501587"/>
                  <a:gd name="connsiteY52" fmla="*/ 496149 h 1171599"/>
                  <a:gd name="connsiteX53" fmla="*/ 323194 w 1501587"/>
                  <a:gd name="connsiteY53" fmla="*/ 427446 h 1171599"/>
                  <a:gd name="connsiteX54" fmla="*/ 323882 w 1501587"/>
                  <a:gd name="connsiteY54" fmla="*/ 427488 h 1171599"/>
                  <a:gd name="connsiteX55" fmla="*/ 325191 w 1501587"/>
                  <a:gd name="connsiteY55" fmla="*/ 427446 h 1171599"/>
                  <a:gd name="connsiteX56" fmla="*/ 495538 w 1501587"/>
                  <a:gd name="connsiteY56" fmla="*/ 624930 h 1171599"/>
                  <a:gd name="connsiteX57" fmla="*/ 495100 w 1501587"/>
                  <a:gd name="connsiteY57" fmla="*/ 629052 h 1171599"/>
                  <a:gd name="connsiteX58" fmla="*/ 495544 w 1501587"/>
                  <a:gd name="connsiteY58" fmla="*/ 639890 h 1171599"/>
                  <a:gd name="connsiteX59" fmla="*/ 323194 w 1501587"/>
                  <a:gd name="connsiteY59" fmla="*/ 852335 h 1171599"/>
                  <a:gd name="connsiteX60" fmla="*/ 150845 w 1501587"/>
                  <a:gd name="connsiteY60" fmla="*/ 639890 h 1171599"/>
                  <a:gd name="connsiteX61" fmla="*/ 151397 w 1501587"/>
                  <a:gd name="connsiteY61" fmla="*/ 626420 h 1171599"/>
                  <a:gd name="connsiteX62" fmla="*/ 150845 w 1501587"/>
                  <a:gd name="connsiteY62" fmla="*/ 622934 h 1171599"/>
                  <a:gd name="connsiteX63" fmla="*/ 308050 w 1501587"/>
                  <a:gd name="connsiteY63" fmla="*/ 428005 h 1171599"/>
                  <a:gd name="connsiteX64" fmla="*/ 320990 w 1501587"/>
                  <a:gd name="connsiteY64" fmla="*/ 427582 h 1171599"/>
                  <a:gd name="connsiteX65" fmla="*/ 1233272 w 1501587"/>
                  <a:gd name="connsiteY65" fmla="*/ 378365 h 1171599"/>
                  <a:gd name="connsiteX66" fmla="*/ 1385851 w 1501587"/>
                  <a:gd name="connsiteY66" fmla="*/ 488295 h 1171599"/>
                  <a:gd name="connsiteX67" fmla="*/ 1392010 w 1501587"/>
                  <a:gd name="connsiteY67" fmla="*/ 503671 h 1171599"/>
                  <a:gd name="connsiteX68" fmla="*/ 1392697 w 1501587"/>
                  <a:gd name="connsiteY68" fmla="*/ 504529 h 1171599"/>
                  <a:gd name="connsiteX69" fmla="*/ 1408688 w 1501587"/>
                  <a:gd name="connsiteY69" fmla="*/ 550016 h 1171599"/>
                  <a:gd name="connsiteX70" fmla="*/ 1412700 w 1501587"/>
                  <a:gd name="connsiteY70" fmla="*/ 573039 h 1171599"/>
                  <a:gd name="connsiteX71" fmla="*/ 1413537 w 1501587"/>
                  <a:gd name="connsiteY71" fmla="*/ 577451 h 1171599"/>
                  <a:gd name="connsiteX72" fmla="*/ 1413663 w 1501587"/>
                  <a:gd name="connsiteY72" fmla="*/ 578558 h 1171599"/>
                  <a:gd name="connsiteX73" fmla="*/ 1414100 w 1501587"/>
                  <a:gd name="connsiteY73" fmla="*/ 581071 h 1171599"/>
                  <a:gd name="connsiteX74" fmla="*/ 1415061 w 1501587"/>
                  <a:gd name="connsiteY74" fmla="*/ 590973 h 1171599"/>
                  <a:gd name="connsiteX75" fmla="*/ 1416326 w 1501587"/>
                  <a:gd name="connsiteY75" fmla="*/ 602207 h 1171599"/>
                  <a:gd name="connsiteX76" fmla="*/ 1416436 w 1501587"/>
                  <a:gd name="connsiteY76" fmla="*/ 605151 h 1171599"/>
                  <a:gd name="connsiteX77" fmla="*/ 1417540 w 1501587"/>
                  <a:gd name="connsiteY77" fmla="*/ 616539 h 1171599"/>
                  <a:gd name="connsiteX78" fmla="*/ 1417752 w 1501587"/>
                  <a:gd name="connsiteY78" fmla="*/ 697328 h 1171599"/>
                  <a:gd name="connsiteX79" fmla="*/ 1408877 w 1501587"/>
                  <a:gd name="connsiteY79" fmla="*/ 777541 h 1171599"/>
                  <a:gd name="connsiteX80" fmla="*/ 1403417 w 1501587"/>
                  <a:gd name="connsiteY80" fmla="*/ 803847 h 1171599"/>
                  <a:gd name="connsiteX81" fmla="*/ 1420303 w 1501587"/>
                  <a:gd name="connsiteY81" fmla="*/ 813796 h 1171599"/>
                  <a:gd name="connsiteX82" fmla="*/ 1501587 w 1501587"/>
                  <a:gd name="connsiteY82" fmla="*/ 979767 h 1171599"/>
                  <a:gd name="connsiteX83" fmla="*/ 1501587 w 1501587"/>
                  <a:gd name="connsiteY83" fmla="*/ 1064165 h 1171599"/>
                  <a:gd name="connsiteX84" fmla="*/ 1060227 w 1501587"/>
                  <a:gd name="connsiteY84" fmla="*/ 1064165 h 1171599"/>
                  <a:gd name="connsiteX85" fmla="*/ 1062509 w 1501587"/>
                  <a:gd name="connsiteY85" fmla="*/ 1077208 h 1171599"/>
                  <a:gd name="connsiteX86" fmla="*/ 1062509 w 1501587"/>
                  <a:gd name="connsiteY86" fmla="*/ 1171599 h 1171599"/>
                  <a:gd name="connsiteX87" fmla="*/ 568705 w 1501587"/>
                  <a:gd name="connsiteY87" fmla="*/ 1171599 h 1171599"/>
                  <a:gd name="connsiteX88" fmla="*/ 568705 w 1501587"/>
                  <a:gd name="connsiteY88" fmla="*/ 1113230 h 1171599"/>
                  <a:gd name="connsiteX89" fmla="*/ 33604 w 1501587"/>
                  <a:gd name="connsiteY89" fmla="*/ 1113230 h 1171599"/>
                  <a:gd name="connsiteX90" fmla="*/ 0 w 1501587"/>
                  <a:gd name="connsiteY90" fmla="*/ 1083731 h 1171599"/>
                  <a:gd name="connsiteX91" fmla="*/ 41891 w 1501587"/>
                  <a:gd name="connsiteY91" fmla="*/ 940106 h 1171599"/>
                  <a:gd name="connsiteX92" fmla="*/ 215437 w 1501587"/>
                  <a:gd name="connsiteY92" fmla="*/ 832387 h 1171599"/>
                  <a:gd name="connsiteX93" fmla="*/ 299218 w 1501587"/>
                  <a:gd name="connsiteY93" fmla="*/ 872284 h 1171599"/>
                  <a:gd name="connsiteX94" fmla="*/ 323155 w 1501587"/>
                  <a:gd name="connsiteY94" fmla="*/ 936117 h 1171599"/>
                  <a:gd name="connsiteX95" fmla="*/ 347093 w 1501587"/>
                  <a:gd name="connsiteY95" fmla="*/ 872284 h 1171599"/>
                  <a:gd name="connsiteX96" fmla="*/ 430874 w 1501587"/>
                  <a:gd name="connsiteY96" fmla="*/ 832387 h 1171599"/>
                  <a:gd name="connsiteX97" fmla="*/ 604420 w 1501587"/>
                  <a:gd name="connsiteY97" fmla="*/ 940106 h 1171599"/>
                  <a:gd name="connsiteX98" fmla="*/ 619985 w 1501587"/>
                  <a:gd name="connsiteY98" fmla="*/ 965111 h 1171599"/>
                  <a:gd name="connsiteX99" fmla="*/ 643699 w 1501587"/>
                  <a:gd name="connsiteY99" fmla="*/ 946662 h 1171599"/>
                  <a:gd name="connsiteX100" fmla="*/ 691495 w 1501587"/>
                  <a:gd name="connsiteY100" fmla="*/ 935528 h 1171599"/>
                  <a:gd name="connsiteX101" fmla="*/ 739410 w 1501587"/>
                  <a:gd name="connsiteY101" fmla="*/ 935528 h 1171599"/>
                  <a:gd name="connsiteX102" fmla="*/ 704393 w 1501587"/>
                  <a:gd name="connsiteY102" fmla="*/ 964662 h 1171599"/>
                  <a:gd name="connsiteX103" fmla="*/ 702988 w 1501587"/>
                  <a:gd name="connsiteY103" fmla="*/ 964662 h 1171599"/>
                  <a:gd name="connsiteX104" fmla="*/ 703484 w 1501587"/>
                  <a:gd name="connsiteY104" fmla="*/ 965418 h 1171599"/>
                  <a:gd name="connsiteX105" fmla="*/ 702988 w 1501587"/>
                  <a:gd name="connsiteY105" fmla="*/ 965832 h 1171599"/>
                  <a:gd name="connsiteX106" fmla="*/ 703756 w 1501587"/>
                  <a:gd name="connsiteY106" fmla="*/ 965832 h 1171599"/>
                  <a:gd name="connsiteX107" fmla="*/ 816943 w 1501587"/>
                  <a:gd name="connsiteY107" fmla="*/ 1138363 h 1171599"/>
                  <a:gd name="connsiteX108" fmla="*/ 930131 w 1501587"/>
                  <a:gd name="connsiteY108" fmla="*/ 965832 h 1171599"/>
                  <a:gd name="connsiteX109" fmla="*/ 930898 w 1501587"/>
                  <a:gd name="connsiteY109" fmla="*/ 965832 h 1171599"/>
                  <a:gd name="connsiteX110" fmla="*/ 930401 w 1501587"/>
                  <a:gd name="connsiteY110" fmla="*/ 965418 h 1171599"/>
                  <a:gd name="connsiteX111" fmla="*/ 930898 w 1501587"/>
                  <a:gd name="connsiteY111" fmla="*/ 964662 h 1171599"/>
                  <a:gd name="connsiteX112" fmla="*/ 929492 w 1501587"/>
                  <a:gd name="connsiteY112" fmla="*/ 964662 h 1171599"/>
                  <a:gd name="connsiteX113" fmla="*/ 894476 w 1501587"/>
                  <a:gd name="connsiteY113" fmla="*/ 935528 h 1171599"/>
                  <a:gd name="connsiteX114" fmla="*/ 939720 w 1501587"/>
                  <a:gd name="connsiteY114" fmla="*/ 935528 h 1171599"/>
                  <a:gd name="connsiteX115" fmla="*/ 973412 w 1501587"/>
                  <a:gd name="connsiteY115" fmla="*/ 943377 h 1171599"/>
                  <a:gd name="connsiteX116" fmla="*/ 974993 w 1501587"/>
                  <a:gd name="connsiteY116" fmla="*/ 929746 h 1171599"/>
                  <a:gd name="connsiteX117" fmla="*/ 985955 w 1501587"/>
                  <a:gd name="connsiteY117" fmla="*/ 899498 h 1171599"/>
                  <a:gd name="connsiteX118" fmla="*/ 972516 w 1501587"/>
                  <a:gd name="connsiteY118" fmla="*/ 899779 h 1171599"/>
                  <a:gd name="connsiteX119" fmla="*/ 862371 w 1501587"/>
                  <a:gd name="connsiteY119" fmla="*/ 899208 h 1171599"/>
                  <a:gd name="connsiteX120" fmla="*/ 851143 w 1501587"/>
                  <a:gd name="connsiteY120" fmla="*/ 899074 h 1171599"/>
                  <a:gd name="connsiteX121" fmla="*/ 854591 w 1501587"/>
                  <a:gd name="connsiteY121" fmla="*/ 898727 h 1171599"/>
                  <a:gd name="connsiteX122" fmla="*/ 939042 w 1501587"/>
                  <a:gd name="connsiteY122" fmla="*/ 795110 h 1171599"/>
                  <a:gd name="connsiteX123" fmla="*/ 939042 w 1501587"/>
                  <a:gd name="connsiteY123" fmla="*/ 721754 h 1171599"/>
                  <a:gd name="connsiteX124" fmla="*/ 936892 w 1501587"/>
                  <a:gd name="connsiteY124" fmla="*/ 700438 h 1171599"/>
                  <a:gd name="connsiteX125" fmla="*/ 936097 w 1501587"/>
                  <a:gd name="connsiteY125" fmla="*/ 697878 h 1171599"/>
                  <a:gd name="connsiteX126" fmla="*/ 931067 w 1501587"/>
                  <a:gd name="connsiteY126" fmla="*/ 702384 h 1171599"/>
                  <a:gd name="connsiteX127" fmla="*/ 887191 w 1501587"/>
                  <a:gd name="connsiteY127" fmla="*/ 716932 h 1171599"/>
                  <a:gd name="connsiteX128" fmla="*/ 810309 w 1501587"/>
                  <a:gd name="connsiteY128" fmla="*/ 648915 h 1171599"/>
                  <a:gd name="connsiteX129" fmla="*/ 810033 w 1501587"/>
                  <a:gd name="connsiteY129" fmla="*/ 645949 h 1171599"/>
                  <a:gd name="connsiteX130" fmla="*/ 809758 w 1501587"/>
                  <a:gd name="connsiteY130" fmla="*/ 648915 h 1171599"/>
                  <a:gd name="connsiteX131" fmla="*/ 732876 w 1501587"/>
                  <a:gd name="connsiteY131" fmla="*/ 716932 h 1171599"/>
                  <a:gd name="connsiteX132" fmla="*/ 702330 w 1501587"/>
                  <a:gd name="connsiteY132" fmla="*/ 710237 h 1171599"/>
                  <a:gd name="connsiteX133" fmla="*/ 693806 w 1501587"/>
                  <a:gd name="connsiteY133" fmla="*/ 705215 h 1171599"/>
                  <a:gd name="connsiteX134" fmla="*/ 692139 w 1501587"/>
                  <a:gd name="connsiteY134" fmla="*/ 721754 h 1171599"/>
                  <a:gd name="connsiteX135" fmla="*/ 692139 w 1501587"/>
                  <a:gd name="connsiteY135" fmla="*/ 795110 h 1171599"/>
                  <a:gd name="connsiteX136" fmla="*/ 756736 w 1501587"/>
                  <a:gd name="connsiteY136" fmla="*/ 892564 h 1171599"/>
                  <a:gd name="connsiteX137" fmla="*/ 776002 w 1501587"/>
                  <a:gd name="connsiteY137" fmla="*/ 898544 h 1171599"/>
                  <a:gd name="connsiteX138" fmla="*/ 605789 w 1501587"/>
                  <a:gd name="connsiteY138" fmla="*/ 897209 h 1171599"/>
                  <a:gd name="connsiteX139" fmla="*/ 578656 w 1501587"/>
                  <a:gd name="connsiteY139" fmla="*/ 839930 h 1171599"/>
                  <a:gd name="connsiteX140" fmla="*/ 641965 w 1501587"/>
                  <a:gd name="connsiteY140" fmla="*/ 764563 h 1171599"/>
                  <a:gd name="connsiteX141" fmla="*/ 635936 w 1501587"/>
                  <a:gd name="connsiteY141" fmla="*/ 668093 h 1171599"/>
                  <a:gd name="connsiteX142" fmla="*/ 782054 w 1501587"/>
                  <a:gd name="connsiteY142" fmla="*/ 488516 h 1171599"/>
                  <a:gd name="connsiteX143" fmla="*/ 814272 w 1501587"/>
                  <a:gd name="connsiteY143" fmla="*/ 485799 h 1171599"/>
                  <a:gd name="connsiteX144" fmla="*/ 849161 w 1501587"/>
                  <a:gd name="connsiteY144" fmla="*/ 488516 h 1171599"/>
                  <a:gd name="connsiteX145" fmla="*/ 995279 w 1501587"/>
                  <a:gd name="connsiteY145" fmla="*/ 668093 h 1171599"/>
                  <a:gd name="connsiteX146" fmla="*/ 989249 w 1501587"/>
                  <a:gd name="connsiteY146" fmla="*/ 764563 h 1171599"/>
                  <a:gd name="connsiteX147" fmla="*/ 1016205 w 1501587"/>
                  <a:gd name="connsiteY147" fmla="*/ 831428 h 1171599"/>
                  <a:gd name="connsiteX148" fmla="*/ 1027618 w 1501587"/>
                  <a:gd name="connsiteY148" fmla="*/ 835284 h 1171599"/>
                  <a:gd name="connsiteX149" fmla="*/ 1050473 w 1501587"/>
                  <a:gd name="connsiteY149" fmla="*/ 813796 h 1171599"/>
                  <a:gd name="connsiteX150" fmla="*/ 1064468 w 1501587"/>
                  <a:gd name="connsiteY150" fmla="*/ 805550 h 1171599"/>
                  <a:gd name="connsiteX151" fmla="*/ 1059865 w 1501587"/>
                  <a:gd name="connsiteY151" fmla="*/ 783369 h 1171599"/>
                  <a:gd name="connsiteX152" fmla="*/ 1050990 w 1501587"/>
                  <a:gd name="connsiteY152" fmla="*/ 703156 h 1171599"/>
                  <a:gd name="connsiteX153" fmla="*/ 1049922 w 1501587"/>
                  <a:gd name="connsiteY153" fmla="*/ 661401 h 1171599"/>
                  <a:gd name="connsiteX154" fmla="*/ 1050203 w 1501587"/>
                  <a:gd name="connsiteY154" fmla="*/ 652817 h 1171599"/>
                  <a:gd name="connsiteX155" fmla="*/ 1049267 w 1501587"/>
                  <a:gd name="connsiteY155" fmla="*/ 627701 h 1171599"/>
                  <a:gd name="connsiteX156" fmla="*/ 1233272 w 1501587"/>
                  <a:gd name="connsiteY156" fmla="*/ 378365 h 1171599"/>
                  <a:gd name="connsiteX157" fmla="*/ 858857 w 1501587"/>
                  <a:gd name="connsiteY157" fmla="*/ 334437 h 1171599"/>
                  <a:gd name="connsiteX158" fmla="*/ 838837 w 1501587"/>
                  <a:gd name="connsiteY158" fmla="*/ 340909 h 1171599"/>
                  <a:gd name="connsiteX159" fmla="*/ 829912 w 1501587"/>
                  <a:gd name="connsiteY159" fmla="*/ 391019 h 1171599"/>
                  <a:gd name="connsiteX160" fmla="*/ 880022 w 1501587"/>
                  <a:gd name="connsiteY160" fmla="*/ 399944 h 1171599"/>
                  <a:gd name="connsiteX161" fmla="*/ 888947 w 1501587"/>
                  <a:gd name="connsiteY161" fmla="*/ 349834 h 1171599"/>
                  <a:gd name="connsiteX162" fmla="*/ 858857 w 1501587"/>
                  <a:gd name="connsiteY162" fmla="*/ 334437 h 1171599"/>
                  <a:gd name="connsiteX163" fmla="*/ 982211 w 1501587"/>
                  <a:gd name="connsiteY163" fmla="*/ 326410 h 1171599"/>
                  <a:gd name="connsiteX164" fmla="*/ 975584 w 1501587"/>
                  <a:gd name="connsiteY164" fmla="*/ 326556 h 1171599"/>
                  <a:gd name="connsiteX165" fmla="*/ 957642 w 1501587"/>
                  <a:gd name="connsiteY165" fmla="*/ 352041 h 1171599"/>
                  <a:gd name="connsiteX166" fmla="*/ 983127 w 1501587"/>
                  <a:gd name="connsiteY166" fmla="*/ 369983 h 1171599"/>
                  <a:gd name="connsiteX167" fmla="*/ 1001069 w 1501587"/>
                  <a:gd name="connsiteY167" fmla="*/ 344498 h 1171599"/>
                  <a:gd name="connsiteX168" fmla="*/ 988369 w 1501587"/>
                  <a:gd name="connsiteY168" fmla="*/ 328155 h 1171599"/>
                  <a:gd name="connsiteX169" fmla="*/ 982211 w 1501587"/>
                  <a:gd name="connsiteY169" fmla="*/ 326410 h 1171599"/>
                  <a:gd name="connsiteX170" fmla="*/ 976048 w 1501587"/>
                  <a:gd name="connsiteY170" fmla="*/ 298005 h 1171599"/>
                  <a:gd name="connsiteX171" fmla="*/ 979137 w 1501587"/>
                  <a:gd name="connsiteY171" fmla="*/ 300180 h 1171599"/>
                  <a:gd name="connsiteX172" fmla="*/ 980885 w 1501587"/>
                  <a:gd name="connsiteY172" fmla="*/ 310241 h 1171599"/>
                  <a:gd name="connsiteX173" fmla="*/ 984287 w 1501587"/>
                  <a:gd name="connsiteY173" fmla="*/ 310513 h 1171599"/>
                  <a:gd name="connsiteX174" fmla="*/ 987952 w 1501587"/>
                  <a:gd name="connsiteY174" fmla="*/ 311175 h 1171599"/>
                  <a:gd name="connsiteX175" fmla="*/ 994189 w 1501587"/>
                  <a:gd name="connsiteY175" fmla="*/ 313279 h 1171599"/>
                  <a:gd name="connsiteX176" fmla="*/ 1000099 w 1501587"/>
                  <a:gd name="connsiteY176" fmla="*/ 304884 h 1171599"/>
                  <a:gd name="connsiteX177" fmla="*/ 1001826 w 1501587"/>
                  <a:gd name="connsiteY177" fmla="*/ 303790 h 1171599"/>
                  <a:gd name="connsiteX178" fmla="*/ 1003821 w 1501587"/>
                  <a:gd name="connsiteY178" fmla="*/ 304237 h 1171599"/>
                  <a:gd name="connsiteX179" fmla="*/ 1012559 w 1501587"/>
                  <a:gd name="connsiteY179" fmla="*/ 310389 h 1171599"/>
                  <a:gd name="connsiteX180" fmla="*/ 1013205 w 1501587"/>
                  <a:gd name="connsiteY180" fmla="*/ 314111 h 1171599"/>
                  <a:gd name="connsiteX181" fmla="*/ 1007295 w 1501587"/>
                  <a:gd name="connsiteY181" fmla="*/ 322506 h 1171599"/>
                  <a:gd name="connsiteX182" fmla="*/ 1011378 w 1501587"/>
                  <a:gd name="connsiteY182" fmla="*/ 327668 h 1171599"/>
                  <a:gd name="connsiteX183" fmla="*/ 1013238 w 1501587"/>
                  <a:gd name="connsiteY183" fmla="*/ 330895 h 1171599"/>
                  <a:gd name="connsiteX184" fmla="*/ 1014641 w 1501587"/>
                  <a:gd name="connsiteY184" fmla="*/ 334007 h 1171599"/>
                  <a:gd name="connsiteX185" fmla="*/ 1024702 w 1501587"/>
                  <a:gd name="connsiteY185" fmla="*/ 332259 h 1171599"/>
                  <a:gd name="connsiteX186" fmla="*/ 1027791 w 1501587"/>
                  <a:gd name="connsiteY186" fmla="*/ 334434 h 1171599"/>
                  <a:gd name="connsiteX187" fmla="*/ 1029619 w 1501587"/>
                  <a:gd name="connsiteY187" fmla="*/ 344962 h 1171599"/>
                  <a:gd name="connsiteX188" fmla="*/ 1027444 w 1501587"/>
                  <a:gd name="connsiteY188" fmla="*/ 348051 h 1171599"/>
                  <a:gd name="connsiteX189" fmla="*/ 1017384 w 1501587"/>
                  <a:gd name="connsiteY189" fmla="*/ 349798 h 1171599"/>
                  <a:gd name="connsiteX190" fmla="*/ 1017112 w 1501587"/>
                  <a:gd name="connsiteY190" fmla="*/ 353201 h 1171599"/>
                  <a:gd name="connsiteX191" fmla="*/ 1016449 w 1501587"/>
                  <a:gd name="connsiteY191" fmla="*/ 356866 h 1171599"/>
                  <a:gd name="connsiteX192" fmla="*/ 1014346 w 1501587"/>
                  <a:gd name="connsiteY192" fmla="*/ 363103 h 1171599"/>
                  <a:gd name="connsiteX193" fmla="*/ 1022741 w 1501587"/>
                  <a:gd name="connsiteY193" fmla="*/ 369013 h 1171599"/>
                  <a:gd name="connsiteX194" fmla="*/ 1023387 w 1501587"/>
                  <a:gd name="connsiteY194" fmla="*/ 372735 h 1171599"/>
                  <a:gd name="connsiteX195" fmla="*/ 1017236 w 1501587"/>
                  <a:gd name="connsiteY195" fmla="*/ 381473 h 1171599"/>
                  <a:gd name="connsiteX196" fmla="*/ 1013514 w 1501587"/>
                  <a:gd name="connsiteY196" fmla="*/ 382119 h 1171599"/>
                  <a:gd name="connsiteX197" fmla="*/ 1005119 w 1501587"/>
                  <a:gd name="connsiteY197" fmla="*/ 376209 h 1171599"/>
                  <a:gd name="connsiteX198" fmla="*/ 999957 w 1501587"/>
                  <a:gd name="connsiteY198" fmla="*/ 380292 h 1171599"/>
                  <a:gd name="connsiteX199" fmla="*/ 996730 w 1501587"/>
                  <a:gd name="connsiteY199" fmla="*/ 382152 h 1171599"/>
                  <a:gd name="connsiteX200" fmla="*/ 993618 w 1501587"/>
                  <a:gd name="connsiteY200" fmla="*/ 383555 h 1171599"/>
                  <a:gd name="connsiteX201" fmla="*/ 995366 w 1501587"/>
                  <a:gd name="connsiteY201" fmla="*/ 393616 h 1171599"/>
                  <a:gd name="connsiteX202" fmla="*/ 993191 w 1501587"/>
                  <a:gd name="connsiteY202" fmla="*/ 396705 h 1171599"/>
                  <a:gd name="connsiteX203" fmla="*/ 982663 w 1501587"/>
                  <a:gd name="connsiteY203" fmla="*/ 398533 h 1171599"/>
                  <a:gd name="connsiteX204" fmla="*/ 979574 w 1501587"/>
                  <a:gd name="connsiteY204" fmla="*/ 396359 h 1171599"/>
                  <a:gd name="connsiteX205" fmla="*/ 977827 w 1501587"/>
                  <a:gd name="connsiteY205" fmla="*/ 386298 h 1171599"/>
                  <a:gd name="connsiteX206" fmla="*/ 974424 w 1501587"/>
                  <a:gd name="connsiteY206" fmla="*/ 386026 h 1171599"/>
                  <a:gd name="connsiteX207" fmla="*/ 970759 w 1501587"/>
                  <a:gd name="connsiteY207" fmla="*/ 385364 h 1171599"/>
                  <a:gd name="connsiteX208" fmla="*/ 964522 w 1501587"/>
                  <a:gd name="connsiteY208" fmla="*/ 383260 h 1171599"/>
                  <a:gd name="connsiteX209" fmla="*/ 958612 w 1501587"/>
                  <a:gd name="connsiteY209" fmla="*/ 391655 h 1171599"/>
                  <a:gd name="connsiteX210" fmla="*/ 954889 w 1501587"/>
                  <a:gd name="connsiteY210" fmla="*/ 392302 h 1171599"/>
                  <a:gd name="connsiteX211" fmla="*/ 946152 w 1501587"/>
                  <a:gd name="connsiteY211" fmla="*/ 386150 h 1171599"/>
                  <a:gd name="connsiteX212" fmla="*/ 945506 w 1501587"/>
                  <a:gd name="connsiteY212" fmla="*/ 382428 h 1171599"/>
                  <a:gd name="connsiteX213" fmla="*/ 951416 w 1501587"/>
                  <a:gd name="connsiteY213" fmla="*/ 374033 h 1171599"/>
                  <a:gd name="connsiteX214" fmla="*/ 947333 w 1501587"/>
                  <a:gd name="connsiteY214" fmla="*/ 368871 h 1171599"/>
                  <a:gd name="connsiteX215" fmla="*/ 945473 w 1501587"/>
                  <a:gd name="connsiteY215" fmla="*/ 365644 h 1171599"/>
                  <a:gd name="connsiteX216" fmla="*/ 944070 w 1501587"/>
                  <a:gd name="connsiteY216" fmla="*/ 362532 h 1171599"/>
                  <a:gd name="connsiteX217" fmla="*/ 934009 w 1501587"/>
                  <a:gd name="connsiteY217" fmla="*/ 364280 h 1171599"/>
                  <a:gd name="connsiteX218" fmla="*/ 930920 w 1501587"/>
                  <a:gd name="connsiteY218" fmla="*/ 362105 h 1171599"/>
                  <a:gd name="connsiteX219" fmla="*/ 929092 w 1501587"/>
                  <a:gd name="connsiteY219" fmla="*/ 351577 h 1171599"/>
                  <a:gd name="connsiteX220" fmla="*/ 931266 w 1501587"/>
                  <a:gd name="connsiteY220" fmla="*/ 348488 h 1171599"/>
                  <a:gd name="connsiteX221" fmla="*/ 941327 w 1501587"/>
                  <a:gd name="connsiteY221" fmla="*/ 346740 h 1171599"/>
                  <a:gd name="connsiteX222" fmla="*/ 941599 w 1501587"/>
                  <a:gd name="connsiteY222" fmla="*/ 343338 h 1171599"/>
                  <a:gd name="connsiteX223" fmla="*/ 942261 w 1501587"/>
                  <a:gd name="connsiteY223" fmla="*/ 339673 h 1171599"/>
                  <a:gd name="connsiteX224" fmla="*/ 944365 w 1501587"/>
                  <a:gd name="connsiteY224" fmla="*/ 333436 h 1171599"/>
                  <a:gd name="connsiteX225" fmla="*/ 935970 w 1501587"/>
                  <a:gd name="connsiteY225" fmla="*/ 327526 h 1171599"/>
                  <a:gd name="connsiteX226" fmla="*/ 935323 w 1501587"/>
                  <a:gd name="connsiteY226" fmla="*/ 323804 h 1171599"/>
                  <a:gd name="connsiteX227" fmla="*/ 941475 w 1501587"/>
                  <a:gd name="connsiteY227" fmla="*/ 315066 h 1171599"/>
                  <a:gd name="connsiteX228" fmla="*/ 945197 w 1501587"/>
                  <a:gd name="connsiteY228" fmla="*/ 314420 h 1171599"/>
                  <a:gd name="connsiteX229" fmla="*/ 953592 w 1501587"/>
                  <a:gd name="connsiteY229" fmla="*/ 320330 h 1171599"/>
                  <a:gd name="connsiteX230" fmla="*/ 958754 w 1501587"/>
                  <a:gd name="connsiteY230" fmla="*/ 316247 h 1171599"/>
                  <a:gd name="connsiteX231" fmla="*/ 961981 w 1501587"/>
                  <a:gd name="connsiteY231" fmla="*/ 314387 h 1171599"/>
                  <a:gd name="connsiteX232" fmla="*/ 965092 w 1501587"/>
                  <a:gd name="connsiteY232" fmla="*/ 312984 h 1171599"/>
                  <a:gd name="connsiteX233" fmla="*/ 963345 w 1501587"/>
                  <a:gd name="connsiteY233" fmla="*/ 302923 h 1171599"/>
                  <a:gd name="connsiteX234" fmla="*/ 965520 w 1501587"/>
                  <a:gd name="connsiteY234" fmla="*/ 299834 h 1171599"/>
                  <a:gd name="connsiteX235" fmla="*/ 687521 w 1501587"/>
                  <a:gd name="connsiteY235" fmla="*/ 295231 h 1171599"/>
                  <a:gd name="connsiteX236" fmla="*/ 680317 w 1501587"/>
                  <a:gd name="connsiteY236" fmla="*/ 295309 h 1171599"/>
                  <a:gd name="connsiteX237" fmla="*/ 641022 w 1501587"/>
                  <a:gd name="connsiteY237" fmla="*/ 320574 h 1171599"/>
                  <a:gd name="connsiteX238" fmla="*/ 660104 w 1501587"/>
                  <a:gd name="connsiteY238" fmla="*/ 388284 h 1171599"/>
                  <a:gd name="connsiteX239" fmla="*/ 727813 w 1501587"/>
                  <a:gd name="connsiteY239" fmla="*/ 369202 h 1171599"/>
                  <a:gd name="connsiteX240" fmla="*/ 708732 w 1501587"/>
                  <a:gd name="connsiteY240" fmla="*/ 301492 h 1171599"/>
                  <a:gd name="connsiteX241" fmla="*/ 687521 w 1501587"/>
                  <a:gd name="connsiteY241" fmla="*/ 295231 h 1171599"/>
                  <a:gd name="connsiteX242" fmla="*/ 865182 w 1501587"/>
                  <a:gd name="connsiteY242" fmla="*/ 288367 h 1171599"/>
                  <a:gd name="connsiteX243" fmla="*/ 882362 w 1501587"/>
                  <a:gd name="connsiteY243" fmla="*/ 291427 h 1171599"/>
                  <a:gd name="connsiteX244" fmla="*/ 885892 w 1501587"/>
                  <a:gd name="connsiteY244" fmla="*/ 296487 h 1171599"/>
                  <a:gd name="connsiteX245" fmla="*/ 882952 w 1501587"/>
                  <a:gd name="connsiteY245" fmla="*/ 312994 h 1171599"/>
                  <a:gd name="connsiteX246" fmla="*/ 892562 w 1501587"/>
                  <a:gd name="connsiteY246" fmla="*/ 317807 h 1171599"/>
                  <a:gd name="connsiteX247" fmla="*/ 897544 w 1501587"/>
                  <a:gd name="connsiteY247" fmla="*/ 321296 h 1171599"/>
                  <a:gd name="connsiteX248" fmla="*/ 901772 w 1501587"/>
                  <a:gd name="connsiteY248" fmla="*/ 324929 h 1171599"/>
                  <a:gd name="connsiteX249" fmla="*/ 915448 w 1501587"/>
                  <a:gd name="connsiteY249" fmla="*/ 315388 h 1171599"/>
                  <a:gd name="connsiteX250" fmla="*/ 921522 w 1501587"/>
                  <a:gd name="connsiteY250" fmla="*/ 316470 h 1171599"/>
                  <a:gd name="connsiteX251" fmla="*/ 931506 w 1501587"/>
                  <a:gd name="connsiteY251" fmla="*/ 330781 h 1171599"/>
                  <a:gd name="connsiteX252" fmla="*/ 930424 w 1501587"/>
                  <a:gd name="connsiteY252" fmla="*/ 336855 h 1171599"/>
                  <a:gd name="connsiteX253" fmla="*/ 916748 w 1501587"/>
                  <a:gd name="connsiteY253" fmla="*/ 346396 h 1171599"/>
                  <a:gd name="connsiteX254" fmla="*/ 918698 w 1501587"/>
                  <a:gd name="connsiteY254" fmla="*/ 351618 h 1171599"/>
                  <a:gd name="connsiteX255" fmla="*/ 920252 w 1501587"/>
                  <a:gd name="connsiteY255" fmla="*/ 357498 h 1171599"/>
                  <a:gd name="connsiteX256" fmla="*/ 921452 w 1501587"/>
                  <a:gd name="connsiteY256" fmla="*/ 368179 h 1171599"/>
                  <a:gd name="connsiteX257" fmla="*/ 937958 w 1501587"/>
                  <a:gd name="connsiteY257" fmla="*/ 371119 h 1171599"/>
                  <a:gd name="connsiteX258" fmla="*/ 941488 w 1501587"/>
                  <a:gd name="connsiteY258" fmla="*/ 376179 h 1171599"/>
                  <a:gd name="connsiteX259" fmla="*/ 938428 w 1501587"/>
                  <a:gd name="connsiteY259" fmla="*/ 393359 h 1171599"/>
                  <a:gd name="connsiteX260" fmla="*/ 933369 w 1501587"/>
                  <a:gd name="connsiteY260" fmla="*/ 396889 h 1171599"/>
                  <a:gd name="connsiteX261" fmla="*/ 916862 w 1501587"/>
                  <a:gd name="connsiteY261" fmla="*/ 393949 h 1171599"/>
                  <a:gd name="connsiteX262" fmla="*/ 912048 w 1501587"/>
                  <a:gd name="connsiteY262" fmla="*/ 403559 h 1171599"/>
                  <a:gd name="connsiteX263" fmla="*/ 908560 w 1501587"/>
                  <a:gd name="connsiteY263" fmla="*/ 408541 h 1171599"/>
                  <a:gd name="connsiteX264" fmla="*/ 904927 w 1501587"/>
                  <a:gd name="connsiteY264" fmla="*/ 412769 h 1171599"/>
                  <a:gd name="connsiteX265" fmla="*/ 914468 w 1501587"/>
                  <a:gd name="connsiteY265" fmla="*/ 426445 h 1171599"/>
                  <a:gd name="connsiteX266" fmla="*/ 913386 w 1501587"/>
                  <a:gd name="connsiteY266" fmla="*/ 432519 h 1171599"/>
                  <a:gd name="connsiteX267" fmla="*/ 899075 w 1501587"/>
                  <a:gd name="connsiteY267" fmla="*/ 442503 h 1171599"/>
                  <a:gd name="connsiteX268" fmla="*/ 893001 w 1501587"/>
                  <a:gd name="connsiteY268" fmla="*/ 441421 h 1171599"/>
                  <a:gd name="connsiteX269" fmla="*/ 883460 w 1501587"/>
                  <a:gd name="connsiteY269" fmla="*/ 427745 h 1171599"/>
                  <a:gd name="connsiteX270" fmla="*/ 878238 w 1501587"/>
                  <a:gd name="connsiteY270" fmla="*/ 429695 h 1171599"/>
                  <a:gd name="connsiteX271" fmla="*/ 872358 w 1501587"/>
                  <a:gd name="connsiteY271" fmla="*/ 431249 h 1171599"/>
                  <a:gd name="connsiteX272" fmla="*/ 861677 w 1501587"/>
                  <a:gd name="connsiteY272" fmla="*/ 432449 h 1171599"/>
                  <a:gd name="connsiteX273" fmla="*/ 858736 w 1501587"/>
                  <a:gd name="connsiteY273" fmla="*/ 448955 h 1171599"/>
                  <a:gd name="connsiteX274" fmla="*/ 853677 w 1501587"/>
                  <a:gd name="connsiteY274" fmla="*/ 452485 h 1171599"/>
                  <a:gd name="connsiteX275" fmla="*/ 836497 w 1501587"/>
                  <a:gd name="connsiteY275" fmla="*/ 449425 h 1171599"/>
                  <a:gd name="connsiteX276" fmla="*/ 832967 w 1501587"/>
                  <a:gd name="connsiteY276" fmla="*/ 444366 h 1171599"/>
                  <a:gd name="connsiteX277" fmla="*/ 835907 w 1501587"/>
                  <a:gd name="connsiteY277" fmla="*/ 427859 h 1171599"/>
                  <a:gd name="connsiteX278" fmla="*/ 826297 w 1501587"/>
                  <a:gd name="connsiteY278" fmla="*/ 423045 h 1171599"/>
                  <a:gd name="connsiteX279" fmla="*/ 821315 w 1501587"/>
                  <a:gd name="connsiteY279" fmla="*/ 419557 h 1171599"/>
                  <a:gd name="connsiteX280" fmla="*/ 817087 w 1501587"/>
                  <a:gd name="connsiteY280" fmla="*/ 415924 h 1171599"/>
                  <a:gd name="connsiteX281" fmla="*/ 803411 w 1501587"/>
                  <a:gd name="connsiteY281" fmla="*/ 425465 h 1171599"/>
                  <a:gd name="connsiteX282" fmla="*/ 797337 w 1501587"/>
                  <a:gd name="connsiteY282" fmla="*/ 424383 h 1171599"/>
                  <a:gd name="connsiteX283" fmla="*/ 787353 w 1501587"/>
                  <a:gd name="connsiteY283" fmla="*/ 410072 h 1171599"/>
                  <a:gd name="connsiteX284" fmla="*/ 788435 w 1501587"/>
                  <a:gd name="connsiteY284" fmla="*/ 403998 h 1171599"/>
                  <a:gd name="connsiteX285" fmla="*/ 802111 w 1501587"/>
                  <a:gd name="connsiteY285" fmla="*/ 394457 h 1171599"/>
                  <a:gd name="connsiteX286" fmla="*/ 800161 w 1501587"/>
                  <a:gd name="connsiteY286" fmla="*/ 389235 h 1171599"/>
                  <a:gd name="connsiteX287" fmla="*/ 798607 w 1501587"/>
                  <a:gd name="connsiteY287" fmla="*/ 383355 h 1171599"/>
                  <a:gd name="connsiteX288" fmla="*/ 797407 w 1501587"/>
                  <a:gd name="connsiteY288" fmla="*/ 372673 h 1171599"/>
                  <a:gd name="connsiteX289" fmla="*/ 780901 w 1501587"/>
                  <a:gd name="connsiteY289" fmla="*/ 369733 h 1171599"/>
                  <a:gd name="connsiteX290" fmla="*/ 777371 w 1501587"/>
                  <a:gd name="connsiteY290" fmla="*/ 364673 h 1171599"/>
                  <a:gd name="connsiteX291" fmla="*/ 780431 w 1501587"/>
                  <a:gd name="connsiteY291" fmla="*/ 347494 h 1171599"/>
                  <a:gd name="connsiteX292" fmla="*/ 785490 w 1501587"/>
                  <a:gd name="connsiteY292" fmla="*/ 343964 h 1171599"/>
                  <a:gd name="connsiteX293" fmla="*/ 801997 w 1501587"/>
                  <a:gd name="connsiteY293" fmla="*/ 346904 h 1171599"/>
                  <a:gd name="connsiteX294" fmla="*/ 806811 w 1501587"/>
                  <a:gd name="connsiteY294" fmla="*/ 337294 h 1171599"/>
                  <a:gd name="connsiteX295" fmla="*/ 810299 w 1501587"/>
                  <a:gd name="connsiteY295" fmla="*/ 332311 h 1171599"/>
                  <a:gd name="connsiteX296" fmla="*/ 813932 w 1501587"/>
                  <a:gd name="connsiteY296" fmla="*/ 328084 h 1171599"/>
                  <a:gd name="connsiteX297" fmla="*/ 804391 w 1501587"/>
                  <a:gd name="connsiteY297" fmla="*/ 314408 h 1171599"/>
                  <a:gd name="connsiteX298" fmla="*/ 805473 w 1501587"/>
                  <a:gd name="connsiteY298" fmla="*/ 308334 h 1171599"/>
                  <a:gd name="connsiteX299" fmla="*/ 819784 w 1501587"/>
                  <a:gd name="connsiteY299" fmla="*/ 298350 h 1171599"/>
                  <a:gd name="connsiteX300" fmla="*/ 825858 w 1501587"/>
                  <a:gd name="connsiteY300" fmla="*/ 299432 h 1171599"/>
                  <a:gd name="connsiteX301" fmla="*/ 835399 w 1501587"/>
                  <a:gd name="connsiteY301" fmla="*/ 313108 h 1171599"/>
                  <a:gd name="connsiteX302" fmla="*/ 840621 w 1501587"/>
                  <a:gd name="connsiteY302" fmla="*/ 311157 h 1171599"/>
                  <a:gd name="connsiteX303" fmla="*/ 846501 w 1501587"/>
                  <a:gd name="connsiteY303" fmla="*/ 309604 h 1171599"/>
                  <a:gd name="connsiteX304" fmla="*/ 857183 w 1501587"/>
                  <a:gd name="connsiteY304" fmla="*/ 308404 h 1171599"/>
                  <a:gd name="connsiteX305" fmla="*/ 860122 w 1501587"/>
                  <a:gd name="connsiteY305" fmla="*/ 291897 h 1171599"/>
                  <a:gd name="connsiteX306" fmla="*/ 861921 w 1501587"/>
                  <a:gd name="connsiteY306" fmla="*/ 289084 h 1171599"/>
                  <a:gd name="connsiteX307" fmla="*/ 865182 w 1501587"/>
                  <a:gd name="connsiteY307" fmla="*/ 288367 h 1171599"/>
                  <a:gd name="connsiteX308" fmla="*/ 667747 w 1501587"/>
                  <a:gd name="connsiteY308" fmla="*/ 232623 h 1171599"/>
                  <a:gd name="connsiteX309" fmla="*/ 672799 w 1501587"/>
                  <a:gd name="connsiteY309" fmla="*/ 236971 h 1171599"/>
                  <a:gd name="connsiteX310" fmla="*/ 679084 w 1501587"/>
                  <a:gd name="connsiteY310" fmla="*/ 259276 h 1171599"/>
                  <a:gd name="connsiteX311" fmla="*/ 693939 w 1501587"/>
                  <a:gd name="connsiteY311" fmla="*/ 259475 h 1171599"/>
                  <a:gd name="connsiteX312" fmla="*/ 702237 w 1501587"/>
                  <a:gd name="connsiteY312" fmla="*/ 260813 h 1171599"/>
                  <a:gd name="connsiteX313" fmla="*/ 709685 w 1501587"/>
                  <a:gd name="connsiteY313" fmla="*/ 262787 h 1171599"/>
                  <a:gd name="connsiteX314" fmla="*/ 720950 w 1501587"/>
                  <a:gd name="connsiteY314" fmla="*/ 242681 h 1171599"/>
                  <a:gd name="connsiteX315" fmla="*/ 729157 w 1501587"/>
                  <a:gd name="connsiteY315" fmla="*/ 240368 h 1171599"/>
                  <a:gd name="connsiteX316" fmla="*/ 750197 w 1501587"/>
                  <a:gd name="connsiteY316" fmla="*/ 252156 h 1171599"/>
                  <a:gd name="connsiteX317" fmla="*/ 752510 w 1501587"/>
                  <a:gd name="connsiteY317" fmla="*/ 260364 h 1171599"/>
                  <a:gd name="connsiteX318" fmla="*/ 741245 w 1501587"/>
                  <a:gd name="connsiteY318" fmla="*/ 280470 h 1171599"/>
                  <a:gd name="connsiteX319" fmla="*/ 746816 w 1501587"/>
                  <a:gd name="connsiteY319" fmla="*/ 285791 h 1171599"/>
                  <a:gd name="connsiteX320" fmla="*/ 752291 w 1501587"/>
                  <a:gd name="connsiteY320" fmla="*/ 292170 h 1171599"/>
                  <a:gd name="connsiteX321" fmla="*/ 760217 w 1501587"/>
                  <a:gd name="connsiteY321" fmla="*/ 304734 h 1171599"/>
                  <a:gd name="connsiteX322" fmla="*/ 782521 w 1501587"/>
                  <a:gd name="connsiteY322" fmla="*/ 298448 h 1171599"/>
                  <a:gd name="connsiteX323" fmla="*/ 787104 w 1501587"/>
                  <a:gd name="connsiteY323" fmla="*/ 298992 h 1171599"/>
                  <a:gd name="connsiteX324" fmla="*/ 789960 w 1501587"/>
                  <a:gd name="connsiteY324" fmla="*/ 302616 h 1171599"/>
                  <a:gd name="connsiteX325" fmla="*/ 796502 w 1501587"/>
                  <a:gd name="connsiteY325" fmla="*/ 325830 h 1171599"/>
                  <a:gd name="connsiteX326" fmla="*/ 792334 w 1501587"/>
                  <a:gd name="connsiteY326" fmla="*/ 333269 h 1171599"/>
                  <a:gd name="connsiteX327" fmla="*/ 770030 w 1501587"/>
                  <a:gd name="connsiteY327" fmla="*/ 339554 h 1171599"/>
                  <a:gd name="connsiteX328" fmla="*/ 769830 w 1501587"/>
                  <a:gd name="connsiteY328" fmla="*/ 354409 h 1171599"/>
                  <a:gd name="connsiteX329" fmla="*/ 768492 w 1501587"/>
                  <a:gd name="connsiteY329" fmla="*/ 362708 h 1171599"/>
                  <a:gd name="connsiteX330" fmla="*/ 766519 w 1501587"/>
                  <a:gd name="connsiteY330" fmla="*/ 370155 h 1171599"/>
                  <a:gd name="connsiteX331" fmla="*/ 786625 w 1501587"/>
                  <a:gd name="connsiteY331" fmla="*/ 381420 h 1171599"/>
                  <a:gd name="connsiteX332" fmla="*/ 788938 w 1501587"/>
                  <a:gd name="connsiteY332" fmla="*/ 389628 h 1171599"/>
                  <a:gd name="connsiteX333" fmla="*/ 777149 w 1501587"/>
                  <a:gd name="connsiteY333" fmla="*/ 410668 h 1171599"/>
                  <a:gd name="connsiteX334" fmla="*/ 768942 w 1501587"/>
                  <a:gd name="connsiteY334" fmla="*/ 412981 h 1171599"/>
                  <a:gd name="connsiteX335" fmla="*/ 748836 w 1501587"/>
                  <a:gd name="connsiteY335" fmla="*/ 401715 h 1171599"/>
                  <a:gd name="connsiteX336" fmla="*/ 743515 w 1501587"/>
                  <a:gd name="connsiteY336" fmla="*/ 407287 h 1171599"/>
                  <a:gd name="connsiteX337" fmla="*/ 737136 w 1501587"/>
                  <a:gd name="connsiteY337" fmla="*/ 412761 h 1171599"/>
                  <a:gd name="connsiteX338" fmla="*/ 724572 w 1501587"/>
                  <a:gd name="connsiteY338" fmla="*/ 420688 h 1171599"/>
                  <a:gd name="connsiteX339" fmla="*/ 730857 w 1501587"/>
                  <a:gd name="connsiteY339" fmla="*/ 442992 h 1171599"/>
                  <a:gd name="connsiteX340" fmla="*/ 726689 w 1501587"/>
                  <a:gd name="connsiteY340" fmla="*/ 450431 h 1171599"/>
                  <a:gd name="connsiteX341" fmla="*/ 703476 w 1501587"/>
                  <a:gd name="connsiteY341" fmla="*/ 456973 h 1171599"/>
                  <a:gd name="connsiteX342" fmla="*/ 696037 w 1501587"/>
                  <a:gd name="connsiteY342" fmla="*/ 452805 h 1171599"/>
                  <a:gd name="connsiteX343" fmla="*/ 689751 w 1501587"/>
                  <a:gd name="connsiteY343" fmla="*/ 430500 h 1171599"/>
                  <a:gd name="connsiteX344" fmla="*/ 674897 w 1501587"/>
                  <a:gd name="connsiteY344" fmla="*/ 430301 h 1171599"/>
                  <a:gd name="connsiteX345" fmla="*/ 666598 w 1501587"/>
                  <a:gd name="connsiteY345" fmla="*/ 428963 h 1171599"/>
                  <a:gd name="connsiteX346" fmla="*/ 659151 w 1501587"/>
                  <a:gd name="connsiteY346" fmla="*/ 426989 h 1171599"/>
                  <a:gd name="connsiteX347" fmla="*/ 647886 w 1501587"/>
                  <a:gd name="connsiteY347" fmla="*/ 447095 h 1171599"/>
                  <a:gd name="connsiteX348" fmla="*/ 639678 w 1501587"/>
                  <a:gd name="connsiteY348" fmla="*/ 449408 h 1171599"/>
                  <a:gd name="connsiteX349" fmla="*/ 618638 w 1501587"/>
                  <a:gd name="connsiteY349" fmla="*/ 437620 h 1171599"/>
                  <a:gd name="connsiteX350" fmla="*/ 616325 w 1501587"/>
                  <a:gd name="connsiteY350" fmla="*/ 429412 h 1171599"/>
                  <a:gd name="connsiteX351" fmla="*/ 627591 w 1501587"/>
                  <a:gd name="connsiteY351" fmla="*/ 409306 h 1171599"/>
                  <a:gd name="connsiteX352" fmla="*/ 622019 w 1501587"/>
                  <a:gd name="connsiteY352" fmla="*/ 403985 h 1171599"/>
                  <a:gd name="connsiteX353" fmla="*/ 616545 w 1501587"/>
                  <a:gd name="connsiteY353" fmla="*/ 397606 h 1171599"/>
                  <a:gd name="connsiteX354" fmla="*/ 608619 w 1501587"/>
                  <a:gd name="connsiteY354" fmla="*/ 385042 h 1171599"/>
                  <a:gd name="connsiteX355" fmla="*/ 586314 w 1501587"/>
                  <a:gd name="connsiteY355" fmla="*/ 391327 h 1171599"/>
                  <a:gd name="connsiteX356" fmla="*/ 578875 w 1501587"/>
                  <a:gd name="connsiteY356" fmla="*/ 387159 h 1171599"/>
                  <a:gd name="connsiteX357" fmla="*/ 572333 w 1501587"/>
                  <a:gd name="connsiteY357" fmla="*/ 363946 h 1171599"/>
                  <a:gd name="connsiteX358" fmla="*/ 576501 w 1501587"/>
                  <a:gd name="connsiteY358" fmla="*/ 356507 h 1171599"/>
                  <a:gd name="connsiteX359" fmla="*/ 598806 w 1501587"/>
                  <a:gd name="connsiteY359" fmla="*/ 350221 h 1171599"/>
                  <a:gd name="connsiteX360" fmla="*/ 599005 w 1501587"/>
                  <a:gd name="connsiteY360" fmla="*/ 335367 h 1171599"/>
                  <a:gd name="connsiteX361" fmla="*/ 600343 w 1501587"/>
                  <a:gd name="connsiteY361" fmla="*/ 327068 h 1171599"/>
                  <a:gd name="connsiteX362" fmla="*/ 602317 w 1501587"/>
                  <a:gd name="connsiteY362" fmla="*/ 319621 h 1171599"/>
                  <a:gd name="connsiteX363" fmla="*/ 582210 w 1501587"/>
                  <a:gd name="connsiteY363" fmla="*/ 308356 h 1171599"/>
                  <a:gd name="connsiteX364" fmla="*/ 579898 w 1501587"/>
                  <a:gd name="connsiteY364" fmla="*/ 300148 h 1171599"/>
                  <a:gd name="connsiteX365" fmla="*/ 591686 w 1501587"/>
                  <a:gd name="connsiteY365" fmla="*/ 279108 h 1171599"/>
                  <a:gd name="connsiteX366" fmla="*/ 599893 w 1501587"/>
                  <a:gd name="connsiteY366" fmla="*/ 276795 h 1171599"/>
                  <a:gd name="connsiteX367" fmla="*/ 620000 w 1501587"/>
                  <a:gd name="connsiteY367" fmla="*/ 288061 h 1171599"/>
                  <a:gd name="connsiteX368" fmla="*/ 625321 w 1501587"/>
                  <a:gd name="connsiteY368" fmla="*/ 282489 h 1171599"/>
                  <a:gd name="connsiteX369" fmla="*/ 631700 w 1501587"/>
                  <a:gd name="connsiteY369" fmla="*/ 277015 h 1171599"/>
                  <a:gd name="connsiteX370" fmla="*/ 644264 w 1501587"/>
                  <a:gd name="connsiteY370" fmla="*/ 269089 h 1171599"/>
                  <a:gd name="connsiteX371" fmla="*/ 637978 w 1501587"/>
                  <a:gd name="connsiteY371" fmla="*/ 246784 h 1171599"/>
                  <a:gd name="connsiteX372" fmla="*/ 642146 w 1501587"/>
                  <a:gd name="connsiteY372" fmla="*/ 239345 h 1171599"/>
                  <a:gd name="connsiteX373" fmla="*/ 665360 w 1501587"/>
                  <a:gd name="connsiteY373" fmla="*/ 232803 h 1171599"/>
                  <a:gd name="connsiteX374" fmla="*/ 667747 w 1501587"/>
                  <a:gd name="connsiteY374" fmla="*/ 232623 h 1171599"/>
                  <a:gd name="connsiteX375" fmla="*/ 783441 w 1501587"/>
                  <a:gd name="connsiteY375" fmla="*/ 76652 h 1171599"/>
                  <a:gd name="connsiteX376" fmla="*/ 723214 w 1501587"/>
                  <a:gd name="connsiteY376" fmla="*/ 136878 h 1171599"/>
                  <a:gd name="connsiteX377" fmla="*/ 783441 w 1501587"/>
                  <a:gd name="connsiteY377" fmla="*/ 197105 h 1171599"/>
                  <a:gd name="connsiteX378" fmla="*/ 843667 w 1501587"/>
                  <a:gd name="connsiteY378" fmla="*/ 136878 h 1171599"/>
                  <a:gd name="connsiteX379" fmla="*/ 783441 w 1501587"/>
                  <a:gd name="connsiteY379" fmla="*/ 76652 h 1171599"/>
                  <a:gd name="connsiteX380" fmla="*/ 768840 w 1501587"/>
                  <a:gd name="connsiteY380" fmla="*/ 0 h 1171599"/>
                  <a:gd name="connsiteX381" fmla="*/ 798041 w 1501587"/>
                  <a:gd name="connsiteY381" fmla="*/ 0 h 1171599"/>
                  <a:gd name="connsiteX382" fmla="*/ 805341 w 1501587"/>
                  <a:gd name="connsiteY382" fmla="*/ 7300 h 1171599"/>
                  <a:gd name="connsiteX383" fmla="*/ 805341 w 1501587"/>
                  <a:gd name="connsiteY383" fmla="*/ 35205 h 1171599"/>
                  <a:gd name="connsiteX384" fmla="*/ 814375 w 1501587"/>
                  <a:gd name="connsiteY384" fmla="*/ 37528 h 1171599"/>
                  <a:gd name="connsiteX385" fmla="*/ 823933 w 1501587"/>
                  <a:gd name="connsiteY385" fmla="*/ 41026 h 1171599"/>
                  <a:gd name="connsiteX386" fmla="*/ 839741 w 1501587"/>
                  <a:gd name="connsiteY386" fmla="*/ 49606 h 1171599"/>
                  <a:gd name="connsiteX387" fmla="*/ 859580 w 1501587"/>
                  <a:gd name="connsiteY387" fmla="*/ 29767 h 1171599"/>
                  <a:gd name="connsiteX388" fmla="*/ 864742 w 1501587"/>
                  <a:gd name="connsiteY388" fmla="*/ 27628 h 1171599"/>
                  <a:gd name="connsiteX389" fmla="*/ 869904 w 1501587"/>
                  <a:gd name="connsiteY389" fmla="*/ 29767 h 1171599"/>
                  <a:gd name="connsiteX390" fmla="*/ 890552 w 1501587"/>
                  <a:gd name="connsiteY390" fmla="*/ 50415 h 1171599"/>
                  <a:gd name="connsiteX391" fmla="*/ 890552 w 1501587"/>
                  <a:gd name="connsiteY391" fmla="*/ 60739 h 1171599"/>
                  <a:gd name="connsiteX392" fmla="*/ 870713 w 1501587"/>
                  <a:gd name="connsiteY392" fmla="*/ 80578 h 1171599"/>
                  <a:gd name="connsiteX393" fmla="*/ 879293 w 1501587"/>
                  <a:gd name="connsiteY393" fmla="*/ 96386 h 1171599"/>
                  <a:gd name="connsiteX394" fmla="*/ 882791 w 1501587"/>
                  <a:gd name="connsiteY394" fmla="*/ 105944 h 1171599"/>
                  <a:gd name="connsiteX395" fmla="*/ 885114 w 1501587"/>
                  <a:gd name="connsiteY395" fmla="*/ 114978 h 1171599"/>
                  <a:gd name="connsiteX396" fmla="*/ 913019 w 1501587"/>
                  <a:gd name="connsiteY396" fmla="*/ 114978 h 1171599"/>
                  <a:gd name="connsiteX397" fmla="*/ 920319 w 1501587"/>
                  <a:gd name="connsiteY397" fmla="*/ 122278 h 1171599"/>
                  <a:gd name="connsiteX398" fmla="*/ 920319 w 1501587"/>
                  <a:gd name="connsiteY398" fmla="*/ 151479 h 1171599"/>
                  <a:gd name="connsiteX399" fmla="*/ 913019 w 1501587"/>
                  <a:gd name="connsiteY399" fmla="*/ 158779 h 1171599"/>
                  <a:gd name="connsiteX400" fmla="*/ 885114 w 1501587"/>
                  <a:gd name="connsiteY400" fmla="*/ 158779 h 1171599"/>
                  <a:gd name="connsiteX401" fmla="*/ 882791 w 1501587"/>
                  <a:gd name="connsiteY401" fmla="*/ 167813 h 1171599"/>
                  <a:gd name="connsiteX402" fmla="*/ 879293 w 1501587"/>
                  <a:gd name="connsiteY402" fmla="*/ 177371 h 1171599"/>
                  <a:gd name="connsiteX403" fmla="*/ 870713 w 1501587"/>
                  <a:gd name="connsiteY403" fmla="*/ 193179 h 1171599"/>
                  <a:gd name="connsiteX404" fmla="*/ 890552 w 1501587"/>
                  <a:gd name="connsiteY404" fmla="*/ 213018 h 1171599"/>
                  <a:gd name="connsiteX405" fmla="*/ 890552 w 1501587"/>
                  <a:gd name="connsiteY405" fmla="*/ 223342 h 1171599"/>
                  <a:gd name="connsiteX406" fmla="*/ 869904 w 1501587"/>
                  <a:gd name="connsiteY406" fmla="*/ 243990 h 1171599"/>
                  <a:gd name="connsiteX407" fmla="*/ 859580 w 1501587"/>
                  <a:gd name="connsiteY407" fmla="*/ 243990 h 1171599"/>
                  <a:gd name="connsiteX408" fmla="*/ 839741 w 1501587"/>
                  <a:gd name="connsiteY408" fmla="*/ 224151 h 1171599"/>
                  <a:gd name="connsiteX409" fmla="*/ 823933 w 1501587"/>
                  <a:gd name="connsiteY409" fmla="*/ 232731 h 1171599"/>
                  <a:gd name="connsiteX410" fmla="*/ 814375 w 1501587"/>
                  <a:gd name="connsiteY410" fmla="*/ 236229 h 1171599"/>
                  <a:gd name="connsiteX411" fmla="*/ 805341 w 1501587"/>
                  <a:gd name="connsiteY411" fmla="*/ 238552 h 1171599"/>
                  <a:gd name="connsiteX412" fmla="*/ 805341 w 1501587"/>
                  <a:gd name="connsiteY412" fmla="*/ 266456 h 1171599"/>
                  <a:gd name="connsiteX413" fmla="*/ 798041 w 1501587"/>
                  <a:gd name="connsiteY413" fmla="*/ 273757 h 1171599"/>
                  <a:gd name="connsiteX414" fmla="*/ 768840 w 1501587"/>
                  <a:gd name="connsiteY414" fmla="*/ 273757 h 1171599"/>
                  <a:gd name="connsiteX415" fmla="*/ 761540 w 1501587"/>
                  <a:gd name="connsiteY415" fmla="*/ 266456 h 1171599"/>
                  <a:gd name="connsiteX416" fmla="*/ 761540 w 1501587"/>
                  <a:gd name="connsiteY416" fmla="*/ 238552 h 1171599"/>
                  <a:gd name="connsiteX417" fmla="*/ 752506 w 1501587"/>
                  <a:gd name="connsiteY417" fmla="*/ 236229 h 1171599"/>
                  <a:gd name="connsiteX418" fmla="*/ 742948 w 1501587"/>
                  <a:gd name="connsiteY418" fmla="*/ 232731 h 1171599"/>
                  <a:gd name="connsiteX419" fmla="*/ 727140 w 1501587"/>
                  <a:gd name="connsiteY419" fmla="*/ 224151 h 1171599"/>
                  <a:gd name="connsiteX420" fmla="*/ 707301 w 1501587"/>
                  <a:gd name="connsiteY420" fmla="*/ 243990 h 1171599"/>
                  <a:gd name="connsiteX421" fmla="*/ 696977 w 1501587"/>
                  <a:gd name="connsiteY421" fmla="*/ 243990 h 1171599"/>
                  <a:gd name="connsiteX422" fmla="*/ 676329 w 1501587"/>
                  <a:gd name="connsiteY422" fmla="*/ 223342 h 1171599"/>
                  <a:gd name="connsiteX423" fmla="*/ 676329 w 1501587"/>
                  <a:gd name="connsiteY423" fmla="*/ 213018 h 1171599"/>
                  <a:gd name="connsiteX424" fmla="*/ 696168 w 1501587"/>
                  <a:gd name="connsiteY424" fmla="*/ 193179 h 1171599"/>
                  <a:gd name="connsiteX425" fmla="*/ 687588 w 1501587"/>
                  <a:gd name="connsiteY425" fmla="*/ 177371 h 1171599"/>
                  <a:gd name="connsiteX426" fmla="*/ 684090 w 1501587"/>
                  <a:gd name="connsiteY426" fmla="*/ 167813 h 1171599"/>
                  <a:gd name="connsiteX427" fmla="*/ 681767 w 1501587"/>
                  <a:gd name="connsiteY427" fmla="*/ 158779 h 1171599"/>
                  <a:gd name="connsiteX428" fmla="*/ 653863 w 1501587"/>
                  <a:gd name="connsiteY428" fmla="*/ 158779 h 1171599"/>
                  <a:gd name="connsiteX429" fmla="*/ 646562 w 1501587"/>
                  <a:gd name="connsiteY429" fmla="*/ 151479 h 1171599"/>
                  <a:gd name="connsiteX430" fmla="*/ 646562 w 1501587"/>
                  <a:gd name="connsiteY430" fmla="*/ 122278 h 1171599"/>
                  <a:gd name="connsiteX431" fmla="*/ 653863 w 1501587"/>
                  <a:gd name="connsiteY431" fmla="*/ 114978 h 1171599"/>
                  <a:gd name="connsiteX432" fmla="*/ 681767 w 1501587"/>
                  <a:gd name="connsiteY432" fmla="*/ 114978 h 1171599"/>
                  <a:gd name="connsiteX433" fmla="*/ 684090 w 1501587"/>
                  <a:gd name="connsiteY433" fmla="*/ 105944 h 1171599"/>
                  <a:gd name="connsiteX434" fmla="*/ 687588 w 1501587"/>
                  <a:gd name="connsiteY434" fmla="*/ 96386 h 1171599"/>
                  <a:gd name="connsiteX435" fmla="*/ 696168 w 1501587"/>
                  <a:gd name="connsiteY435" fmla="*/ 80578 h 1171599"/>
                  <a:gd name="connsiteX436" fmla="*/ 676329 w 1501587"/>
                  <a:gd name="connsiteY436" fmla="*/ 60739 h 1171599"/>
                  <a:gd name="connsiteX437" fmla="*/ 676329 w 1501587"/>
                  <a:gd name="connsiteY437" fmla="*/ 50415 h 1171599"/>
                  <a:gd name="connsiteX438" fmla="*/ 696977 w 1501587"/>
                  <a:gd name="connsiteY438" fmla="*/ 29767 h 1171599"/>
                  <a:gd name="connsiteX439" fmla="*/ 707301 w 1501587"/>
                  <a:gd name="connsiteY439" fmla="*/ 29767 h 1171599"/>
                  <a:gd name="connsiteX440" fmla="*/ 727140 w 1501587"/>
                  <a:gd name="connsiteY440" fmla="*/ 49606 h 1171599"/>
                  <a:gd name="connsiteX441" fmla="*/ 742948 w 1501587"/>
                  <a:gd name="connsiteY441" fmla="*/ 41026 h 1171599"/>
                  <a:gd name="connsiteX442" fmla="*/ 752506 w 1501587"/>
                  <a:gd name="connsiteY442" fmla="*/ 37528 h 1171599"/>
                  <a:gd name="connsiteX443" fmla="*/ 761540 w 1501587"/>
                  <a:gd name="connsiteY443" fmla="*/ 35205 h 1171599"/>
                  <a:gd name="connsiteX444" fmla="*/ 761540 w 1501587"/>
                  <a:gd name="connsiteY444" fmla="*/ 7300 h 1171599"/>
                  <a:gd name="connsiteX445" fmla="*/ 768840 w 1501587"/>
                  <a:gd name="connsiteY445" fmla="*/ 0 h 11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1501587" h="1171599">
                    <a:moveTo>
                      <a:pt x="318967" y="962749"/>
                    </a:moveTo>
                    <a:cubicBezTo>
                      <a:pt x="315001" y="962749"/>
                      <a:pt x="311785" y="965965"/>
                      <a:pt x="311785" y="969931"/>
                    </a:cubicBezTo>
                    <a:cubicBezTo>
                      <a:pt x="311785" y="973897"/>
                      <a:pt x="315001" y="977112"/>
                      <a:pt x="318967" y="977112"/>
                    </a:cubicBezTo>
                    <a:cubicBezTo>
                      <a:pt x="322933" y="977112"/>
                      <a:pt x="326147" y="973897"/>
                      <a:pt x="326147" y="969931"/>
                    </a:cubicBezTo>
                    <a:cubicBezTo>
                      <a:pt x="326147" y="965965"/>
                      <a:pt x="322933" y="962749"/>
                      <a:pt x="318967" y="962749"/>
                    </a:cubicBezTo>
                    <a:close/>
                    <a:moveTo>
                      <a:pt x="313979" y="935841"/>
                    </a:moveTo>
                    <a:cubicBezTo>
                      <a:pt x="310014" y="935841"/>
                      <a:pt x="306798" y="939056"/>
                      <a:pt x="306798" y="943022"/>
                    </a:cubicBezTo>
                    <a:cubicBezTo>
                      <a:pt x="306798" y="946988"/>
                      <a:pt x="310014" y="950204"/>
                      <a:pt x="313979" y="950204"/>
                    </a:cubicBezTo>
                    <a:cubicBezTo>
                      <a:pt x="317945" y="950204"/>
                      <a:pt x="321161" y="946988"/>
                      <a:pt x="321161" y="943022"/>
                    </a:cubicBezTo>
                    <a:cubicBezTo>
                      <a:pt x="321161" y="939056"/>
                      <a:pt x="317945" y="935841"/>
                      <a:pt x="313979" y="935841"/>
                    </a:cubicBezTo>
                    <a:close/>
                    <a:moveTo>
                      <a:pt x="300814" y="908933"/>
                    </a:moveTo>
                    <a:cubicBezTo>
                      <a:pt x="296848" y="908933"/>
                      <a:pt x="293633" y="912147"/>
                      <a:pt x="293633" y="916114"/>
                    </a:cubicBezTo>
                    <a:cubicBezTo>
                      <a:pt x="293633" y="920080"/>
                      <a:pt x="296848" y="923295"/>
                      <a:pt x="300814" y="923295"/>
                    </a:cubicBezTo>
                    <a:cubicBezTo>
                      <a:pt x="304780" y="923295"/>
                      <a:pt x="307995" y="920080"/>
                      <a:pt x="307995" y="916114"/>
                    </a:cubicBezTo>
                    <a:cubicBezTo>
                      <a:pt x="307995" y="912147"/>
                      <a:pt x="304780" y="908933"/>
                      <a:pt x="300814" y="908933"/>
                    </a:cubicBezTo>
                    <a:close/>
                    <a:moveTo>
                      <a:pt x="286452" y="880634"/>
                    </a:moveTo>
                    <a:cubicBezTo>
                      <a:pt x="282486" y="880634"/>
                      <a:pt x="279270" y="883849"/>
                      <a:pt x="279270" y="887815"/>
                    </a:cubicBezTo>
                    <a:cubicBezTo>
                      <a:pt x="279270" y="891781"/>
                      <a:pt x="282486" y="894997"/>
                      <a:pt x="286452" y="894997"/>
                    </a:cubicBezTo>
                    <a:cubicBezTo>
                      <a:pt x="290417" y="894997"/>
                      <a:pt x="293633" y="891781"/>
                      <a:pt x="293633" y="887815"/>
                    </a:cubicBezTo>
                    <a:cubicBezTo>
                      <a:pt x="293633" y="883849"/>
                      <a:pt x="290417" y="880634"/>
                      <a:pt x="286452" y="880634"/>
                    </a:cubicBezTo>
                    <a:close/>
                    <a:moveTo>
                      <a:pt x="1170608" y="779179"/>
                    </a:moveTo>
                    <a:lnTo>
                      <a:pt x="1130752" y="868619"/>
                    </a:lnTo>
                    <a:lnTo>
                      <a:pt x="1235097" y="923896"/>
                    </a:lnTo>
                    <a:lnTo>
                      <a:pt x="1339443" y="868619"/>
                    </a:lnTo>
                    <a:lnTo>
                      <a:pt x="1299822" y="779708"/>
                    </a:lnTo>
                    <a:lnTo>
                      <a:pt x="1298045" y="780755"/>
                    </a:lnTo>
                    <a:cubicBezTo>
                      <a:pt x="1280326" y="788892"/>
                      <a:pt x="1260844" y="793392"/>
                      <a:pt x="1240394" y="793392"/>
                    </a:cubicBezTo>
                    <a:lnTo>
                      <a:pt x="1236965" y="793016"/>
                    </a:lnTo>
                    <a:lnTo>
                      <a:pt x="1233537" y="793392"/>
                    </a:lnTo>
                    <a:cubicBezTo>
                      <a:pt x="1213088" y="793392"/>
                      <a:pt x="1193606" y="788892"/>
                      <a:pt x="1175886" y="780755"/>
                    </a:cubicBezTo>
                    <a:lnTo>
                      <a:pt x="1173210" y="779179"/>
                    </a:lnTo>
                    <a:close/>
                    <a:moveTo>
                      <a:pt x="809889" y="615988"/>
                    </a:moveTo>
                    <a:lnTo>
                      <a:pt x="810033" y="617546"/>
                    </a:lnTo>
                    <a:lnTo>
                      <a:pt x="810178" y="615988"/>
                    </a:lnTo>
                    <a:close/>
                    <a:moveTo>
                      <a:pt x="245671" y="556890"/>
                    </a:moveTo>
                    <a:cubicBezTo>
                      <a:pt x="215780" y="557842"/>
                      <a:pt x="185235" y="571559"/>
                      <a:pt x="176757" y="627915"/>
                    </a:cubicBezTo>
                    <a:cubicBezTo>
                      <a:pt x="165454" y="740955"/>
                      <a:pt x="274501" y="832721"/>
                      <a:pt x="324372" y="828398"/>
                    </a:cubicBezTo>
                    <a:cubicBezTo>
                      <a:pt x="374241" y="824076"/>
                      <a:pt x="471985" y="776539"/>
                      <a:pt x="475975" y="601982"/>
                    </a:cubicBezTo>
                    <a:cubicBezTo>
                      <a:pt x="332351" y="632888"/>
                      <a:pt x="292455" y="586681"/>
                      <a:pt x="274501" y="559086"/>
                    </a:cubicBezTo>
                    <a:cubicBezTo>
                      <a:pt x="265525" y="557674"/>
                      <a:pt x="255634" y="556573"/>
                      <a:pt x="245671" y="556890"/>
                    </a:cubicBezTo>
                    <a:close/>
                    <a:moveTo>
                      <a:pt x="1300372" y="492217"/>
                    </a:moveTo>
                    <a:lnTo>
                      <a:pt x="1281986" y="493656"/>
                    </a:lnTo>
                    <a:cubicBezTo>
                      <a:pt x="1255786" y="497071"/>
                      <a:pt x="1229087" y="504609"/>
                      <a:pt x="1203339" y="516031"/>
                    </a:cubicBezTo>
                    <a:cubicBezTo>
                      <a:pt x="1180452" y="526184"/>
                      <a:pt x="1159009" y="539100"/>
                      <a:pt x="1139844" y="554122"/>
                    </a:cubicBezTo>
                    <a:lnTo>
                      <a:pt x="1118621" y="573059"/>
                    </a:lnTo>
                    <a:lnTo>
                      <a:pt x="1117820" y="576305"/>
                    </a:lnTo>
                    <a:cubicBezTo>
                      <a:pt x="1116221" y="586130"/>
                      <a:pt x="1115381" y="596302"/>
                      <a:pt x="1115382" y="606720"/>
                    </a:cubicBezTo>
                    <a:cubicBezTo>
                      <a:pt x="1115381" y="690070"/>
                      <a:pt x="1169110" y="757637"/>
                      <a:pt x="1235388" y="757637"/>
                    </a:cubicBezTo>
                    <a:cubicBezTo>
                      <a:pt x="1293381" y="757637"/>
                      <a:pt x="1341766" y="705906"/>
                      <a:pt x="1352957" y="637135"/>
                    </a:cubicBezTo>
                    <a:lnTo>
                      <a:pt x="1354813" y="613976"/>
                    </a:lnTo>
                    <a:lnTo>
                      <a:pt x="1353548" y="612649"/>
                    </a:lnTo>
                    <a:cubicBezTo>
                      <a:pt x="1335645" y="590804"/>
                      <a:pt x="1320092" y="562184"/>
                      <a:pt x="1309445" y="529067"/>
                    </a:cubicBezTo>
                    <a:cubicBezTo>
                      <a:pt x="1305897" y="518028"/>
                      <a:pt x="1303061" y="507012"/>
                      <a:pt x="1300913" y="496149"/>
                    </a:cubicBezTo>
                    <a:close/>
                    <a:moveTo>
                      <a:pt x="323194" y="427446"/>
                    </a:moveTo>
                    <a:lnTo>
                      <a:pt x="323882" y="427488"/>
                    </a:lnTo>
                    <a:lnTo>
                      <a:pt x="325191" y="427446"/>
                    </a:lnTo>
                    <a:cubicBezTo>
                      <a:pt x="514295" y="425782"/>
                      <a:pt x="495538" y="563234"/>
                      <a:pt x="495538" y="624930"/>
                    </a:cubicBezTo>
                    <a:lnTo>
                      <a:pt x="495100" y="629052"/>
                    </a:lnTo>
                    <a:lnTo>
                      <a:pt x="495544" y="639890"/>
                    </a:lnTo>
                    <a:cubicBezTo>
                      <a:pt x="495544" y="757220"/>
                      <a:pt x="418381" y="852335"/>
                      <a:pt x="323194" y="852335"/>
                    </a:cubicBezTo>
                    <a:cubicBezTo>
                      <a:pt x="228009" y="852335"/>
                      <a:pt x="150845" y="757220"/>
                      <a:pt x="150845" y="639890"/>
                    </a:cubicBezTo>
                    <a:lnTo>
                      <a:pt x="151397" y="626420"/>
                    </a:lnTo>
                    <a:lnTo>
                      <a:pt x="150845" y="622934"/>
                    </a:lnTo>
                    <a:cubicBezTo>
                      <a:pt x="149873" y="572691"/>
                      <a:pt x="136933" y="437892"/>
                      <a:pt x="308050" y="428005"/>
                    </a:cubicBezTo>
                    <a:lnTo>
                      <a:pt x="320990" y="427582"/>
                    </a:lnTo>
                    <a:close/>
                    <a:moveTo>
                      <a:pt x="1233272" y="378365"/>
                    </a:moveTo>
                    <a:cubicBezTo>
                      <a:pt x="1296786" y="378365"/>
                      <a:pt x="1352784" y="421971"/>
                      <a:pt x="1385851" y="488295"/>
                    </a:cubicBezTo>
                    <a:lnTo>
                      <a:pt x="1392010" y="503671"/>
                    </a:lnTo>
                    <a:lnTo>
                      <a:pt x="1392697" y="504529"/>
                    </a:lnTo>
                    <a:cubicBezTo>
                      <a:pt x="1399050" y="515432"/>
                      <a:pt x="1404464" y="530971"/>
                      <a:pt x="1408688" y="550016"/>
                    </a:cubicBezTo>
                    <a:lnTo>
                      <a:pt x="1412700" y="573039"/>
                    </a:lnTo>
                    <a:lnTo>
                      <a:pt x="1413537" y="577451"/>
                    </a:lnTo>
                    <a:lnTo>
                      <a:pt x="1413663" y="578558"/>
                    </a:lnTo>
                    <a:lnTo>
                      <a:pt x="1414100" y="581071"/>
                    </a:lnTo>
                    <a:lnTo>
                      <a:pt x="1415061" y="590973"/>
                    </a:lnTo>
                    <a:lnTo>
                      <a:pt x="1416326" y="602207"/>
                    </a:lnTo>
                    <a:lnTo>
                      <a:pt x="1416436" y="605151"/>
                    </a:lnTo>
                    <a:lnTo>
                      <a:pt x="1417540" y="616539"/>
                    </a:lnTo>
                    <a:cubicBezTo>
                      <a:pt x="1419134" y="641467"/>
                      <a:pt x="1419288" y="668773"/>
                      <a:pt x="1417752" y="697328"/>
                    </a:cubicBezTo>
                    <a:cubicBezTo>
                      <a:pt x="1416215" y="725883"/>
                      <a:pt x="1413134" y="752984"/>
                      <a:pt x="1408877" y="777541"/>
                    </a:cubicBezTo>
                    <a:lnTo>
                      <a:pt x="1403417" y="803847"/>
                    </a:lnTo>
                    <a:lnTo>
                      <a:pt x="1420303" y="813796"/>
                    </a:lnTo>
                    <a:cubicBezTo>
                      <a:pt x="1469344" y="849766"/>
                      <a:pt x="1501587" y="910679"/>
                      <a:pt x="1501587" y="979767"/>
                    </a:cubicBezTo>
                    <a:lnTo>
                      <a:pt x="1501587" y="1064165"/>
                    </a:lnTo>
                    <a:lnTo>
                      <a:pt x="1060227" y="1064165"/>
                    </a:lnTo>
                    <a:lnTo>
                      <a:pt x="1062509" y="1077208"/>
                    </a:lnTo>
                    <a:lnTo>
                      <a:pt x="1062509" y="1171599"/>
                    </a:lnTo>
                    <a:lnTo>
                      <a:pt x="568705" y="1171599"/>
                    </a:lnTo>
                    <a:lnTo>
                      <a:pt x="568705" y="1113230"/>
                    </a:lnTo>
                    <a:lnTo>
                      <a:pt x="33604" y="1113230"/>
                    </a:lnTo>
                    <a:lnTo>
                      <a:pt x="0" y="1083731"/>
                    </a:lnTo>
                    <a:cubicBezTo>
                      <a:pt x="2992" y="1029872"/>
                      <a:pt x="18950" y="965041"/>
                      <a:pt x="41891" y="940106"/>
                    </a:cubicBezTo>
                    <a:cubicBezTo>
                      <a:pt x="77797" y="906194"/>
                      <a:pt x="159583" y="856325"/>
                      <a:pt x="215437" y="832387"/>
                    </a:cubicBezTo>
                    <a:cubicBezTo>
                      <a:pt x="246357" y="843692"/>
                      <a:pt x="273286" y="854995"/>
                      <a:pt x="299218" y="872284"/>
                    </a:cubicBezTo>
                    <a:lnTo>
                      <a:pt x="323155" y="936117"/>
                    </a:lnTo>
                    <a:lnTo>
                      <a:pt x="347093" y="872284"/>
                    </a:lnTo>
                    <a:cubicBezTo>
                      <a:pt x="373026" y="854995"/>
                      <a:pt x="399955" y="843692"/>
                      <a:pt x="430874" y="832387"/>
                    </a:cubicBezTo>
                    <a:cubicBezTo>
                      <a:pt x="486728" y="856325"/>
                      <a:pt x="568514" y="906194"/>
                      <a:pt x="604420" y="940106"/>
                    </a:cubicBezTo>
                    <a:lnTo>
                      <a:pt x="619985" y="965111"/>
                    </a:lnTo>
                    <a:lnTo>
                      <a:pt x="643699" y="946662"/>
                    </a:lnTo>
                    <a:cubicBezTo>
                      <a:pt x="658390" y="939493"/>
                      <a:pt x="674541" y="935528"/>
                      <a:pt x="691495" y="935528"/>
                    </a:cubicBezTo>
                    <a:lnTo>
                      <a:pt x="739410" y="935528"/>
                    </a:lnTo>
                    <a:lnTo>
                      <a:pt x="704393" y="964662"/>
                    </a:lnTo>
                    <a:lnTo>
                      <a:pt x="702988" y="964662"/>
                    </a:lnTo>
                    <a:lnTo>
                      <a:pt x="703484" y="965418"/>
                    </a:lnTo>
                    <a:lnTo>
                      <a:pt x="702988" y="965832"/>
                    </a:lnTo>
                    <a:lnTo>
                      <a:pt x="703756" y="965832"/>
                    </a:lnTo>
                    <a:lnTo>
                      <a:pt x="816943" y="1138363"/>
                    </a:lnTo>
                    <a:lnTo>
                      <a:pt x="930131" y="965832"/>
                    </a:lnTo>
                    <a:lnTo>
                      <a:pt x="930898" y="965832"/>
                    </a:lnTo>
                    <a:lnTo>
                      <a:pt x="930401" y="965418"/>
                    </a:lnTo>
                    <a:lnTo>
                      <a:pt x="930898" y="964662"/>
                    </a:lnTo>
                    <a:lnTo>
                      <a:pt x="929492" y="964662"/>
                    </a:lnTo>
                    <a:lnTo>
                      <a:pt x="894476" y="935528"/>
                    </a:lnTo>
                    <a:lnTo>
                      <a:pt x="939720" y="935528"/>
                    </a:lnTo>
                    <a:lnTo>
                      <a:pt x="973412" y="943377"/>
                    </a:lnTo>
                    <a:lnTo>
                      <a:pt x="974993" y="929746"/>
                    </a:lnTo>
                    <a:lnTo>
                      <a:pt x="985955" y="899498"/>
                    </a:lnTo>
                    <a:lnTo>
                      <a:pt x="972516" y="899779"/>
                    </a:lnTo>
                    <a:cubicBezTo>
                      <a:pt x="943129" y="899991"/>
                      <a:pt x="904203" y="899679"/>
                      <a:pt x="862371" y="899208"/>
                    </a:cubicBezTo>
                    <a:lnTo>
                      <a:pt x="851143" y="899074"/>
                    </a:lnTo>
                    <a:lnTo>
                      <a:pt x="854591" y="898727"/>
                    </a:lnTo>
                    <a:cubicBezTo>
                      <a:pt x="902787" y="888865"/>
                      <a:pt x="939042" y="846221"/>
                      <a:pt x="939042" y="795110"/>
                    </a:cubicBezTo>
                    <a:lnTo>
                      <a:pt x="939042" y="721754"/>
                    </a:lnTo>
                    <a:cubicBezTo>
                      <a:pt x="939042" y="714453"/>
                      <a:pt x="938301" y="707324"/>
                      <a:pt x="936892" y="700438"/>
                    </a:cubicBezTo>
                    <a:lnTo>
                      <a:pt x="936097" y="697878"/>
                    </a:lnTo>
                    <a:lnTo>
                      <a:pt x="931067" y="702384"/>
                    </a:lnTo>
                    <a:cubicBezTo>
                      <a:pt x="918542" y="711568"/>
                      <a:pt x="903443" y="716932"/>
                      <a:pt x="887191" y="716932"/>
                    </a:cubicBezTo>
                    <a:cubicBezTo>
                      <a:pt x="849267" y="716932"/>
                      <a:pt x="817626" y="687732"/>
                      <a:pt x="810309" y="648915"/>
                    </a:cubicBezTo>
                    <a:lnTo>
                      <a:pt x="810033" y="645949"/>
                    </a:lnTo>
                    <a:lnTo>
                      <a:pt x="809758" y="648915"/>
                    </a:lnTo>
                    <a:cubicBezTo>
                      <a:pt x="802440" y="687732"/>
                      <a:pt x="770799" y="716932"/>
                      <a:pt x="732876" y="716932"/>
                    </a:cubicBezTo>
                    <a:cubicBezTo>
                      <a:pt x="722041" y="716932"/>
                      <a:pt x="711719" y="714548"/>
                      <a:pt x="702330" y="710237"/>
                    </a:cubicBezTo>
                    <a:lnTo>
                      <a:pt x="693806" y="705215"/>
                    </a:lnTo>
                    <a:lnTo>
                      <a:pt x="692139" y="721754"/>
                    </a:lnTo>
                    <a:lnTo>
                      <a:pt x="692139" y="795110"/>
                    </a:lnTo>
                    <a:cubicBezTo>
                      <a:pt x="692139" y="838919"/>
                      <a:pt x="718776" y="876508"/>
                      <a:pt x="756736" y="892564"/>
                    </a:cubicBezTo>
                    <a:lnTo>
                      <a:pt x="776002" y="898544"/>
                    </a:lnTo>
                    <a:lnTo>
                      <a:pt x="605789" y="897209"/>
                    </a:lnTo>
                    <a:cubicBezTo>
                      <a:pt x="590150" y="887348"/>
                      <a:pt x="570555" y="855726"/>
                      <a:pt x="578656" y="839930"/>
                    </a:cubicBezTo>
                    <a:cubicBezTo>
                      <a:pt x="589867" y="838549"/>
                      <a:pt x="643284" y="843761"/>
                      <a:pt x="641965" y="764563"/>
                    </a:cubicBezTo>
                    <a:lnTo>
                      <a:pt x="635936" y="668093"/>
                    </a:lnTo>
                    <a:cubicBezTo>
                      <a:pt x="636403" y="601461"/>
                      <a:pt x="668173" y="506553"/>
                      <a:pt x="782054" y="488516"/>
                    </a:cubicBezTo>
                    <a:lnTo>
                      <a:pt x="814272" y="485799"/>
                    </a:lnTo>
                    <a:lnTo>
                      <a:pt x="849161" y="488516"/>
                    </a:lnTo>
                    <a:cubicBezTo>
                      <a:pt x="963041" y="506553"/>
                      <a:pt x="994812" y="601461"/>
                      <a:pt x="995279" y="668093"/>
                    </a:cubicBezTo>
                    <a:lnTo>
                      <a:pt x="989249" y="764563"/>
                    </a:lnTo>
                    <a:cubicBezTo>
                      <a:pt x="988590" y="804162"/>
                      <a:pt x="1001614" y="822658"/>
                      <a:pt x="1016205" y="831428"/>
                    </a:cubicBezTo>
                    <a:lnTo>
                      <a:pt x="1027618" y="835284"/>
                    </a:lnTo>
                    <a:lnTo>
                      <a:pt x="1050473" y="813796"/>
                    </a:lnTo>
                    <a:lnTo>
                      <a:pt x="1064468" y="805550"/>
                    </a:lnTo>
                    <a:lnTo>
                      <a:pt x="1059865" y="783369"/>
                    </a:lnTo>
                    <a:cubicBezTo>
                      <a:pt x="1055608" y="758811"/>
                      <a:pt x="1052527" y="731711"/>
                      <a:pt x="1050990" y="703156"/>
                    </a:cubicBezTo>
                    <a:cubicBezTo>
                      <a:pt x="1050222" y="688878"/>
                      <a:pt x="1049876" y="674913"/>
                      <a:pt x="1049922" y="661401"/>
                    </a:cubicBezTo>
                    <a:lnTo>
                      <a:pt x="1050203" y="652817"/>
                    </a:lnTo>
                    <a:lnTo>
                      <a:pt x="1049267" y="627701"/>
                    </a:lnTo>
                    <a:cubicBezTo>
                      <a:pt x="1049267" y="489996"/>
                      <a:pt x="1131649" y="378365"/>
                      <a:pt x="1233272" y="378365"/>
                    </a:cubicBezTo>
                    <a:close/>
                    <a:moveTo>
                      <a:pt x="858857" y="334437"/>
                    </a:moveTo>
                    <a:cubicBezTo>
                      <a:pt x="851926" y="334541"/>
                      <a:pt x="844950" y="336644"/>
                      <a:pt x="838837" y="340909"/>
                    </a:cubicBezTo>
                    <a:cubicBezTo>
                      <a:pt x="822535" y="352282"/>
                      <a:pt x="818540" y="374717"/>
                      <a:pt x="829912" y="391019"/>
                    </a:cubicBezTo>
                    <a:cubicBezTo>
                      <a:pt x="841285" y="407321"/>
                      <a:pt x="863720" y="411316"/>
                      <a:pt x="880022" y="399944"/>
                    </a:cubicBezTo>
                    <a:cubicBezTo>
                      <a:pt x="896324" y="388571"/>
                      <a:pt x="900319" y="366136"/>
                      <a:pt x="888947" y="349834"/>
                    </a:cubicBezTo>
                    <a:cubicBezTo>
                      <a:pt x="881839" y="339645"/>
                      <a:pt x="870409" y="334264"/>
                      <a:pt x="858857" y="334437"/>
                    </a:cubicBezTo>
                    <a:close/>
                    <a:moveTo>
                      <a:pt x="982211" y="326410"/>
                    </a:moveTo>
                    <a:cubicBezTo>
                      <a:pt x="980061" y="326130"/>
                      <a:pt x="977833" y="326165"/>
                      <a:pt x="975584" y="326556"/>
                    </a:cubicBezTo>
                    <a:cubicBezTo>
                      <a:pt x="963592" y="328638"/>
                      <a:pt x="955559" y="340049"/>
                      <a:pt x="957642" y="352041"/>
                    </a:cubicBezTo>
                    <a:cubicBezTo>
                      <a:pt x="959724" y="364033"/>
                      <a:pt x="971135" y="372066"/>
                      <a:pt x="983127" y="369983"/>
                    </a:cubicBezTo>
                    <a:cubicBezTo>
                      <a:pt x="995119" y="367900"/>
                      <a:pt x="1003152" y="356490"/>
                      <a:pt x="1001069" y="344498"/>
                    </a:cubicBezTo>
                    <a:cubicBezTo>
                      <a:pt x="999768" y="337003"/>
                      <a:pt x="994822" y="331054"/>
                      <a:pt x="988369" y="328155"/>
                    </a:cubicBezTo>
                    <a:cubicBezTo>
                      <a:pt x="986432" y="327286"/>
                      <a:pt x="984361" y="326690"/>
                      <a:pt x="982211" y="326410"/>
                    </a:cubicBezTo>
                    <a:close/>
                    <a:moveTo>
                      <a:pt x="976048" y="298005"/>
                    </a:moveTo>
                    <a:cubicBezTo>
                      <a:pt x="977502" y="297753"/>
                      <a:pt x="978885" y="298727"/>
                      <a:pt x="979137" y="300180"/>
                    </a:cubicBezTo>
                    <a:lnTo>
                      <a:pt x="980885" y="310241"/>
                    </a:lnTo>
                    <a:lnTo>
                      <a:pt x="984287" y="310513"/>
                    </a:lnTo>
                    <a:cubicBezTo>
                      <a:pt x="985525" y="310674"/>
                      <a:pt x="986748" y="310896"/>
                      <a:pt x="987952" y="311175"/>
                    </a:cubicBezTo>
                    <a:lnTo>
                      <a:pt x="994189" y="313279"/>
                    </a:lnTo>
                    <a:lnTo>
                      <a:pt x="1000099" y="304884"/>
                    </a:lnTo>
                    <a:cubicBezTo>
                      <a:pt x="1000524" y="304281"/>
                      <a:pt x="1001153" y="303907"/>
                      <a:pt x="1001826" y="303790"/>
                    </a:cubicBezTo>
                    <a:cubicBezTo>
                      <a:pt x="1002500" y="303673"/>
                      <a:pt x="1003218" y="303813"/>
                      <a:pt x="1003821" y="304237"/>
                    </a:cubicBezTo>
                    <a:lnTo>
                      <a:pt x="1012559" y="310389"/>
                    </a:lnTo>
                    <a:cubicBezTo>
                      <a:pt x="1013765" y="311238"/>
                      <a:pt x="1014054" y="312905"/>
                      <a:pt x="1013205" y="314111"/>
                    </a:cubicBezTo>
                    <a:lnTo>
                      <a:pt x="1007295" y="322506"/>
                    </a:lnTo>
                    <a:lnTo>
                      <a:pt x="1011378" y="327668"/>
                    </a:lnTo>
                    <a:cubicBezTo>
                      <a:pt x="1012047" y="328707"/>
                      <a:pt x="1012669" y="329784"/>
                      <a:pt x="1013238" y="330895"/>
                    </a:cubicBezTo>
                    <a:lnTo>
                      <a:pt x="1014641" y="334007"/>
                    </a:lnTo>
                    <a:lnTo>
                      <a:pt x="1024702" y="332259"/>
                    </a:lnTo>
                    <a:cubicBezTo>
                      <a:pt x="1026155" y="332007"/>
                      <a:pt x="1027538" y="332980"/>
                      <a:pt x="1027791" y="334434"/>
                    </a:cubicBezTo>
                    <a:lnTo>
                      <a:pt x="1029619" y="344962"/>
                    </a:lnTo>
                    <a:cubicBezTo>
                      <a:pt x="1029872" y="346416"/>
                      <a:pt x="1028898" y="347799"/>
                      <a:pt x="1027444" y="348051"/>
                    </a:cubicBezTo>
                    <a:lnTo>
                      <a:pt x="1017384" y="349798"/>
                    </a:lnTo>
                    <a:lnTo>
                      <a:pt x="1017112" y="353201"/>
                    </a:lnTo>
                    <a:cubicBezTo>
                      <a:pt x="1016951" y="354439"/>
                      <a:pt x="1016729" y="355662"/>
                      <a:pt x="1016449" y="356866"/>
                    </a:cubicBezTo>
                    <a:lnTo>
                      <a:pt x="1014346" y="363103"/>
                    </a:lnTo>
                    <a:lnTo>
                      <a:pt x="1022741" y="369013"/>
                    </a:lnTo>
                    <a:cubicBezTo>
                      <a:pt x="1023947" y="369862"/>
                      <a:pt x="1024237" y="371529"/>
                      <a:pt x="1023387" y="372735"/>
                    </a:cubicBezTo>
                    <a:lnTo>
                      <a:pt x="1017236" y="381473"/>
                    </a:lnTo>
                    <a:cubicBezTo>
                      <a:pt x="1016387" y="382679"/>
                      <a:pt x="1014720" y="382969"/>
                      <a:pt x="1013514" y="382119"/>
                    </a:cubicBezTo>
                    <a:lnTo>
                      <a:pt x="1005119" y="376209"/>
                    </a:lnTo>
                    <a:lnTo>
                      <a:pt x="999957" y="380292"/>
                    </a:lnTo>
                    <a:cubicBezTo>
                      <a:pt x="998917" y="380962"/>
                      <a:pt x="997841" y="381583"/>
                      <a:pt x="996730" y="382152"/>
                    </a:cubicBezTo>
                    <a:lnTo>
                      <a:pt x="993618" y="383555"/>
                    </a:lnTo>
                    <a:lnTo>
                      <a:pt x="995366" y="393616"/>
                    </a:lnTo>
                    <a:cubicBezTo>
                      <a:pt x="995618" y="395069"/>
                      <a:pt x="994645" y="396452"/>
                      <a:pt x="993191" y="396705"/>
                    </a:cubicBezTo>
                    <a:lnTo>
                      <a:pt x="982663" y="398533"/>
                    </a:lnTo>
                    <a:cubicBezTo>
                      <a:pt x="981209" y="398786"/>
                      <a:pt x="979826" y="397812"/>
                      <a:pt x="979574" y="396359"/>
                    </a:cubicBezTo>
                    <a:lnTo>
                      <a:pt x="977827" y="386298"/>
                    </a:lnTo>
                    <a:lnTo>
                      <a:pt x="974424" y="386026"/>
                    </a:lnTo>
                    <a:cubicBezTo>
                      <a:pt x="973186" y="385865"/>
                      <a:pt x="971963" y="385643"/>
                      <a:pt x="970759" y="385364"/>
                    </a:cubicBezTo>
                    <a:lnTo>
                      <a:pt x="964522" y="383260"/>
                    </a:lnTo>
                    <a:lnTo>
                      <a:pt x="958612" y="391655"/>
                    </a:lnTo>
                    <a:cubicBezTo>
                      <a:pt x="957762" y="392862"/>
                      <a:pt x="956096" y="393151"/>
                      <a:pt x="954889" y="392302"/>
                    </a:cubicBezTo>
                    <a:lnTo>
                      <a:pt x="946152" y="386150"/>
                    </a:lnTo>
                    <a:cubicBezTo>
                      <a:pt x="944946" y="385301"/>
                      <a:pt x="944656" y="383634"/>
                      <a:pt x="945506" y="382428"/>
                    </a:cubicBezTo>
                    <a:lnTo>
                      <a:pt x="951416" y="374033"/>
                    </a:lnTo>
                    <a:lnTo>
                      <a:pt x="947333" y="368871"/>
                    </a:lnTo>
                    <a:cubicBezTo>
                      <a:pt x="946663" y="367831"/>
                      <a:pt x="946042" y="366755"/>
                      <a:pt x="945473" y="365644"/>
                    </a:cubicBezTo>
                    <a:lnTo>
                      <a:pt x="944070" y="362532"/>
                    </a:lnTo>
                    <a:lnTo>
                      <a:pt x="934009" y="364280"/>
                    </a:lnTo>
                    <a:cubicBezTo>
                      <a:pt x="932556" y="364532"/>
                      <a:pt x="931173" y="363558"/>
                      <a:pt x="930920" y="362105"/>
                    </a:cubicBezTo>
                    <a:lnTo>
                      <a:pt x="929092" y="351577"/>
                    </a:lnTo>
                    <a:cubicBezTo>
                      <a:pt x="928839" y="350123"/>
                      <a:pt x="929813" y="348740"/>
                      <a:pt x="931266" y="348488"/>
                    </a:cubicBezTo>
                    <a:lnTo>
                      <a:pt x="941327" y="346740"/>
                    </a:lnTo>
                    <a:lnTo>
                      <a:pt x="941599" y="343338"/>
                    </a:lnTo>
                    <a:cubicBezTo>
                      <a:pt x="941760" y="342100"/>
                      <a:pt x="941982" y="340877"/>
                      <a:pt x="942261" y="339673"/>
                    </a:cubicBezTo>
                    <a:lnTo>
                      <a:pt x="944365" y="333436"/>
                    </a:lnTo>
                    <a:lnTo>
                      <a:pt x="935970" y="327526"/>
                    </a:lnTo>
                    <a:cubicBezTo>
                      <a:pt x="934763" y="326676"/>
                      <a:pt x="934474" y="325010"/>
                      <a:pt x="935323" y="323804"/>
                    </a:cubicBezTo>
                    <a:lnTo>
                      <a:pt x="941475" y="315066"/>
                    </a:lnTo>
                    <a:cubicBezTo>
                      <a:pt x="942324" y="313860"/>
                      <a:pt x="943990" y="313570"/>
                      <a:pt x="945197" y="314420"/>
                    </a:cubicBezTo>
                    <a:lnTo>
                      <a:pt x="953592" y="320330"/>
                    </a:lnTo>
                    <a:lnTo>
                      <a:pt x="958754" y="316247"/>
                    </a:lnTo>
                    <a:cubicBezTo>
                      <a:pt x="959793" y="315578"/>
                      <a:pt x="960870" y="314956"/>
                      <a:pt x="961981" y="314387"/>
                    </a:cubicBezTo>
                    <a:lnTo>
                      <a:pt x="965092" y="312984"/>
                    </a:lnTo>
                    <a:lnTo>
                      <a:pt x="963345" y="302923"/>
                    </a:lnTo>
                    <a:cubicBezTo>
                      <a:pt x="963093" y="301470"/>
                      <a:pt x="964066" y="300087"/>
                      <a:pt x="965520" y="299834"/>
                    </a:cubicBezTo>
                    <a:close/>
                    <a:moveTo>
                      <a:pt x="687521" y="295231"/>
                    </a:moveTo>
                    <a:cubicBezTo>
                      <a:pt x="685111" y="295082"/>
                      <a:pt x="682704" y="295110"/>
                      <a:pt x="680317" y="295309"/>
                    </a:cubicBezTo>
                    <a:cubicBezTo>
                      <a:pt x="664404" y="296640"/>
                      <a:pt x="649415" y="305595"/>
                      <a:pt x="641022" y="320574"/>
                    </a:cubicBezTo>
                    <a:cubicBezTo>
                      <a:pt x="627594" y="344540"/>
                      <a:pt x="636137" y="374855"/>
                      <a:pt x="660104" y="388284"/>
                    </a:cubicBezTo>
                    <a:cubicBezTo>
                      <a:pt x="684070" y="401712"/>
                      <a:pt x="714385" y="393169"/>
                      <a:pt x="727813" y="369202"/>
                    </a:cubicBezTo>
                    <a:cubicBezTo>
                      <a:pt x="741242" y="345235"/>
                      <a:pt x="732699" y="314921"/>
                      <a:pt x="708732" y="301492"/>
                    </a:cubicBezTo>
                    <a:cubicBezTo>
                      <a:pt x="701991" y="297716"/>
                      <a:pt x="694749" y="295677"/>
                      <a:pt x="687521" y="295231"/>
                    </a:cubicBezTo>
                    <a:close/>
                    <a:moveTo>
                      <a:pt x="865182" y="288367"/>
                    </a:moveTo>
                    <a:lnTo>
                      <a:pt x="882362" y="291427"/>
                    </a:lnTo>
                    <a:cubicBezTo>
                      <a:pt x="884734" y="291850"/>
                      <a:pt x="886314" y="294115"/>
                      <a:pt x="885892" y="296487"/>
                    </a:cubicBezTo>
                    <a:lnTo>
                      <a:pt x="882952" y="312994"/>
                    </a:lnTo>
                    <a:lnTo>
                      <a:pt x="892562" y="317807"/>
                    </a:lnTo>
                    <a:cubicBezTo>
                      <a:pt x="894271" y="318882"/>
                      <a:pt x="895934" y="320046"/>
                      <a:pt x="897544" y="321296"/>
                    </a:cubicBezTo>
                    <a:lnTo>
                      <a:pt x="901772" y="324929"/>
                    </a:lnTo>
                    <a:lnTo>
                      <a:pt x="915448" y="315388"/>
                    </a:lnTo>
                    <a:cubicBezTo>
                      <a:pt x="917424" y="314009"/>
                      <a:pt x="920143" y="314494"/>
                      <a:pt x="921522" y="316470"/>
                    </a:cubicBezTo>
                    <a:lnTo>
                      <a:pt x="931506" y="330781"/>
                    </a:lnTo>
                    <a:cubicBezTo>
                      <a:pt x="932884" y="332757"/>
                      <a:pt x="932400" y="335477"/>
                      <a:pt x="930424" y="336855"/>
                    </a:cubicBezTo>
                    <a:lnTo>
                      <a:pt x="916748" y="346396"/>
                    </a:lnTo>
                    <a:lnTo>
                      <a:pt x="918698" y="351618"/>
                    </a:lnTo>
                    <a:cubicBezTo>
                      <a:pt x="919316" y="353561"/>
                      <a:pt x="919833" y="355523"/>
                      <a:pt x="920252" y="357498"/>
                    </a:cubicBezTo>
                    <a:lnTo>
                      <a:pt x="921452" y="368179"/>
                    </a:lnTo>
                    <a:lnTo>
                      <a:pt x="937958" y="371119"/>
                    </a:lnTo>
                    <a:cubicBezTo>
                      <a:pt x="940330" y="371542"/>
                      <a:pt x="941911" y="373807"/>
                      <a:pt x="941488" y="376179"/>
                    </a:cubicBezTo>
                    <a:lnTo>
                      <a:pt x="938428" y="393359"/>
                    </a:lnTo>
                    <a:cubicBezTo>
                      <a:pt x="938006" y="395731"/>
                      <a:pt x="935741" y="397311"/>
                      <a:pt x="933369" y="396889"/>
                    </a:cubicBezTo>
                    <a:lnTo>
                      <a:pt x="916862" y="393949"/>
                    </a:lnTo>
                    <a:lnTo>
                      <a:pt x="912048" y="403559"/>
                    </a:lnTo>
                    <a:cubicBezTo>
                      <a:pt x="910973" y="405268"/>
                      <a:pt x="909810" y="406931"/>
                      <a:pt x="908560" y="408541"/>
                    </a:cubicBezTo>
                    <a:lnTo>
                      <a:pt x="904927" y="412769"/>
                    </a:lnTo>
                    <a:lnTo>
                      <a:pt x="914468" y="426445"/>
                    </a:lnTo>
                    <a:cubicBezTo>
                      <a:pt x="915846" y="428421"/>
                      <a:pt x="915362" y="431140"/>
                      <a:pt x="913386" y="432519"/>
                    </a:cubicBezTo>
                    <a:lnTo>
                      <a:pt x="899075" y="442503"/>
                    </a:lnTo>
                    <a:cubicBezTo>
                      <a:pt x="897099" y="443881"/>
                      <a:pt x="894379" y="443397"/>
                      <a:pt x="893001" y="441421"/>
                    </a:cubicBezTo>
                    <a:lnTo>
                      <a:pt x="883460" y="427745"/>
                    </a:lnTo>
                    <a:lnTo>
                      <a:pt x="878238" y="429695"/>
                    </a:lnTo>
                    <a:cubicBezTo>
                      <a:pt x="876295" y="430313"/>
                      <a:pt x="874333" y="430830"/>
                      <a:pt x="872358" y="431249"/>
                    </a:cubicBezTo>
                    <a:lnTo>
                      <a:pt x="861677" y="432449"/>
                    </a:lnTo>
                    <a:lnTo>
                      <a:pt x="858736" y="448955"/>
                    </a:lnTo>
                    <a:cubicBezTo>
                      <a:pt x="858314" y="451327"/>
                      <a:pt x="856049" y="452908"/>
                      <a:pt x="853677" y="452485"/>
                    </a:cubicBezTo>
                    <a:lnTo>
                      <a:pt x="836497" y="449425"/>
                    </a:lnTo>
                    <a:cubicBezTo>
                      <a:pt x="834125" y="449003"/>
                      <a:pt x="832545" y="446738"/>
                      <a:pt x="832967" y="444366"/>
                    </a:cubicBezTo>
                    <a:lnTo>
                      <a:pt x="835907" y="427859"/>
                    </a:lnTo>
                    <a:lnTo>
                      <a:pt x="826297" y="423045"/>
                    </a:lnTo>
                    <a:cubicBezTo>
                      <a:pt x="824588" y="421970"/>
                      <a:pt x="822925" y="420807"/>
                      <a:pt x="821315" y="419557"/>
                    </a:cubicBezTo>
                    <a:lnTo>
                      <a:pt x="817087" y="415924"/>
                    </a:lnTo>
                    <a:lnTo>
                      <a:pt x="803411" y="425465"/>
                    </a:lnTo>
                    <a:cubicBezTo>
                      <a:pt x="801435" y="426843"/>
                      <a:pt x="798716" y="426359"/>
                      <a:pt x="797337" y="424383"/>
                    </a:cubicBezTo>
                    <a:lnTo>
                      <a:pt x="787353" y="410072"/>
                    </a:lnTo>
                    <a:cubicBezTo>
                      <a:pt x="785975" y="408096"/>
                      <a:pt x="786459" y="405376"/>
                      <a:pt x="788435" y="403998"/>
                    </a:cubicBezTo>
                    <a:lnTo>
                      <a:pt x="802111" y="394457"/>
                    </a:lnTo>
                    <a:lnTo>
                      <a:pt x="800161" y="389235"/>
                    </a:lnTo>
                    <a:cubicBezTo>
                      <a:pt x="799543" y="387292"/>
                      <a:pt x="799026" y="385329"/>
                      <a:pt x="798607" y="383355"/>
                    </a:cubicBezTo>
                    <a:lnTo>
                      <a:pt x="797407" y="372673"/>
                    </a:lnTo>
                    <a:lnTo>
                      <a:pt x="780901" y="369733"/>
                    </a:lnTo>
                    <a:cubicBezTo>
                      <a:pt x="778529" y="369311"/>
                      <a:pt x="776948" y="367045"/>
                      <a:pt x="777371" y="364673"/>
                    </a:cubicBezTo>
                    <a:lnTo>
                      <a:pt x="780431" y="347494"/>
                    </a:lnTo>
                    <a:cubicBezTo>
                      <a:pt x="780853" y="345122"/>
                      <a:pt x="783118" y="343542"/>
                      <a:pt x="785490" y="343964"/>
                    </a:cubicBezTo>
                    <a:lnTo>
                      <a:pt x="801997" y="346904"/>
                    </a:lnTo>
                    <a:lnTo>
                      <a:pt x="806811" y="337294"/>
                    </a:lnTo>
                    <a:cubicBezTo>
                      <a:pt x="807886" y="335585"/>
                      <a:pt x="809049" y="333922"/>
                      <a:pt x="810299" y="332311"/>
                    </a:cubicBezTo>
                    <a:lnTo>
                      <a:pt x="813932" y="328084"/>
                    </a:lnTo>
                    <a:lnTo>
                      <a:pt x="804391" y="314408"/>
                    </a:lnTo>
                    <a:cubicBezTo>
                      <a:pt x="803013" y="312432"/>
                      <a:pt x="803497" y="309713"/>
                      <a:pt x="805473" y="308334"/>
                    </a:cubicBezTo>
                    <a:lnTo>
                      <a:pt x="819784" y="298350"/>
                    </a:lnTo>
                    <a:cubicBezTo>
                      <a:pt x="821760" y="296971"/>
                      <a:pt x="824480" y="297456"/>
                      <a:pt x="825858" y="299432"/>
                    </a:cubicBezTo>
                    <a:lnTo>
                      <a:pt x="835399" y="313108"/>
                    </a:lnTo>
                    <a:lnTo>
                      <a:pt x="840621" y="311157"/>
                    </a:lnTo>
                    <a:cubicBezTo>
                      <a:pt x="842564" y="310540"/>
                      <a:pt x="844526" y="310023"/>
                      <a:pt x="846501" y="309604"/>
                    </a:cubicBezTo>
                    <a:lnTo>
                      <a:pt x="857183" y="308404"/>
                    </a:lnTo>
                    <a:lnTo>
                      <a:pt x="860122" y="291897"/>
                    </a:lnTo>
                    <a:cubicBezTo>
                      <a:pt x="860334" y="290712"/>
                      <a:pt x="861006" y="289723"/>
                      <a:pt x="861921" y="289084"/>
                    </a:cubicBezTo>
                    <a:cubicBezTo>
                      <a:pt x="862837" y="288446"/>
                      <a:pt x="863996" y="288156"/>
                      <a:pt x="865182" y="288367"/>
                    </a:cubicBezTo>
                    <a:close/>
                    <a:moveTo>
                      <a:pt x="667747" y="232623"/>
                    </a:moveTo>
                    <a:cubicBezTo>
                      <a:pt x="670078" y="232917"/>
                      <a:pt x="672121" y="234568"/>
                      <a:pt x="672799" y="236971"/>
                    </a:cubicBezTo>
                    <a:lnTo>
                      <a:pt x="679084" y="259276"/>
                    </a:lnTo>
                    <a:lnTo>
                      <a:pt x="693939" y="259475"/>
                    </a:lnTo>
                    <a:cubicBezTo>
                      <a:pt x="696712" y="259783"/>
                      <a:pt x="699481" y="260228"/>
                      <a:pt x="702237" y="260813"/>
                    </a:cubicBezTo>
                    <a:lnTo>
                      <a:pt x="709685" y="262787"/>
                    </a:lnTo>
                    <a:lnTo>
                      <a:pt x="720950" y="242681"/>
                    </a:lnTo>
                    <a:cubicBezTo>
                      <a:pt x="722578" y="239775"/>
                      <a:pt x="726252" y="238740"/>
                      <a:pt x="729157" y="240368"/>
                    </a:cubicBezTo>
                    <a:lnTo>
                      <a:pt x="750197" y="252156"/>
                    </a:lnTo>
                    <a:cubicBezTo>
                      <a:pt x="753102" y="253784"/>
                      <a:pt x="754138" y="257458"/>
                      <a:pt x="752510" y="260364"/>
                    </a:cubicBezTo>
                    <a:lnTo>
                      <a:pt x="741245" y="280470"/>
                    </a:lnTo>
                    <a:lnTo>
                      <a:pt x="746816" y="285791"/>
                    </a:lnTo>
                    <a:cubicBezTo>
                      <a:pt x="748755" y="287836"/>
                      <a:pt x="750580" y="289965"/>
                      <a:pt x="752291" y="292170"/>
                    </a:cubicBezTo>
                    <a:lnTo>
                      <a:pt x="760217" y="304734"/>
                    </a:lnTo>
                    <a:lnTo>
                      <a:pt x="782521" y="298448"/>
                    </a:lnTo>
                    <a:cubicBezTo>
                      <a:pt x="784124" y="297997"/>
                      <a:pt x="785758" y="298238"/>
                      <a:pt x="787104" y="298992"/>
                    </a:cubicBezTo>
                    <a:cubicBezTo>
                      <a:pt x="788450" y="299746"/>
                      <a:pt x="789509" y="301014"/>
                      <a:pt x="789960" y="302616"/>
                    </a:cubicBezTo>
                    <a:lnTo>
                      <a:pt x="796502" y="325830"/>
                    </a:lnTo>
                    <a:cubicBezTo>
                      <a:pt x="797405" y="329035"/>
                      <a:pt x="795539" y="332366"/>
                      <a:pt x="792334" y="333269"/>
                    </a:cubicBezTo>
                    <a:lnTo>
                      <a:pt x="770030" y="339554"/>
                    </a:lnTo>
                    <a:lnTo>
                      <a:pt x="769830" y="354409"/>
                    </a:lnTo>
                    <a:cubicBezTo>
                      <a:pt x="769522" y="357182"/>
                      <a:pt x="769077" y="359951"/>
                      <a:pt x="768492" y="362708"/>
                    </a:cubicBezTo>
                    <a:lnTo>
                      <a:pt x="766519" y="370155"/>
                    </a:lnTo>
                    <a:lnTo>
                      <a:pt x="786625" y="381420"/>
                    </a:lnTo>
                    <a:cubicBezTo>
                      <a:pt x="789530" y="383048"/>
                      <a:pt x="790566" y="386723"/>
                      <a:pt x="788938" y="389628"/>
                    </a:cubicBezTo>
                    <a:lnTo>
                      <a:pt x="777149" y="410668"/>
                    </a:lnTo>
                    <a:cubicBezTo>
                      <a:pt x="775522" y="413573"/>
                      <a:pt x="771847" y="414608"/>
                      <a:pt x="768942" y="412981"/>
                    </a:cubicBezTo>
                    <a:lnTo>
                      <a:pt x="748836" y="401715"/>
                    </a:lnTo>
                    <a:lnTo>
                      <a:pt x="743515" y="407287"/>
                    </a:lnTo>
                    <a:cubicBezTo>
                      <a:pt x="741470" y="409225"/>
                      <a:pt x="739340" y="411051"/>
                      <a:pt x="737136" y="412761"/>
                    </a:cubicBezTo>
                    <a:lnTo>
                      <a:pt x="724572" y="420688"/>
                    </a:lnTo>
                    <a:lnTo>
                      <a:pt x="730857" y="442992"/>
                    </a:lnTo>
                    <a:cubicBezTo>
                      <a:pt x="731760" y="446197"/>
                      <a:pt x="729894" y="449528"/>
                      <a:pt x="726689" y="450431"/>
                    </a:cubicBezTo>
                    <a:lnTo>
                      <a:pt x="703476" y="456973"/>
                    </a:lnTo>
                    <a:cubicBezTo>
                      <a:pt x="700271" y="457876"/>
                      <a:pt x="696940" y="456010"/>
                      <a:pt x="696037" y="452805"/>
                    </a:cubicBezTo>
                    <a:lnTo>
                      <a:pt x="689751" y="430500"/>
                    </a:lnTo>
                    <a:lnTo>
                      <a:pt x="674897" y="430301"/>
                    </a:lnTo>
                    <a:cubicBezTo>
                      <a:pt x="672124" y="429993"/>
                      <a:pt x="669354" y="429548"/>
                      <a:pt x="666598" y="428963"/>
                    </a:cubicBezTo>
                    <a:lnTo>
                      <a:pt x="659151" y="426989"/>
                    </a:lnTo>
                    <a:lnTo>
                      <a:pt x="647886" y="447095"/>
                    </a:lnTo>
                    <a:cubicBezTo>
                      <a:pt x="646258" y="450001"/>
                      <a:pt x="642583" y="451036"/>
                      <a:pt x="639678" y="449408"/>
                    </a:cubicBezTo>
                    <a:lnTo>
                      <a:pt x="618638" y="437620"/>
                    </a:lnTo>
                    <a:cubicBezTo>
                      <a:pt x="615733" y="435992"/>
                      <a:pt x="614698" y="432317"/>
                      <a:pt x="616325" y="429412"/>
                    </a:cubicBezTo>
                    <a:lnTo>
                      <a:pt x="627591" y="409306"/>
                    </a:lnTo>
                    <a:lnTo>
                      <a:pt x="622019" y="403985"/>
                    </a:lnTo>
                    <a:cubicBezTo>
                      <a:pt x="620081" y="401940"/>
                      <a:pt x="618255" y="399811"/>
                      <a:pt x="616545" y="397606"/>
                    </a:cubicBezTo>
                    <a:lnTo>
                      <a:pt x="608619" y="385042"/>
                    </a:lnTo>
                    <a:lnTo>
                      <a:pt x="586314" y="391327"/>
                    </a:lnTo>
                    <a:cubicBezTo>
                      <a:pt x="583109" y="392231"/>
                      <a:pt x="579778" y="390365"/>
                      <a:pt x="578875" y="387159"/>
                    </a:cubicBezTo>
                    <a:lnTo>
                      <a:pt x="572333" y="363946"/>
                    </a:lnTo>
                    <a:cubicBezTo>
                      <a:pt x="571430" y="360741"/>
                      <a:pt x="573296" y="357410"/>
                      <a:pt x="576501" y="356507"/>
                    </a:cubicBezTo>
                    <a:lnTo>
                      <a:pt x="598806" y="350221"/>
                    </a:lnTo>
                    <a:lnTo>
                      <a:pt x="599005" y="335367"/>
                    </a:lnTo>
                    <a:cubicBezTo>
                      <a:pt x="599313" y="332594"/>
                      <a:pt x="599758" y="329824"/>
                      <a:pt x="600343" y="327068"/>
                    </a:cubicBezTo>
                    <a:lnTo>
                      <a:pt x="602317" y="319621"/>
                    </a:lnTo>
                    <a:lnTo>
                      <a:pt x="582210" y="308356"/>
                    </a:lnTo>
                    <a:cubicBezTo>
                      <a:pt x="579305" y="306728"/>
                      <a:pt x="578270" y="303053"/>
                      <a:pt x="579898" y="300148"/>
                    </a:cubicBezTo>
                    <a:lnTo>
                      <a:pt x="591686" y="279108"/>
                    </a:lnTo>
                    <a:cubicBezTo>
                      <a:pt x="593314" y="276203"/>
                      <a:pt x="596988" y="275168"/>
                      <a:pt x="599893" y="276795"/>
                    </a:cubicBezTo>
                    <a:lnTo>
                      <a:pt x="620000" y="288061"/>
                    </a:lnTo>
                    <a:lnTo>
                      <a:pt x="625321" y="282489"/>
                    </a:lnTo>
                    <a:cubicBezTo>
                      <a:pt x="627366" y="280551"/>
                      <a:pt x="629495" y="278725"/>
                      <a:pt x="631700" y="277015"/>
                    </a:cubicBezTo>
                    <a:lnTo>
                      <a:pt x="644264" y="269089"/>
                    </a:lnTo>
                    <a:lnTo>
                      <a:pt x="637978" y="246784"/>
                    </a:lnTo>
                    <a:cubicBezTo>
                      <a:pt x="637075" y="243579"/>
                      <a:pt x="638941" y="240248"/>
                      <a:pt x="642146" y="239345"/>
                    </a:cubicBezTo>
                    <a:lnTo>
                      <a:pt x="665360" y="232803"/>
                    </a:lnTo>
                    <a:cubicBezTo>
                      <a:pt x="666161" y="232578"/>
                      <a:pt x="666970" y="232525"/>
                      <a:pt x="667747" y="232623"/>
                    </a:cubicBezTo>
                    <a:close/>
                    <a:moveTo>
                      <a:pt x="783441" y="76652"/>
                    </a:moveTo>
                    <a:cubicBezTo>
                      <a:pt x="750178" y="76652"/>
                      <a:pt x="723214" y="103616"/>
                      <a:pt x="723214" y="136878"/>
                    </a:cubicBezTo>
                    <a:cubicBezTo>
                      <a:pt x="723214" y="170140"/>
                      <a:pt x="750178" y="197105"/>
                      <a:pt x="783441" y="197105"/>
                    </a:cubicBezTo>
                    <a:cubicBezTo>
                      <a:pt x="816703" y="197105"/>
                      <a:pt x="843667" y="170140"/>
                      <a:pt x="843667" y="136878"/>
                    </a:cubicBezTo>
                    <a:cubicBezTo>
                      <a:pt x="843667" y="103616"/>
                      <a:pt x="816703" y="76652"/>
                      <a:pt x="783441" y="76652"/>
                    </a:cubicBezTo>
                    <a:close/>
                    <a:moveTo>
                      <a:pt x="768840" y="0"/>
                    </a:moveTo>
                    <a:lnTo>
                      <a:pt x="798041" y="0"/>
                    </a:lnTo>
                    <a:cubicBezTo>
                      <a:pt x="802073" y="0"/>
                      <a:pt x="805341" y="3268"/>
                      <a:pt x="805341" y="7300"/>
                    </a:cubicBezTo>
                    <a:lnTo>
                      <a:pt x="805341" y="35205"/>
                    </a:lnTo>
                    <a:lnTo>
                      <a:pt x="814375" y="37528"/>
                    </a:lnTo>
                    <a:cubicBezTo>
                      <a:pt x="817633" y="38541"/>
                      <a:pt x="820821" y="39710"/>
                      <a:pt x="823933" y="41026"/>
                    </a:cubicBezTo>
                    <a:lnTo>
                      <a:pt x="839741" y="49606"/>
                    </a:lnTo>
                    <a:lnTo>
                      <a:pt x="859580" y="29767"/>
                    </a:lnTo>
                    <a:cubicBezTo>
                      <a:pt x="861005" y="28341"/>
                      <a:pt x="862874" y="27628"/>
                      <a:pt x="864742" y="27628"/>
                    </a:cubicBezTo>
                    <a:cubicBezTo>
                      <a:pt x="866610" y="27628"/>
                      <a:pt x="868479" y="28341"/>
                      <a:pt x="869904" y="29767"/>
                    </a:cubicBezTo>
                    <a:lnTo>
                      <a:pt x="890552" y="50415"/>
                    </a:lnTo>
                    <a:cubicBezTo>
                      <a:pt x="893403" y="53265"/>
                      <a:pt x="893403" y="57888"/>
                      <a:pt x="890552" y="60739"/>
                    </a:cubicBezTo>
                    <a:lnTo>
                      <a:pt x="870713" y="80578"/>
                    </a:lnTo>
                    <a:lnTo>
                      <a:pt x="879293" y="96386"/>
                    </a:lnTo>
                    <a:cubicBezTo>
                      <a:pt x="880609" y="99497"/>
                      <a:pt x="881778" y="102686"/>
                      <a:pt x="882791" y="105944"/>
                    </a:cubicBezTo>
                    <a:lnTo>
                      <a:pt x="885114" y="114978"/>
                    </a:lnTo>
                    <a:lnTo>
                      <a:pt x="913019" y="114978"/>
                    </a:lnTo>
                    <a:cubicBezTo>
                      <a:pt x="917050" y="114978"/>
                      <a:pt x="920319" y="118246"/>
                      <a:pt x="920319" y="122278"/>
                    </a:cubicBezTo>
                    <a:lnTo>
                      <a:pt x="920319" y="151479"/>
                    </a:lnTo>
                    <a:cubicBezTo>
                      <a:pt x="920319" y="155511"/>
                      <a:pt x="917050" y="158779"/>
                      <a:pt x="913019" y="158779"/>
                    </a:cubicBezTo>
                    <a:lnTo>
                      <a:pt x="885114" y="158779"/>
                    </a:lnTo>
                    <a:lnTo>
                      <a:pt x="882791" y="167813"/>
                    </a:lnTo>
                    <a:cubicBezTo>
                      <a:pt x="881778" y="171070"/>
                      <a:pt x="880609" y="174259"/>
                      <a:pt x="879293" y="177371"/>
                    </a:cubicBezTo>
                    <a:lnTo>
                      <a:pt x="870713" y="193179"/>
                    </a:lnTo>
                    <a:lnTo>
                      <a:pt x="890552" y="213018"/>
                    </a:lnTo>
                    <a:cubicBezTo>
                      <a:pt x="893403" y="215869"/>
                      <a:pt x="893403" y="220491"/>
                      <a:pt x="890552" y="223342"/>
                    </a:cubicBezTo>
                    <a:lnTo>
                      <a:pt x="869904" y="243990"/>
                    </a:lnTo>
                    <a:cubicBezTo>
                      <a:pt x="867053" y="246841"/>
                      <a:pt x="862431" y="246841"/>
                      <a:pt x="859580" y="243990"/>
                    </a:cubicBezTo>
                    <a:lnTo>
                      <a:pt x="839741" y="224151"/>
                    </a:lnTo>
                    <a:lnTo>
                      <a:pt x="823933" y="232731"/>
                    </a:lnTo>
                    <a:cubicBezTo>
                      <a:pt x="820821" y="234047"/>
                      <a:pt x="817633" y="235216"/>
                      <a:pt x="814375" y="236229"/>
                    </a:cubicBezTo>
                    <a:lnTo>
                      <a:pt x="805341" y="238552"/>
                    </a:lnTo>
                    <a:lnTo>
                      <a:pt x="805341" y="266456"/>
                    </a:lnTo>
                    <a:cubicBezTo>
                      <a:pt x="805341" y="270488"/>
                      <a:pt x="802073" y="273757"/>
                      <a:pt x="798041" y="273757"/>
                    </a:cubicBezTo>
                    <a:lnTo>
                      <a:pt x="768840" y="273757"/>
                    </a:lnTo>
                    <a:cubicBezTo>
                      <a:pt x="764808" y="273757"/>
                      <a:pt x="761540" y="270488"/>
                      <a:pt x="761540" y="266456"/>
                    </a:cubicBezTo>
                    <a:lnTo>
                      <a:pt x="761540" y="238552"/>
                    </a:lnTo>
                    <a:lnTo>
                      <a:pt x="752506" y="236229"/>
                    </a:lnTo>
                    <a:cubicBezTo>
                      <a:pt x="749249" y="235216"/>
                      <a:pt x="746060" y="234047"/>
                      <a:pt x="742948" y="232731"/>
                    </a:cubicBezTo>
                    <a:lnTo>
                      <a:pt x="727140" y="224151"/>
                    </a:lnTo>
                    <a:lnTo>
                      <a:pt x="707301" y="243990"/>
                    </a:lnTo>
                    <a:cubicBezTo>
                      <a:pt x="704450" y="246841"/>
                      <a:pt x="699828" y="246841"/>
                      <a:pt x="696977" y="243990"/>
                    </a:cubicBezTo>
                    <a:lnTo>
                      <a:pt x="676329" y="223342"/>
                    </a:lnTo>
                    <a:cubicBezTo>
                      <a:pt x="673478" y="220491"/>
                      <a:pt x="673478" y="215869"/>
                      <a:pt x="676329" y="213018"/>
                    </a:cubicBezTo>
                    <a:lnTo>
                      <a:pt x="696168" y="193179"/>
                    </a:lnTo>
                    <a:lnTo>
                      <a:pt x="687588" y="177371"/>
                    </a:lnTo>
                    <a:cubicBezTo>
                      <a:pt x="686272" y="174259"/>
                      <a:pt x="685103" y="171070"/>
                      <a:pt x="684090" y="167813"/>
                    </a:cubicBezTo>
                    <a:lnTo>
                      <a:pt x="681767" y="158779"/>
                    </a:lnTo>
                    <a:lnTo>
                      <a:pt x="653863" y="158779"/>
                    </a:lnTo>
                    <a:cubicBezTo>
                      <a:pt x="649831" y="158779"/>
                      <a:pt x="646562" y="155511"/>
                      <a:pt x="646562" y="151479"/>
                    </a:cubicBezTo>
                    <a:lnTo>
                      <a:pt x="646562" y="122278"/>
                    </a:lnTo>
                    <a:cubicBezTo>
                      <a:pt x="646562" y="118246"/>
                      <a:pt x="649831" y="114978"/>
                      <a:pt x="653863" y="114978"/>
                    </a:cubicBezTo>
                    <a:lnTo>
                      <a:pt x="681767" y="114978"/>
                    </a:lnTo>
                    <a:lnTo>
                      <a:pt x="684090" y="105944"/>
                    </a:lnTo>
                    <a:cubicBezTo>
                      <a:pt x="685103" y="102686"/>
                      <a:pt x="686272" y="99497"/>
                      <a:pt x="687588" y="96386"/>
                    </a:cubicBezTo>
                    <a:lnTo>
                      <a:pt x="696168" y="80578"/>
                    </a:lnTo>
                    <a:lnTo>
                      <a:pt x="676329" y="60739"/>
                    </a:lnTo>
                    <a:cubicBezTo>
                      <a:pt x="673478" y="57888"/>
                      <a:pt x="673478" y="53266"/>
                      <a:pt x="676329" y="50415"/>
                    </a:cubicBezTo>
                    <a:lnTo>
                      <a:pt x="696977" y="29767"/>
                    </a:lnTo>
                    <a:cubicBezTo>
                      <a:pt x="699828" y="26916"/>
                      <a:pt x="704450" y="26916"/>
                      <a:pt x="707301" y="29767"/>
                    </a:cubicBezTo>
                    <a:lnTo>
                      <a:pt x="727140" y="49606"/>
                    </a:lnTo>
                    <a:lnTo>
                      <a:pt x="742948" y="41026"/>
                    </a:lnTo>
                    <a:cubicBezTo>
                      <a:pt x="746060" y="39710"/>
                      <a:pt x="749249" y="38541"/>
                      <a:pt x="752506" y="37528"/>
                    </a:cubicBezTo>
                    <a:lnTo>
                      <a:pt x="761540" y="35205"/>
                    </a:lnTo>
                    <a:lnTo>
                      <a:pt x="761540" y="7300"/>
                    </a:lnTo>
                    <a:cubicBezTo>
                      <a:pt x="761540" y="3268"/>
                      <a:pt x="764808" y="0"/>
                      <a:pt x="76884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20" name="Group 19"/>
            <p:cNvGrpSpPr/>
            <p:nvPr/>
          </p:nvGrpSpPr>
          <p:grpSpPr>
            <a:xfrm>
              <a:off x="6218872" y="3131340"/>
              <a:ext cx="505177" cy="505177"/>
              <a:chOff x="7781643" y="1550365"/>
              <a:chExt cx="548640" cy="548640"/>
            </a:xfrm>
          </p:grpSpPr>
          <p:sp>
            <p:nvSpPr>
              <p:cNvPr id="19" name="Oval 18"/>
              <p:cNvSpPr>
                <a:spLocks noChangeAspect="1"/>
              </p:cNvSpPr>
              <p:nvPr/>
            </p:nvSpPr>
            <p:spPr>
              <a:xfrm>
                <a:off x="7781643" y="1550365"/>
                <a:ext cx="548640" cy="54864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Freeform 17"/>
              <p:cNvSpPr>
                <a:spLocks noChangeAspect="1"/>
              </p:cNvSpPr>
              <p:nvPr/>
            </p:nvSpPr>
            <p:spPr>
              <a:xfrm>
                <a:off x="7914054" y="1614910"/>
                <a:ext cx="283818" cy="365760"/>
              </a:xfrm>
              <a:custGeom>
                <a:avLst/>
                <a:gdLst>
                  <a:gd name="connsiteX0" fmla="*/ 1300832 w 2584803"/>
                  <a:gd name="connsiteY0" fmla="*/ 1907973 h 3331067"/>
                  <a:gd name="connsiteX1" fmla="*/ 1438976 w 2584803"/>
                  <a:gd name="connsiteY1" fmla="*/ 2043648 h 3331067"/>
                  <a:gd name="connsiteX2" fmla="*/ 1336156 w 2584803"/>
                  <a:gd name="connsiteY2" fmla="*/ 2148338 h 3331067"/>
                  <a:gd name="connsiteX3" fmla="*/ 1449310 w 2584803"/>
                  <a:gd name="connsiteY3" fmla="*/ 2601564 h 3331067"/>
                  <a:gd name="connsiteX4" fmla="*/ 1307157 w 2584803"/>
                  <a:gd name="connsiteY4" fmla="*/ 2872277 h 3331067"/>
                  <a:gd name="connsiteX5" fmla="*/ 1178052 w 2584803"/>
                  <a:gd name="connsiteY5" fmla="*/ 2598944 h 3331067"/>
                  <a:gd name="connsiteX6" fmla="*/ 1266735 w 2584803"/>
                  <a:gd name="connsiteY6" fmla="*/ 2145881 h 3331067"/>
                  <a:gd name="connsiteX7" fmla="*/ 1165155 w 2584803"/>
                  <a:gd name="connsiteY7" fmla="*/ 2046117 h 3331067"/>
                  <a:gd name="connsiteX8" fmla="*/ 642738 w 2584803"/>
                  <a:gd name="connsiteY8" fmla="*/ 1755599 h 3331067"/>
                  <a:gd name="connsiteX9" fmla="*/ 647255 w 2584803"/>
                  <a:gd name="connsiteY9" fmla="*/ 1755599 h 3331067"/>
                  <a:gd name="connsiteX10" fmla="*/ 1292402 w 2584803"/>
                  <a:gd name="connsiteY10" fmla="*/ 3222807 h 3331067"/>
                  <a:gd name="connsiteX11" fmla="*/ 1937549 w 2584803"/>
                  <a:gd name="connsiteY11" fmla="*/ 1755599 h 3331067"/>
                  <a:gd name="connsiteX12" fmla="*/ 1942067 w 2584803"/>
                  <a:gd name="connsiteY12" fmla="*/ 1755599 h 3331067"/>
                  <a:gd name="connsiteX13" fmla="*/ 2584803 w 2584803"/>
                  <a:gd name="connsiteY13" fmla="*/ 2289812 h 3331067"/>
                  <a:gd name="connsiteX14" fmla="*/ 2584803 w 2584803"/>
                  <a:gd name="connsiteY14" fmla="*/ 3331067 h 3331067"/>
                  <a:gd name="connsiteX15" fmla="*/ 0 w 2584803"/>
                  <a:gd name="connsiteY15" fmla="*/ 3331067 h 3331067"/>
                  <a:gd name="connsiteX16" fmla="*/ 0 w 2584803"/>
                  <a:gd name="connsiteY16" fmla="*/ 2289812 h 3331067"/>
                  <a:gd name="connsiteX17" fmla="*/ 642738 w 2584803"/>
                  <a:gd name="connsiteY17" fmla="*/ 1755599 h 3331067"/>
                  <a:gd name="connsiteX18" fmla="*/ 1021957 w 2584803"/>
                  <a:gd name="connsiteY18" fmla="*/ 559263 h 3331067"/>
                  <a:gd name="connsiteX19" fmla="*/ 1018649 w 2584803"/>
                  <a:gd name="connsiteY19" fmla="*/ 571776 h 3331067"/>
                  <a:gd name="connsiteX20" fmla="*/ 934753 w 2584803"/>
                  <a:gd name="connsiteY20" fmla="*/ 701116 h 3331067"/>
                  <a:gd name="connsiteX21" fmla="*/ 810585 w 2584803"/>
                  <a:gd name="connsiteY21" fmla="*/ 792490 h 3331067"/>
                  <a:gd name="connsiteX22" fmla="*/ 793859 w 2584803"/>
                  <a:gd name="connsiteY22" fmla="*/ 798728 h 3331067"/>
                  <a:gd name="connsiteX23" fmla="*/ 789392 w 2584803"/>
                  <a:gd name="connsiteY23" fmla="*/ 815700 h 3331067"/>
                  <a:gd name="connsiteX24" fmla="*/ 781406 w 2584803"/>
                  <a:gd name="connsiteY24" fmla="*/ 909146 h 3331067"/>
                  <a:gd name="connsiteX25" fmla="*/ 771345 w 2584803"/>
                  <a:gd name="connsiteY25" fmla="*/ 907344 h 3331067"/>
                  <a:gd name="connsiteX26" fmla="*/ 737483 w 2584803"/>
                  <a:gd name="connsiteY26" fmla="*/ 909609 h 3331067"/>
                  <a:gd name="connsiteX27" fmla="*/ 613186 w 2584803"/>
                  <a:gd name="connsiteY27" fmla="*/ 1145948 h 3331067"/>
                  <a:gd name="connsiteX28" fmla="*/ 816913 w 2584803"/>
                  <a:gd name="connsiteY28" fmla="*/ 1318581 h 3331067"/>
                  <a:gd name="connsiteX29" fmla="*/ 849162 w 2584803"/>
                  <a:gd name="connsiteY29" fmla="*/ 1308005 h 3331067"/>
                  <a:gd name="connsiteX30" fmla="*/ 857429 w 2584803"/>
                  <a:gd name="connsiteY30" fmla="*/ 1302811 h 3331067"/>
                  <a:gd name="connsiteX31" fmla="*/ 859944 w 2584803"/>
                  <a:gd name="connsiteY31" fmla="*/ 1313739 h 3331067"/>
                  <a:gd name="connsiteX32" fmla="*/ 1296736 w 2584803"/>
                  <a:gd name="connsiteY32" fmla="*/ 1697471 h 3331067"/>
                  <a:gd name="connsiteX33" fmla="*/ 1733528 w 2584803"/>
                  <a:gd name="connsiteY33" fmla="*/ 1313739 h 3331067"/>
                  <a:gd name="connsiteX34" fmla="*/ 1737746 w 2584803"/>
                  <a:gd name="connsiteY34" fmla="*/ 1295403 h 3331067"/>
                  <a:gd name="connsiteX35" fmla="*/ 1764326 w 2584803"/>
                  <a:gd name="connsiteY35" fmla="*/ 1304120 h 3331067"/>
                  <a:gd name="connsiteX36" fmla="*/ 1968055 w 2584803"/>
                  <a:gd name="connsiteY36" fmla="*/ 1131487 h 3331067"/>
                  <a:gd name="connsiteX37" fmla="*/ 1843757 w 2584803"/>
                  <a:gd name="connsiteY37" fmla="*/ 895147 h 3331067"/>
                  <a:gd name="connsiteX38" fmla="*/ 1809897 w 2584803"/>
                  <a:gd name="connsiteY38" fmla="*/ 892881 h 3331067"/>
                  <a:gd name="connsiteX39" fmla="*/ 1802645 w 2584803"/>
                  <a:gd name="connsiteY39" fmla="*/ 894182 h 3331067"/>
                  <a:gd name="connsiteX40" fmla="*/ 1795937 w 2584803"/>
                  <a:gd name="connsiteY40" fmla="*/ 815700 h 3331067"/>
                  <a:gd name="connsiteX41" fmla="*/ 1787571 w 2584803"/>
                  <a:gd name="connsiteY41" fmla="*/ 783911 h 3331067"/>
                  <a:gd name="connsiteX42" fmla="*/ 1722751 w 2584803"/>
                  <a:gd name="connsiteY42" fmla="*/ 791804 h 3331067"/>
                  <a:gd name="connsiteX43" fmla="*/ 1345816 w 2584803"/>
                  <a:gd name="connsiteY43" fmla="*/ 729295 h 3331067"/>
                  <a:gd name="connsiteX44" fmla="*/ 1075164 w 2584803"/>
                  <a:gd name="connsiteY44" fmla="*/ 599203 h 3331067"/>
                  <a:gd name="connsiteX45" fmla="*/ 1326571 w 2584803"/>
                  <a:gd name="connsiteY45" fmla="*/ 1 h 3331067"/>
                  <a:gd name="connsiteX46" fmla="*/ 1389553 w 2584803"/>
                  <a:gd name="connsiteY46" fmla="*/ 2810 h 3331067"/>
                  <a:gd name="connsiteX47" fmla="*/ 1744007 w 2584803"/>
                  <a:gd name="connsiteY47" fmla="*/ 133633 h 3331067"/>
                  <a:gd name="connsiteX48" fmla="*/ 1946449 w 2584803"/>
                  <a:gd name="connsiteY48" fmla="*/ 440702 h 3331067"/>
                  <a:gd name="connsiteX49" fmla="*/ 1946477 w 2584803"/>
                  <a:gd name="connsiteY49" fmla="*/ 441565 h 3331067"/>
                  <a:gd name="connsiteX50" fmla="*/ 1950003 w 2584803"/>
                  <a:gd name="connsiteY50" fmla="*/ 451589 h 3331067"/>
                  <a:gd name="connsiteX51" fmla="*/ 1974011 w 2584803"/>
                  <a:gd name="connsiteY51" fmla="*/ 581676 h 3331067"/>
                  <a:gd name="connsiteX52" fmla="*/ 1972885 w 2584803"/>
                  <a:gd name="connsiteY52" fmla="*/ 702105 h 3331067"/>
                  <a:gd name="connsiteX53" fmla="*/ 1962885 w 2584803"/>
                  <a:gd name="connsiteY53" fmla="*/ 745887 h 3331067"/>
                  <a:gd name="connsiteX54" fmla="*/ 1964297 w 2584803"/>
                  <a:gd name="connsiteY54" fmla="*/ 758619 h 3331067"/>
                  <a:gd name="connsiteX55" fmla="*/ 1965869 w 2584803"/>
                  <a:gd name="connsiteY55" fmla="*/ 824392 h 3331067"/>
                  <a:gd name="connsiteX56" fmla="*/ 1964055 w 2584803"/>
                  <a:gd name="connsiteY56" fmla="*/ 855493 h 3331067"/>
                  <a:gd name="connsiteX57" fmla="*/ 1990586 w 2584803"/>
                  <a:gd name="connsiteY57" fmla="*/ 873423 h 3331067"/>
                  <a:gd name="connsiteX58" fmla="*/ 2064453 w 2584803"/>
                  <a:gd name="connsiteY58" fmla="*/ 1020041 h 3331067"/>
                  <a:gd name="connsiteX59" fmla="*/ 2029054 w 2584803"/>
                  <a:gd name="connsiteY59" fmla="*/ 1249744 h 3331067"/>
                  <a:gd name="connsiteX60" fmla="*/ 1832417 w 2584803"/>
                  <a:gd name="connsiteY60" fmla="*/ 1403431 h 3331067"/>
                  <a:gd name="connsiteX61" fmla="*/ 1819243 w 2584803"/>
                  <a:gd name="connsiteY61" fmla="*/ 1401981 h 3331067"/>
                  <a:gd name="connsiteX62" fmla="*/ 1797084 w 2584803"/>
                  <a:gd name="connsiteY62" fmla="*/ 1459426 h 3331067"/>
                  <a:gd name="connsiteX63" fmla="*/ 1300810 w 2584803"/>
                  <a:gd name="connsiteY63" fmla="*/ 1819099 h 3331067"/>
                  <a:gd name="connsiteX64" fmla="*/ 804535 w 2584803"/>
                  <a:gd name="connsiteY64" fmla="*/ 1459424 h 3331067"/>
                  <a:gd name="connsiteX65" fmla="*/ 781693 w 2584803"/>
                  <a:gd name="connsiteY65" fmla="*/ 1400203 h 3331067"/>
                  <a:gd name="connsiteX66" fmla="*/ 752386 w 2584803"/>
                  <a:gd name="connsiteY66" fmla="*/ 1403431 h 3331067"/>
                  <a:gd name="connsiteX67" fmla="*/ 555750 w 2584803"/>
                  <a:gd name="connsiteY67" fmla="*/ 1249744 h 3331067"/>
                  <a:gd name="connsiteX68" fmla="*/ 520350 w 2584803"/>
                  <a:gd name="connsiteY68" fmla="*/ 1020042 h 3331067"/>
                  <a:gd name="connsiteX69" fmla="*/ 568557 w 2584803"/>
                  <a:gd name="connsiteY69" fmla="*/ 900551 h 3331067"/>
                  <a:gd name="connsiteX70" fmla="*/ 604197 w 2584803"/>
                  <a:gd name="connsiteY70" fmla="*/ 866629 h 3331067"/>
                  <a:gd name="connsiteX71" fmla="*/ 604314 w 2584803"/>
                  <a:gd name="connsiteY71" fmla="*/ 864449 h 3331067"/>
                  <a:gd name="connsiteX72" fmla="*/ 624134 w 2584803"/>
                  <a:gd name="connsiteY72" fmla="*/ 782355 h 3331067"/>
                  <a:gd name="connsiteX73" fmla="*/ 597405 w 2584803"/>
                  <a:gd name="connsiteY73" fmla="*/ 747030 h 3331067"/>
                  <a:gd name="connsiteX74" fmla="*/ 568745 w 2584803"/>
                  <a:gd name="connsiteY74" fmla="*/ 589582 h 3331067"/>
                  <a:gd name="connsiteX75" fmla="*/ 650788 w 2584803"/>
                  <a:gd name="connsiteY75" fmla="*/ 372128 h 3331067"/>
                  <a:gd name="connsiteX76" fmla="*/ 753715 w 2584803"/>
                  <a:gd name="connsiteY76" fmla="*/ 290824 h 3331067"/>
                  <a:gd name="connsiteX77" fmla="*/ 767587 w 2584803"/>
                  <a:gd name="connsiteY77" fmla="*/ 287571 h 3331067"/>
                  <a:gd name="connsiteX78" fmla="*/ 798770 w 2584803"/>
                  <a:gd name="connsiteY78" fmla="*/ 273004 h 3331067"/>
                  <a:gd name="connsiteX79" fmla="*/ 873375 w 2584803"/>
                  <a:gd name="connsiteY79" fmla="*/ 260238 h 3331067"/>
                  <a:gd name="connsiteX80" fmla="*/ 882265 w 2584803"/>
                  <a:gd name="connsiteY80" fmla="*/ 241600 h 3331067"/>
                  <a:gd name="connsiteX81" fmla="*/ 954139 w 2584803"/>
                  <a:gd name="connsiteY81" fmla="*/ 150296 h 3331067"/>
                  <a:gd name="connsiteX82" fmla="*/ 967570 w 2584803"/>
                  <a:gd name="connsiteY82" fmla="*/ 139623 h 3331067"/>
                  <a:gd name="connsiteX83" fmla="*/ 974990 w 2584803"/>
                  <a:gd name="connsiteY83" fmla="*/ 130424 h 3331067"/>
                  <a:gd name="connsiteX84" fmla="*/ 1264263 w 2584803"/>
                  <a:gd name="connsiteY84" fmla="*/ 3107 h 3331067"/>
                  <a:gd name="connsiteX85" fmla="*/ 1326571 w 2584803"/>
                  <a:gd name="connsiteY85" fmla="*/ 1 h 33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84803" h="3331067">
                    <a:moveTo>
                      <a:pt x="1300832" y="1907973"/>
                    </a:moveTo>
                    <a:lnTo>
                      <a:pt x="1438976" y="2043648"/>
                    </a:lnTo>
                    <a:lnTo>
                      <a:pt x="1336156" y="2148338"/>
                    </a:lnTo>
                    <a:lnTo>
                      <a:pt x="1449310" y="2601564"/>
                    </a:lnTo>
                    <a:lnTo>
                      <a:pt x="1307157" y="2872277"/>
                    </a:lnTo>
                    <a:lnTo>
                      <a:pt x="1178052" y="2598944"/>
                    </a:lnTo>
                    <a:lnTo>
                      <a:pt x="1266735" y="2145881"/>
                    </a:lnTo>
                    <a:lnTo>
                      <a:pt x="1165155" y="2046117"/>
                    </a:lnTo>
                    <a:close/>
                    <a:moveTo>
                      <a:pt x="642738" y="1755599"/>
                    </a:moveTo>
                    <a:lnTo>
                      <a:pt x="647255" y="1755599"/>
                    </a:lnTo>
                    <a:lnTo>
                      <a:pt x="1292402" y="3222807"/>
                    </a:lnTo>
                    <a:lnTo>
                      <a:pt x="1937549" y="1755599"/>
                    </a:lnTo>
                    <a:lnTo>
                      <a:pt x="1942067" y="1755599"/>
                    </a:lnTo>
                    <a:cubicBezTo>
                      <a:pt x="2297040" y="1755599"/>
                      <a:pt x="2584803" y="1994774"/>
                      <a:pt x="2584803" y="2289812"/>
                    </a:cubicBezTo>
                    <a:lnTo>
                      <a:pt x="2584803" y="3331067"/>
                    </a:lnTo>
                    <a:lnTo>
                      <a:pt x="0" y="3331067"/>
                    </a:lnTo>
                    <a:lnTo>
                      <a:pt x="0" y="2289812"/>
                    </a:lnTo>
                    <a:cubicBezTo>
                      <a:pt x="0" y="1994774"/>
                      <a:pt x="287764" y="1755599"/>
                      <a:pt x="642738" y="1755599"/>
                    </a:cubicBezTo>
                    <a:close/>
                    <a:moveTo>
                      <a:pt x="1021957" y="559263"/>
                    </a:moveTo>
                    <a:lnTo>
                      <a:pt x="1018649" y="571776"/>
                    </a:lnTo>
                    <a:cubicBezTo>
                      <a:pt x="1001665" y="615262"/>
                      <a:pt x="973290" y="660237"/>
                      <a:pt x="934753" y="701116"/>
                    </a:cubicBezTo>
                    <a:cubicBezTo>
                      <a:pt x="896218" y="741994"/>
                      <a:pt x="852995" y="772972"/>
                      <a:pt x="810585" y="792490"/>
                    </a:cubicBezTo>
                    <a:lnTo>
                      <a:pt x="793859" y="798728"/>
                    </a:lnTo>
                    <a:lnTo>
                      <a:pt x="789392" y="815700"/>
                    </a:lnTo>
                    <a:lnTo>
                      <a:pt x="781406" y="909146"/>
                    </a:lnTo>
                    <a:lnTo>
                      <a:pt x="771345" y="907344"/>
                    </a:lnTo>
                    <a:cubicBezTo>
                      <a:pt x="760140" y="906693"/>
                      <a:pt x="748806" y="907409"/>
                      <a:pt x="737483" y="909609"/>
                    </a:cubicBezTo>
                    <a:cubicBezTo>
                      <a:pt x="646902" y="927202"/>
                      <a:pt x="591253" y="1033015"/>
                      <a:pt x="613186" y="1145948"/>
                    </a:cubicBezTo>
                    <a:cubicBezTo>
                      <a:pt x="635120" y="1258884"/>
                      <a:pt x="726333" y="1336173"/>
                      <a:pt x="816913" y="1318581"/>
                    </a:cubicBezTo>
                    <a:cubicBezTo>
                      <a:pt x="828237" y="1316382"/>
                      <a:pt x="839015" y="1312805"/>
                      <a:pt x="849162" y="1308005"/>
                    </a:cubicBezTo>
                    <a:lnTo>
                      <a:pt x="857429" y="1302811"/>
                    </a:lnTo>
                    <a:lnTo>
                      <a:pt x="859944" y="1313739"/>
                    </a:lnTo>
                    <a:cubicBezTo>
                      <a:pt x="928584" y="1538458"/>
                      <a:pt x="1098276" y="1697471"/>
                      <a:pt x="1296736" y="1697471"/>
                    </a:cubicBezTo>
                    <a:cubicBezTo>
                      <a:pt x="1495198" y="1697472"/>
                      <a:pt x="1664887" y="1538458"/>
                      <a:pt x="1733528" y="1313739"/>
                    </a:cubicBezTo>
                    <a:lnTo>
                      <a:pt x="1737746" y="1295403"/>
                    </a:lnTo>
                    <a:lnTo>
                      <a:pt x="1764326" y="1304120"/>
                    </a:lnTo>
                    <a:cubicBezTo>
                      <a:pt x="1854910" y="1321712"/>
                      <a:pt x="1946121" y="1244422"/>
                      <a:pt x="1968055" y="1131487"/>
                    </a:cubicBezTo>
                    <a:cubicBezTo>
                      <a:pt x="1989988" y="1018552"/>
                      <a:pt x="1934338" y="912740"/>
                      <a:pt x="1843757" y="895147"/>
                    </a:cubicBezTo>
                    <a:cubicBezTo>
                      <a:pt x="1832436" y="892948"/>
                      <a:pt x="1821102" y="892232"/>
                      <a:pt x="1809897" y="892881"/>
                    </a:cubicBezTo>
                    <a:lnTo>
                      <a:pt x="1802645" y="894182"/>
                    </a:lnTo>
                    <a:lnTo>
                      <a:pt x="1795937" y="815700"/>
                    </a:lnTo>
                    <a:lnTo>
                      <a:pt x="1787571" y="783911"/>
                    </a:lnTo>
                    <a:lnTo>
                      <a:pt x="1722751" y="791804"/>
                    </a:lnTo>
                    <a:cubicBezTo>
                      <a:pt x="1619069" y="797059"/>
                      <a:pt x="1485231" y="776637"/>
                      <a:pt x="1345816" y="729295"/>
                    </a:cubicBezTo>
                    <a:cubicBezTo>
                      <a:pt x="1241254" y="693789"/>
                      <a:pt x="1148402" y="648181"/>
                      <a:pt x="1075164" y="599203"/>
                    </a:cubicBezTo>
                    <a:close/>
                    <a:moveTo>
                      <a:pt x="1326571" y="1"/>
                    </a:moveTo>
                    <a:cubicBezTo>
                      <a:pt x="1347492" y="-38"/>
                      <a:pt x="1368522" y="907"/>
                      <a:pt x="1389553" y="2810"/>
                    </a:cubicBezTo>
                    <a:cubicBezTo>
                      <a:pt x="1515743" y="14216"/>
                      <a:pt x="1641945" y="60015"/>
                      <a:pt x="1744007" y="133633"/>
                    </a:cubicBezTo>
                    <a:cubicBezTo>
                      <a:pt x="1863814" y="220051"/>
                      <a:pt x="1933490" y="331817"/>
                      <a:pt x="1946449" y="440702"/>
                    </a:cubicBezTo>
                    <a:lnTo>
                      <a:pt x="1946477" y="441565"/>
                    </a:lnTo>
                    <a:lnTo>
                      <a:pt x="1950003" y="451589"/>
                    </a:lnTo>
                    <a:cubicBezTo>
                      <a:pt x="1961752" y="494204"/>
                      <a:pt x="1969976" y="538757"/>
                      <a:pt x="1974011" y="581676"/>
                    </a:cubicBezTo>
                    <a:cubicBezTo>
                      <a:pt x="1978385" y="628189"/>
                      <a:pt x="1977669" y="668820"/>
                      <a:pt x="1972885" y="702105"/>
                    </a:cubicBezTo>
                    <a:lnTo>
                      <a:pt x="1962885" y="745887"/>
                    </a:lnTo>
                    <a:lnTo>
                      <a:pt x="1964297" y="758619"/>
                    </a:lnTo>
                    <a:cubicBezTo>
                      <a:pt x="1965794" y="780769"/>
                      <a:pt x="1966329" y="802844"/>
                      <a:pt x="1965869" y="824392"/>
                    </a:cubicBezTo>
                    <a:lnTo>
                      <a:pt x="1964055" y="855493"/>
                    </a:lnTo>
                    <a:lnTo>
                      <a:pt x="1990586" y="873423"/>
                    </a:lnTo>
                    <a:cubicBezTo>
                      <a:pt x="2027422" y="904863"/>
                      <a:pt x="2054346" y="955703"/>
                      <a:pt x="2064453" y="1020041"/>
                    </a:cubicBezTo>
                    <a:cubicBezTo>
                      <a:pt x="2076220" y="1094944"/>
                      <a:pt x="2063354" y="1178433"/>
                      <a:pt x="2029054" y="1249744"/>
                    </a:cubicBezTo>
                    <a:cubicBezTo>
                      <a:pt x="1983291" y="1344889"/>
                      <a:pt x="1907025" y="1403166"/>
                      <a:pt x="1832417" y="1403431"/>
                    </a:cubicBezTo>
                    <a:lnTo>
                      <a:pt x="1819243" y="1401981"/>
                    </a:lnTo>
                    <a:lnTo>
                      <a:pt x="1797084" y="1459426"/>
                    </a:lnTo>
                    <a:cubicBezTo>
                      <a:pt x="1695309" y="1675058"/>
                      <a:pt x="1511126" y="1819098"/>
                      <a:pt x="1300810" y="1819099"/>
                    </a:cubicBezTo>
                    <a:cubicBezTo>
                      <a:pt x="1090493" y="1819098"/>
                      <a:pt x="906310" y="1675058"/>
                      <a:pt x="804535" y="1459424"/>
                    </a:cubicBezTo>
                    <a:lnTo>
                      <a:pt x="781693" y="1400203"/>
                    </a:lnTo>
                    <a:lnTo>
                      <a:pt x="752386" y="1403431"/>
                    </a:lnTo>
                    <a:cubicBezTo>
                      <a:pt x="677780" y="1403168"/>
                      <a:pt x="601516" y="1344889"/>
                      <a:pt x="555750" y="1249744"/>
                    </a:cubicBezTo>
                    <a:cubicBezTo>
                      <a:pt x="521451" y="1178435"/>
                      <a:pt x="508583" y="1094945"/>
                      <a:pt x="520350" y="1020042"/>
                    </a:cubicBezTo>
                    <a:cubicBezTo>
                      <a:pt x="527930" y="971789"/>
                      <a:pt x="544972" y="931128"/>
                      <a:pt x="568557" y="900551"/>
                    </a:cubicBezTo>
                    <a:lnTo>
                      <a:pt x="604197" y="866629"/>
                    </a:lnTo>
                    <a:lnTo>
                      <a:pt x="604314" y="864449"/>
                    </a:lnTo>
                    <a:lnTo>
                      <a:pt x="624134" y="782355"/>
                    </a:lnTo>
                    <a:lnTo>
                      <a:pt x="597405" y="747030"/>
                    </a:lnTo>
                    <a:cubicBezTo>
                      <a:pt x="575455" y="704394"/>
                      <a:pt x="564804" y="649783"/>
                      <a:pt x="568745" y="589582"/>
                    </a:cubicBezTo>
                    <a:cubicBezTo>
                      <a:pt x="573914" y="510619"/>
                      <a:pt x="603733" y="431583"/>
                      <a:pt x="650788" y="372128"/>
                    </a:cubicBezTo>
                    <a:cubicBezTo>
                      <a:pt x="681733" y="333030"/>
                      <a:pt x="717377" y="305669"/>
                      <a:pt x="753715" y="290824"/>
                    </a:cubicBezTo>
                    <a:lnTo>
                      <a:pt x="767587" y="287571"/>
                    </a:lnTo>
                    <a:lnTo>
                      <a:pt x="798770" y="273004"/>
                    </a:lnTo>
                    <a:lnTo>
                      <a:pt x="873375" y="260238"/>
                    </a:lnTo>
                    <a:lnTo>
                      <a:pt x="882265" y="241600"/>
                    </a:lnTo>
                    <a:cubicBezTo>
                      <a:pt x="901865" y="207179"/>
                      <a:pt x="926257" y="175982"/>
                      <a:pt x="954139" y="150296"/>
                    </a:cubicBezTo>
                    <a:lnTo>
                      <a:pt x="967570" y="139623"/>
                    </a:lnTo>
                    <a:lnTo>
                      <a:pt x="974990" y="130424"/>
                    </a:lnTo>
                    <a:cubicBezTo>
                      <a:pt x="1040386" y="62246"/>
                      <a:pt x="1140605" y="15374"/>
                      <a:pt x="1264263" y="3107"/>
                    </a:cubicBezTo>
                    <a:cubicBezTo>
                      <a:pt x="1284845" y="1067"/>
                      <a:pt x="1305654" y="41"/>
                      <a:pt x="1326571" y="1"/>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22" name="Group 21"/>
            <p:cNvGrpSpPr/>
            <p:nvPr/>
          </p:nvGrpSpPr>
          <p:grpSpPr>
            <a:xfrm>
              <a:off x="3633623" y="1529666"/>
              <a:ext cx="505177" cy="505177"/>
              <a:chOff x="7781643" y="1550365"/>
              <a:chExt cx="548640" cy="548640"/>
            </a:xfrm>
          </p:grpSpPr>
          <p:sp>
            <p:nvSpPr>
              <p:cNvPr id="23" name="Oval 22"/>
              <p:cNvSpPr>
                <a:spLocks noChangeAspect="1"/>
              </p:cNvSpPr>
              <p:nvPr/>
            </p:nvSpPr>
            <p:spPr>
              <a:xfrm>
                <a:off x="7781643" y="1550365"/>
                <a:ext cx="548640" cy="54864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Freeform 23"/>
              <p:cNvSpPr>
                <a:spLocks noChangeAspect="1"/>
              </p:cNvSpPr>
              <p:nvPr/>
            </p:nvSpPr>
            <p:spPr>
              <a:xfrm>
                <a:off x="7914054" y="1614910"/>
                <a:ext cx="283818" cy="365760"/>
              </a:xfrm>
              <a:custGeom>
                <a:avLst/>
                <a:gdLst>
                  <a:gd name="connsiteX0" fmla="*/ 1300832 w 2584803"/>
                  <a:gd name="connsiteY0" fmla="*/ 1907973 h 3331067"/>
                  <a:gd name="connsiteX1" fmla="*/ 1438976 w 2584803"/>
                  <a:gd name="connsiteY1" fmla="*/ 2043648 h 3331067"/>
                  <a:gd name="connsiteX2" fmla="*/ 1336156 w 2584803"/>
                  <a:gd name="connsiteY2" fmla="*/ 2148338 h 3331067"/>
                  <a:gd name="connsiteX3" fmla="*/ 1449310 w 2584803"/>
                  <a:gd name="connsiteY3" fmla="*/ 2601564 h 3331067"/>
                  <a:gd name="connsiteX4" fmla="*/ 1307157 w 2584803"/>
                  <a:gd name="connsiteY4" fmla="*/ 2872277 h 3331067"/>
                  <a:gd name="connsiteX5" fmla="*/ 1178052 w 2584803"/>
                  <a:gd name="connsiteY5" fmla="*/ 2598944 h 3331067"/>
                  <a:gd name="connsiteX6" fmla="*/ 1266735 w 2584803"/>
                  <a:gd name="connsiteY6" fmla="*/ 2145881 h 3331067"/>
                  <a:gd name="connsiteX7" fmla="*/ 1165155 w 2584803"/>
                  <a:gd name="connsiteY7" fmla="*/ 2046117 h 3331067"/>
                  <a:gd name="connsiteX8" fmla="*/ 642738 w 2584803"/>
                  <a:gd name="connsiteY8" fmla="*/ 1755599 h 3331067"/>
                  <a:gd name="connsiteX9" fmla="*/ 647255 w 2584803"/>
                  <a:gd name="connsiteY9" fmla="*/ 1755599 h 3331067"/>
                  <a:gd name="connsiteX10" fmla="*/ 1292402 w 2584803"/>
                  <a:gd name="connsiteY10" fmla="*/ 3222807 h 3331067"/>
                  <a:gd name="connsiteX11" fmla="*/ 1937549 w 2584803"/>
                  <a:gd name="connsiteY11" fmla="*/ 1755599 h 3331067"/>
                  <a:gd name="connsiteX12" fmla="*/ 1942067 w 2584803"/>
                  <a:gd name="connsiteY12" fmla="*/ 1755599 h 3331067"/>
                  <a:gd name="connsiteX13" fmla="*/ 2584803 w 2584803"/>
                  <a:gd name="connsiteY13" fmla="*/ 2289812 h 3331067"/>
                  <a:gd name="connsiteX14" fmla="*/ 2584803 w 2584803"/>
                  <a:gd name="connsiteY14" fmla="*/ 3331067 h 3331067"/>
                  <a:gd name="connsiteX15" fmla="*/ 0 w 2584803"/>
                  <a:gd name="connsiteY15" fmla="*/ 3331067 h 3331067"/>
                  <a:gd name="connsiteX16" fmla="*/ 0 w 2584803"/>
                  <a:gd name="connsiteY16" fmla="*/ 2289812 h 3331067"/>
                  <a:gd name="connsiteX17" fmla="*/ 642738 w 2584803"/>
                  <a:gd name="connsiteY17" fmla="*/ 1755599 h 3331067"/>
                  <a:gd name="connsiteX18" fmla="*/ 1021957 w 2584803"/>
                  <a:gd name="connsiteY18" fmla="*/ 559263 h 3331067"/>
                  <a:gd name="connsiteX19" fmla="*/ 1018649 w 2584803"/>
                  <a:gd name="connsiteY19" fmla="*/ 571776 h 3331067"/>
                  <a:gd name="connsiteX20" fmla="*/ 934753 w 2584803"/>
                  <a:gd name="connsiteY20" fmla="*/ 701116 h 3331067"/>
                  <a:gd name="connsiteX21" fmla="*/ 810585 w 2584803"/>
                  <a:gd name="connsiteY21" fmla="*/ 792490 h 3331067"/>
                  <a:gd name="connsiteX22" fmla="*/ 793859 w 2584803"/>
                  <a:gd name="connsiteY22" fmla="*/ 798728 h 3331067"/>
                  <a:gd name="connsiteX23" fmla="*/ 789392 w 2584803"/>
                  <a:gd name="connsiteY23" fmla="*/ 815700 h 3331067"/>
                  <a:gd name="connsiteX24" fmla="*/ 781406 w 2584803"/>
                  <a:gd name="connsiteY24" fmla="*/ 909146 h 3331067"/>
                  <a:gd name="connsiteX25" fmla="*/ 771345 w 2584803"/>
                  <a:gd name="connsiteY25" fmla="*/ 907344 h 3331067"/>
                  <a:gd name="connsiteX26" fmla="*/ 737483 w 2584803"/>
                  <a:gd name="connsiteY26" fmla="*/ 909609 h 3331067"/>
                  <a:gd name="connsiteX27" fmla="*/ 613186 w 2584803"/>
                  <a:gd name="connsiteY27" fmla="*/ 1145948 h 3331067"/>
                  <a:gd name="connsiteX28" fmla="*/ 816913 w 2584803"/>
                  <a:gd name="connsiteY28" fmla="*/ 1318581 h 3331067"/>
                  <a:gd name="connsiteX29" fmla="*/ 849162 w 2584803"/>
                  <a:gd name="connsiteY29" fmla="*/ 1308005 h 3331067"/>
                  <a:gd name="connsiteX30" fmla="*/ 857429 w 2584803"/>
                  <a:gd name="connsiteY30" fmla="*/ 1302811 h 3331067"/>
                  <a:gd name="connsiteX31" fmla="*/ 859944 w 2584803"/>
                  <a:gd name="connsiteY31" fmla="*/ 1313739 h 3331067"/>
                  <a:gd name="connsiteX32" fmla="*/ 1296736 w 2584803"/>
                  <a:gd name="connsiteY32" fmla="*/ 1697471 h 3331067"/>
                  <a:gd name="connsiteX33" fmla="*/ 1733528 w 2584803"/>
                  <a:gd name="connsiteY33" fmla="*/ 1313739 h 3331067"/>
                  <a:gd name="connsiteX34" fmla="*/ 1737746 w 2584803"/>
                  <a:gd name="connsiteY34" fmla="*/ 1295403 h 3331067"/>
                  <a:gd name="connsiteX35" fmla="*/ 1764326 w 2584803"/>
                  <a:gd name="connsiteY35" fmla="*/ 1304120 h 3331067"/>
                  <a:gd name="connsiteX36" fmla="*/ 1968055 w 2584803"/>
                  <a:gd name="connsiteY36" fmla="*/ 1131487 h 3331067"/>
                  <a:gd name="connsiteX37" fmla="*/ 1843757 w 2584803"/>
                  <a:gd name="connsiteY37" fmla="*/ 895147 h 3331067"/>
                  <a:gd name="connsiteX38" fmla="*/ 1809897 w 2584803"/>
                  <a:gd name="connsiteY38" fmla="*/ 892881 h 3331067"/>
                  <a:gd name="connsiteX39" fmla="*/ 1802645 w 2584803"/>
                  <a:gd name="connsiteY39" fmla="*/ 894182 h 3331067"/>
                  <a:gd name="connsiteX40" fmla="*/ 1795937 w 2584803"/>
                  <a:gd name="connsiteY40" fmla="*/ 815700 h 3331067"/>
                  <a:gd name="connsiteX41" fmla="*/ 1787571 w 2584803"/>
                  <a:gd name="connsiteY41" fmla="*/ 783911 h 3331067"/>
                  <a:gd name="connsiteX42" fmla="*/ 1722751 w 2584803"/>
                  <a:gd name="connsiteY42" fmla="*/ 791804 h 3331067"/>
                  <a:gd name="connsiteX43" fmla="*/ 1345816 w 2584803"/>
                  <a:gd name="connsiteY43" fmla="*/ 729295 h 3331067"/>
                  <a:gd name="connsiteX44" fmla="*/ 1075164 w 2584803"/>
                  <a:gd name="connsiteY44" fmla="*/ 599203 h 3331067"/>
                  <a:gd name="connsiteX45" fmla="*/ 1326571 w 2584803"/>
                  <a:gd name="connsiteY45" fmla="*/ 1 h 3331067"/>
                  <a:gd name="connsiteX46" fmla="*/ 1389553 w 2584803"/>
                  <a:gd name="connsiteY46" fmla="*/ 2810 h 3331067"/>
                  <a:gd name="connsiteX47" fmla="*/ 1744007 w 2584803"/>
                  <a:gd name="connsiteY47" fmla="*/ 133633 h 3331067"/>
                  <a:gd name="connsiteX48" fmla="*/ 1946449 w 2584803"/>
                  <a:gd name="connsiteY48" fmla="*/ 440702 h 3331067"/>
                  <a:gd name="connsiteX49" fmla="*/ 1946477 w 2584803"/>
                  <a:gd name="connsiteY49" fmla="*/ 441565 h 3331067"/>
                  <a:gd name="connsiteX50" fmla="*/ 1950003 w 2584803"/>
                  <a:gd name="connsiteY50" fmla="*/ 451589 h 3331067"/>
                  <a:gd name="connsiteX51" fmla="*/ 1974011 w 2584803"/>
                  <a:gd name="connsiteY51" fmla="*/ 581676 h 3331067"/>
                  <a:gd name="connsiteX52" fmla="*/ 1972885 w 2584803"/>
                  <a:gd name="connsiteY52" fmla="*/ 702105 h 3331067"/>
                  <a:gd name="connsiteX53" fmla="*/ 1962885 w 2584803"/>
                  <a:gd name="connsiteY53" fmla="*/ 745887 h 3331067"/>
                  <a:gd name="connsiteX54" fmla="*/ 1964297 w 2584803"/>
                  <a:gd name="connsiteY54" fmla="*/ 758619 h 3331067"/>
                  <a:gd name="connsiteX55" fmla="*/ 1965869 w 2584803"/>
                  <a:gd name="connsiteY55" fmla="*/ 824392 h 3331067"/>
                  <a:gd name="connsiteX56" fmla="*/ 1964055 w 2584803"/>
                  <a:gd name="connsiteY56" fmla="*/ 855493 h 3331067"/>
                  <a:gd name="connsiteX57" fmla="*/ 1990586 w 2584803"/>
                  <a:gd name="connsiteY57" fmla="*/ 873423 h 3331067"/>
                  <a:gd name="connsiteX58" fmla="*/ 2064453 w 2584803"/>
                  <a:gd name="connsiteY58" fmla="*/ 1020041 h 3331067"/>
                  <a:gd name="connsiteX59" fmla="*/ 2029054 w 2584803"/>
                  <a:gd name="connsiteY59" fmla="*/ 1249744 h 3331067"/>
                  <a:gd name="connsiteX60" fmla="*/ 1832417 w 2584803"/>
                  <a:gd name="connsiteY60" fmla="*/ 1403431 h 3331067"/>
                  <a:gd name="connsiteX61" fmla="*/ 1819243 w 2584803"/>
                  <a:gd name="connsiteY61" fmla="*/ 1401981 h 3331067"/>
                  <a:gd name="connsiteX62" fmla="*/ 1797084 w 2584803"/>
                  <a:gd name="connsiteY62" fmla="*/ 1459426 h 3331067"/>
                  <a:gd name="connsiteX63" fmla="*/ 1300810 w 2584803"/>
                  <a:gd name="connsiteY63" fmla="*/ 1819099 h 3331067"/>
                  <a:gd name="connsiteX64" fmla="*/ 804535 w 2584803"/>
                  <a:gd name="connsiteY64" fmla="*/ 1459424 h 3331067"/>
                  <a:gd name="connsiteX65" fmla="*/ 781693 w 2584803"/>
                  <a:gd name="connsiteY65" fmla="*/ 1400203 h 3331067"/>
                  <a:gd name="connsiteX66" fmla="*/ 752386 w 2584803"/>
                  <a:gd name="connsiteY66" fmla="*/ 1403431 h 3331067"/>
                  <a:gd name="connsiteX67" fmla="*/ 555750 w 2584803"/>
                  <a:gd name="connsiteY67" fmla="*/ 1249744 h 3331067"/>
                  <a:gd name="connsiteX68" fmla="*/ 520350 w 2584803"/>
                  <a:gd name="connsiteY68" fmla="*/ 1020042 h 3331067"/>
                  <a:gd name="connsiteX69" fmla="*/ 568557 w 2584803"/>
                  <a:gd name="connsiteY69" fmla="*/ 900551 h 3331067"/>
                  <a:gd name="connsiteX70" fmla="*/ 604197 w 2584803"/>
                  <a:gd name="connsiteY70" fmla="*/ 866629 h 3331067"/>
                  <a:gd name="connsiteX71" fmla="*/ 604314 w 2584803"/>
                  <a:gd name="connsiteY71" fmla="*/ 864449 h 3331067"/>
                  <a:gd name="connsiteX72" fmla="*/ 624134 w 2584803"/>
                  <a:gd name="connsiteY72" fmla="*/ 782355 h 3331067"/>
                  <a:gd name="connsiteX73" fmla="*/ 597405 w 2584803"/>
                  <a:gd name="connsiteY73" fmla="*/ 747030 h 3331067"/>
                  <a:gd name="connsiteX74" fmla="*/ 568745 w 2584803"/>
                  <a:gd name="connsiteY74" fmla="*/ 589582 h 3331067"/>
                  <a:gd name="connsiteX75" fmla="*/ 650788 w 2584803"/>
                  <a:gd name="connsiteY75" fmla="*/ 372128 h 3331067"/>
                  <a:gd name="connsiteX76" fmla="*/ 753715 w 2584803"/>
                  <a:gd name="connsiteY76" fmla="*/ 290824 h 3331067"/>
                  <a:gd name="connsiteX77" fmla="*/ 767587 w 2584803"/>
                  <a:gd name="connsiteY77" fmla="*/ 287571 h 3331067"/>
                  <a:gd name="connsiteX78" fmla="*/ 798770 w 2584803"/>
                  <a:gd name="connsiteY78" fmla="*/ 273004 h 3331067"/>
                  <a:gd name="connsiteX79" fmla="*/ 873375 w 2584803"/>
                  <a:gd name="connsiteY79" fmla="*/ 260238 h 3331067"/>
                  <a:gd name="connsiteX80" fmla="*/ 882265 w 2584803"/>
                  <a:gd name="connsiteY80" fmla="*/ 241600 h 3331067"/>
                  <a:gd name="connsiteX81" fmla="*/ 954139 w 2584803"/>
                  <a:gd name="connsiteY81" fmla="*/ 150296 h 3331067"/>
                  <a:gd name="connsiteX82" fmla="*/ 967570 w 2584803"/>
                  <a:gd name="connsiteY82" fmla="*/ 139623 h 3331067"/>
                  <a:gd name="connsiteX83" fmla="*/ 974990 w 2584803"/>
                  <a:gd name="connsiteY83" fmla="*/ 130424 h 3331067"/>
                  <a:gd name="connsiteX84" fmla="*/ 1264263 w 2584803"/>
                  <a:gd name="connsiteY84" fmla="*/ 3107 h 3331067"/>
                  <a:gd name="connsiteX85" fmla="*/ 1326571 w 2584803"/>
                  <a:gd name="connsiteY85" fmla="*/ 1 h 33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84803" h="3331067">
                    <a:moveTo>
                      <a:pt x="1300832" y="1907973"/>
                    </a:moveTo>
                    <a:lnTo>
                      <a:pt x="1438976" y="2043648"/>
                    </a:lnTo>
                    <a:lnTo>
                      <a:pt x="1336156" y="2148338"/>
                    </a:lnTo>
                    <a:lnTo>
                      <a:pt x="1449310" y="2601564"/>
                    </a:lnTo>
                    <a:lnTo>
                      <a:pt x="1307157" y="2872277"/>
                    </a:lnTo>
                    <a:lnTo>
                      <a:pt x="1178052" y="2598944"/>
                    </a:lnTo>
                    <a:lnTo>
                      <a:pt x="1266735" y="2145881"/>
                    </a:lnTo>
                    <a:lnTo>
                      <a:pt x="1165155" y="2046117"/>
                    </a:lnTo>
                    <a:close/>
                    <a:moveTo>
                      <a:pt x="642738" y="1755599"/>
                    </a:moveTo>
                    <a:lnTo>
                      <a:pt x="647255" y="1755599"/>
                    </a:lnTo>
                    <a:lnTo>
                      <a:pt x="1292402" y="3222807"/>
                    </a:lnTo>
                    <a:lnTo>
                      <a:pt x="1937549" y="1755599"/>
                    </a:lnTo>
                    <a:lnTo>
                      <a:pt x="1942067" y="1755599"/>
                    </a:lnTo>
                    <a:cubicBezTo>
                      <a:pt x="2297040" y="1755599"/>
                      <a:pt x="2584803" y="1994774"/>
                      <a:pt x="2584803" y="2289812"/>
                    </a:cubicBezTo>
                    <a:lnTo>
                      <a:pt x="2584803" y="3331067"/>
                    </a:lnTo>
                    <a:lnTo>
                      <a:pt x="0" y="3331067"/>
                    </a:lnTo>
                    <a:lnTo>
                      <a:pt x="0" y="2289812"/>
                    </a:lnTo>
                    <a:cubicBezTo>
                      <a:pt x="0" y="1994774"/>
                      <a:pt x="287764" y="1755599"/>
                      <a:pt x="642738" y="1755599"/>
                    </a:cubicBezTo>
                    <a:close/>
                    <a:moveTo>
                      <a:pt x="1021957" y="559263"/>
                    </a:moveTo>
                    <a:lnTo>
                      <a:pt x="1018649" y="571776"/>
                    </a:lnTo>
                    <a:cubicBezTo>
                      <a:pt x="1001665" y="615262"/>
                      <a:pt x="973290" y="660237"/>
                      <a:pt x="934753" y="701116"/>
                    </a:cubicBezTo>
                    <a:cubicBezTo>
                      <a:pt x="896218" y="741994"/>
                      <a:pt x="852995" y="772972"/>
                      <a:pt x="810585" y="792490"/>
                    </a:cubicBezTo>
                    <a:lnTo>
                      <a:pt x="793859" y="798728"/>
                    </a:lnTo>
                    <a:lnTo>
                      <a:pt x="789392" y="815700"/>
                    </a:lnTo>
                    <a:lnTo>
                      <a:pt x="781406" y="909146"/>
                    </a:lnTo>
                    <a:lnTo>
                      <a:pt x="771345" y="907344"/>
                    </a:lnTo>
                    <a:cubicBezTo>
                      <a:pt x="760140" y="906693"/>
                      <a:pt x="748806" y="907409"/>
                      <a:pt x="737483" y="909609"/>
                    </a:cubicBezTo>
                    <a:cubicBezTo>
                      <a:pt x="646902" y="927202"/>
                      <a:pt x="591253" y="1033015"/>
                      <a:pt x="613186" y="1145948"/>
                    </a:cubicBezTo>
                    <a:cubicBezTo>
                      <a:pt x="635120" y="1258884"/>
                      <a:pt x="726333" y="1336173"/>
                      <a:pt x="816913" y="1318581"/>
                    </a:cubicBezTo>
                    <a:cubicBezTo>
                      <a:pt x="828237" y="1316382"/>
                      <a:pt x="839015" y="1312805"/>
                      <a:pt x="849162" y="1308005"/>
                    </a:cubicBezTo>
                    <a:lnTo>
                      <a:pt x="857429" y="1302811"/>
                    </a:lnTo>
                    <a:lnTo>
                      <a:pt x="859944" y="1313739"/>
                    </a:lnTo>
                    <a:cubicBezTo>
                      <a:pt x="928584" y="1538458"/>
                      <a:pt x="1098276" y="1697471"/>
                      <a:pt x="1296736" y="1697471"/>
                    </a:cubicBezTo>
                    <a:cubicBezTo>
                      <a:pt x="1495198" y="1697472"/>
                      <a:pt x="1664887" y="1538458"/>
                      <a:pt x="1733528" y="1313739"/>
                    </a:cubicBezTo>
                    <a:lnTo>
                      <a:pt x="1737746" y="1295403"/>
                    </a:lnTo>
                    <a:lnTo>
                      <a:pt x="1764326" y="1304120"/>
                    </a:lnTo>
                    <a:cubicBezTo>
                      <a:pt x="1854910" y="1321712"/>
                      <a:pt x="1946121" y="1244422"/>
                      <a:pt x="1968055" y="1131487"/>
                    </a:cubicBezTo>
                    <a:cubicBezTo>
                      <a:pt x="1989988" y="1018552"/>
                      <a:pt x="1934338" y="912740"/>
                      <a:pt x="1843757" y="895147"/>
                    </a:cubicBezTo>
                    <a:cubicBezTo>
                      <a:pt x="1832436" y="892948"/>
                      <a:pt x="1821102" y="892232"/>
                      <a:pt x="1809897" y="892881"/>
                    </a:cubicBezTo>
                    <a:lnTo>
                      <a:pt x="1802645" y="894182"/>
                    </a:lnTo>
                    <a:lnTo>
                      <a:pt x="1795937" y="815700"/>
                    </a:lnTo>
                    <a:lnTo>
                      <a:pt x="1787571" y="783911"/>
                    </a:lnTo>
                    <a:lnTo>
                      <a:pt x="1722751" y="791804"/>
                    </a:lnTo>
                    <a:cubicBezTo>
                      <a:pt x="1619069" y="797059"/>
                      <a:pt x="1485231" y="776637"/>
                      <a:pt x="1345816" y="729295"/>
                    </a:cubicBezTo>
                    <a:cubicBezTo>
                      <a:pt x="1241254" y="693789"/>
                      <a:pt x="1148402" y="648181"/>
                      <a:pt x="1075164" y="599203"/>
                    </a:cubicBezTo>
                    <a:close/>
                    <a:moveTo>
                      <a:pt x="1326571" y="1"/>
                    </a:moveTo>
                    <a:cubicBezTo>
                      <a:pt x="1347492" y="-38"/>
                      <a:pt x="1368522" y="907"/>
                      <a:pt x="1389553" y="2810"/>
                    </a:cubicBezTo>
                    <a:cubicBezTo>
                      <a:pt x="1515743" y="14216"/>
                      <a:pt x="1641945" y="60015"/>
                      <a:pt x="1744007" y="133633"/>
                    </a:cubicBezTo>
                    <a:cubicBezTo>
                      <a:pt x="1863814" y="220051"/>
                      <a:pt x="1933490" y="331817"/>
                      <a:pt x="1946449" y="440702"/>
                    </a:cubicBezTo>
                    <a:lnTo>
                      <a:pt x="1946477" y="441565"/>
                    </a:lnTo>
                    <a:lnTo>
                      <a:pt x="1950003" y="451589"/>
                    </a:lnTo>
                    <a:cubicBezTo>
                      <a:pt x="1961752" y="494204"/>
                      <a:pt x="1969976" y="538757"/>
                      <a:pt x="1974011" y="581676"/>
                    </a:cubicBezTo>
                    <a:cubicBezTo>
                      <a:pt x="1978385" y="628189"/>
                      <a:pt x="1977669" y="668820"/>
                      <a:pt x="1972885" y="702105"/>
                    </a:cubicBezTo>
                    <a:lnTo>
                      <a:pt x="1962885" y="745887"/>
                    </a:lnTo>
                    <a:lnTo>
                      <a:pt x="1964297" y="758619"/>
                    </a:lnTo>
                    <a:cubicBezTo>
                      <a:pt x="1965794" y="780769"/>
                      <a:pt x="1966329" y="802844"/>
                      <a:pt x="1965869" y="824392"/>
                    </a:cubicBezTo>
                    <a:lnTo>
                      <a:pt x="1964055" y="855493"/>
                    </a:lnTo>
                    <a:lnTo>
                      <a:pt x="1990586" y="873423"/>
                    </a:lnTo>
                    <a:cubicBezTo>
                      <a:pt x="2027422" y="904863"/>
                      <a:pt x="2054346" y="955703"/>
                      <a:pt x="2064453" y="1020041"/>
                    </a:cubicBezTo>
                    <a:cubicBezTo>
                      <a:pt x="2076220" y="1094944"/>
                      <a:pt x="2063354" y="1178433"/>
                      <a:pt x="2029054" y="1249744"/>
                    </a:cubicBezTo>
                    <a:cubicBezTo>
                      <a:pt x="1983291" y="1344889"/>
                      <a:pt x="1907025" y="1403166"/>
                      <a:pt x="1832417" y="1403431"/>
                    </a:cubicBezTo>
                    <a:lnTo>
                      <a:pt x="1819243" y="1401981"/>
                    </a:lnTo>
                    <a:lnTo>
                      <a:pt x="1797084" y="1459426"/>
                    </a:lnTo>
                    <a:cubicBezTo>
                      <a:pt x="1695309" y="1675058"/>
                      <a:pt x="1511126" y="1819098"/>
                      <a:pt x="1300810" y="1819099"/>
                    </a:cubicBezTo>
                    <a:cubicBezTo>
                      <a:pt x="1090493" y="1819098"/>
                      <a:pt x="906310" y="1675058"/>
                      <a:pt x="804535" y="1459424"/>
                    </a:cubicBezTo>
                    <a:lnTo>
                      <a:pt x="781693" y="1400203"/>
                    </a:lnTo>
                    <a:lnTo>
                      <a:pt x="752386" y="1403431"/>
                    </a:lnTo>
                    <a:cubicBezTo>
                      <a:pt x="677780" y="1403168"/>
                      <a:pt x="601516" y="1344889"/>
                      <a:pt x="555750" y="1249744"/>
                    </a:cubicBezTo>
                    <a:cubicBezTo>
                      <a:pt x="521451" y="1178435"/>
                      <a:pt x="508583" y="1094945"/>
                      <a:pt x="520350" y="1020042"/>
                    </a:cubicBezTo>
                    <a:cubicBezTo>
                      <a:pt x="527930" y="971789"/>
                      <a:pt x="544972" y="931128"/>
                      <a:pt x="568557" y="900551"/>
                    </a:cubicBezTo>
                    <a:lnTo>
                      <a:pt x="604197" y="866629"/>
                    </a:lnTo>
                    <a:lnTo>
                      <a:pt x="604314" y="864449"/>
                    </a:lnTo>
                    <a:lnTo>
                      <a:pt x="624134" y="782355"/>
                    </a:lnTo>
                    <a:lnTo>
                      <a:pt x="597405" y="747030"/>
                    </a:lnTo>
                    <a:cubicBezTo>
                      <a:pt x="575455" y="704394"/>
                      <a:pt x="564804" y="649783"/>
                      <a:pt x="568745" y="589582"/>
                    </a:cubicBezTo>
                    <a:cubicBezTo>
                      <a:pt x="573914" y="510619"/>
                      <a:pt x="603733" y="431583"/>
                      <a:pt x="650788" y="372128"/>
                    </a:cubicBezTo>
                    <a:cubicBezTo>
                      <a:pt x="681733" y="333030"/>
                      <a:pt x="717377" y="305669"/>
                      <a:pt x="753715" y="290824"/>
                    </a:cubicBezTo>
                    <a:lnTo>
                      <a:pt x="767587" y="287571"/>
                    </a:lnTo>
                    <a:lnTo>
                      <a:pt x="798770" y="273004"/>
                    </a:lnTo>
                    <a:lnTo>
                      <a:pt x="873375" y="260238"/>
                    </a:lnTo>
                    <a:lnTo>
                      <a:pt x="882265" y="241600"/>
                    </a:lnTo>
                    <a:cubicBezTo>
                      <a:pt x="901865" y="207179"/>
                      <a:pt x="926257" y="175982"/>
                      <a:pt x="954139" y="150296"/>
                    </a:cubicBezTo>
                    <a:lnTo>
                      <a:pt x="967570" y="139623"/>
                    </a:lnTo>
                    <a:lnTo>
                      <a:pt x="974990" y="130424"/>
                    </a:lnTo>
                    <a:cubicBezTo>
                      <a:pt x="1040386" y="62246"/>
                      <a:pt x="1140605" y="15374"/>
                      <a:pt x="1264263" y="3107"/>
                    </a:cubicBezTo>
                    <a:cubicBezTo>
                      <a:pt x="1284845" y="1067"/>
                      <a:pt x="1305654" y="41"/>
                      <a:pt x="1326571" y="1"/>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25" name="Group 24"/>
            <p:cNvGrpSpPr/>
            <p:nvPr/>
          </p:nvGrpSpPr>
          <p:grpSpPr>
            <a:xfrm>
              <a:off x="6600236" y="2403291"/>
              <a:ext cx="505177" cy="505177"/>
              <a:chOff x="7781643" y="1550365"/>
              <a:chExt cx="548640" cy="548640"/>
            </a:xfrm>
          </p:grpSpPr>
          <p:sp>
            <p:nvSpPr>
              <p:cNvPr id="26" name="Oval 25"/>
              <p:cNvSpPr>
                <a:spLocks noChangeAspect="1"/>
              </p:cNvSpPr>
              <p:nvPr/>
            </p:nvSpPr>
            <p:spPr>
              <a:xfrm>
                <a:off x="7781643" y="1550365"/>
                <a:ext cx="548640" cy="54864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Freeform 26"/>
              <p:cNvSpPr>
                <a:spLocks noChangeAspect="1"/>
              </p:cNvSpPr>
              <p:nvPr/>
            </p:nvSpPr>
            <p:spPr>
              <a:xfrm>
                <a:off x="7914054" y="1614910"/>
                <a:ext cx="283818" cy="365760"/>
              </a:xfrm>
              <a:custGeom>
                <a:avLst/>
                <a:gdLst>
                  <a:gd name="connsiteX0" fmla="*/ 1300832 w 2584803"/>
                  <a:gd name="connsiteY0" fmla="*/ 1907973 h 3331067"/>
                  <a:gd name="connsiteX1" fmla="*/ 1438976 w 2584803"/>
                  <a:gd name="connsiteY1" fmla="*/ 2043648 h 3331067"/>
                  <a:gd name="connsiteX2" fmla="*/ 1336156 w 2584803"/>
                  <a:gd name="connsiteY2" fmla="*/ 2148338 h 3331067"/>
                  <a:gd name="connsiteX3" fmla="*/ 1449310 w 2584803"/>
                  <a:gd name="connsiteY3" fmla="*/ 2601564 h 3331067"/>
                  <a:gd name="connsiteX4" fmla="*/ 1307157 w 2584803"/>
                  <a:gd name="connsiteY4" fmla="*/ 2872277 h 3331067"/>
                  <a:gd name="connsiteX5" fmla="*/ 1178052 w 2584803"/>
                  <a:gd name="connsiteY5" fmla="*/ 2598944 h 3331067"/>
                  <a:gd name="connsiteX6" fmla="*/ 1266735 w 2584803"/>
                  <a:gd name="connsiteY6" fmla="*/ 2145881 h 3331067"/>
                  <a:gd name="connsiteX7" fmla="*/ 1165155 w 2584803"/>
                  <a:gd name="connsiteY7" fmla="*/ 2046117 h 3331067"/>
                  <a:gd name="connsiteX8" fmla="*/ 642738 w 2584803"/>
                  <a:gd name="connsiteY8" fmla="*/ 1755599 h 3331067"/>
                  <a:gd name="connsiteX9" fmla="*/ 647255 w 2584803"/>
                  <a:gd name="connsiteY9" fmla="*/ 1755599 h 3331067"/>
                  <a:gd name="connsiteX10" fmla="*/ 1292402 w 2584803"/>
                  <a:gd name="connsiteY10" fmla="*/ 3222807 h 3331067"/>
                  <a:gd name="connsiteX11" fmla="*/ 1937549 w 2584803"/>
                  <a:gd name="connsiteY11" fmla="*/ 1755599 h 3331067"/>
                  <a:gd name="connsiteX12" fmla="*/ 1942067 w 2584803"/>
                  <a:gd name="connsiteY12" fmla="*/ 1755599 h 3331067"/>
                  <a:gd name="connsiteX13" fmla="*/ 2584803 w 2584803"/>
                  <a:gd name="connsiteY13" fmla="*/ 2289812 h 3331067"/>
                  <a:gd name="connsiteX14" fmla="*/ 2584803 w 2584803"/>
                  <a:gd name="connsiteY14" fmla="*/ 3331067 h 3331067"/>
                  <a:gd name="connsiteX15" fmla="*/ 0 w 2584803"/>
                  <a:gd name="connsiteY15" fmla="*/ 3331067 h 3331067"/>
                  <a:gd name="connsiteX16" fmla="*/ 0 w 2584803"/>
                  <a:gd name="connsiteY16" fmla="*/ 2289812 h 3331067"/>
                  <a:gd name="connsiteX17" fmla="*/ 642738 w 2584803"/>
                  <a:gd name="connsiteY17" fmla="*/ 1755599 h 3331067"/>
                  <a:gd name="connsiteX18" fmla="*/ 1021957 w 2584803"/>
                  <a:gd name="connsiteY18" fmla="*/ 559263 h 3331067"/>
                  <a:gd name="connsiteX19" fmla="*/ 1018649 w 2584803"/>
                  <a:gd name="connsiteY19" fmla="*/ 571776 h 3331067"/>
                  <a:gd name="connsiteX20" fmla="*/ 934753 w 2584803"/>
                  <a:gd name="connsiteY20" fmla="*/ 701116 h 3331067"/>
                  <a:gd name="connsiteX21" fmla="*/ 810585 w 2584803"/>
                  <a:gd name="connsiteY21" fmla="*/ 792490 h 3331067"/>
                  <a:gd name="connsiteX22" fmla="*/ 793859 w 2584803"/>
                  <a:gd name="connsiteY22" fmla="*/ 798728 h 3331067"/>
                  <a:gd name="connsiteX23" fmla="*/ 789392 w 2584803"/>
                  <a:gd name="connsiteY23" fmla="*/ 815700 h 3331067"/>
                  <a:gd name="connsiteX24" fmla="*/ 781406 w 2584803"/>
                  <a:gd name="connsiteY24" fmla="*/ 909146 h 3331067"/>
                  <a:gd name="connsiteX25" fmla="*/ 771345 w 2584803"/>
                  <a:gd name="connsiteY25" fmla="*/ 907344 h 3331067"/>
                  <a:gd name="connsiteX26" fmla="*/ 737483 w 2584803"/>
                  <a:gd name="connsiteY26" fmla="*/ 909609 h 3331067"/>
                  <a:gd name="connsiteX27" fmla="*/ 613186 w 2584803"/>
                  <a:gd name="connsiteY27" fmla="*/ 1145948 h 3331067"/>
                  <a:gd name="connsiteX28" fmla="*/ 816913 w 2584803"/>
                  <a:gd name="connsiteY28" fmla="*/ 1318581 h 3331067"/>
                  <a:gd name="connsiteX29" fmla="*/ 849162 w 2584803"/>
                  <a:gd name="connsiteY29" fmla="*/ 1308005 h 3331067"/>
                  <a:gd name="connsiteX30" fmla="*/ 857429 w 2584803"/>
                  <a:gd name="connsiteY30" fmla="*/ 1302811 h 3331067"/>
                  <a:gd name="connsiteX31" fmla="*/ 859944 w 2584803"/>
                  <a:gd name="connsiteY31" fmla="*/ 1313739 h 3331067"/>
                  <a:gd name="connsiteX32" fmla="*/ 1296736 w 2584803"/>
                  <a:gd name="connsiteY32" fmla="*/ 1697471 h 3331067"/>
                  <a:gd name="connsiteX33" fmla="*/ 1733528 w 2584803"/>
                  <a:gd name="connsiteY33" fmla="*/ 1313739 h 3331067"/>
                  <a:gd name="connsiteX34" fmla="*/ 1737746 w 2584803"/>
                  <a:gd name="connsiteY34" fmla="*/ 1295403 h 3331067"/>
                  <a:gd name="connsiteX35" fmla="*/ 1764326 w 2584803"/>
                  <a:gd name="connsiteY35" fmla="*/ 1304120 h 3331067"/>
                  <a:gd name="connsiteX36" fmla="*/ 1968055 w 2584803"/>
                  <a:gd name="connsiteY36" fmla="*/ 1131487 h 3331067"/>
                  <a:gd name="connsiteX37" fmla="*/ 1843757 w 2584803"/>
                  <a:gd name="connsiteY37" fmla="*/ 895147 h 3331067"/>
                  <a:gd name="connsiteX38" fmla="*/ 1809897 w 2584803"/>
                  <a:gd name="connsiteY38" fmla="*/ 892881 h 3331067"/>
                  <a:gd name="connsiteX39" fmla="*/ 1802645 w 2584803"/>
                  <a:gd name="connsiteY39" fmla="*/ 894182 h 3331067"/>
                  <a:gd name="connsiteX40" fmla="*/ 1795937 w 2584803"/>
                  <a:gd name="connsiteY40" fmla="*/ 815700 h 3331067"/>
                  <a:gd name="connsiteX41" fmla="*/ 1787571 w 2584803"/>
                  <a:gd name="connsiteY41" fmla="*/ 783911 h 3331067"/>
                  <a:gd name="connsiteX42" fmla="*/ 1722751 w 2584803"/>
                  <a:gd name="connsiteY42" fmla="*/ 791804 h 3331067"/>
                  <a:gd name="connsiteX43" fmla="*/ 1345816 w 2584803"/>
                  <a:gd name="connsiteY43" fmla="*/ 729295 h 3331067"/>
                  <a:gd name="connsiteX44" fmla="*/ 1075164 w 2584803"/>
                  <a:gd name="connsiteY44" fmla="*/ 599203 h 3331067"/>
                  <a:gd name="connsiteX45" fmla="*/ 1326571 w 2584803"/>
                  <a:gd name="connsiteY45" fmla="*/ 1 h 3331067"/>
                  <a:gd name="connsiteX46" fmla="*/ 1389553 w 2584803"/>
                  <a:gd name="connsiteY46" fmla="*/ 2810 h 3331067"/>
                  <a:gd name="connsiteX47" fmla="*/ 1744007 w 2584803"/>
                  <a:gd name="connsiteY47" fmla="*/ 133633 h 3331067"/>
                  <a:gd name="connsiteX48" fmla="*/ 1946449 w 2584803"/>
                  <a:gd name="connsiteY48" fmla="*/ 440702 h 3331067"/>
                  <a:gd name="connsiteX49" fmla="*/ 1946477 w 2584803"/>
                  <a:gd name="connsiteY49" fmla="*/ 441565 h 3331067"/>
                  <a:gd name="connsiteX50" fmla="*/ 1950003 w 2584803"/>
                  <a:gd name="connsiteY50" fmla="*/ 451589 h 3331067"/>
                  <a:gd name="connsiteX51" fmla="*/ 1974011 w 2584803"/>
                  <a:gd name="connsiteY51" fmla="*/ 581676 h 3331067"/>
                  <a:gd name="connsiteX52" fmla="*/ 1972885 w 2584803"/>
                  <a:gd name="connsiteY52" fmla="*/ 702105 h 3331067"/>
                  <a:gd name="connsiteX53" fmla="*/ 1962885 w 2584803"/>
                  <a:gd name="connsiteY53" fmla="*/ 745887 h 3331067"/>
                  <a:gd name="connsiteX54" fmla="*/ 1964297 w 2584803"/>
                  <a:gd name="connsiteY54" fmla="*/ 758619 h 3331067"/>
                  <a:gd name="connsiteX55" fmla="*/ 1965869 w 2584803"/>
                  <a:gd name="connsiteY55" fmla="*/ 824392 h 3331067"/>
                  <a:gd name="connsiteX56" fmla="*/ 1964055 w 2584803"/>
                  <a:gd name="connsiteY56" fmla="*/ 855493 h 3331067"/>
                  <a:gd name="connsiteX57" fmla="*/ 1990586 w 2584803"/>
                  <a:gd name="connsiteY57" fmla="*/ 873423 h 3331067"/>
                  <a:gd name="connsiteX58" fmla="*/ 2064453 w 2584803"/>
                  <a:gd name="connsiteY58" fmla="*/ 1020041 h 3331067"/>
                  <a:gd name="connsiteX59" fmla="*/ 2029054 w 2584803"/>
                  <a:gd name="connsiteY59" fmla="*/ 1249744 h 3331067"/>
                  <a:gd name="connsiteX60" fmla="*/ 1832417 w 2584803"/>
                  <a:gd name="connsiteY60" fmla="*/ 1403431 h 3331067"/>
                  <a:gd name="connsiteX61" fmla="*/ 1819243 w 2584803"/>
                  <a:gd name="connsiteY61" fmla="*/ 1401981 h 3331067"/>
                  <a:gd name="connsiteX62" fmla="*/ 1797084 w 2584803"/>
                  <a:gd name="connsiteY62" fmla="*/ 1459426 h 3331067"/>
                  <a:gd name="connsiteX63" fmla="*/ 1300810 w 2584803"/>
                  <a:gd name="connsiteY63" fmla="*/ 1819099 h 3331067"/>
                  <a:gd name="connsiteX64" fmla="*/ 804535 w 2584803"/>
                  <a:gd name="connsiteY64" fmla="*/ 1459424 h 3331067"/>
                  <a:gd name="connsiteX65" fmla="*/ 781693 w 2584803"/>
                  <a:gd name="connsiteY65" fmla="*/ 1400203 h 3331067"/>
                  <a:gd name="connsiteX66" fmla="*/ 752386 w 2584803"/>
                  <a:gd name="connsiteY66" fmla="*/ 1403431 h 3331067"/>
                  <a:gd name="connsiteX67" fmla="*/ 555750 w 2584803"/>
                  <a:gd name="connsiteY67" fmla="*/ 1249744 h 3331067"/>
                  <a:gd name="connsiteX68" fmla="*/ 520350 w 2584803"/>
                  <a:gd name="connsiteY68" fmla="*/ 1020042 h 3331067"/>
                  <a:gd name="connsiteX69" fmla="*/ 568557 w 2584803"/>
                  <a:gd name="connsiteY69" fmla="*/ 900551 h 3331067"/>
                  <a:gd name="connsiteX70" fmla="*/ 604197 w 2584803"/>
                  <a:gd name="connsiteY70" fmla="*/ 866629 h 3331067"/>
                  <a:gd name="connsiteX71" fmla="*/ 604314 w 2584803"/>
                  <a:gd name="connsiteY71" fmla="*/ 864449 h 3331067"/>
                  <a:gd name="connsiteX72" fmla="*/ 624134 w 2584803"/>
                  <a:gd name="connsiteY72" fmla="*/ 782355 h 3331067"/>
                  <a:gd name="connsiteX73" fmla="*/ 597405 w 2584803"/>
                  <a:gd name="connsiteY73" fmla="*/ 747030 h 3331067"/>
                  <a:gd name="connsiteX74" fmla="*/ 568745 w 2584803"/>
                  <a:gd name="connsiteY74" fmla="*/ 589582 h 3331067"/>
                  <a:gd name="connsiteX75" fmla="*/ 650788 w 2584803"/>
                  <a:gd name="connsiteY75" fmla="*/ 372128 h 3331067"/>
                  <a:gd name="connsiteX76" fmla="*/ 753715 w 2584803"/>
                  <a:gd name="connsiteY76" fmla="*/ 290824 h 3331067"/>
                  <a:gd name="connsiteX77" fmla="*/ 767587 w 2584803"/>
                  <a:gd name="connsiteY77" fmla="*/ 287571 h 3331067"/>
                  <a:gd name="connsiteX78" fmla="*/ 798770 w 2584803"/>
                  <a:gd name="connsiteY78" fmla="*/ 273004 h 3331067"/>
                  <a:gd name="connsiteX79" fmla="*/ 873375 w 2584803"/>
                  <a:gd name="connsiteY79" fmla="*/ 260238 h 3331067"/>
                  <a:gd name="connsiteX80" fmla="*/ 882265 w 2584803"/>
                  <a:gd name="connsiteY80" fmla="*/ 241600 h 3331067"/>
                  <a:gd name="connsiteX81" fmla="*/ 954139 w 2584803"/>
                  <a:gd name="connsiteY81" fmla="*/ 150296 h 3331067"/>
                  <a:gd name="connsiteX82" fmla="*/ 967570 w 2584803"/>
                  <a:gd name="connsiteY82" fmla="*/ 139623 h 3331067"/>
                  <a:gd name="connsiteX83" fmla="*/ 974990 w 2584803"/>
                  <a:gd name="connsiteY83" fmla="*/ 130424 h 3331067"/>
                  <a:gd name="connsiteX84" fmla="*/ 1264263 w 2584803"/>
                  <a:gd name="connsiteY84" fmla="*/ 3107 h 3331067"/>
                  <a:gd name="connsiteX85" fmla="*/ 1326571 w 2584803"/>
                  <a:gd name="connsiteY85" fmla="*/ 1 h 33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84803" h="3331067">
                    <a:moveTo>
                      <a:pt x="1300832" y="1907973"/>
                    </a:moveTo>
                    <a:lnTo>
                      <a:pt x="1438976" y="2043648"/>
                    </a:lnTo>
                    <a:lnTo>
                      <a:pt x="1336156" y="2148338"/>
                    </a:lnTo>
                    <a:lnTo>
                      <a:pt x="1449310" y="2601564"/>
                    </a:lnTo>
                    <a:lnTo>
                      <a:pt x="1307157" y="2872277"/>
                    </a:lnTo>
                    <a:lnTo>
                      <a:pt x="1178052" y="2598944"/>
                    </a:lnTo>
                    <a:lnTo>
                      <a:pt x="1266735" y="2145881"/>
                    </a:lnTo>
                    <a:lnTo>
                      <a:pt x="1165155" y="2046117"/>
                    </a:lnTo>
                    <a:close/>
                    <a:moveTo>
                      <a:pt x="642738" y="1755599"/>
                    </a:moveTo>
                    <a:lnTo>
                      <a:pt x="647255" y="1755599"/>
                    </a:lnTo>
                    <a:lnTo>
                      <a:pt x="1292402" y="3222807"/>
                    </a:lnTo>
                    <a:lnTo>
                      <a:pt x="1937549" y="1755599"/>
                    </a:lnTo>
                    <a:lnTo>
                      <a:pt x="1942067" y="1755599"/>
                    </a:lnTo>
                    <a:cubicBezTo>
                      <a:pt x="2297040" y="1755599"/>
                      <a:pt x="2584803" y="1994774"/>
                      <a:pt x="2584803" y="2289812"/>
                    </a:cubicBezTo>
                    <a:lnTo>
                      <a:pt x="2584803" y="3331067"/>
                    </a:lnTo>
                    <a:lnTo>
                      <a:pt x="0" y="3331067"/>
                    </a:lnTo>
                    <a:lnTo>
                      <a:pt x="0" y="2289812"/>
                    </a:lnTo>
                    <a:cubicBezTo>
                      <a:pt x="0" y="1994774"/>
                      <a:pt x="287764" y="1755599"/>
                      <a:pt x="642738" y="1755599"/>
                    </a:cubicBezTo>
                    <a:close/>
                    <a:moveTo>
                      <a:pt x="1021957" y="559263"/>
                    </a:moveTo>
                    <a:lnTo>
                      <a:pt x="1018649" y="571776"/>
                    </a:lnTo>
                    <a:cubicBezTo>
                      <a:pt x="1001665" y="615262"/>
                      <a:pt x="973290" y="660237"/>
                      <a:pt x="934753" y="701116"/>
                    </a:cubicBezTo>
                    <a:cubicBezTo>
                      <a:pt x="896218" y="741994"/>
                      <a:pt x="852995" y="772972"/>
                      <a:pt x="810585" y="792490"/>
                    </a:cubicBezTo>
                    <a:lnTo>
                      <a:pt x="793859" y="798728"/>
                    </a:lnTo>
                    <a:lnTo>
                      <a:pt x="789392" y="815700"/>
                    </a:lnTo>
                    <a:lnTo>
                      <a:pt x="781406" y="909146"/>
                    </a:lnTo>
                    <a:lnTo>
                      <a:pt x="771345" y="907344"/>
                    </a:lnTo>
                    <a:cubicBezTo>
                      <a:pt x="760140" y="906693"/>
                      <a:pt x="748806" y="907409"/>
                      <a:pt x="737483" y="909609"/>
                    </a:cubicBezTo>
                    <a:cubicBezTo>
                      <a:pt x="646902" y="927202"/>
                      <a:pt x="591253" y="1033015"/>
                      <a:pt x="613186" y="1145948"/>
                    </a:cubicBezTo>
                    <a:cubicBezTo>
                      <a:pt x="635120" y="1258884"/>
                      <a:pt x="726333" y="1336173"/>
                      <a:pt x="816913" y="1318581"/>
                    </a:cubicBezTo>
                    <a:cubicBezTo>
                      <a:pt x="828237" y="1316382"/>
                      <a:pt x="839015" y="1312805"/>
                      <a:pt x="849162" y="1308005"/>
                    </a:cubicBezTo>
                    <a:lnTo>
                      <a:pt x="857429" y="1302811"/>
                    </a:lnTo>
                    <a:lnTo>
                      <a:pt x="859944" y="1313739"/>
                    </a:lnTo>
                    <a:cubicBezTo>
                      <a:pt x="928584" y="1538458"/>
                      <a:pt x="1098276" y="1697471"/>
                      <a:pt x="1296736" y="1697471"/>
                    </a:cubicBezTo>
                    <a:cubicBezTo>
                      <a:pt x="1495198" y="1697472"/>
                      <a:pt x="1664887" y="1538458"/>
                      <a:pt x="1733528" y="1313739"/>
                    </a:cubicBezTo>
                    <a:lnTo>
                      <a:pt x="1737746" y="1295403"/>
                    </a:lnTo>
                    <a:lnTo>
                      <a:pt x="1764326" y="1304120"/>
                    </a:lnTo>
                    <a:cubicBezTo>
                      <a:pt x="1854910" y="1321712"/>
                      <a:pt x="1946121" y="1244422"/>
                      <a:pt x="1968055" y="1131487"/>
                    </a:cubicBezTo>
                    <a:cubicBezTo>
                      <a:pt x="1989988" y="1018552"/>
                      <a:pt x="1934338" y="912740"/>
                      <a:pt x="1843757" y="895147"/>
                    </a:cubicBezTo>
                    <a:cubicBezTo>
                      <a:pt x="1832436" y="892948"/>
                      <a:pt x="1821102" y="892232"/>
                      <a:pt x="1809897" y="892881"/>
                    </a:cubicBezTo>
                    <a:lnTo>
                      <a:pt x="1802645" y="894182"/>
                    </a:lnTo>
                    <a:lnTo>
                      <a:pt x="1795937" y="815700"/>
                    </a:lnTo>
                    <a:lnTo>
                      <a:pt x="1787571" y="783911"/>
                    </a:lnTo>
                    <a:lnTo>
                      <a:pt x="1722751" y="791804"/>
                    </a:lnTo>
                    <a:cubicBezTo>
                      <a:pt x="1619069" y="797059"/>
                      <a:pt x="1485231" y="776637"/>
                      <a:pt x="1345816" y="729295"/>
                    </a:cubicBezTo>
                    <a:cubicBezTo>
                      <a:pt x="1241254" y="693789"/>
                      <a:pt x="1148402" y="648181"/>
                      <a:pt x="1075164" y="599203"/>
                    </a:cubicBezTo>
                    <a:close/>
                    <a:moveTo>
                      <a:pt x="1326571" y="1"/>
                    </a:moveTo>
                    <a:cubicBezTo>
                      <a:pt x="1347492" y="-38"/>
                      <a:pt x="1368522" y="907"/>
                      <a:pt x="1389553" y="2810"/>
                    </a:cubicBezTo>
                    <a:cubicBezTo>
                      <a:pt x="1515743" y="14216"/>
                      <a:pt x="1641945" y="60015"/>
                      <a:pt x="1744007" y="133633"/>
                    </a:cubicBezTo>
                    <a:cubicBezTo>
                      <a:pt x="1863814" y="220051"/>
                      <a:pt x="1933490" y="331817"/>
                      <a:pt x="1946449" y="440702"/>
                    </a:cubicBezTo>
                    <a:lnTo>
                      <a:pt x="1946477" y="441565"/>
                    </a:lnTo>
                    <a:lnTo>
                      <a:pt x="1950003" y="451589"/>
                    </a:lnTo>
                    <a:cubicBezTo>
                      <a:pt x="1961752" y="494204"/>
                      <a:pt x="1969976" y="538757"/>
                      <a:pt x="1974011" y="581676"/>
                    </a:cubicBezTo>
                    <a:cubicBezTo>
                      <a:pt x="1978385" y="628189"/>
                      <a:pt x="1977669" y="668820"/>
                      <a:pt x="1972885" y="702105"/>
                    </a:cubicBezTo>
                    <a:lnTo>
                      <a:pt x="1962885" y="745887"/>
                    </a:lnTo>
                    <a:lnTo>
                      <a:pt x="1964297" y="758619"/>
                    </a:lnTo>
                    <a:cubicBezTo>
                      <a:pt x="1965794" y="780769"/>
                      <a:pt x="1966329" y="802844"/>
                      <a:pt x="1965869" y="824392"/>
                    </a:cubicBezTo>
                    <a:lnTo>
                      <a:pt x="1964055" y="855493"/>
                    </a:lnTo>
                    <a:lnTo>
                      <a:pt x="1990586" y="873423"/>
                    </a:lnTo>
                    <a:cubicBezTo>
                      <a:pt x="2027422" y="904863"/>
                      <a:pt x="2054346" y="955703"/>
                      <a:pt x="2064453" y="1020041"/>
                    </a:cubicBezTo>
                    <a:cubicBezTo>
                      <a:pt x="2076220" y="1094944"/>
                      <a:pt x="2063354" y="1178433"/>
                      <a:pt x="2029054" y="1249744"/>
                    </a:cubicBezTo>
                    <a:cubicBezTo>
                      <a:pt x="1983291" y="1344889"/>
                      <a:pt x="1907025" y="1403166"/>
                      <a:pt x="1832417" y="1403431"/>
                    </a:cubicBezTo>
                    <a:lnTo>
                      <a:pt x="1819243" y="1401981"/>
                    </a:lnTo>
                    <a:lnTo>
                      <a:pt x="1797084" y="1459426"/>
                    </a:lnTo>
                    <a:cubicBezTo>
                      <a:pt x="1695309" y="1675058"/>
                      <a:pt x="1511126" y="1819098"/>
                      <a:pt x="1300810" y="1819099"/>
                    </a:cubicBezTo>
                    <a:cubicBezTo>
                      <a:pt x="1090493" y="1819098"/>
                      <a:pt x="906310" y="1675058"/>
                      <a:pt x="804535" y="1459424"/>
                    </a:cubicBezTo>
                    <a:lnTo>
                      <a:pt x="781693" y="1400203"/>
                    </a:lnTo>
                    <a:lnTo>
                      <a:pt x="752386" y="1403431"/>
                    </a:lnTo>
                    <a:cubicBezTo>
                      <a:pt x="677780" y="1403168"/>
                      <a:pt x="601516" y="1344889"/>
                      <a:pt x="555750" y="1249744"/>
                    </a:cubicBezTo>
                    <a:cubicBezTo>
                      <a:pt x="521451" y="1178435"/>
                      <a:pt x="508583" y="1094945"/>
                      <a:pt x="520350" y="1020042"/>
                    </a:cubicBezTo>
                    <a:cubicBezTo>
                      <a:pt x="527930" y="971789"/>
                      <a:pt x="544972" y="931128"/>
                      <a:pt x="568557" y="900551"/>
                    </a:cubicBezTo>
                    <a:lnTo>
                      <a:pt x="604197" y="866629"/>
                    </a:lnTo>
                    <a:lnTo>
                      <a:pt x="604314" y="864449"/>
                    </a:lnTo>
                    <a:lnTo>
                      <a:pt x="624134" y="782355"/>
                    </a:lnTo>
                    <a:lnTo>
                      <a:pt x="597405" y="747030"/>
                    </a:lnTo>
                    <a:cubicBezTo>
                      <a:pt x="575455" y="704394"/>
                      <a:pt x="564804" y="649783"/>
                      <a:pt x="568745" y="589582"/>
                    </a:cubicBezTo>
                    <a:cubicBezTo>
                      <a:pt x="573914" y="510619"/>
                      <a:pt x="603733" y="431583"/>
                      <a:pt x="650788" y="372128"/>
                    </a:cubicBezTo>
                    <a:cubicBezTo>
                      <a:pt x="681733" y="333030"/>
                      <a:pt x="717377" y="305669"/>
                      <a:pt x="753715" y="290824"/>
                    </a:cubicBezTo>
                    <a:lnTo>
                      <a:pt x="767587" y="287571"/>
                    </a:lnTo>
                    <a:lnTo>
                      <a:pt x="798770" y="273004"/>
                    </a:lnTo>
                    <a:lnTo>
                      <a:pt x="873375" y="260238"/>
                    </a:lnTo>
                    <a:lnTo>
                      <a:pt x="882265" y="241600"/>
                    </a:lnTo>
                    <a:cubicBezTo>
                      <a:pt x="901865" y="207179"/>
                      <a:pt x="926257" y="175982"/>
                      <a:pt x="954139" y="150296"/>
                    </a:cubicBezTo>
                    <a:lnTo>
                      <a:pt x="967570" y="139623"/>
                    </a:lnTo>
                    <a:lnTo>
                      <a:pt x="974990" y="130424"/>
                    </a:lnTo>
                    <a:cubicBezTo>
                      <a:pt x="1040386" y="62246"/>
                      <a:pt x="1140605" y="15374"/>
                      <a:pt x="1264263" y="3107"/>
                    </a:cubicBezTo>
                    <a:cubicBezTo>
                      <a:pt x="1284845" y="1067"/>
                      <a:pt x="1305654" y="41"/>
                      <a:pt x="1326571" y="1"/>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28" name="Group 27"/>
            <p:cNvGrpSpPr/>
            <p:nvPr/>
          </p:nvGrpSpPr>
          <p:grpSpPr>
            <a:xfrm>
              <a:off x="6195780" y="3984311"/>
              <a:ext cx="505177" cy="505177"/>
              <a:chOff x="7781643" y="1550365"/>
              <a:chExt cx="548640" cy="548640"/>
            </a:xfrm>
          </p:grpSpPr>
          <p:sp>
            <p:nvSpPr>
              <p:cNvPr id="29" name="Oval 28"/>
              <p:cNvSpPr>
                <a:spLocks noChangeAspect="1"/>
              </p:cNvSpPr>
              <p:nvPr/>
            </p:nvSpPr>
            <p:spPr>
              <a:xfrm>
                <a:off x="7781643" y="1550365"/>
                <a:ext cx="548640" cy="54864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Freeform 29"/>
              <p:cNvSpPr>
                <a:spLocks noChangeAspect="1"/>
              </p:cNvSpPr>
              <p:nvPr/>
            </p:nvSpPr>
            <p:spPr>
              <a:xfrm>
                <a:off x="7914054" y="1614910"/>
                <a:ext cx="283818" cy="365760"/>
              </a:xfrm>
              <a:custGeom>
                <a:avLst/>
                <a:gdLst>
                  <a:gd name="connsiteX0" fmla="*/ 1300832 w 2584803"/>
                  <a:gd name="connsiteY0" fmla="*/ 1907973 h 3331067"/>
                  <a:gd name="connsiteX1" fmla="*/ 1438976 w 2584803"/>
                  <a:gd name="connsiteY1" fmla="*/ 2043648 h 3331067"/>
                  <a:gd name="connsiteX2" fmla="*/ 1336156 w 2584803"/>
                  <a:gd name="connsiteY2" fmla="*/ 2148338 h 3331067"/>
                  <a:gd name="connsiteX3" fmla="*/ 1449310 w 2584803"/>
                  <a:gd name="connsiteY3" fmla="*/ 2601564 h 3331067"/>
                  <a:gd name="connsiteX4" fmla="*/ 1307157 w 2584803"/>
                  <a:gd name="connsiteY4" fmla="*/ 2872277 h 3331067"/>
                  <a:gd name="connsiteX5" fmla="*/ 1178052 w 2584803"/>
                  <a:gd name="connsiteY5" fmla="*/ 2598944 h 3331067"/>
                  <a:gd name="connsiteX6" fmla="*/ 1266735 w 2584803"/>
                  <a:gd name="connsiteY6" fmla="*/ 2145881 h 3331067"/>
                  <a:gd name="connsiteX7" fmla="*/ 1165155 w 2584803"/>
                  <a:gd name="connsiteY7" fmla="*/ 2046117 h 3331067"/>
                  <a:gd name="connsiteX8" fmla="*/ 642738 w 2584803"/>
                  <a:gd name="connsiteY8" fmla="*/ 1755599 h 3331067"/>
                  <a:gd name="connsiteX9" fmla="*/ 647255 w 2584803"/>
                  <a:gd name="connsiteY9" fmla="*/ 1755599 h 3331067"/>
                  <a:gd name="connsiteX10" fmla="*/ 1292402 w 2584803"/>
                  <a:gd name="connsiteY10" fmla="*/ 3222807 h 3331067"/>
                  <a:gd name="connsiteX11" fmla="*/ 1937549 w 2584803"/>
                  <a:gd name="connsiteY11" fmla="*/ 1755599 h 3331067"/>
                  <a:gd name="connsiteX12" fmla="*/ 1942067 w 2584803"/>
                  <a:gd name="connsiteY12" fmla="*/ 1755599 h 3331067"/>
                  <a:gd name="connsiteX13" fmla="*/ 2584803 w 2584803"/>
                  <a:gd name="connsiteY13" fmla="*/ 2289812 h 3331067"/>
                  <a:gd name="connsiteX14" fmla="*/ 2584803 w 2584803"/>
                  <a:gd name="connsiteY14" fmla="*/ 3331067 h 3331067"/>
                  <a:gd name="connsiteX15" fmla="*/ 0 w 2584803"/>
                  <a:gd name="connsiteY15" fmla="*/ 3331067 h 3331067"/>
                  <a:gd name="connsiteX16" fmla="*/ 0 w 2584803"/>
                  <a:gd name="connsiteY16" fmla="*/ 2289812 h 3331067"/>
                  <a:gd name="connsiteX17" fmla="*/ 642738 w 2584803"/>
                  <a:gd name="connsiteY17" fmla="*/ 1755599 h 3331067"/>
                  <a:gd name="connsiteX18" fmla="*/ 1021957 w 2584803"/>
                  <a:gd name="connsiteY18" fmla="*/ 559263 h 3331067"/>
                  <a:gd name="connsiteX19" fmla="*/ 1018649 w 2584803"/>
                  <a:gd name="connsiteY19" fmla="*/ 571776 h 3331067"/>
                  <a:gd name="connsiteX20" fmla="*/ 934753 w 2584803"/>
                  <a:gd name="connsiteY20" fmla="*/ 701116 h 3331067"/>
                  <a:gd name="connsiteX21" fmla="*/ 810585 w 2584803"/>
                  <a:gd name="connsiteY21" fmla="*/ 792490 h 3331067"/>
                  <a:gd name="connsiteX22" fmla="*/ 793859 w 2584803"/>
                  <a:gd name="connsiteY22" fmla="*/ 798728 h 3331067"/>
                  <a:gd name="connsiteX23" fmla="*/ 789392 w 2584803"/>
                  <a:gd name="connsiteY23" fmla="*/ 815700 h 3331067"/>
                  <a:gd name="connsiteX24" fmla="*/ 781406 w 2584803"/>
                  <a:gd name="connsiteY24" fmla="*/ 909146 h 3331067"/>
                  <a:gd name="connsiteX25" fmla="*/ 771345 w 2584803"/>
                  <a:gd name="connsiteY25" fmla="*/ 907344 h 3331067"/>
                  <a:gd name="connsiteX26" fmla="*/ 737483 w 2584803"/>
                  <a:gd name="connsiteY26" fmla="*/ 909609 h 3331067"/>
                  <a:gd name="connsiteX27" fmla="*/ 613186 w 2584803"/>
                  <a:gd name="connsiteY27" fmla="*/ 1145948 h 3331067"/>
                  <a:gd name="connsiteX28" fmla="*/ 816913 w 2584803"/>
                  <a:gd name="connsiteY28" fmla="*/ 1318581 h 3331067"/>
                  <a:gd name="connsiteX29" fmla="*/ 849162 w 2584803"/>
                  <a:gd name="connsiteY29" fmla="*/ 1308005 h 3331067"/>
                  <a:gd name="connsiteX30" fmla="*/ 857429 w 2584803"/>
                  <a:gd name="connsiteY30" fmla="*/ 1302811 h 3331067"/>
                  <a:gd name="connsiteX31" fmla="*/ 859944 w 2584803"/>
                  <a:gd name="connsiteY31" fmla="*/ 1313739 h 3331067"/>
                  <a:gd name="connsiteX32" fmla="*/ 1296736 w 2584803"/>
                  <a:gd name="connsiteY32" fmla="*/ 1697471 h 3331067"/>
                  <a:gd name="connsiteX33" fmla="*/ 1733528 w 2584803"/>
                  <a:gd name="connsiteY33" fmla="*/ 1313739 h 3331067"/>
                  <a:gd name="connsiteX34" fmla="*/ 1737746 w 2584803"/>
                  <a:gd name="connsiteY34" fmla="*/ 1295403 h 3331067"/>
                  <a:gd name="connsiteX35" fmla="*/ 1764326 w 2584803"/>
                  <a:gd name="connsiteY35" fmla="*/ 1304120 h 3331067"/>
                  <a:gd name="connsiteX36" fmla="*/ 1968055 w 2584803"/>
                  <a:gd name="connsiteY36" fmla="*/ 1131487 h 3331067"/>
                  <a:gd name="connsiteX37" fmla="*/ 1843757 w 2584803"/>
                  <a:gd name="connsiteY37" fmla="*/ 895147 h 3331067"/>
                  <a:gd name="connsiteX38" fmla="*/ 1809897 w 2584803"/>
                  <a:gd name="connsiteY38" fmla="*/ 892881 h 3331067"/>
                  <a:gd name="connsiteX39" fmla="*/ 1802645 w 2584803"/>
                  <a:gd name="connsiteY39" fmla="*/ 894182 h 3331067"/>
                  <a:gd name="connsiteX40" fmla="*/ 1795937 w 2584803"/>
                  <a:gd name="connsiteY40" fmla="*/ 815700 h 3331067"/>
                  <a:gd name="connsiteX41" fmla="*/ 1787571 w 2584803"/>
                  <a:gd name="connsiteY41" fmla="*/ 783911 h 3331067"/>
                  <a:gd name="connsiteX42" fmla="*/ 1722751 w 2584803"/>
                  <a:gd name="connsiteY42" fmla="*/ 791804 h 3331067"/>
                  <a:gd name="connsiteX43" fmla="*/ 1345816 w 2584803"/>
                  <a:gd name="connsiteY43" fmla="*/ 729295 h 3331067"/>
                  <a:gd name="connsiteX44" fmla="*/ 1075164 w 2584803"/>
                  <a:gd name="connsiteY44" fmla="*/ 599203 h 3331067"/>
                  <a:gd name="connsiteX45" fmla="*/ 1326571 w 2584803"/>
                  <a:gd name="connsiteY45" fmla="*/ 1 h 3331067"/>
                  <a:gd name="connsiteX46" fmla="*/ 1389553 w 2584803"/>
                  <a:gd name="connsiteY46" fmla="*/ 2810 h 3331067"/>
                  <a:gd name="connsiteX47" fmla="*/ 1744007 w 2584803"/>
                  <a:gd name="connsiteY47" fmla="*/ 133633 h 3331067"/>
                  <a:gd name="connsiteX48" fmla="*/ 1946449 w 2584803"/>
                  <a:gd name="connsiteY48" fmla="*/ 440702 h 3331067"/>
                  <a:gd name="connsiteX49" fmla="*/ 1946477 w 2584803"/>
                  <a:gd name="connsiteY49" fmla="*/ 441565 h 3331067"/>
                  <a:gd name="connsiteX50" fmla="*/ 1950003 w 2584803"/>
                  <a:gd name="connsiteY50" fmla="*/ 451589 h 3331067"/>
                  <a:gd name="connsiteX51" fmla="*/ 1974011 w 2584803"/>
                  <a:gd name="connsiteY51" fmla="*/ 581676 h 3331067"/>
                  <a:gd name="connsiteX52" fmla="*/ 1972885 w 2584803"/>
                  <a:gd name="connsiteY52" fmla="*/ 702105 h 3331067"/>
                  <a:gd name="connsiteX53" fmla="*/ 1962885 w 2584803"/>
                  <a:gd name="connsiteY53" fmla="*/ 745887 h 3331067"/>
                  <a:gd name="connsiteX54" fmla="*/ 1964297 w 2584803"/>
                  <a:gd name="connsiteY54" fmla="*/ 758619 h 3331067"/>
                  <a:gd name="connsiteX55" fmla="*/ 1965869 w 2584803"/>
                  <a:gd name="connsiteY55" fmla="*/ 824392 h 3331067"/>
                  <a:gd name="connsiteX56" fmla="*/ 1964055 w 2584803"/>
                  <a:gd name="connsiteY56" fmla="*/ 855493 h 3331067"/>
                  <a:gd name="connsiteX57" fmla="*/ 1990586 w 2584803"/>
                  <a:gd name="connsiteY57" fmla="*/ 873423 h 3331067"/>
                  <a:gd name="connsiteX58" fmla="*/ 2064453 w 2584803"/>
                  <a:gd name="connsiteY58" fmla="*/ 1020041 h 3331067"/>
                  <a:gd name="connsiteX59" fmla="*/ 2029054 w 2584803"/>
                  <a:gd name="connsiteY59" fmla="*/ 1249744 h 3331067"/>
                  <a:gd name="connsiteX60" fmla="*/ 1832417 w 2584803"/>
                  <a:gd name="connsiteY60" fmla="*/ 1403431 h 3331067"/>
                  <a:gd name="connsiteX61" fmla="*/ 1819243 w 2584803"/>
                  <a:gd name="connsiteY61" fmla="*/ 1401981 h 3331067"/>
                  <a:gd name="connsiteX62" fmla="*/ 1797084 w 2584803"/>
                  <a:gd name="connsiteY62" fmla="*/ 1459426 h 3331067"/>
                  <a:gd name="connsiteX63" fmla="*/ 1300810 w 2584803"/>
                  <a:gd name="connsiteY63" fmla="*/ 1819099 h 3331067"/>
                  <a:gd name="connsiteX64" fmla="*/ 804535 w 2584803"/>
                  <a:gd name="connsiteY64" fmla="*/ 1459424 h 3331067"/>
                  <a:gd name="connsiteX65" fmla="*/ 781693 w 2584803"/>
                  <a:gd name="connsiteY65" fmla="*/ 1400203 h 3331067"/>
                  <a:gd name="connsiteX66" fmla="*/ 752386 w 2584803"/>
                  <a:gd name="connsiteY66" fmla="*/ 1403431 h 3331067"/>
                  <a:gd name="connsiteX67" fmla="*/ 555750 w 2584803"/>
                  <a:gd name="connsiteY67" fmla="*/ 1249744 h 3331067"/>
                  <a:gd name="connsiteX68" fmla="*/ 520350 w 2584803"/>
                  <a:gd name="connsiteY68" fmla="*/ 1020042 h 3331067"/>
                  <a:gd name="connsiteX69" fmla="*/ 568557 w 2584803"/>
                  <a:gd name="connsiteY69" fmla="*/ 900551 h 3331067"/>
                  <a:gd name="connsiteX70" fmla="*/ 604197 w 2584803"/>
                  <a:gd name="connsiteY70" fmla="*/ 866629 h 3331067"/>
                  <a:gd name="connsiteX71" fmla="*/ 604314 w 2584803"/>
                  <a:gd name="connsiteY71" fmla="*/ 864449 h 3331067"/>
                  <a:gd name="connsiteX72" fmla="*/ 624134 w 2584803"/>
                  <a:gd name="connsiteY72" fmla="*/ 782355 h 3331067"/>
                  <a:gd name="connsiteX73" fmla="*/ 597405 w 2584803"/>
                  <a:gd name="connsiteY73" fmla="*/ 747030 h 3331067"/>
                  <a:gd name="connsiteX74" fmla="*/ 568745 w 2584803"/>
                  <a:gd name="connsiteY74" fmla="*/ 589582 h 3331067"/>
                  <a:gd name="connsiteX75" fmla="*/ 650788 w 2584803"/>
                  <a:gd name="connsiteY75" fmla="*/ 372128 h 3331067"/>
                  <a:gd name="connsiteX76" fmla="*/ 753715 w 2584803"/>
                  <a:gd name="connsiteY76" fmla="*/ 290824 h 3331067"/>
                  <a:gd name="connsiteX77" fmla="*/ 767587 w 2584803"/>
                  <a:gd name="connsiteY77" fmla="*/ 287571 h 3331067"/>
                  <a:gd name="connsiteX78" fmla="*/ 798770 w 2584803"/>
                  <a:gd name="connsiteY78" fmla="*/ 273004 h 3331067"/>
                  <a:gd name="connsiteX79" fmla="*/ 873375 w 2584803"/>
                  <a:gd name="connsiteY79" fmla="*/ 260238 h 3331067"/>
                  <a:gd name="connsiteX80" fmla="*/ 882265 w 2584803"/>
                  <a:gd name="connsiteY80" fmla="*/ 241600 h 3331067"/>
                  <a:gd name="connsiteX81" fmla="*/ 954139 w 2584803"/>
                  <a:gd name="connsiteY81" fmla="*/ 150296 h 3331067"/>
                  <a:gd name="connsiteX82" fmla="*/ 967570 w 2584803"/>
                  <a:gd name="connsiteY82" fmla="*/ 139623 h 3331067"/>
                  <a:gd name="connsiteX83" fmla="*/ 974990 w 2584803"/>
                  <a:gd name="connsiteY83" fmla="*/ 130424 h 3331067"/>
                  <a:gd name="connsiteX84" fmla="*/ 1264263 w 2584803"/>
                  <a:gd name="connsiteY84" fmla="*/ 3107 h 3331067"/>
                  <a:gd name="connsiteX85" fmla="*/ 1326571 w 2584803"/>
                  <a:gd name="connsiteY85" fmla="*/ 1 h 33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84803" h="3331067">
                    <a:moveTo>
                      <a:pt x="1300832" y="1907973"/>
                    </a:moveTo>
                    <a:lnTo>
                      <a:pt x="1438976" y="2043648"/>
                    </a:lnTo>
                    <a:lnTo>
                      <a:pt x="1336156" y="2148338"/>
                    </a:lnTo>
                    <a:lnTo>
                      <a:pt x="1449310" y="2601564"/>
                    </a:lnTo>
                    <a:lnTo>
                      <a:pt x="1307157" y="2872277"/>
                    </a:lnTo>
                    <a:lnTo>
                      <a:pt x="1178052" y="2598944"/>
                    </a:lnTo>
                    <a:lnTo>
                      <a:pt x="1266735" y="2145881"/>
                    </a:lnTo>
                    <a:lnTo>
                      <a:pt x="1165155" y="2046117"/>
                    </a:lnTo>
                    <a:close/>
                    <a:moveTo>
                      <a:pt x="642738" y="1755599"/>
                    </a:moveTo>
                    <a:lnTo>
                      <a:pt x="647255" y="1755599"/>
                    </a:lnTo>
                    <a:lnTo>
                      <a:pt x="1292402" y="3222807"/>
                    </a:lnTo>
                    <a:lnTo>
                      <a:pt x="1937549" y="1755599"/>
                    </a:lnTo>
                    <a:lnTo>
                      <a:pt x="1942067" y="1755599"/>
                    </a:lnTo>
                    <a:cubicBezTo>
                      <a:pt x="2297040" y="1755599"/>
                      <a:pt x="2584803" y="1994774"/>
                      <a:pt x="2584803" y="2289812"/>
                    </a:cubicBezTo>
                    <a:lnTo>
                      <a:pt x="2584803" y="3331067"/>
                    </a:lnTo>
                    <a:lnTo>
                      <a:pt x="0" y="3331067"/>
                    </a:lnTo>
                    <a:lnTo>
                      <a:pt x="0" y="2289812"/>
                    </a:lnTo>
                    <a:cubicBezTo>
                      <a:pt x="0" y="1994774"/>
                      <a:pt x="287764" y="1755599"/>
                      <a:pt x="642738" y="1755599"/>
                    </a:cubicBezTo>
                    <a:close/>
                    <a:moveTo>
                      <a:pt x="1021957" y="559263"/>
                    </a:moveTo>
                    <a:lnTo>
                      <a:pt x="1018649" y="571776"/>
                    </a:lnTo>
                    <a:cubicBezTo>
                      <a:pt x="1001665" y="615262"/>
                      <a:pt x="973290" y="660237"/>
                      <a:pt x="934753" y="701116"/>
                    </a:cubicBezTo>
                    <a:cubicBezTo>
                      <a:pt x="896218" y="741994"/>
                      <a:pt x="852995" y="772972"/>
                      <a:pt x="810585" y="792490"/>
                    </a:cubicBezTo>
                    <a:lnTo>
                      <a:pt x="793859" y="798728"/>
                    </a:lnTo>
                    <a:lnTo>
                      <a:pt x="789392" y="815700"/>
                    </a:lnTo>
                    <a:lnTo>
                      <a:pt x="781406" y="909146"/>
                    </a:lnTo>
                    <a:lnTo>
                      <a:pt x="771345" y="907344"/>
                    </a:lnTo>
                    <a:cubicBezTo>
                      <a:pt x="760140" y="906693"/>
                      <a:pt x="748806" y="907409"/>
                      <a:pt x="737483" y="909609"/>
                    </a:cubicBezTo>
                    <a:cubicBezTo>
                      <a:pt x="646902" y="927202"/>
                      <a:pt x="591253" y="1033015"/>
                      <a:pt x="613186" y="1145948"/>
                    </a:cubicBezTo>
                    <a:cubicBezTo>
                      <a:pt x="635120" y="1258884"/>
                      <a:pt x="726333" y="1336173"/>
                      <a:pt x="816913" y="1318581"/>
                    </a:cubicBezTo>
                    <a:cubicBezTo>
                      <a:pt x="828237" y="1316382"/>
                      <a:pt x="839015" y="1312805"/>
                      <a:pt x="849162" y="1308005"/>
                    </a:cubicBezTo>
                    <a:lnTo>
                      <a:pt x="857429" y="1302811"/>
                    </a:lnTo>
                    <a:lnTo>
                      <a:pt x="859944" y="1313739"/>
                    </a:lnTo>
                    <a:cubicBezTo>
                      <a:pt x="928584" y="1538458"/>
                      <a:pt x="1098276" y="1697471"/>
                      <a:pt x="1296736" y="1697471"/>
                    </a:cubicBezTo>
                    <a:cubicBezTo>
                      <a:pt x="1495198" y="1697472"/>
                      <a:pt x="1664887" y="1538458"/>
                      <a:pt x="1733528" y="1313739"/>
                    </a:cubicBezTo>
                    <a:lnTo>
                      <a:pt x="1737746" y="1295403"/>
                    </a:lnTo>
                    <a:lnTo>
                      <a:pt x="1764326" y="1304120"/>
                    </a:lnTo>
                    <a:cubicBezTo>
                      <a:pt x="1854910" y="1321712"/>
                      <a:pt x="1946121" y="1244422"/>
                      <a:pt x="1968055" y="1131487"/>
                    </a:cubicBezTo>
                    <a:cubicBezTo>
                      <a:pt x="1989988" y="1018552"/>
                      <a:pt x="1934338" y="912740"/>
                      <a:pt x="1843757" y="895147"/>
                    </a:cubicBezTo>
                    <a:cubicBezTo>
                      <a:pt x="1832436" y="892948"/>
                      <a:pt x="1821102" y="892232"/>
                      <a:pt x="1809897" y="892881"/>
                    </a:cubicBezTo>
                    <a:lnTo>
                      <a:pt x="1802645" y="894182"/>
                    </a:lnTo>
                    <a:lnTo>
                      <a:pt x="1795937" y="815700"/>
                    </a:lnTo>
                    <a:lnTo>
                      <a:pt x="1787571" y="783911"/>
                    </a:lnTo>
                    <a:lnTo>
                      <a:pt x="1722751" y="791804"/>
                    </a:lnTo>
                    <a:cubicBezTo>
                      <a:pt x="1619069" y="797059"/>
                      <a:pt x="1485231" y="776637"/>
                      <a:pt x="1345816" y="729295"/>
                    </a:cubicBezTo>
                    <a:cubicBezTo>
                      <a:pt x="1241254" y="693789"/>
                      <a:pt x="1148402" y="648181"/>
                      <a:pt x="1075164" y="599203"/>
                    </a:cubicBezTo>
                    <a:close/>
                    <a:moveTo>
                      <a:pt x="1326571" y="1"/>
                    </a:moveTo>
                    <a:cubicBezTo>
                      <a:pt x="1347492" y="-38"/>
                      <a:pt x="1368522" y="907"/>
                      <a:pt x="1389553" y="2810"/>
                    </a:cubicBezTo>
                    <a:cubicBezTo>
                      <a:pt x="1515743" y="14216"/>
                      <a:pt x="1641945" y="60015"/>
                      <a:pt x="1744007" y="133633"/>
                    </a:cubicBezTo>
                    <a:cubicBezTo>
                      <a:pt x="1863814" y="220051"/>
                      <a:pt x="1933490" y="331817"/>
                      <a:pt x="1946449" y="440702"/>
                    </a:cubicBezTo>
                    <a:lnTo>
                      <a:pt x="1946477" y="441565"/>
                    </a:lnTo>
                    <a:lnTo>
                      <a:pt x="1950003" y="451589"/>
                    </a:lnTo>
                    <a:cubicBezTo>
                      <a:pt x="1961752" y="494204"/>
                      <a:pt x="1969976" y="538757"/>
                      <a:pt x="1974011" y="581676"/>
                    </a:cubicBezTo>
                    <a:cubicBezTo>
                      <a:pt x="1978385" y="628189"/>
                      <a:pt x="1977669" y="668820"/>
                      <a:pt x="1972885" y="702105"/>
                    </a:cubicBezTo>
                    <a:lnTo>
                      <a:pt x="1962885" y="745887"/>
                    </a:lnTo>
                    <a:lnTo>
                      <a:pt x="1964297" y="758619"/>
                    </a:lnTo>
                    <a:cubicBezTo>
                      <a:pt x="1965794" y="780769"/>
                      <a:pt x="1966329" y="802844"/>
                      <a:pt x="1965869" y="824392"/>
                    </a:cubicBezTo>
                    <a:lnTo>
                      <a:pt x="1964055" y="855493"/>
                    </a:lnTo>
                    <a:lnTo>
                      <a:pt x="1990586" y="873423"/>
                    </a:lnTo>
                    <a:cubicBezTo>
                      <a:pt x="2027422" y="904863"/>
                      <a:pt x="2054346" y="955703"/>
                      <a:pt x="2064453" y="1020041"/>
                    </a:cubicBezTo>
                    <a:cubicBezTo>
                      <a:pt x="2076220" y="1094944"/>
                      <a:pt x="2063354" y="1178433"/>
                      <a:pt x="2029054" y="1249744"/>
                    </a:cubicBezTo>
                    <a:cubicBezTo>
                      <a:pt x="1983291" y="1344889"/>
                      <a:pt x="1907025" y="1403166"/>
                      <a:pt x="1832417" y="1403431"/>
                    </a:cubicBezTo>
                    <a:lnTo>
                      <a:pt x="1819243" y="1401981"/>
                    </a:lnTo>
                    <a:lnTo>
                      <a:pt x="1797084" y="1459426"/>
                    </a:lnTo>
                    <a:cubicBezTo>
                      <a:pt x="1695309" y="1675058"/>
                      <a:pt x="1511126" y="1819098"/>
                      <a:pt x="1300810" y="1819099"/>
                    </a:cubicBezTo>
                    <a:cubicBezTo>
                      <a:pt x="1090493" y="1819098"/>
                      <a:pt x="906310" y="1675058"/>
                      <a:pt x="804535" y="1459424"/>
                    </a:cubicBezTo>
                    <a:lnTo>
                      <a:pt x="781693" y="1400203"/>
                    </a:lnTo>
                    <a:lnTo>
                      <a:pt x="752386" y="1403431"/>
                    </a:lnTo>
                    <a:cubicBezTo>
                      <a:pt x="677780" y="1403168"/>
                      <a:pt x="601516" y="1344889"/>
                      <a:pt x="555750" y="1249744"/>
                    </a:cubicBezTo>
                    <a:cubicBezTo>
                      <a:pt x="521451" y="1178435"/>
                      <a:pt x="508583" y="1094945"/>
                      <a:pt x="520350" y="1020042"/>
                    </a:cubicBezTo>
                    <a:cubicBezTo>
                      <a:pt x="527930" y="971789"/>
                      <a:pt x="544972" y="931128"/>
                      <a:pt x="568557" y="900551"/>
                    </a:cubicBezTo>
                    <a:lnTo>
                      <a:pt x="604197" y="866629"/>
                    </a:lnTo>
                    <a:lnTo>
                      <a:pt x="604314" y="864449"/>
                    </a:lnTo>
                    <a:lnTo>
                      <a:pt x="624134" y="782355"/>
                    </a:lnTo>
                    <a:lnTo>
                      <a:pt x="597405" y="747030"/>
                    </a:lnTo>
                    <a:cubicBezTo>
                      <a:pt x="575455" y="704394"/>
                      <a:pt x="564804" y="649783"/>
                      <a:pt x="568745" y="589582"/>
                    </a:cubicBezTo>
                    <a:cubicBezTo>
                      <a:pt x="573914" y="510619"/>
                      <a:pt x="603733" y="431583"/>
                      <a:pt x="650788" y="372128"/>
                    </a:cubicBezTo>
                    <a:cubicBezTo>
                      <a:pt x="681733" y="333030"/>
                      <a:pt x="717377" y="305669"/>
                      <a:pt x="753715" y="290824"/>
                    </a:cubicBezTo>
                    <a:lnTo>
                      <a:pt x="767587" y="287571"/>
                    </a:lnTo>
                    <a:lnTo>
                      <a:pt x="798770" y="273004"/>
                    </a:lnTo>
                    <a:lnTo>
                      <a:pt x="873375" y="260238"/>
                    </a:lnTo>
                    <a:lnTo>
                      <a:pt x="882265" y="241600"/>
                    </a:lnTo>
                    <a:cubicBezTo>
                      <a:pt x="901865" y="207179"/>
                      <a:pt x="926257" y="175982"/>
                      <a:pt x="954139" y="150296"/>
                    </a:cubicBezTo>
                    <a:lnTo>
                      <a:pt x="967570" y="139623"/>
                    </a:lnTo>
                    <a:lnTo>
                      <a:pt x="974990" y="130424"/>
                    </a:lnTo>
                    <a:cubicBezTo>
                      <a:pt x="1040386" y="62246"/>
                      <a:pt x="1140605" y="15374"/>
                      <a:pt x="1264263" y="3107"/>
                    </a:cubicBezTo>
                    <a:cubicBezTo>
                      <a:pt x="1284845" y="1067"/>
                      <a:pt x="1305654" y="41"/>
                      <a:pt x="1326571" y="1"/>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31" name="Group 30"/>
            <p:cNvGrpSpPr/>
            <p:nvPr/>
          </p:nvGrpSpPr>
          <p:grpSpPr>
            <a:xfrm>
              <a:off x="4924000" y="4114305"/>
              <a:ext cx="505177" cy="505177"/>
              <a:chOff x="7781643" y="1550365"/>
              <a:chExt cx="548640" cy="548640"/>
            </a:xfrm>
          </p:grpSpPr>
          <p:sp>
            <p:nvSpPr>
              <p:cNvPr id="32" name="Oval 31"/>
              <p:cNvSpPr>
                <a:spLocks noChangeAspect="1"/>
              </p:cNvSpPr>
              <p:nvPr/>
            </p:nvSpPr>
            <p:spPr>
              <a:xfrm>
                <a:off x="7781643" y="1550365"/>
                <a:ext cx="548640" cy="54864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Freeform 32"/>
              <p:cNvSpPr>
                <a:spLocks noChangeAspect="1"/>
              </p:cNvSpPr>
              <p:nvPr/>
            </p:nvSpPr>
            <p:spPr>
              <a:xfrm>
                <a:off x="7914054" y="1614910"/>
                <a:ext cx="283818" cy="365760"/>
              </a:xfrm>
              <a:custGeom>
                <a:avLst/>
                <a:gdLst>
                  <a:gd name="connsiteX0" fmla="*/ 1300832 w 2584803"/>
                  <a:gd name="connsiteY0" fmla="*/ 1907973 h 3331067"/>
                  <a:gd name="connsiteX1" fmla="*/ 1438976 w 2584803"/>
                  <a:gd name="connsiteY1" fmla="*/ 2043648 h 3331067"/>
                  <a:gd name="connsiteX2" fmla="*/ 1336156 w 2584803"/>
                  <a:gd name="connsiteY2" fmla="*/ 2148338 h 3331067"/>
                  <a:gd name="connsiteX3" fmla="*/ 1449310 w 2584803"/>
                  <a:gd name="connsiteY3" fmla="*/ 2601564 h 3331067"/>
                  <a:gd name="connsiteX4" fmla="*/ 1307157 w 2584803"/>
                  <a:gd name="connsiteY4" fmla="*/ 2872277 h 3331067"/>
                  <a:gd name="connsiteX5" fmla="*/ 1178052 w 2584803"/>
                  <a:gd name="connsiteY5" fmla="*/ 2598944 h 3331067"/>
                  <a:gd name="connsiteX6" fmla="*/ 1266735 w 2584803"/>
                  <a:gd name="connsiteY6" fmla="*/ 2145881 h 3331067"/>
                  <a:gd name="connsiteX7" fmla="*/ 1165155 w 2584803"/>
                  <a:gd name="connsiteY7" fmla="*/ 2046117 h 3331067"/>
                  <a:gd name="connsiteX8" fmla="*/ 642738 w 2584803"/>
                  <a:gd name="connsiteY8" fmla="*/ 1755599 h 3331067"/>
                  <a:gd name="connsiteX9" fmla="*/ 647255 w 2584803"/>
                  <a:gd name="connsiteY9" fmla="*/ 1755599 h 3331067"/>
                  <a:gd name="connsiteX10" fmla="*/ 1292402 w 2584803"/>
                  <a:gd name="connsiteY10" fmla="*/ 3222807 h 3331067"/>
                  <a:gd name="connsiteX11" fmla="*/ 1937549 w 2584803"/>
                  <a:gd name="connsiteY11" fmla="*/ 1755599 h 3331067"/>
                  <a:gd name="connsiteX12" fmla="*/ 1942067 w 2584803"/>
                  <a:gd name="connsiteY12" fmla="*/ 1755599 h 3331067"/>
                  <a:gd name="connsiteX13" fmla="*/ 2584803 w 2584803"/>
                  <a:gd name="connsiteY13" fmla="*/ 2289812 h 3331067"/>
                  <a:gd name="connsiteX14" fmla="*/ 2584803 w 2584803"/>
                  <a:gd name="connsiteY14" fmla="*/ 3331067 h 3331067"/>
                  <a:gd name="connsiteX15" fmla="*/ 0 w 2584803"/>
                  <a:gd name="connsiteY15" fmla="*/ 3331067 h 3331067"/>
                  <a:gd name="connsiteX16" fmla="*/ 0 w 2584803"/>
                  <a:gd name="connsiteY16" fmla="*/ 2289812 h 3331067"/>
                  <a:gd name="connsiteX17" fmla="*/ 642738 w 2584803"/>
                  <a:gd name="connsiteY17" fmla="*/ 1755599 h 3331067"/>
                  <a:gd name="connsiteX18" fmla="*/ 1021957 w 2584803"/>
                  <a:gd name="connsiteY18" fmla="*/ 559263 h 3331067"/>
                  <a:gd name="connsiteX19" fmla="*/ 1018649 w 2584803"/>
                  <a:gd name="connsiteY19" fmla="*/ 571776 h 3331067"/>
                  <a:gd name="connsiteX20" fmla="*/ 934753 w 2584803"/>
                  <a:gd name="connsiteY20" fmla="*/ 701116 h 3331067"/>
                  <a:gd name="connsiteX21" fmla="*/ 810585 w 2584803"/>
                  <a:gd name="connsiteY21" fmla="*/ 792490 h 3331067"/>
                  <a:gd name="connsiteX22" fmla="*/ 793859 w 2584803"/>
                  <a:gd name="connsiteY22" fmla="*/ 798728 h 3331067"/>
                  <a:gd name="connsiteX23" fmla="*/ 789392 w 2584803"/>
                  <a:gd name="connsiteY23" fmla="*/ 815700 h 3331067"/>
                  <a:gd name="connsiteX24" fmla="*/ 781406 w 2584803"/>
                  <a:gd name="connsiteY24" fmla="*/ 909146 h 3331067"/>
                  <a:gd name="connsiteX25" fmla="*/ 771345 w 2584803"/>
                  <a:gd name="connsiteY25" fmla="*/ 907344 h 3331067"/>
                  <a:gd name="connsiteX26" fmla="*/ 737483 w 2584803"/>
                  <a:gd name="connsiteY26" fmla="*/ 909609 h 3331067"/>
                  <a:gd name="connsiteX27" fmla="*/ 613186 w 2584803"/>
                  <a:gd name="connsiteY27" fmla="*/ 1145948 h 3331067"/>
                  <a:gd name="connsiteX28" fmla="*/ 816913 w 2584803"/>
                  <a:gd name="connsiteY28" fmla="*/ 1318581 h 3331067"/>
                  <a:gd name="connsiteX29" fmla="*/ 849162 w 2584803"/>
                  <a:gd name="connsiteY29" fmla="*/ 1308005 h 3331067"/>
                  <a:gd name="connsiteX30" fmla="*/ 857429 w 2584803"/>
                  <a:gd name="connsiteY30" fmla="*/ 1302811 h 3331067"/>
                  <a:gd name="connsiteX31" fmla="*/ 859944 w 2584803"/>
                  <a:gd name="connsiteY31" fmla="*/ 1313739 h 3331067"/>
                  <a:gd name="connsiteX32" fmla="*/ 1296736 w 2584803"/>
                  <a:gd name="connsiteY32" fmla="*/ 1697471 h 3331067"/>
                  <a:gd name="connsiteX33" fmla="*/ 1733528 w 2584803"/>
                  <a:gd name="connsiteY33" fmla="*/ 1313739 h 3331067"/>
                  <a:gd name="connsiteX34" fmla="*/ 1737746 w 2584803"/>
                  <a:gd name="connsiteY34" fmla="*/ 1295403 h 3331067"/>
                  <a:gd name="connsiteX35" fmla="*/ 1764326 w 2584803"/>
                  <a:gd name="connsiteY35" fmla="*/ 1304120 h 3331067"/>
                  <a:gd name="connsiteX36" fmla="*/ 1968055 w 2584803"/>
                  <a:gd name="connsiteY36" fmla="*/ 1131487 h 3331067"/>
                  <a:gd name="connsiteX37" fmla="*/ 1843757 w 2584803"/>
                  <a:gd name="connsiteY37" fmla="*/ 895147 h 3331067"/>
                  <a:gd name="connsiteX38" fmla="*/ 1809897 w 2584803"/>
                  <a:gd name="connsiteY38" fmla="*/ 892881 h 3331067"/>
                  <a:gd name="connsiteX39" fmla="*/ 1802645 w 2584803"/>
                  <a:gd name="connsiteY39" fmla="*/ 894182 h 3331067"/>
                  <a:gd name="connsiteX40" fmla="*/ 1795937 w 2584803"/>
                  <a:gd name="connsiteY40" fmla="*/ 815700 h 3331067"/>
                  <a:gd name="connsiteX41" fmla="*/ 1787571 w 2584803"/>
                  <a:gd name="connsiteY41" fmla="*/ 783911 h 3331067"/>
                  <a:gd name="connsiteX42" fmla="*/ 1722751 w 2584803"/>
                  <a:gd name="connsiteY42" fmla="*/ 791804 h 3331067"/>
                  <a:gd name="connsiteX43" fmla="*/ 1345816 w 2584803"/>
                  <a:gd name="connsiteY43" fmla="*/ 729295 h 3331067"/>
                  <a:gd name="connsiteX44" fmla="*/ 1075164 w 2584803"/>
                  <a:gd name="connsiteY44" fmla="*/ 599203 h 3331067"/>
                  <a:gd name="connsiteX45" fmla="*/ 1326571 w 2584803"/>
                  <a:gd name="connsiteY45" fmla="*/ 1 h 3331067"/>
                  <a:gd name="connsiteX46" fmla="*/ 1389553 w 2584803"/>
                  <a:gd name="connsiteY46" fmla="*/ 2810 h 3331067"/>
                  <a:gd name="connsiteX47" fmla="*/ 1744007 w 2584803"/>
                  <a:gd name="connsiteY47" fmla="*/ 133633 h 3331067"/>
                  <a:gd name="connsiteX48" fmla="*/ 1946449 w 2584803"/>
                  <a:gd name="connsiteY48" fmla="*/ 440702 h 3331067"/>
                  <a:gd name="connsiteX49" fmla="*/ 1946477 w 2584803"/>
                  <a:gd name="connsiteY49" fmla="*/ 441565 h 3331067"/>
                  <a:gd name="connsiteX50" fmla="*/ 1950003 w 2584803"/>
                  <a:gd name="connsiteY50" fmla="*/ 451589 h 3331067"/>
                  <a:gd name="connsiteX51" fmla="*/ 1974011 w 2584803"/>
                  <a:gd name="connsiteY51" fmla="*/ 581676 h 3331067"/>
                  <a:gd name="connsiteX52" fmla="*/ 1972885 w 2584803"/>
                  <a:gd name="connsiteY52" fmla="*/ 702105 h 3331067"/>
                  <a:gd name="connsiteX53" fmla="*/ 1962885 w 2584803"/>
                  <a:gd name="connsiteY53" fmla="*/ 745887 h 3331067"/>
                  <a:gd name="connsiteX54" fmla="*/ 1964297 w 2584803"/>
                  <a:gd name="connsiteY54" fmla="*/ 758619 h 3331067"/>
                  <a:gd name="connsiteX55" fmla="*/ 1965869 w 2584803"/>
                  <a:gd name="connsiteY55" fmla="*/ 824392 h 3331067"/>
                  <a:gd name="connsiteX56" fmla="*/ 1964055 w 2584803"/>
                  <a:gd name="connsiteY56" fmla="*/ 855493 h 3331067"/>
                  <a:gd name="connsiteX57" fmla="*/ 1990586 w 2584803"/>
                  <a:gd name="connsiteY57" fmla="*/ 873423 h 3331067"/>
                  <a:gd name="connsiteX58" fmla="*/ 2064453 w 2584803"/>
                  <a:gd name="connsiteY58" fmla="*/ 1020041 h 3331067"/>
                  <a:gd name="connsiteX59" fmla="*/ 2029054 w 2584803"/>
                  <a:gd name="connsiteY59" fmla="*/ 1249744 h 3331067"/>
                  <a:gd name="connsiteX60" fmla="*/ 1832417 w 2584803"/>
                  <a:gd name="connsiteY60" fmla="*/ 1403431 h 3331067"/>
                  <a:gd name="connsiteX61" fmla="*/ 1819243 w 2584803"/>
                  <a:gd name="connsiteY61" fmla="*/ 1401981 h 3331067"/>
                  <a:gd name="connsiteX62" fmla="*/ 1797084 w 2584803"/>
                  <a:gd name="connsiteY62" fmla="*/ 1459426 h 3331067"/>
                  <a:gd name="connsiteX63" fmla="*/ 1300810 w 2584803"/>
                  <a:gd name="connsiteY63" fmla="*/ 1819099 h 3331067"/>
                  <a:gd name="connsiteX64" fmla="*/ 804535 w 2584803"/>
                  <a:gd name="connsiteY64" fmla="*/ 1459424 h 3331067"/>
                  <a:gd name="connsiteX65" fmla="*/ 781693 w 2584803"/>
                  <a:gd name="connsiteY65" fmla="*/ 1400203 h 3331067"/>
                  <a:gd name="connsiteX66" fmla="*/ 752386 w 2584803"/>
                  <a:gd name="connsiteY66" fmla="*/ 1403431 h 3331067"/>
                  <a:gd name="connsiteX67" fmla="*/ 555750 w 2584803"/>
                  <a:gd name="connsiteY67" fmla="*/ 1249744 h 3331067"/>
                  <a:gd name="connsiteX68" fmla="*/ 520350 w 2584803"/>
                  <a:gd name="connsiteY68" fmla="*/ 1020042 h 3331067"/>
                  <a:gd name="connsiteX69" fmla="*/ 568557 w 2584803"/>
                  <a:gd name="connsiteY69" fmla="*/ 900551 h 3331067"/>
                  <a:gd name="connsiteX70" fmla="*/ 604197 w 2584803"/>
                  <a:gd name="connsiteY70" fmla="*/ 866629 h 3331067"/>
                  <a:gd name="connsiteX71" fmla="*/ 604314 w 2584803"/>
                  <a:gd name="connsiteY71" fmla="*/ 864449 h 3331067"/>
                  <a:gd name="connsiteX72" fmla="*/ 624134 w 2584803"/>
                  <a:gd name="connsiteY72" fmla="*/ 782355 h 3331067"/>
                  <a:gd name="connsiteX73" fmla="*/ 597405 w 2584803"/>
                  <a:gd name="connsiteY73" fmla="*/ 747030 h 3331067"/>
                  <a:gd name="connsiteX74" fmla="*/ 568745 w 2584803"/>
                  <a:gd name="connsiteY74" fmla="*/ 589582 h 3331067"/>
                  <a:gd name="connsiteX75" fmla="*/ 650788 w 2584803"/>
                  <a:gd name="connsiteY75" fmla="*/ 372128 h 3331067"/>
                  <a:gd name="connsiteX76" fmla="*/ 753715 w 2584803"/>
                  <a:gd name="connsiteY76" fmla="*/ 290824 h 3331067"/>
                  <a:gd name="connsiteX77" fmla="*/ 767587 w 2584803"/>
                  <a:gd name="connsiteY77" fmla="*/ 287571 h 3331067"/>
                  <a:gd name="connsiteX78" fmla="*/ 798770 w 2584803"/>
                  <a:gd name="connsiteY78" fmla="*/ 273004 h 3331067"/>
                  <a:gd name="connsiteX79" fmla="*/ 873375 w 2584803"/>
                  <a:gd name="connsiteY79" fmla="*/ 260238 h 3331067"/>
                  <a:gd name="connsiteX80" fmla="*/ 882265 w 2584803"/>
                  <a:gd name="connsiteY80" fmla="*/ 241600 h 3331067"/>
                  <a:gd name="connsiteX81" fmla="*/ 954139 w 2584803"/>
                  <a:gd name="connsiteY81" fmla="*/ 150296 h 3331067"/>
                  <a:gd name="connsiteX82" fmla="*/ 967570 w 2584803"/>
                  <a:gd name="connsiteY82" fmla="*/ 139623 h 3331067"/>
                  <a:gd name="connsiteX83" fmla="*/ 974990 w 2584803"/>
                  <a:gd name="connsiteY83" fmla="*/ 130424 h 3331067"/>
                  <a:gd name="connsiteX84" fmla="*/ 1264263 w 2584803"/>
                  <a:gd name="connsiteY84" fmla="*/ 3107 h 3331067"/>
                  <a:gd name="connsiteX85" fmla="*/ 1326571 w 2584803"/>
                  <a:gd name="connsiteY85" fmla="*/ 1 h 33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84803" h="3331067">
                    <a:moveTo>
                      <a:pt x="1300832" y="1907973"/>
                    </a:moveTo>
                    <a:lnTo>
                      <a:pt x="1438976" y="2043648"/>
                    </a:lnTo>
                    <a:lnTo>
                      <a:pt x="1336156" y="2148338"/>
                    </a:lnTo>
                    <a:lnTo>
                      <a:pt x="1449310" y="2601564"/>
                    </a:lnTo>
                    <a:lnTo>
                      <a:pt x="1307157" y="2872277"/>
                    </a:lnTo>
                    <a:lnTo>
                      <a:pt x="1178052" y="2598944"/>
                    </a:lnTo>
                    <a:lnTo>
                      <a:pt x="1266735" y="2145881"/>
                    </a:lnTo>
                    <a:lnTo>
                      <a:pt x="1165155" y="2046117"/>
                    </a:lnTo>
                    <a:close/>
                    <a:moveTo>
                      <a:pt x="642738" y="1755599"/>
                    </a:moveTo>
                    <a:lnTo>
                      <a:pt x="647255" y="1755599"/>
                    </a:lnTo>
                    <a:lnTo>
                      <a:pt x="1292402" y="3222807"/>
                    </a:lnTo>
                    <a:lnTo>
                      <a:pt x="1937549" y="1755599"/>
                    </a:lnTo>
                    <a:lnTo>
                      <a:pt x="1942067" y="1755599"/>
                    </a:lnTo>
                    <a:cubicBezTo>
                      <a:pt x="2297040" y="1755599"/>
                      <a:pt x="2584803" y="1994774"/>
                      <a:pt x="2584803" y="2289812"/>
                    </a:cubicBezTo>
                    <a:lnTo>
                      <a:pt x="2584803" y="3331067"/>
                    </a:lnTo>
                    <a:lnTo>
                      <a:pt x="0" y="3331067"/>
                    </a:lnTo>
                    <a:lnTo>
                      <a:pt x="0" y="2289812"/>
                    </a:lnTo>
                    <a:cubicBezTo>
                      <a:pt x="0" y="1994774"/>
                      <a:pt x="287764" y="1755599"/>
                      <a:pt x="642738" y="1755599"/>
                    </a:cubicBezTo>
                    <a:close/>
                    <a:moveTo>
                      <a:pt x="1021957" y="559263"/>
                    </a:moveTo>
                    <a:lnTo>
                      <a:pt x="1018649" y="571776"/>
                    </a:lnTo>
                    <a:cubicBezTo>
                      <a:pt x="1001665" y="615262"/>
                      <a:pt x="973290" y="660237"/>
                      <a:pt x="934753" y="701116"/>
                    </a:cubicBezTo>
                    <a:cubicBezTo>
                      <a:pt x="896218" y="741994"/>
                      <a:pt x="852995" y="772972"/>
                      <a:pt x="810585" y="792490"/>
                    </a:cubicBezTo>
                    <a:lnTo>
                      <a:pt x="793859" y="798728"/>
                    </a:lnTo>
                    <a:lnTo>
                      <a:pt x="789392" y="815700"/>
                    </a:lnTo>
                    <a:lnTo>
                      <a:pt x="781406" y="909146"/>
                    </a:lnTo>
                    <a:lnTo>
                      <a:pt x="771345" y="907344"/>
                    </a:lnTo>
                    <a:cubicBezTo>
                      <a:pt x="760140" y="906693"/>
                      <a:pt x="748806" y="907409"/>
                      <a:pt x="737483" y="909609"/>
                    </a:cubicBezTo>
                    <a:cubicBezTo>
                      <a:pt x="646902" y="927202"/>
                      <a:pt x="591253" y="1033015"/>
                      <a:pt x="613186" y="1145948"/>
                    </a:cubicBezTo>
                    <a:cubicBezTo>
                      <a:pt x="635120" y="1258884"/>
                      <a:pt x="726333" y="1336173"/>
                      <a:pt x="816913" y="1318581"/>
                    </a:cubicBezTo>
                    <a:cubicBezTo>
                      <a:pt x="828237" y="1316382"/>
                      <a:pt x="839015" y="1312805"/>
                      <a:pt x="849162" y="1308005"/>
                    </a:cubicBezTo>
                    <a:lnTo>
                      <a:pt x="857429" y="1302811"/>
                    </a:lnTo>
                    <a:lnTo>
                      <a:pt x="859944" y="1313739"/>
                    </a:lnTo>
                    <a:cubicBezTo>
                      <a:pt x="928584" y="1538458"/>
                      <a:pt x="1098276" y="1697471"/>
                      <a:pt x="1296736" y="1697471"/>
                    </a:cubicBezTo>
                    <a:cubicBezTo>
                      <a:pt x="1495198" y="1697472"/>
                      <a:pt x="1664887" y="1538458"/>
                      <a:pt x="1733528" y="1313739"/>
                    </a:cubicBezTo>
                    <a:lnTo>
                      <a:pt x="1737746" y="1295403"/>
                    </a:lnTo>
                    <a:lnTo>
                      <a:pt x="1764326" y="1304120"/>
                    </a:lnTo>
                    <a:cubicBezTo>
                      <a:pt x="1854910" y="1321712"/>
                      <a:pt x="1946121" y="1244422"/>
                      <a:pt x="1968055" y="1131487"/>
                    </a:cubicBezTo>
                    <a:cubicBezTo>
                      <a:pt x="1989988" y="1018552"/>
                      <a:pt x="1934338" y="912740"/>
                      <a:pt x="1843757" y="895147"/>
                    </a:cubicBezTo>
                    <a:cubicBezTo>
                      <a:pt x="1832436" y="892948"/>
                      <a:pt x="1821102" y="892232"/>
                      <a:pt x="1809897" y="892881"/>
                    </a:cubicBezTo>
                    <a:lnTo>
                      <a:pt x="1802645" y="894182"/>
                    </a:lnTo>
                    <a:lnTo>
                      <a:pt x="1795937" y="815700"/>
                    </a:lnTo>
                    <a:lnTo>
                      <a:pt x="1787571" y="783911"/>
                    </a:lnTo>
                    <a:lnTo>
                      <a:pt x="1722751" y="791804"/>
                    </a:lnTo>
                    <a:cubicBezTo>
                      <a:pt x="1619069" y="797059"/>
                      <a:pt x="1485231" y="776637"/>
                      <a:pt x="1345816" y="729295"/>
                    </a:cubicBezTo>
                    <a:cubicBezTo>
                      <a:pt x="1241254" y="693789"/>
                      <a:pt x="1148402" y="648181"/>
                      <a:pt x="1075164" y="599203"/>
                    </a:cubicBezTo>
                    <a:close/>
                    <a:moveTo>
                      <a:pt x="1326571" y="1"/>
                    </a:moveTo>
                    <a:cubicBezTo>
                      <a:pt x="1347492" y="-38"/>
                      <a:pt x="1368522" y="907"/>
                      <a:pt x="1389553" y="2810"/>
                    </a:cubicBezTo>
                    <a:cubicBezTo>
                      <a:pt x="1515743" y="14216"/>
                      <a:pt x="1641945" y="60015"/>
                      <a:pt x="1744007" y="133633"/>
                    </a:cubicBezTo>
                    <a:cubicBezTo>
                      <a:pt x="1863814" y="220051"/>
                      <a:pt x="1933490" y="331817"/>
                      <a:pt x="1946449" y="440702"/>
                    </a:cubicBezTo>
                    <a:lnTo>
                      <a:pt x="1946477" y="441565"/>
                    </a:lnTo>
                    <a:lnTo>
                      <a:pt x="1950003" y="451589"/>
                    </a:lnTo>
                    <a:cubicBezTo>
                      <a:pt x="1961752" y="494204"/>
                      <a:pt x="1969976" y="538757"/>
                      <a:pt x="1974011" y="581676"/>
                    </a:cubicBezTo>
                    <a:cubicBezTo>
                      <a:pt x="1978385" y="628189"/>
                      <a:pt x="1977669" y="668820"/>
                      <a:pt x="1972885" y="702105"/>
                    </a:cubicBezTo>
                    <a:lnTo>
                      <a:pt x="1962885" y="745887"/>
                    </a:lnTo>
                    <a:lnTo>
                      <a:pt x="1964297" y="758619"/>
                    </a:lnTo>
                    <a:cubicBezTo>
                      <a:pt x="1965794" y="780769"/>
                      <a:pt x="1966329" y="802844"/>
                      <a:pt x="1965869" y="824392"/>
                    </a:cubicBezTo>
                    <a:lnTo>
                      <a:pt x="1964055" y="855493"/>
                    </a:lnTo>
                    <a:lnTo>
                      <a:pt x="1990586" y="873423"/>
                    </a:lnTo>
                    <a:cubicBezTo>
                      <a:pt x="2027422" y="904863"/>
                      <a:pt x="2054346" y="955703"/>
                      <a:pt x="2064453" y="1020041"/>
                    </a:cubicBezTo>
                    <a:cubicBezTo>
                      <a:pt x="2076220" y="1094944"/>
                      <a:pt x="2063354" y="1178433"/>
                      <a:pt x="2029054" y="1249744"/>
                    </a:cubicBezTo>
                    <a:cubicBezTo>
                      <a:pt x="1983291" y="1344889"/>
                      <a:pt x="1907025" y="1403166"/>
                      <a:pt x="1832417" y="1403431"/>
                    </a:cubicBezTo>
                    <a:lnTo>
                      <a:pt x="1819243" y="1401981"/>
                    </a:lnTo>
                    <a:lnTo>
                      <a:pt x="1797084" y="1459426"/>
                    </a:lnTo>
                    <a:cubicBezTo>
                      <a:pt x="1695309" y="1675058"/>
                      <a:pt x="1511126" y="1819098"/>
                      <a:pt x="1300810" y="1819099"/>
                    </a:cubicBezTo>
                    <a:cubicBezTo>
                      <a:pt x="1090493" y="1819098"/>
                      <a:pt x="906310" y="1675058"/>
                      <a:pt x="804535" y="1459424"/>
                    </a:cubicBezTo>
                    <a:lnTo>
                      <a:pt x="781693" y="1400203"/>
                    </a:lnTo>
                    <a:lnTo>
                      <a:pt x="752386" y="1403431"/>
                    </a:lnTo>
                    <a:cubicBezTo>
                      <a:pt x="677780" y="1403168"/>
                      <a:pt x="601516" y="1344889"/>
                      <a:pt x="555750" y="1249744"/>
                    </a:cubicBezTo>
                    <a:cubicBezTo>
                      <a:pt x="521451" y="1178435"/>
                      <a:pt x="508583" y="1094945"/>
                      <a:pt x="520350" y="1020042"/>
                    </a:cubicBezTo>
                    <a:cubicBezTo>
                      <a:pt x="527930" y="971789"/>
                      <a:pt x="544972" y="931128"/>
                      <a:pt x="568557" y="900551"/>
                    </a:cubicBezTo>
                    <a:lnTo>
                      <a:pt x="604197" y="866629"/>
                    </a:lnTo>
                    <a:lnTo>
                      <a:pt x="604314" y="864449"/>
                    </a:lnTo>
                    <a:lnTo>
                      <a:pt x="624134" y="782355"/>
                    </a:lnTo>
                    <a:lnTo>
                      <a:pt x="597405" y="747030"/>
                    </a:lnTo>
                    <a:cubicBezTo>
                      <a:pt x="575455" y="704394"/>
                      <a:pt x="564804" y="649783"/>
                      <a:pt x="568745" y="589582"/>
                    </a:cubicBezTo>
                    <a:cubicBezTo>
                      <a:pt x="573914" y="510619"/>
                      <a:pt x="603733" y="431583"/>
                      <a:pt x="650788" y="372128"/>
                    </a:cubicBezTo>
                    <a:cubicBezTo>
                      <a:pt x="681733" y="333030"/>
                      <a:pt x="717377" y="305669"/>
                      <a:pt x="753715" y="290824"/>
                    </a:cubicBezTo>
                    <a:lnTo>
                      <a:pt x="767587" y="287571"/>
                    </a:lnTo>
                    <a:lnTo>
                      <a:pt x="798770" y="273004"/>
                    </a:lnTo>
                    <a:lnTo>
                      <a:pt x="873375" y="260238"/>
                    </a:lnTo>
                    <a:lnTo>
                      <a:pt x="882265" y="241600"/>
                    </a:lnTo>
                    <a:cubicBezTo>
                      <a:pt x="901865" y="207179"/>
                      <a:pt x="926257" y="175982"/>
                      <a:pt x="954139" y="150296"/>
                    </a:cubicBezTo>
                    <a:lnTo>
                      <a:pt x="967570" y="139623"/>
                    </a:lnTo>
                    <a:lnTo>
                      <a:pt x="974990" y="130424"/>
                    </a:lnTo>
                    <a:cubicBezTo>
                      <a:pt x="1040386" y="62246"/>
                      <a:pt x="1140605" y="15374"/>
                      <a:pt x="1264263" y="3107"/>
                    </a:cubicBezTo>
                    <a:cubicBezTo>
                      <a:pt x="1284845" y="1067"/>
                      <a:pt x="1305654" y="41"/>
                      <a:pt x="1326571" y="1"/>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34" name="Group 33"/>
            <p:cNvGrpSpPr/>
            <p:nvPr/>
          </p:nvGrpSpPr>
          <p:grpSpPr>
            <a:xfrm>
              <a:off x="5320476" y="2359163"/>
              <a:ext cx="505177" cy="505177"/>
              <a:chOff x="7781643" y="1550365"/>
              <a:chExt cx="548640" cy="548640"/>
            </a:xfrm>
          </p:grpSpPr>
          <p:sp>
            <p:nvSpPr>
              <p:cNvPr id="35" name="Oval 34"/>
              <p:cNvSpPr>
                <a:spLocks noChangeAspect="1"/>
              </p:cNvSpPr>
              <p:nvPr/>
            </p:nvSpPr>
            <p:spPr>
              <a:xfrm>
                <a:off x="7781643" y="1550365"/>
                <a:ext cx="548640" cy="54864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Freeform 35"/>
              <p:cNvSpPr>
                <a:spLocks noChangeAspect="1"/>
              </p:cNvSpPr>
              <p:nvPr/>
            </p:nvSpPr>
            <p:spPr>
              <a:xfrm>
                <a:off x="7914054" y="1614910"/>
                <a:ext cx="283818" cy="365760"/>
              </a:xfrm>
              <a:custGeom>
                <a:avLst/>
                <a:gdLst>
                  <a:gd name="connsiteX0" fmla="*/ 1300832 w 2584803"/>
                  <a:gd name="connsiteY0" fmla="*/ 1907973 h 3331067"/>
                  <a:gd name="connsiteX1" fmla="*/ 1438976 w 2584803"/>
                  <a:gd name="connsiteY1" fmla="*/ 2043648 h 3331067"/>
                  <a:gd name="connsiteX2" fmla="*/ 1336156 w 2584803"/>
                  <a:gd name="connsiteY2" fmla="*/ 2148338 h 3331067"/>
                  <a:gd name="connsiteX3" fmla="*/ 1449310 w 2584803"/>
                  <a:gd name="connsiteY3" fmla="*/ 2601564 h 3331067"/>
                  <a:gd name="connsiteX4" fmla="*/ 1307157 w 2584803"/>
                  <a:gd name="connsiteY4" fmla="*/ 2872277 h 3331067"/>
                  <a:gd name="connsiteX5" fmla="*/ 1178052 w 2584803"/>
                  <a:gd name="connsiteY5" fmla="*/ 2598944 h 3331067"/>
                  <a:gd name="connsiteX6" fmla="*/ 1266735 w 2584803"/>
                  <a:gd name="connsiteY6" fmla="*/ 2145881 h 3331067"/>
                  <a:gd name="connsiteX7" fmla="*/ 1165155 w 2584803"/>
                  <a:gd name="connsiteY7" fmla="*/ 2046117 h 3331067"/>
                  <a:gd name="connsiteX8" fmla="*/ 642738 w 2584803"/>
                  <a:gd name="connsiteY8" fmla="*/ 1755599 h 3331067"/>
                  <a:gd name="connsiteX9" fmla="*/ 647255 w 2584803"/>
                  <a:gd name="connsiteY9" fmla="*/ 1755599 h 3331067"/>
                  <a:gd name="connsiteX10" fmla="*/ 1292402 w 2584803"/>
                  <a:gd name="connsiteY10" fmla="*/ 3222807 h 3331067"/>
                  <a:gd name="connsiteX11" fmla="*/ 1937549 w 2584803"/>
                  <a:gd name="connsiteY11" fmla="*/ 1755599 h 3331067"/>
                  <a:gd name="connsiteX12" fmla="*/ 1942067 w 2584803"/>
                  <a:gd name="connsiteY12" fmla="*/ 1755599 h 3331067"/>
                  <a:gd name="connsiteX13" fmla="*/ 2584803 w 2584803"/>
                  <a:gd name="connsiteY13" fmla="*/ 2289812 h 3331067"/>
                  <a:gd name="connsiteX14" fmla="*/ 2584803 w 2584803"/>
                  <a:gd name="connsiteY14" fmla="*/ 3331067 h 3331067"/>
                  <a:gd name="connsiteX15" fmla="*/ 0 w 2584803"/>
                  <a:gd name="connsiteY15" fmla="*/ 3331067 h 3331067"/>
                  <a:gd name="connsiteX16" fmla="*/ 0 w 2584803"/>
                  <a:gd name="connsiteY16" fmla="*/ 2289812 h 3331067"/>
                  <a:gd name="connsiteX17" fmla="*/ 642738 w 2584803"/>
                  <a:gd name="connsiteY17" fmla="*/ 1755599 h 3331067"/>
                  <a:gd name="connsiteX18" fmla="*/ 1021957 w 2584803"/>
                  <a:gd name="connsiteY18" fmla="*/ 559263 h 3331067"/>
                  <a:gd name="connsiteX19" fmla="*/ 1018649 w 2584803"/>
                  <a:gd name="connsiteY19" fmla="*/ 571776 h 3331067"/>
                  <a:gd name="connsiteX20" fmla="*/ 934753 w 2584803"/>
                  <a:gd name="connsiteY20" fmla="*/ 701116 h 3331067"/>
                  <a:gd name="connsiteX21" fmla="*/ 810585 w 2584803"/>
                  <a:gd name="connsiteY21" fmla="*/ 792490 h 3331067"/>
                  <a:gd name="connsiteX22" fmla="*/ 793859 w 2584803"/>
                  <a:gd name="connsiteY22" fmla="*/ 798728 h 3331067"/>
                  <a:gd name="connsiteX23" fmla="*/ 789392 w 2584803"/>
                  <a:gd name="connsiteY23" fmla="*/ 815700 h 3331067"/>
                  <a:gd name="connsiteX24" fmla="*/ 781406 w 2584803"/>
                  <a:gd name="connsiteY24" fmla="*/ 909146 h 3331067"/>
                  <a:gd name="connsiteX25" fmla="*/ 771345 w 2584803"/>
                  <a:gd name="connsiteY25" fmla="*/ 907344 h 3331067"/>
                  <a:gd name="connsiteX26" fmla="*/ 737483 w 2584803"/>
                  <a:gd name="connsiteY26" fmla="*/ 909609 h 3331067"/>
                  <a:gd name="connsiteX27" fmla="*/ 613186 w 2584803"/>
                  <a:gd name="connsiteY27" fmla="*/ 1145948 h 3331067"/>
                  <a:gd name="connsiteX28" fmla="*/ 816913 w 2584803"/>
                  <a:gd name="connsiteY28" fmla="*/ 1318581 h 3331067"/>
                  <a:gd name="connsiteX29" fmla="*/ 849162 w 2584803"/>
                  <a:gd name="connsiteY29" fmla="*/ 1308005 h 3331067"/>
                  <a:gd name="connsiteX30" fmla="*/ 857429 w 2584803"/>
                  <a:gd name="connsiteY30" fmla="*/ 1302811 h 3331067"/>
                  <a:gd name="connsiteX31" fmla="*/ 859944 w 2584803"/>
                  <a:gd name="connsiteY31" fmla="*/ 1313739 h 3331067"/>
                  <a:gd name="connsiteX32" fmla="*/ 1296736 w 2584803"/>
                  <a:gd name="connsiteY32" fmla="*/ 1697471 h 3331067"/>
                  <a:gd name="connsiteX33" fmla="*/ 1733528 w 2584803"/>
                  <a:gd name="connsiteY33" fmla="*/ 1313739 h 3331067"/>
                  <a:gd name="connsiteX34" fmla="*/ 1737746 w 2584803"/>
                  <a:gd name="connsiteY34" fmla="*/ 1295403 h 3331067"/>
                  <a:gd name="connsiteX35" fmla="*/ 1764326 w 2584803"/>
                  <a:gd name="connsiteY35" fmla="*/ 1304120 h 3331067"/>
                  <a:gd name="connsiteX36" fmla="*/ 1968055 w 2584803"/>
                  <a:gd name="connsiteY36" fmla="*/ 1131487 h 3331067"/>
                  <a:gd name="connsiteX37" fmla="*/ 1843757 w 2584803"/>
                  <a:gd name="connsiteY37" fmla="*/ 895147 h 3331067"/>
                  <a:gd name="connsiteX38" fmla="*/ 1809897 w 2584803"/>
                  <a:gd name="connsiteY38" fmla="*/ 892881 h 3331067"/>
                  <a:gd name="connsiteX39" fmla="*/ 1802645 w 2584803"/>
                  <a:gd name="connsiteY39" fmla="*/ 894182 h 3331067"/>
                  <a:gd name="connsiteX40" fmla="*/ 1795937 w 2584803"/>
                  <a:gd name="connsiteY40" fmla="*/ 815700 h 3331067"/>
                  <a:gd name="connsiteX41" fmla="*/ 1787571 w 2584803"/>
                  <a:gd name="connsiteY41" fmla="*/ 783911 h 3331067"/>
                  <a:gd name="connsiteX42" fmla="*/ 1722751 w 2584803"/>
                  <a:gd name="connsiteY42" fmla="*/ 791804 h 3331067"/>
                  <a:gd name="connsiteX43" fmla="*/ 1345816 w 2584803"/>
                  <a:gd name="connsiteY43" fmla="*/ 729295 h 3331067"/>
                  <a:gd name="connsiteX44" fmla="*/ 1075164 w 2584803"/>
                  <a:gd name="connsiteY44" fmla="*/ 599203 h 3331067"/>
                  <a:gd name="connsiteX45" fmla="*/ 1326571 w 2584803"/>
                  <a:gd name="connsiteY45" fmla="*/ 1 h 3331067"/>
                  <a:gd name="connsiteX46" fmla="*/ 1389553 w 2584803"/>
                  <a:gd name="connsiteY46" fmla="*/ 2810 h 3331067"/>
                  <a:gd name="connsiteX47" fmla="*/ 1744007 w 2584803"/>
                  <a:gd name="connsiteY47" fmla="*/ 133633 h 3331067"/>
                  <a:gd name="connsiteX48" fmla="*/ 1946449 w 2584803"/>
                  <a:gd name="connsiteY48" fmla="*/ 440702 h 3331067"/>
                  <a:gd name="connsiteX49" fmla="*/ 1946477 w 2584803"/>
                  <a:gd name="connsiteY49" fmla="*/ 441565 h 3331067"/>
                  <a:gd name="connsiteX50" fmla="*/ 1950003 w 2584803"/>
                  <a:gd name="connsiteY50" fmla="*/ 451589 h 3331067"/>
                  <a:gd name="connsiteX51" fmla="*/ 1974011 w 2584803"/>
                  <a:gd name="connsiteY51" fmla="*/ 581676 h 3331067"/>
                  <a:gd name="connsiteX52" fmla="*/ 1972885 w 2584803"/>
                  <a:gd name="connsiteY52" fmla="*/ 702105 h 3331067"/>
                  <a:gd name="connsiteX53" fmla="*/ 1962885 w 2584803"/>
                  <a:gd name="connsiteY53" fmla="*/ 745887 h 3331067"/>
                  <a:gd name="connsiteX54" fmla="*/ 1964297 w 2584803"/>
                  <a:gd name="connsiteY54" fmla="*/ 758619 h 3331067"/>
                  <a:gd name="connsiteX55" fmla="*/ 1965869 w 2584803"/>
                  <a:gd name="connsiteY55" fmla="*/ 824392 h 3331067"/>
                  <a:gd name="connsiteX56" fmla="*/ 1964055 w 2584803"/>
                  <a:gd name="connsiteY56" fmla="*/ 855493 h 3331067"/>
                  <a:gd name="connsiteX57" fmla="*/ 1990586 w 2584803"/>
                  <a:gd name="connsiteY57" fmla="*/ 873423 h 3331067"/>
                  <a:gd name="connsiteX58" fmla="*/ 2064453 w 2584803"/>
                  <a:gd name="connsiteY58" fmla="*/ 1020041 h 3331067"/>
                  <a:gd name="connsiteX59" fmla="*/ 2029054 w 2584803"/>
                  <a:gd name="connsiteY59" fmla="*/ 1249744 h 3331067"/>
                  <a:gd name="connsiteX60" fmla="*/ 1832417 w 2584803"/>
                  <a:gd name="connsiteY60" fmla="*/ 1403431 h 3331067"/>
                  <a:gd name="connsiteX61" fmla="*/ 1819243 w 2584803"/>
                  <a:gd name="connsiteY61" fmla="*/ 1401981 h 3331067"/>
                  <a:gd name="connsiteX62" fmla="*/ 1797084 w 2584803"/>
                  <a:gd name="connsiteY62" fmla="*/ 1459426 h 3331067"/>
                  <a:gd name="connsiteX63" fmla="*/ 1300810 w 2584803"/>
                  <a:gd name="connsiteY63" fmla="*/ 1819099 h 3331067"/>
                  <a:gd name="connsiteX64" fmla="*/ 804535 w 2584803"/>
                  <a:gd name="connsiteY64" fmla="*/ 1459424 h 3331067"/>
                  <a:gd name="connsiteX65" fmla="*/ 781693 w 2584803"/>
                  <a:gd name="connsiteY65" fmla="*/ 1400203 h 3331067"/>
                  <a:gd name="connsiteX66" fmla="*/ 752386 w 2584803"/>
                  <a:gd name="connsiteY66" fmla="*/ 1403431 h 3331067"/>
                  <a:gd name="connsiteX67" fmla="*/ 555750 w 2584803"/>
                  <a:gd name="connsiteY67" fmla="*/ 1249744 h 3331067"/>
                  <a:gd name="connsiteX68" fmla="*/ 520350 w 2584803"/>
                  <a:gd name="connsiteY68" fmla="*/ 1020042 h 3331067"/>
                  <a:gd name="connsiteX69" fmla="*/ 568557 w 2584803"/>
                  <a:gd name="connsiteY69" fmla="*/ 900551 h 3331067"/>
                  <a:gd name="connsiteX70" fmla="*/ 604197 w 2584803"/>
                  <a:gd name="connsiteY70" fmla="*/ 866629 h 3331067"/>
                  <a:gd name="connsiteX71" fmla="*/ 604314 w 2584803"/>
                  <a:gd name="connsiteY71" fmla="*/ 864449 h 3331067"/>
                  <a:gd name="connsiteX72" fmla="*/ 624134 w 2584803"/>
                  <a:gd name="connsiteY72" fmla="*/ 782355 h 3331067"/>
                  <a:gd name="connsiteX73" fmla="*/ 597405 w 2584803"/>
                  <a:gd name="connsiteY73" fmla="*/ 747030 h 3331067"/>
                  <a:gd name="connsiteX74" fmla="*/ 568745 w 2584803"/>
                  <a:gd name="connsiteY74" fmla="*/ 589582 h 3331067"/>
                  <a:gd name="connsiteX75" fmla="*/ 650788 w 2584803"/>
                  <a:gd name="connsiteY75" fmla="*/ 372128 h 3331067"/>
                  <a:gd name="connsiteX76" fmla="*/ 753715 w 2584803"/>
                  <a:gd name="connsiteY76" fmla="*/ 290824 h 3331067"/>
                  <a:gd name="connsiteX77" fmla="*/ 767587 w 2584803"/>
                  <a:gd name="connsiteY77" fmla="*/ 287571 h 3331067"/>
                  <a:gd name="connsiteX78" fmla="*/ 798770 w 2584803"/>
                  <a:gd name="connsiteY78" fmla="*/ 273004 h 3331067"/>
                  <a:gd name="connsiteX79" fmla="*/ 873375 w 2584803"/>
                  <a:gd name="connsiteY79" fmla="*/ 260238 h 3331067"/>
                  <a:gd name="connsiteX80" fmla="*/ 882265 w 2584803"/>
                  <a:gd name="connsiteY80" fmla="*/ 241600 h 3331067"/>
                  <a:gd name="connsiteX81" fmla="*/ 954139 w 2584803"/>
                  <a:gd name="connsiteY81" fmla="*/ 150296 h 3331067"/>
                  <a:gd name="connsiteX82" fmla="*/ 967570 w 2584803"/>
                  <a:gd name="connsiteY82" fmla="*/ 139623 h 3331067"/>
                  <a:gd name="connsiteX83" fmla="*/ 974990 w 2584803"/>
                  <a:gd name="connsiteY83" fmla="*/ 130424 h 3331067"/>
                  <a:gd name="connsiteX84" fmla="*/ 1264263 w 2584803"/>
                  <a:gd name="connsiteY84" fmla="*/ 3107 h 3331067"/>
                  <a:gd name="connsiteX85" fmla="*/ 1326571 w 2584803"/>
                  <a:gd name="connsiteY85" fmla="*/ 1 h 33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84803" h="3331067">
                    <a:moveTo>
                      <a:pt x="1300832" y="1907973"/>
                    </a:moveTo>
                    <a:lnTo>
                      <a:pt x="1438976" y="2043648"/>
                    </a:lnTo>
                    <a:lnTo>
                      <a:pt x="1336156" y="2148338"/>
                    </a:lnTo>
                    <a:lnTo>
                      <a:pt x="1449310" y="2601564"/>
                    </a:lnTo>
                    <a:lnTo>
                      <a:pt x="1307157" y="2872277"/>
                    </a:lnTo>
                    <a:lnTo>
                      <a:pt x="1178052" y="2598944"/>
                    </a:lnTo>
                    <a:lnTo>
                      <a:pt x="1266735" y="2145881"/>
                    </a:lnTo>
                    <a:lnTo>
                      <a:pt x="1165155" y="2046117"/>
                    </a:lnTo>
                    <a:close/>
                    <a:moveTo>
                      <a:pt x="642738" y="1755599"/>
                    </a:moveTo>
                    <a:lnTo>
                      <a:pt x="647255" y="1755599"/>
                    </a:lnTo>
                    <a:lnTo>
                      <a:pt x="1292402" y="3222807"/>
                    </a:lnTo>
                    <a:lnTo>
                      <a:pt x="1937549" y="1755599"/>
                    </a:lnTo>
                    <a:lnTo>
                      <a:pt x="1942067" y="1755599"/>
                    </a:lnTo>
                    <a:cubicBezTo>
                      <a:pt x="2297040" y="1755599"/>
                      <a:pt x="2584803" y="1994774"/>
                      <a:pt x="2584803" y="2289812"/>
                    </a:cubicBezTo>
                    <a:lnTo>
                      <a:pt x="2584803" y="3331067"/>
                    </a:lnTo>
                    <a:lnTo>
                      <a:pt x="0" y="3331067"/>
                    </a:lnTo>
                    <a:lnTo>
                      <a:pt x="0" y="2289812"/>
                    </a:lnTo>
                    <a:cubicBezTo>
                      <a:pt x="0" y="1994774"/>
                      <a:pt x="287764" y="1755599"/>
                      <a:pt x="642738" y="1755599"/>
                    </a:cubicBezTo>
                    <a:close/>
                    <a:moveTo>
                      <a:pt x="1021957" y="559263"/>
                    </a:moveTo>
                    <a:lnTo>
                      <a:pt x="1018649" y="571776"/>
                    </a:lnTo>
                    <a:cubicBezTo>
                      <a:pt x="1001665" y="615262"/>
                      <a:pt x="973290" y="660237"/>
                      <a:pt x="934753" y="701116"/>
                    </a:cubicBezTo>
                    <a:cubicBezTo>
                      <a:pt x="896218" y="741994"/>
                      <a:pt x="852995" y="772972"/>
                      <a:pt x="810585" y="792490"/>
                    </a:cubicBezTo>
                    <a:lnTo>
                      <a:pt x="793859" y="798728"/>
                    </a:lnTo>
                    <a:lnTo>
                      <a:pt x="789392" y="815700"/>
                    </a:lnTo>
                    <a:lnTo>
                      <a:pt x="781406" y="909146"/>
                    </a:lnTo>
                    <a:lnTo>
                      <a:pt x="771345" y="907344"/>
                    </a:lnTo>
                    <a:cubicBezTo>
                      <a:pt x="760140" y="906693"/>
                      <a:pt x="748806" y="907409"/>
                      <a:pt x="737483" y="909609"/>
                    </a:cubicBezTo>
                    <a:cubicBezTo>
                      <a:pt x="646902" y="927202"/>
                      <a:pt x="591253" y="1033015"/>
                      <a:pt x="613186" y="1145948"/>
                    </a:cubicBezTo>
                    <a:cubicBezTo>
                      <a:pt x="635120" y="1258884"/>
                      <a:pt x="726333" y="1336173"/>
                      <a:pt x="816913" y="1318581"/>
                    </a:cubicBezTo>
                    <a:cubicBezTo>
                      <a:pt x="828237" y="1316382"/>
                      <a:pt x="839015" y="1312805"/>
                      <a:pt x="849162" y="1308005"/>
                    </a:cubicBezTo>
                    <a:lnTo>
                      <a:pt x="857429" y="1302811"/>
                    </a:lnTo>
                    <a:lnTo>
                      <a:pt x="859944" y="1313739"/>
                    </a:lnTo>
                    <a:cubicBezTo>
                      <a:pt x="928584" y="1538458"/>
                      <a:pt x="1098276" y="1697471"/>
                      <a:pt x="1296736" y="1697471"/>
                    </a:cubicBezTo>
                    <a:cubicBezTo>
                      <a:pt x="1495198" y="1697472"/>
                      <a:pt x="1664887" y="1538458"/>
                      <a:pt x="1733528" y="1313739"/>
                    </a:cubicBezTo>
                    <a:lnTo>
                      <a:pt x="1737746" y="1295403"/>
                    </a:lnTo>
                    <a:lnTo>
                      <a:pt x="1764326" y="1304120"/>
                    </a:lnTo>
                    <a:cubicBezTo>
                      <a:pt x="1854910" y="1321712"/>
                      <a:pt x="1946121" y="1244422"/>
                      <a:pt x="1968055" y="1131487"/>
                    </a:cubicBezTo>
                    <a:cubicBezTo>
                      <a:pt x="1989988" y="1018552"/>
                      <a:pt x="1934338" y="912740"/>
                      <a:pt x="1843757" y="895147"/>
                    </a:cubicBezTo>
                    <a:cubicBezTo>
                      <a:pt x="1832436" y="892948"/>
                      <a:pt x="1821102" y="892232"/>
                      <a:pt x="1809897" y="892881"/>
                    </a:cubicBezTo>
                    <a:lnTo>
                      <a:pt x="1802645" y="894182"/>
                    </a:lnTo>
                    <a:lnTo>
                      <a:pt x="1795937" y="815700"/>
                    </a:lnTo>
                    <a:lnTo>
                      <a:pt x="1787571" y="783911"/>
                    </a:lnTo>
                    <a:lnTo>
                      <a:pt x="1722751" y="791804"/>
                    </a:lnTo>
                    <a:cubicBezTo>
                      <a:pt x="1619069" y="797059"/>
                      <a:pt x="1485231" y="776637"/>
                      <a:pt x="1345816" y="729295"/>
                    </a:cubicBezTo>
                    <a:cubicBezTo>
                      <a:pt x="1241254" y="693789"/>
                      <a:pt x="1148402" y="648181"/>
                      <a:pt x="1075164" y="599203"/>
                    </a:cubicBezTo>
                    <a:close/>
                    <a:moveTo>
                      <a:pt x="1326571" y="1"/>
                    </a:moveTo>
                    <a:cubicBezTo>
                      <a:pt x="1347492" y="-38"/>
                      <a:pt x="1368522" y="907"/>
                      <a:pt x="1389553" y="2810"/>
                    </a:cubicBezTo>
                    <a:cubicBezTo>
                      <a:pt x="1515743" y="14216"/>
                      <a:pt x="1641945" y="60015"/>
                      <a:pt x="1744007" y="133633"/>
                    </a:cubicBezTo>
                    <a:cubicBezTo>
                      <a:pt x="1863814" y="220051"/>
                      <a:pt x="1933490" y="331817"/>
                      <a:pt x="1946449" y="440702"/>
                    </a:cubicBezTo>
                    <a:lnTo>
                      <a:pt x="1946477" y="441565"/>
                    </a:lnTo>
                    <a:lnTo>
                      <a:pt x="1950003" y="451589"/>
                    </a:lnTo>
                    <a:cubicBezTo>
                      <a:pt x="1961752" y="494204"/>
                      <a:pt x="1969976" y="538757"/>
                      <a:pt x="1974011" y="581676"/>
                    </a:cubicBezTo>
                    <a:cubicBezTo>
                      <a:pt x="1978385" y="628189"/>
                      <a:pt x="1977669" y="668820"/>
                      <a:pt x="1972885" y="702105"/>
                    </a:cubicBezTo>
                    <a:lnTo>
                      <a:pt x="1962885" y="745887"/>
                    </a:lnTo>
                    <a:lnTo>
                      <a:pt x="1964297" y="758619"/>
                    </a:lnTo>
                    <a:cubicBezTo>
                      <a:pt x="1965794" y="780769"/>
                      <a:pt x="1966329" y="802844"/>
                      <a:pt x="1965869" y="824392"/>
                    </a:cubicBezTo>
                    <a:lnTo>
                      <a:pt x="1964055" y="855493"/>
                    </a:lnTo>
                    <a:lnTo>
                      <a:pt x="1990586" y="873423"/>
                    </a:lnTo>
                    <a:cubicBezTo>
                      <a:pt x="2027422" y="904863"/>
                      <a:pt x="2054346" y="955703"/>
                      <a:pt x="2064453" y="1020041"/>
                    </a:cubicBezTo>
                    <a:cubicBezTo>
                      <a:pt x="2076220" y="1094944"/>
                      <a:pt x="2063354" y="1178433"/>
                      <a:pt x="2029054" y="1249744"/>
                    </a:cubicBezTo>
                    <a:cubicBezTo>
                      <a:pt x="1983291" y="1344889"/>
                      <a:pt x="1907025" y="1403166"/>
                      <a:pt x="1832417" y="1403431"/>
                    </a:cubicBezTo>
                    <a:lnTo>
                      <a:pt x="1819243" y="1401981"/>
                    </a:lnTo>
                    <a:lnTo>
                      <a:pt x="1797084" y="1459426"/>
                    </a:lnTo>
                    <a:cubicBezTo>
                      <a:pt x="1695309" y="1675058"/>
                      <a:pt x="1511126" y="1819098"/>
                      <a:pt x="1300810" y="1819099"/>
                    </a:cubicBezTo>
                    <a:cubicBezTo>
                      <a:pt x="1090493" y="1819098"/>
                      <a:pt x="906310" y="1675058"/>
                      <a:pt x="804535" y="1459424"/>
                    </a:cubicBezTo>
                    <a:lnTo>
                      <a:pt x="781693" y="1400203"/>
                    </a:lnTo>
                    <a:lnTo>
                      <a:pt x="752386" y="1403431"/>
                    </a:lnTo>
                    <a:cubicBezTo>
                      <a:pt x="677780" y="1403168"/>
                      <a:pt x="601516" y="1344889"/>
                      <a:pt x="555750" y="1249744"/>
                    </a:cubicBezTo>
                    <a:cubicBezTo>
                      <a:pt x="521451" y="1178435"/>
                      <a:pt x="508583" y="1094945"/>
                      <a:pt x="520350" y="1020042"/>
                    </a:cubicBezTo>
                    <a:cubicBezTo>
                      <a:pt x="527930" y="971789"/>
                      <a:pt x="544972" y="931128"/>
                      <a:pt x="568557" y="900551"/>
                    </a:cubicBezTo>
                    <a:lnTo>
                      <a:pt x="604197" y="866629"/>
                    </a:lnTo>
                    <a:lnTo>
                      <a:pt x="604314" y="864449"/>
                    </a:lnTo>
                    <a:lnTo>
                      <a:pt x="624134" y="782355"/>
                    </a:lnTo>
                    <a:lnTo>
                      <a:pt x="597405" y="747030"/>
                    </a:lnTo>
                    <a:cubicBezTo>
                      <a:pt x="575455" y="704394"/>
                      <a:pt x="564804" y="649783"/>
                      <a:pt x="568745" y="589582"/>
                    </a:cubicBezTo>
                    <a:cubicBezTo>
                      <a:pt x="573914" y="510619"/>
                      <a:pt x="603733" y="431583"/>
                      <a:pt x="650788" y="372128"/>
                    </a:cubicBezTo>
                    <a:cubicBezTo>
                      <a:pt x="681733" y="333030"/>
                      <a:pt x="717377" y="305669"/>
                      <a:pt x="753715" y="290824"/>
                    </a:cubicBezTo>
                    <a:lnTo>
                      <a:pt x="767587" y="287571"/>
                    </a:lnTo>
                    <a:lnTo>
                      <a:pt x="798770" y="273004"/>
                    </a:lnTo>
                    <a:lnTo>
                      <a:pt x="873375" y="260238"/>
                    </a:lnTo>
                    <a:lnTo>
                      <a:pt x="882265" y="241600"/>
                    </a:lnTo>
                    <a:cubicBezTo>
                      <a:pt x="901865" y="207179"/>
                      <a:pt x="926257" y="175982"/>
                      <a:pt x="954139" y="150296"/>
                    </a:cubicBezTo>
                    <a:lnTo>
                      <a:pt x="967570" y="139623"/>
                    </a:lnTo>
                    <a:lnTo>
                      <a:pt x="974990" y="130424"/>
                    </a:lnTo>
                    <a:cubicBezTo>
                      <a:pt x="1040386" y="62246"/>
                      <a:pt x="1140605" y="15374"/>
                      <a:pt x="1264263" y="3107"/>
                    </a:cubicBezTo>
                    <a:cubicBezTo>
                      <a:pt x="1284845" y="1067"/>
                      <a:pt x="1305654" y="41"/>
                      <a:pt x="1326571" y="1"/>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37" name="Group 36"/>
            <p:cNvGrpSpPr/>
            <p:nvPr/>
          </p:nvGrpSpPr>
          <p:grpSpPr>
            <a:xfrm>
              <a:off x="4704051" y="2884970"/>
              <a:ext cx="505177" cy="505177"/>
              <a:chOff x="7781643" y="1550365"/>
              <a:chExt cx="548640" cy="548640"/>
            </a:xfrm>
          </p:grpSpPr>
          <p:sp>
            <p:nvSpPr>
              <p:cNvPr id="38" name="Oval 37"/>
              <p:cNvSpPr>
                <a:spLocks noChangeAspect="1"/>
              </p:cNvSpPr>
              <p:nvPr/>
            </p:nvSpPr>
            <p:spPr>
              <a:xfrm>
                <a:off x="7781643" y="1550365"/>
                <a:ext cx="548640" cy="54864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Freeform 38"/>
              <p:cNvSpPr>
                <a:spLocks noChangeAspect="1"/>
              </p:cNvSpPr>
              <p:nvPr/>
            </p:nvSpPr>
            <p:spPr>
              <a:xfrm>
                <a:off x="7914054" y="1614910"/>
                <a:ext cx="283818" cy="365760"/>
              </a:xfrm>
              <a:custGeom>
                <a:avLst/>
                <a:gdLst>
                  <a:gd name="connsiteX0" fmla="*/ 1300832 w 2584803"/>
                  <a:gd name="connsiteY0" fmla="*/ 1907973 h 3331067"/>
                  <a:gd name="connsiteX1" fmla="*/ 1438976 w 2584803"/>
                  <a:gd name="connsiteY1" fmla="*/ 2043648 h 3331067"/>
                  <a:gd name="connsiteX2" fmla="*/ 1336156 w 2584803"/>
                  <a:gd name="connsiteY2" fmla="*/ 2148338 h 3331067"/>
                  <a:gd name="connsiteX3" fmla="*/ 1449310 w 2584803"/>
                  <a:gd name="connsiteY3" fmla="*/ 2601564 h 3331067"/>
                  <a:gd name="connsiteX4" fmla="*/ 1307157 w 2584803"/>
                  <a:gd name="connsiteY4" fmla="*/ 2872277 h 3331067"/>
                  <a:gd name="connsiteX5" fmla="*/ 1178052 w 2584803"/>
                  <a:gd name="connsiteY5" fmla="*/ 2598944 h 3331067"/>
                  <a:gd name="connsiteX6" fmla="*/ 1266735 w 2584803"/>
                  <a:gd name="connsiteY6" fmla="*/ 2145881 h 3331067"/>
                  <a:gd name="connsiteX7" fmla="*/ 1165155 w 2584803"/>
                  <a:gd name="connsiteY7" fmla="*/ 2046117 h 3331067"/>
                  <a:gd name="connsiteX8" fmla="*/ 642738 w 2584803"/>
                  <a:gd name="connsiteY8" fmla="*/ 1755599 h 3331067"/>
                  <a:gd name="connsiteX9" fmla="*/ 647255 w 2584803"/>
                  <a:gd name="connsiteY9" fmla="*/ 1755599 h 3331067"/>
                  <a:gd name="connsiteX10" fmla="*/ 1292402 w 2584803"/>
                  <a:gd name="connsiteY10" fmla="*/ 3222807 h 3331067"/>
                  <a:gd name="connsiteX11" fmla="*/ 1937549 w 2584803"/>
                  <a:gd name="connsiteY11" fmla="*/ 1755599 h 3331067"/>
                  <a:gd name="connsiteX12" fmla="*/ 1942067 w 2584803"/>
                  <a:gd name="connsiteY12" fmla="*/ 1755599 h 3331067"/>
                  <a:gd name="connsiteX13" fmla="*/ 2584803 w 2584803"/>
                  <a:gd name="connsiteY13" fmla="*/ 2289812 h 3331067"/>
                  <a:gd name="connsiteX14" fmla="*/ 2584803 w 2584803"/>
                  <a:gd name="connsiteY14" fmla="*/ 3331067 h 3331067"/>
                  <a:gd name="connsiteX15" fmla="*/ 0 w 2584803"/>
                  <a:gd name="connsiteY15" fmla="*/ 3331067 h 3331067"/>
                  <a:gd name="connsiteX16" fmla="*/ 0 w 2584803"/>
                  <a:gd name="connsiteY16" fmla="*/ 2289812 h 3331067"/>
                  <a:gd name="connsiteX17" fmla="*/ 642738 w 2584803"/>
                  <a:gd name="connsiteY17" fmla="*/ 1755599 h 3331067"/>
                  <a:gd name="connsiteX18" fmla="*/ 1021957 w 2584803"/>
                  <a:gd name="connsiteY18" fmla="*/ 559263 h 3331067"/>
                  <a:gd name="connsiteX19" fmla="*/ 1018649 w 2584803"/>
                  <a:gd name="connsiteY19" fmla="*/ 571776 h 3331067"/>
                  <a:gd name="connsiteX20" fmla="*/ 934753 w 2584803"/>
                  <a:gd name="connsiteY20" fmla="*/ 701116 h 3331067"/>
                  <a:gd name="connsiteX21" fmla="*/ 810585 w 2584803"/>
                  <a:gd name="connsiteY21" fmla="*/ 792490 h 3331067"/>
                  <a:gd name="connsiteX22" fmla="*/ 793859 w 2584803"/>
                  <a:gd name="connsiteY22" fmla="*/ 798728 h 3331067"/>
                  <a:gd name="connsiteX23" fmla="*/ 789392 w 2584803"/>
                  <a:gd name="connsiteY23" fmla="*/ 815700 h 3331067"/>
                  <a:gd name="connsiteX24" fmla="*/ 781406 w 2584803"/>
                  <a:gd name="connsiteY24" fmla="*/ 909146 h 3331067"/>
                  <a:gd name="connsiteX25" fmla="*/ 771345 w 2584803"/>
                  <a:gd name="connsiteY25" fmla="*/ 907344 h 3331067"/>
                  <a:gd name="connsiteX26" fmla="*/ 737483 w 2584803"/>
                  <a:gd name="connsiteY26" fmla="*/ 909609 h 3331067"/>
                  <a:gd name="connsiteX27" fmla="*/ 613186 w 2584803"/>
                  <a:gd name="connsiteY27" fmla="*/ 1145948 h 3331067"/>
                  <a:gd name="connsiteX28" fmla="*/ 816913 w 2584803"/>
                  <a:gd name="connsiteY28" fmla="*/ 1318581 h 3331067"/>
                  <a:gd name="connsiteX29" fmla="*/ 849162 w 2584803"/>
                  <a:gd name="connsiteY29" fmla="*/ 1308005 h 3331067"/>
                  <a:gd name="connsiteX30" fmla="*/ 857429 w 2584803"/>
                  <a:gd name="connsiteY30" fmla="*/ 1302811 h 3331067"/>
                  <a:gd name="connsiteX31" fmla="*/ 859944 w 2584803"/>
                  <a:gd name="connsiteY31" fmla="*/ 1313739 h 3331067"/>
                  <a:gd name="connsiteX32" fmla="*/ 1296736 w 2584803"/>
                  <a:gd name="connsiteY32" fmla="*/ 1697471 h 3331067"/>
                  <a:gd name="connsiteX33" fmla="*/ 1733528 w 2584803"/>
                  <a:gd name="connsiteY33" fmla="*/ 1313739 h 3331067"/>
                  <a:gd name="connsiteX34" fmla="*/ 1737746 w 2584803"/>
                  <a:gd name="connsiteY34" fmla="*/ 1295403 h 3331067"/>
                  <a:gd name="connsiteX35" fmla="*/ 1764326 w 2584803"/>
                  <a:gd name="connsiteY35" fmla="*/ 1304120 h 3331067"/>
                  <a:gd name="connsiteX36" fmla="*/ 1968055 w 2584803"/>
                  <a:gd name="connsiteY36" fmla="*/ 1131487 h 3331067"/>
                  <a:gd name="connsiteX37" fmla="*/ 1843757 w 2584803"/>
                  <a:gd name="connsiteY37" fmla="*/ 895147 h 3331067"/>
                  <a:gd name="connsiteX38" fmla="*/ 1809897 w 2584803"/>
                  <a:gd name="connsiteY38" fmla="*/ 892881 h 3331067"/>
                  <a:gd name="connsiteX39" fmla="*/ 1802645 w 2584803"/>
                  <a:gd name="connsiteY39" fmla="*/ 894182 h 3331067"/>
                  <a:gd name="connsiteX40" fmla="*/ 1795937 w 2584803"/>
                  <a:gd name="connsiteY40" fmla="*/ 815700 h 3331067"/>
                  <a:gd name="connsiteX41" fmla="*/ 1787571 w 2584803"/>
                  <a:gd name="connsiteY41" fmla="*/ 783911 h 3331067"/>
                  <a:gd name="connsiteX42" fmla="*/ 1722751 w 2584803"/>
                  <a:gd name="connsiteY42" fmla="*/ 791804 h 3331067"/>
                  <a:gd name="connsiteX43" fmla="*/ 1345816 w 2584803"/>
                  <a:gd name="connsiteY43" fmla="*/ 729295 h 3331067"/>
                  <a:gd name="connsiteX44" fmla="*/ 1075164 w 2584803"/>
                  <a:gd name="connsiteY44" fmla="*/ 599203 h 3331067"/>
                  <a:gd name="connsiteX45" fmla="*/ 1326571 w 2584803"/>
                  <a:gd name="connsiteY45" fmla="*/ 1 h 3331067"/>
                  <a:gd name="connsiteX46" fmla="*/ 1389553 w 2584803"/>
                  <a:gd name="connsiteY46" fmla="*/ 2810 h 3331067"/>
                  <a:gd name="connsiteX47" fmla="*/ 1744007 w 2584803"/>
                  <a:gd name="connsiteY47" fmla="*/ 133633 h 3331067"/>
                  <a:gd name="connsiteX48" fmla="*/ 1946449 w 2584803"/>
                  <a:gd name="connsiteY48" fmla="*/ 440702 h 3331067"/>
                  <a:gd name="connsiteX49" fmla="*/ 1946477 w 2584803"/>
                  <a:gd name="connsiteY49" fmla="*/ 441565 h 3331067"/>
                  <a:gd name="connsiteX50" fmla="*/ 1950003 w 2584803"/>
                  <a:gd name="connsiteY50" fmla="*/ 451589 h 3331067"/>
                  <a:gd name="connsiteX51" fmla="*/ 1974011 w 2584803"/>
                  <a:gd name="connsiteY51" fmla="*/ 581676 h 3331067"/>
                  <a:gd name="connsiteX52" fmla="*/ 1972885 w 2584803"/>
                  <a:gd name="connsiteY52" fmla="*/ 702105 h 3331067"/>
                  <a:gd name="connsiteX53" fmla="*/ 1962885 w 2584803"/>
                  <a:gd name="connsiteY53" fmla="*/ 745887 h 3331067"/>
                  <a:gd name="connsiteX54" fmla="*/ 1964297 w 2584803"/>
                  <a:gd name="connsiteY54" fmla="*/ 758619 h 3331067"/>
                  <a:gd name="connsiteX55" fmla="*/ 1965869 w 2584803"/>
                  <a:gd name="connsiteY55" fmla="*/ 824392 h 3331067"/>
                  <a:gd name="connsiteX56" fmla="*/ 1964055 w 2584803"/>
                  <a:gd name="connsiteY56" fmla="*/ 855493 h 3331067"/>
                  <a:gd name="connsiteX57" fmla="*/ 1990586 w 2584803"/>
                  <a:gd name="connsiteY57" fmla="*/ 873423 h 3331067"/>
                  <a:gd name="connsiteX58" fmla="*/ 2064453 w 2584803"/>
                  <a:gd name="connsiteY58" fmla="*/ 1020041 h 3331067"/>
                  <a:gd name="connsiteX59" fmla="*/ 2029054 w 2584803"/>
                  <a:gd name="connsiteY59" fmla="*/ 1249744 h 3331067"/>
                  <a:gd name="connsiteX60" fmla="*/ 1832417 w 2584803"/>
                  <a:gd name="connsiteY60" fmla="*/ 1403431 h 3331067"/>
                  <a:gd name="connsiteX61" fmla="*/ 1819243 w 2584803"/>
                  <a:gd name="connsiteY61" fmla="*/ 1401981 h 3331067"/>
                  <a:gd name="connsiteX62" fmla="*/ 1797084 w 2584803"/>
                  <a:gd name="connsiteY62" fmla="*/ 1459426 h 3331067"/>
                  <a:gd name="connsiteX63" fmla="*/ 1300810 w 2584803"/>
                  <a:gd name="connsiteY63" fmla="*/ 1819099 h 3331067"/>
                  <a:gd name="connsiteX64" fmla="*/ 804535 w 2584803"/>
                  <a:gd name="connsiteY64" fmla="*/ 1459424 h 3331067"/>
                  <a:gd name="connsiteX65" fmla="*/ 781693 w 2584803"/>
                  <a:gd name="connsiteY65" fmla="*/ 1400203 h 3331067"/>
                  <a:gd name="connsiteX66" fmla="*/ 752386 w 2584803"/>
                  <a:gd name="connsiteY66" fmla="*/ 1403431 h 3331067"/>
                  <a:gd name="connsiteX67" fmla="*/ 555750 w 2584803"/>
                  <a:gd name="connsiteY67" fmla="*/ 1249744 h 3331067"/>
                  <a:gd name="connsiteX68" fmla="*/ 520350 w 2584803"/>
                  <a:gd name="connsiteY68" fmla="*/ 1020042 h 3331067"/>
                  <a:gd name="connsiteX69" fmla="*/ 568557 w 2584803"/>
                  <a:gd name="connsiteY69" fmla="*/ 900551 h 3331067"/>
                  <a:gd name="connsiteX70" fmla="*/ 604197 w 2584803"/>
                  <a:gd name="connsiteY70" fmla="*/ 866629 h 3331067"/>
                  <a:gd name="connsiteX71" fmla="*/ 604314 w 2584803"/>
                  <a:gd name="connsiteY71" fmla="*/ 864449 h 3331067"/>
                  <a:gd name="connsiteX72" fmla="*/ 624134 w 2584803"/>
                  <a:gd name="connsiteY72" fmla="*/ 782355 h 3331067"/>
                  <a:gd name="connsiteX73" fmla="*/ 597405 w 2584803"/>
                  <a:gd name="connsiteY73" fmla="*/ 747030 h 3331067"/>
                  <a:gd name="connsiteX74" fmla="*/ 568745 w 2584803"/>
                  <a:gd name="connsiteY74" fmla="*/ 589582 h 3331067"/>
                  <a:gd name="connsiteX75" fmla="*/ 650788 w 2584803"/>
                  <a:gd name="connsiteY75" fmla="*/ 372128 h 3331067"/>
                  <a:gd name="connsiteX76" fmla="*/ 753715 w 2584803"/>
                  <a:gd name="connsiteY76" fmla="*/ 290824 h 3331067"/>
                  <a:gd name="connsiteX77" fmla="*/ 767587 w 2584803"/>
                  <a:gd name="connsiteY77" fmla="*/ 287571 h 3331067"/>
                  <a:gd name="connsiteX78" fmla="*/ 798770 w 2584803"/>
                  <a:gd name="connsiteY78" fmla="*/ 273004 h 3331067"/>
                  <a:gd name="connsiteX79" fmla="*/ 873375 w 2584803"/>
                  <a:gd name="connsiteY79" fmla="*/ 260238 h 3331067"/>
                  <a:gd name="connsiteX80" fmla="*/ 882265 w 2584803"/>
                  <a:gd name="connsiteY80" fmla="*/ 241600 h 3331067"/>
                  <a:gd name="connsiteX81" fmla="*/ 954139 w 2584803"/>
                  <a:gd name="connsiteY81" fmla="*/ 150296 h 3331067"/>
                  <a:gd name="connsiteX82" fmla="*/ 967570 w 2584803"/>
                  <a:gd name="connsiteY82" fmla="*/ 139623 h 3331067"/>
                  <a:gd name="connsiteX83" fmla="*/ 974990 w 2584803"/>
                  <a:gd name="connsiteY83" fmla="*/ 130424 h 3331067"/>
                  <a:gd name="connsiteX84" fmla="*/ 1264263 w 2584803"/>
                  <a:gd name="connsiteY84" fmla="*/ 3107 h 3331067"/>
                  <a:gd name="connsiteX85" fmla="*/ 1326571 w 2584803"/>
                  <a:gd name="connsiteY85" fmla="*/ 1 h 33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84803" h="3331067">
                    <a:moveTo>
                      <a:pt x="1300832" y="1907973"/>
                    </a:moveTo>
                    <a:lnTo>
                      <a:pt x="1438976" y="2043648"/>
                    </a:lnTo>
                    <a:lnTo>
                      <a:pt x="1336156" y="2148338"/>
                    </a:lnTo>
                    <a:lnTo>
                      <a:pt x="1449310" y="2601564"/>
                    </a:lnTo>
                    <a:lnTo>
                      <a:pt x="1307157" y="2872277"/>
                    </a:lnTo>
                    <a:lnTo>
                      <a:pt x="1178052" y="2598944"/>
                    </a:lnTo>
                    <a:lnTo>
                      <a:pt x="1266735" y="2145881"/>
                    </a:lnTo>
                    <a:lnTo>
                      <a:pt x="1165155" y="2046117"/>
                    </a:lnTo>
                    <a:close/>
                    <a:moveTo>
                      <a:pt x="642738" y="1755599"/>
                    </a:moveTo>
                    <a:lnTo>
                      <a:pt x="647255" y="1755599"/>
                    </a:lnTo>
                    <a:lnTo>
                      <a:pt x="1292402" y="3222807"/>
                    </a:lnTo>
                    <a:lnTo>
                      <a:pt x="1937549" y="1755599"/>
                    </a:lnTo>
                    <a:lnTo>
                      <a:pt x="1942067" y="1755599"/>
                    </a:lnTo>
                    <a:cubicBezTo>
                      <a:pt x="2297040" y="1755599"/>
                      <a:pt x="2584803" y="1994774"/>
                      <a:pt x="2584803" y="2289812"/>
                    </a:cubicBezTo>
                    <a:lnTo>
                      <a:pt x="2584803" y="3331067"/>
                    </a:lnTo>
                    <a:lnTo>
                      <a:pt x="0" y="3331067"/>
                    </a:lnTo>
                    <a:lnTo>
                      <a:pt x="0" y="2289812"/>
                    </a:lnTo>
                    <a:cubicBezTo>
                      <a:pt x="0" y="1994774"/>
                      <a:pt x="287764" y="1755599"/>
                      <a:pt x="642738" y="1755599"/>
                    </a:cubicBezTo>
                    <a:close/>
                    <a:moveTo>
                      <a:pt x="1021957" y="559263"/>
                    </a:moveTo>
                    <a:lnTo>
                      <a:pt x="1018649" y="571776"/>
                    </a:lnTo>
                    <a:cubicBezTo>
                      <a:pt x="1001665" y="615262"/>
                      <a:pt x="973290" y="660237"/>
                      <a:pt x="934753" y="701116"/>
                    </a:cubicBezTo>
                    <a:cubicBezTo>
                      <a:pt x="896218" y="741994"/>
                      <a:pt x="852995" y="772972"/>
                      <a:pt x="810585" y="792490"/>
                    </a:cubicBezTo>
                    <a:lnTo>
                      <a:pt x="793859" y="798728"/>
                    </a:lnTo>
                    <a:lnTo>
                      <a:pt x="789392" y="815700"/>
                    </a:lnTo>
                    <a:lnTo>
                      <a:pt x="781406" y="909146"/>
                    </a:lnTo>
                    <a:lnTo>
                      <a:pt x="771345" y="907344"/>
                    </a:lnTo>
                    <a:cubicBezTo>
                      <a:pt x="760140" y="906693"/>
                      <a:pt x="748806" y="907409"/>
                      <a:pt x="737483" y="909609"/>
                    </a:cubicBezTo>
                    <a:cubicBezTo>
                      <a:pt x="646902" y="927202"/>
                      <a:pt x="591253" y="1033015"/>
                      <a:pt x="613186" y="1145948"/>
                    </a:cubicBezTo>
                    <a:cubicBezTo>
                      <a:pt x="635120" y="1258884"/>
                      <a:pt x="726333" y="1336173"/>
                      <a:pt x="816913" y="1318581"/>
                    </a:cubicBezTo>
                    <a:cubicBezTo>
                      <a:pt x="828237" y="1316382"/>
                      <a:pt x="839015" y="1312805"/>
                      <a:pt x="849162" y="1308005"/>
                    </a:cubicBezTo>
                    <a:lnTo>
                      <a:pt x="857429" y="1302811"/>
                    </a:lnTo>
                    <a:lnTo>
                      <a:pt x="859944" y="1313739"/>
                    </a:lnTo>
                    <a:cubicBezTo>
                      <a:pt x="928584" y="1538458"/>
                      <a:pt x="1098276" y="1697471"/>
                      <a:pt x="1296736" y="1697471"/>
                    </a:cubicBezTo>
                    <a:cubicBezTo>
                      <a:pt x="1495198" y="1697472"/>
                      <a:pt x="1664887" y="1538458"/>
                      <a:pt x="1733528" y="1313739"/>
                    </a:cubicBezTo>
                    <a:lnTo>
                      <a:pt x="1737746" y="1295403"/>
                    </a:lnTo>
                    <a:lnTo>
                      <a:pt x="1764326" y="1304120"/>
                    </a:lnTo>
                    <a:cubicBezTo>
                      <a:pt x="1854910" y="1321712"/>
                      <a:pt x="1946121" y="1244422"/>
                      <a:pt x="1968055" y="1131487"/>
                    </a:cubicBezTo>
                    <a:cubicBezTo>
                      <a:pt x="1989988" y="1018552"/>
                      <a:pt x="1934338" y="912740"/>
                      <a:pt x="1843757" y="895147"/>
                    </a:cubicBezTo>
                    <a:cubicBezTo>
                      <a:pt x="1832436" y="892948"/>
                      <a:pt x="1821102" y="892232"/>
                      <a:pt x="1809897" y="892881"/>
                    </a:cubicBezTo>
                    <a:lnTo>
                      <a:pt x="1802645" y="894182"/>
                    </a:lnTo>
                    <a:lnTo>
                      <a:pt x="1795937" y="815700"/>
                    </a:lnTo>
                    <a:lnTo>
                      <a:pt x="1787571" y="783911"/>
                    </a:lnTo>
                    <a:lnTo>
                      <a:pt x="1722751" y="791804"/>
                    </a:lnTo>
                    <a:cubicBezTo>
                      <a:pt x="1619069" y="797059"/>
                      <a:pt x="1485231" y="776637"/>
                      <a:pt x="1345816" y="729295"/>
                    </a:cubicBezTo>
                    <a:cubicBezTo>
                      <a:pt x="1241254" y="693789"/>
                      <a:pt x="1148402" y="648181"/>
                      <a:pt x="1075164" y="599203"/>
                    </a:cubicBezTo>
                    <a:close/>
                    <a:moveTo>
                      <a:pt x="1326571" y="1"/>
                    </a:moveTo>
                    <a:cubicBezTo>
                      <a:pt x="1347492" y="-38"/>
                      <a:pt x="1368522" y="907"/>
                      <a:pt x="1389553" y="2810"/>
                    </a:cubicBezTo>
                    <a:cubicBezTo>
                      <a:pt x="1515743" y="14216"/>
                      <a:pt x="1641945" y="60015"/>
                      <a:pt x="1744007" y="133633"/>
                    </a:cubicBezTo>
                    <a:cubicBezTo>
                      <a:pt x="1863814" y="220051"/>
                      <a:pt x="1933490" y="331817"/>
                      <a:pt x="1946449" y="440702"/>
                    </a:cubicBezTo>
                    <a:lnTo>
                      <a:pt x="1946477" y="441565"/>
                    </a:lnTo>
                    <a:lnTo>
                      <a:pt x="1950003" y="451589"/>
                    </a:lnTo>
                    <a:cubicBezTo>
                      <a:pt x="1961752" y="494204"/>
                      <a:pt x="1969976" y="538757"/>
                      <a:pt x="1974011" y="581676"/>
                    </a:cubicBezTo>
                    <a:cubicBezTo>
                      <a:pt x="1978385" y="628189"/>
                      <a:pt x="1977669" y="668820"/>
                      <a:pt x="1972885" y="702105"/>
                    </a:cubicBezTo>
                    <a:lnTo>
                      <a:pt x="1962885" y="745887"/>
                    </a:lnTo>
                    <a:lnTo>
                      <a:pt x="1964297" y="758619"/>
                    </a:lnTo>
                    <a:cubicBezTo>
                      <a:pt x="1965794" y="780769"/>
                      <a:pt x="1966329" y="802844"/>
                      <a:pt x="1965869" y="824392"/>
                    </a:cubicBezTo>
                    <a:lnTo>
                      <a:pt x="1964055" y="855493"/>
                    </a:lnTo>
                    <a:lnTo>
                      <a:pt x="1990586" y="873423"/>
                    </a:lnTo>
                    <a:cubicBezTo>
                      <a:pt x="2027422" y="904863"/>
                      <a:pt x="2054346" y="955703"/>
                      <a:pt x="2064453" y="1020041"/>
                    </a:cubicBezTo>
                    <a:cubicBezTo>
                      <a:pt x="2076220" y="1094944"/>
                      <a:pt x="2063354" y="1178433"/>
                      <a:pt x="2029054" y="1249744"/>
                    </a:cubicBezTo>
                    <a:cubicBezTo>
                      <a:pt x="1983291" y="1344889"/>
                      <a:pt x="1907025" y="1403166"/>
                      <a:pt x="1832417" y="1403431"/>
                    </a:cubicBezTo>
                    <a:lnTo>
                      <a:pt x="1819243" y="1401981"/>
                    </a:lnTo>
                    <a:lnTo>
                      <a:pt x="1797084" y="1459426"/>
                    </a:lnTo>
                    <a:cubicBezTo>
                      <a:pt x="1695309" y="1675058"/>
                      <a:pt x="1511126" y="1819098"/>
                      <a:pt x="1300810" y="1819099"/>
                    </a:cubicBezTo>
                    <a:cubicBezTo>
                      <a:pt x="1090493" y="1819098"/>
                      <a:pt x="906310" y="1675058"/>
                      <a:pt x="804535" y="1459424"/>
                    </a:cubicBezTo>
                    <a:lnTo>
                      <a:pt x="781693" y="1400203"/>
                    </a:lnTo>
                    <a:lnTo>
                      <a:pt x="752386" y="1403431"/>
                    </a:lnTo>
                    <a:cubicBezTo>
                      <a:pt x="677780" y="1403168"/>
                      <a:pt x="601516" y="1344889"/>
                      <a:pt x="555750" y="1249744"/>
                    </a:cubicBezTo>
                    <a:cubicBezTo>
                      <a:pt x="521451" y="1178435"/>
                      <a:pt x="508583" y="1094945"/>
                      <a:pt x="520350" y="1020042"/>
                    </a:cubicBezTo>
                    <a:cubicBezTo>
                      <a:pt x="527930" y="971789"/>
                      <a:pt x="544972" y="931128"/>
                      <a:pt x="568557" y="900551"/>
                    </a:cubicBezTo>
                    <a:lnTo>
                      <a:pt x="604197" y="866629"/>
                    </a:lnTo>
                    <a:lnTo>
                      <a:pt x="604314" y="864449"/>
                    </a:lnTo>
                    <a:lnTo>
                      <a:pt x="624134" y="782355"/>
                    </a:lnTo>
                    <a:lnTo>
                      <a:pt x="597405" y="747030"/>
                    </a:lnTo>
                    <a:cubicBezTo>
                      <a:pt x="575455" y="704394"/>
                      <a:pt x="564804" y="649783"/>
                      <a:pt x="568745" y="589582"/>
                    </a:cubicBezTo>
                    <a:cubicBezTo>
                      <a:pt x="573914" y="510619"/>
                      <a:pt x="603733" y="431583"/>
                      <a:pt x="650788" y="372128"/>
                    </a:cubicBezTo>
                    <a:cubicBezTo>
                      <a:pt x="681733" y="333030"/>
                      <a:pt x="717377" y="305669"/>
                      <a:pt x="753715" y="290824"/>
                    </a:cubicBezTo>
                    <a:lnTo>
                      <a:pt x="767587" y="287571"/>
                    </a:lnTo>
                    <a:lnTo>
                      <a:pt x="798770" y="273004"/>
                    </a:lnTo>
                    <a:lnTo>
                      <a:pt x="873375" y="260238"/>
                    </a:lnTo>
                    <a:lnTo>
                      <a:pt x="882265" y="241600"/>
                    </a:lnTo>
                    <a:cubicBezTo>
                      <a:pt x="901865" y="207179"/>
                      <a:pt x="926257" y="175982"/>
                      <a:pt x="954139" y="150296"/>
                    </a:cubicBezTo>
                    <a:lnTo>
                      <a:pt x="967570" y="139623"/>
                    </a:lnTo>
                    <a:lnTo>
                      <a:pt x="974990" y="130424"/>
                    </a:lnTo>
                    <a:cubicBezTo>
                      <a:pt x="1040386" y="62246"/>
                      <a:pt x="1140605" y="15374"/>
                      <a:pt x="1264263" y="3107"/>
                    </a:cubicBezTo>
                    <a:cubicBezTo>
                      <a:pt x="1284845" y="1067"/>
                      <a:pt x="1305654" y="41"/>
                      <a:pt x="1326571" y="1"/>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40" name="Group 39"/>
            <p:cNvGrpSpPr/>
            <p:nvPr/>
          </p:nvGrpSpPr>
          <p:grpSpPr>
            <a:xfrm>
              <a:off x="5541006" y="1364115"/>
              <a:ext cx="505177" cy="505177"/>
              <a:chOff x="7781643" y="1550365"/>
              <a:chExt cx="548640" cy="548640"/>
            </a:xfrm>
          </p:grpSpPr>
          <p:sp>
            <p:nvSpPr>
              <p:cNvPr id="41" name="Oval 40"/>
              <p:cNvSpPr>
                <a:spLocks noChangeAspect="1"/>
              </p:cNvSpPr>
              <p:nvPr/>
            </p:nvSpPr>
            <p:spPr>
              <a:xfrm>
                <a:off x="7781643" y="1550365"/>
                <a:ext cx="548640" cy="54864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Freeform 41"/>
              <p:cNvSpPr>
                <a:spLocks noChangeAspect="1"/>
              </p:cNvSpPr>
              <p:nvPr/>
            </p:nvSpPr>
            <p:spPr>
              <a:xfrm>
                <a:off x="7914054" y="1614910"/>
                <a:ext cx="283818" cy="365760"/>
              </a:xfrm>
              <a:custGeom>
                <a:avLst/>
                <a:gdLst>
                  <a:gd name="connsiteX0" fmla="*/ 1300832 w 2584803"/>
                  <a:gd name="connsiteY0" fmla="*/ 1907973 h 3331067"/>
                  <a:gd name="connsiteX1" fmla="*/ 1438976 w 2584803"/>
                  <a:gd name="connsiteY1" fmla="*/ 2043648 h 3331067"/>
                  <a:gd name="connsiteX2" fmla="*/ 1336156 w 2584803"/>
                  <a:gd name="connsiteY2" fmla="*/ 2148338 h 3331067"/>
                  <a:gd name="connsiteX3" fmla="*/ 1449310 w 2584803"/>
                  <a:gd name="connsiteY3" fmla="*/ 2601564 h 3331067"/>
                  <a:gd name="connsiteX4" fmla="*/ 1307157 w 2584803"/>
                  <a:gd name="connsiteY4" fmla="*/ 2872277 h 3331067"/>
                  <a:gd name="connsiteX5" fmla="*/ 1178052 w 2584803"/>
                  <a:gd name="connsiteY5" fmla="*/ 2598944 h 3331067"/>
                  <a:gd name="connsiteX6" fmla="*/ 1266735 w 2584803"/>
                  <a:gd name="connsiteY6" fmla="*/ 2145881 h 3331067"/>
                  <a:gd name="connsiteX7" fmla="*/ 1165155 w 2584803"/>
                  <a:gd name="connsiteY7" fmla="*/ 2046117 h 3331067"/>
                  <a:gd name="connsiteX8" fmla="*/ 642738 w 2584803"/>
                  <a:gd name="connsiteY8" fmla="*/ 1755599 h 3331067"/>
                  <a:gd name="connsiteX9" fmla="*/ 647255 w 2584803"/>
                  <a:gd name="connsiteY9" fmla="*/ 1755599 h 3331067"/>
                  <a:gd name="connsiteX10" fmla="*/ 1292402 w 2584803"/>
                  <a:gd name="connsiteY10" fmla="*/ 3222807 h 3331067"/>
                  <a:gd name="connsiteX11" fmla="*/ 1937549 w 2584803"/>
                  <a:gd name="connsiteY11" fmla="*/ 1755599 h 3331067"/>
                  <a:gd name="connsiteX12" fmla="*/ 1942067 w 2584803"/>
                  <a:gd name="connsiteY12" fmla="*/ 1755599 h 3331067"/>
                  <a:gd name="connsiteX13" fmla="*/ 2584803 w 2584803"/>
                  <a:gd name="connsiteY13" fmla="*/ 2289812 h 3331067"/>
                  <a:gd name="connsiteX14" fmla="*/ 2584803 w 2584803"/>
                  <a:gd name="connsiteY14" fmla="*/ 3331067 h 3331067"/>
                  <a:gd name="connsiteX15" fmla="*/ 0 w 2584803"/>
                  <a:gd name="connsiteY15" fmla="*/ 3331067 h 3331067"/>
                  <a:gd name="connsiteX16" fmla="*/ 0 w 2584803"/>
                  <a:gd name="connsiteY16" fmla="*/ 2289812 h 3331067"/>
                  <a:gd name="connsiteX17" fmla="*/ 642738 w 2584803"/>
                  <a:gd name="connsiteY17" fmla="*/ 1755599 h 3331067"/>
                  <a:gd name="connsiteX18" fmla="*/ 1021957 w 2584803"/>
                  <a:gd name="connsiteY18" fmla="*/ 559263 h 3331067"/>
                  <a:gd name="connsiteX19" fmla="*/ 1018649 w 2584803"/>
                  <a:gd name="connsiteY19" fmla="*/ 571776 h 3331067"/>
                  <a:gd name="connsiteX20" fmla="*/ 934753 w 2584803"/>
                  <a:gd name="connsiteY20" fmla="*/ 701116 h 3331067"/>
                  <a:gd name="connsiteX21" fmla="*/ 810585 w 2584803"/>
                  <a:gd name="connsiteY21" fmla="*/ 792490 h 3331067"/>
                  <a:gd name="connsiteX22" fmla="*/ 793859 w 2584803"/>
                  <a:gd name="connsiteY22" fmla="*/ 798728 h 3331067"/>
                  <a:gd name="connsiteX23" fmla="*/ 789392 w 2584803"/>
                  <a:gd name="connsiteY23" fmla="*/ 815700 h 3331067"/>
                  <a:gd name="connsiteX24" fmla="*/ 781406 w 2584803"/>
                  <a:gd name="connsiteY24" fmla="*/ 909146 h 3331067"/>
                  <a:gd name="connsiteX25" fmla="*/ 771345 w 2584803"/>
                  <a:gd name="connsiteY25" fmla="*/ 907344 h 3331067"/>
                  <a:gd name="connsiteX26" fmla="*/ 737483 w 2584803"/>
                  <a:gd name="connsiteY26" fmla="*/ 909609 h 3331067"/>
                  <a:gd name="connsiteX27" fmla="*/ 613186 w 2584803"/>
                  <a:gd name="connsiteY27" fmla="*/ 1145948 h 3331067"/>
                  <a:gd name="connsiteX28" fmla="*/ 816913 w 2584803"/>
                  <a:gd name="connsiteY28" fmla="*/ 1318581 h 3331067"/>
                  <a:gd name="connsiteX29" fmla="*/ 849162 w 2584803"/>
                  <a:gd name="connsiteY29" fmla="*/ 1308005 h 3331067"/>
                  <a:gd name="connsiteX30" fmla="*/ 857429 w 2584803"/>
                  <a:gd name="connsiteY30" fmla="*/ 1302811 h 3331067"/>
                  <a:gd name="connsiteX31" fmla="*/ 859944 w 2584803"/>
                  <a:gd name="connsiteY31" fmla="*/ 1313739 h 3331067"/>
                  <a:gd name="connsiteX32" fmla="*/ 1296736 w 2584803"/>
                  <a:gd name="connsiteY32" fmla="*/ 1697471 h 3331067"/>
                  <a:gd name="connsiteX33" fmla="*/ 1733528 w 2584803"/>
                  <a:gd name="connsiteY33" fmla="*/ 1313739 h 3331067"/>
                  <a:gd name="connsiteX34" fmla="*/ 1737746 w 2584803"/>
                  <a:gd name="connsiteY34" fmla="*/ 1295403 h 3331067"/>
                  <a:gd name="connsiteX35" fmla="*/ 1764326 w 2584803"/>
                  <a:gd name="connsiteY35" fmla="*/ 1304120 h 3331067"/>
                  <a:gd name="connsiteX36" fmla="*/ 1968055 w 2584803"/>
                  <a:gd name="connsiteY36" fmla="*/ 1131487 h 3331067"/>
                  <a:gd name="connsiteX37" fmla="*/ 1843757 w 2584803"/>
                  <a:gd name="connsiteY37" fmla="*/ 895147 h 3331067"/>
                  <a:gd name="connsiteX38" fmla="*/ 1809897 w 2584803"/>
                  <a:gd name="connsiteY38" fmla="*/ 892881 h 3331067"/>
                  <a:gd name="connsiteX39" fmla="*/ 1802645 w 2584803"/>
                  <a:gd name="connsiteY39" fmla="*/ 894182 h 3331067"/>
                  <a:gd name="connsiteX40" fmla="*/ 1795937 w 2584803"/>
                  <a:gd name="connsiteY40" fmla="*/ 815700 h 3331067"/>
                  <a:gd name="connsiteX41" fmla="*/ 1787571 w 2584803"/>
                  <a:gd name="connsiteY41" fmla="*/ 783911 h 3331067"/>
                  <a:gd name="connsiteX42" fmla="*/ 1722751 w 2584803"/>
                  <a:gd name="connsiteY42" fmla="*/ 791804 h 3331067"/>
                  <a:gd name="connsiteX43" fmla="*/ 1345816 w 2584803"/>
                  <a:gd name="connsiteY43" fmla="*/ 729295 h 3331067"/>
                  <a:gd name="connsiteX44" fmla="*/ 1075164 w 2584803"/>
                  <a:gd name="connsiteY44" fmla="*/ 599203 h 3331067"/>
                  <a:gd name="connsiteX45" fmla="*/ 1326571 w 2584803"/>
                  <a:gd name="connsiteY45" fmla="*/ 1 h 3331067"/>
                  <a:gd name="connsiteX46" fmla="*/ 1389553 w 2584803"/>
                  <a:gd name="connsiteY46" fmla="*/ 2810 h 3331067"/>
                  <a:gd name="connsiteX47" fmla="*/ 1744007 w 2584803"/>
                  <a:gd name="connsiteY47" fmla="*/ 133633 h 3331067"/>
                  <a:gd name="connsiteX48" fmla="*/ 1946449 w 2584803"/>
                  <a:gd name="connsiteY48" fmla="*/ 440702 h 3331067"/>
                  <a:gd name="connsiteX49" fmla="*/ 1946477 w 2584803"/>
                  <a:gd name="connsiteY49" fmla="*/ 441565 h 3331067"/>
                  <a:gd name="connsiteX50" fmla="*/ 1950003 w 2584803"/>
                  <a:gd name="connsiteY50" fmla="*/ 451589 h 3331067"/>
                  <a:gd name="connsiteX51" fmla="*/ 1974011 w 2584803"/>
                  <a:gd name="connsiteY51" fmla="*/ 581676 h 3331067"/>
                  <a:gd name="connsiteX52" fmla="*/ 1972885 w 2584803"/>
                  <a:gd name="connsiteY52" fmla="*/ 702105 h 3331067"/>
                  <a:gd name="connsiteX53" fmla="*/ 1962885 w 2584803"/>
                  <a:gd name="connsiteY53" fmla="*/ 745887 h 3331067"/>
                  <a:gd name="connsiteX54" fmla="*/ 1964297 w 2584803"/>
                  <a:gd name="connsiteY54" fmla="*/ 758619 h 3331067"/>
                  <a:gd name="connsiteX55" fmla="*/ 1965869 w 2584803"/>
                  <a:gd name="connsiteY55" fmla="*/ 824392 h 3331067"/>
                  <a:gd name="connsiteX56" fmla="*/ 1964055 w 2584803"/>
                  <a:gd name="connsiteY56" fmla="*/ 855493 h 3331067"/>
                  <a:gd name="connsiteX57" fmla="*/ 1990586 w 2584803"/>
                  <a:gd name="connsiteY57" fmla="*/ 873423 h 3331067"/>
                  <a:gd name="connsiteX58" fmla="*/ 2064453 w 2584803"/>
                  <a:gd name="connsiteY58" fmla="*/ 1020041 h 3331067"/>
                  <a:gd name="connsiteX59" fmla="*/ 2029054 w 2584803"/>
                  <a:gd name="connsiteY59" fmla="*/ 1249744 h 3331067"/>
                  <a:gd name="connsiteX60" fmla="*/ 1832417 w 2584803"/>
                  <a:gd name="connsiteY60" fmla="*/ 1403431 h 3331067"/>
                  <a:gd name="connsiteX61" fmla="*/ 1819243 w 2584803"/>
                  <a:gd name="connsiteY61" fmla="*/ 1401981 h 3331067"/>
                  <a:gd name="connsiteX62" fmla="*/ 1797084 w 2584803"/>
                  <a:gd name="connsiteY62" fmla="*/ 1459426 h 3331067"/>
                  <a:gd name="connsiteX63" fmla="*/ 1300810 w 2584803"/>
                  <a:gd name="connsiteY63" fmla="*/ 1819099 h 3331067"/>
                  <a:gd name="connsiteX64" fmla="*/ 804535 w 2584803"/>
                  <a:gd name="connsiteY64" fmla="*/ 1459424 h 3331067"/>
                  <a:gd name="connsiteX65" fmla="*/ 781693 w 2584803"/>
                  <a:gd name="connsiteY65" fmla="*/ 1400203 h 3331067"/>
                  <a:gd name="connsiteX66" fmla="*/ 752386 w 2584803"/>
                  <a:gd name="connsiteY66" fmla="*/ 1403431 h 3331067"/>
                  <a:gd name="connsiteX67" fmla="*/ 555750 w 2584803"/>
                  <a:gd name="connsiteY67" fmla="*/ 1249744 h 3331067"/>
                  <a:gd name="connsiteX68" fmla="*/ 520350 w 2584803"/>
                  <a:gd name="connsiteY68" fmla="*/ 1020042 h 3331067"/>
                  <a:gd name="connsiteX69" fmla="*/ 568557 w 2584803"/>
                  <a:gd name="connsiteY69" fmla="*/ 900551 h 3331067"/>
                  <a:gd name="connsiteX70" fmla="*/ 604197 w 2584803"/>
                  <a:gd name="connsiteY70" fmla="*/ 866629 h 3331067"/>
                  <a:gd name="connsiteX71" fmla="*/ 604314 w 2584803"/>
                  <a:gd name="connsiteY71" fmla="*/ 864449 h 3331067"/>
                  <a:gd name="connsiteX72" fmla="*/ 624134 w 2584803"/>
                  <a:gd name="connsiteY72" fmla="*/ 782355 h 3331067"/>
                  <a:gd name="connsiteX73" fmla="*/ 597405 w 2584803"/>
                  <a:gd name="connsiteY73" fmla="*/ 747030 h 3331067"/>
                  <a:gd name="connsiteX74" fmla="*/ 568745 w 2584803"/>
                  <a:gd name="connsiteY74" fmla="*/ 589582 h 3331067"/>
                  <a:gd name="connsiteX75" fmla="*/ 650788 w 2584803"/>
                  <a:gd name="connsiteY75" fmla="*/ 372128 h 3331067"/>
                  <a:gd name="connsiteX76" fmla="*/ 753715 w 2584803"/>
                  <a:gd name="connsiteY76" fmla="*/ 290824 h 3331067"/>
                  <a:gd name="connsiteX77" fmla="*/ 767587 w 2584803"/>
                  <a:gd name="connsiteY77" fmla="*/ 287571 h 3331067"/>
                  <a:gd name="connsiteX78" fmla="*/ 798770 w 2584803"/>
                  <a:gd name="connsiteY78" fmla="*/ 273004 h 3331067"/>
                  <a:gd name="connsiteX79" fmla="*/ 873375 w 2584803"/>
                  <a:gd name="connsiteY79" fmla="*/ 260238 h 3331067"/>
                  <a:gd name="connsiteX80" fmla="*/ 882265 w 2584803"/>
                  <a:gd name="connsiteY80" fmla="*/ 241600 h 3331067"/>
                  <a:gd name="connsiteX81" fmla="*/ 954139 w 2584803"/>
                  <a:gd name="connsiteY81" fmla="*/ 150296 h 3331067"/>
                  <a:gd name="connsiteX82" fmla="*/ 967570 w 2584803"/>
                  <a:gd name="connsiteY82" fmla="*/ 139623 h 3331067"/>
                  <a:gd name="connsiteX83" fmla="*/ 974990 w 2584803"/>
                  <a:gd name="connsiteY83" fmla="*/ 130424 h 3331067"/>
                  <a:gd name="connsiteX84" fmla="*/ 1264263 w 2584803"/>
                  <a:gd name="connsiteY84" fmla="*/ 3107 h 3331067"/>
                  <a:gd name="connsiteX85" fmla="*/ 1326571 w 2584803"/>
                  <a:gd name="connsiteY85" fmla="*/ 1 h 33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84803" h="3331067">
                    <a:moveTo>
                      <a:pt x="1300832" y="1907973"/>
                    </a:moveTo>
                    <a:lnTo>
                      <a:pt x="1438976" y="2043648"/>
                    </a:lnTo>
                    <a:lnTo>
                      <a:pt x="1336156" y="2148338"/>
                    </a:lnTo>
                    <a:lnTo>
                      <a:pt x="1449310" y="2601564"/>
                    </a:lnTo>
                    <a:lnTo>
                      <a:pt x="1307157" y="2872277"/>
                    </a:lnTo>
                    <a:lnTo>
                      <a:pt x="1178052" y="2598944"/>
                    </a:lnTo>
                    <a:lnTo>
                      <a:pt x="1266735" y="2145881"/>
                    </a:lnTo>
                    <a:lnTo>
                      <a:pt x="1165155" y="2046117"/>
                    </a:lnTo>
                    <a:close/>
                    <a:moveTo>
                      <a:pt x="642738" y="1755599"/>
                    </a:moveTo>
                    <a:lnTo>
                      <a:pt x="647255" y="1755599"/>
                    </a:lnTo>
                    <a:lnTo>
                      <a:pt x="1292402" y="3222807"/>
                    </a:lnTo>
                    <a:lnTo>
                      <a:pt x="1937549" y="1755599"/>
                    </a:lnTo>
                    <a:lnTo>
                      <a:pt x="1942067" y="1755599"/>
                    </a:lnTo>
                    <a:cubicBezTo>
                      <a:pt x="2297040" y="1755599"/>
                      <a:pt x="2584803" y="1994774"/>
                      <a:pt x="2584803" y="2289812"/>
                    </a:cubicBezTo>
                    <a:lnTo>
                      <a:pt x="2584803" y="3331067"/>
                    </a:lnTo>
                    <a:lnTo>
                      <a:pt x="0" y="3331067"/>
                    </a:lnTo>
                    <a:lnTo>
                      <a:pt x="0" y="2289812"/>
                    </a:lnTo>
                    <a:cubicBezTo>
                      <a:pt x="0" y="1994774"/>
                      <a:pt x="287764" y="1755599"/>
                      <a:pt x="642738" y="1755599"/>
                    </a:cubicBezTo>
                    <a:close/>
                    <a:moveTo>
                      <a:pt x="1021957" y="559263"/>
                    </a:moveTo>
                    <a:lnTo>
                      <a:pt x="1018649" y="571776"/>
                    </a:lnTo>
                    <a:cubicBezTo>
                      <a:pt x="1001665" y="615262"/>
                      <a:pt x="973290" y="660237"/>
                      <a:pt x="934753" y="701116"/>
                    </a:cubicBezTo>
                    <a:cubicBezTo>
                      <a:pt x="896218" y="741994"/>
                      <a:pt x="852995" y="772972"/>
                      <a:pt x="810585" y="792490"/>
                    </a:cubicBezTo>
                    <a:lnTo>
                      <a:pt x="793859" y="798728"/>
                    </a:lnTo>
                    <a:lnTo>
                      <a:pt x="789392" y="815700"/>
                    </a:lnTo>
                    <a:lnTo>
                      <a:pt x="781406" y="909146"/>
                    </a:lnTo>
                    <a:lnTo>
                      <a:pt x="771345" y="907344"/>
                    </a:lnTo>
                    <a:cubicBezTo>
                      <a:pt x="760140" y="906693"/>
                      <a:pt x="748806" y="907409"/>
                      <a:pt x="737483" y="909609"/>
                    </a:cubicBezTo>
                    <a:cubicBezTo>
                      <a:pt x="646902" y="927202"/>
                      <a:pt x="591253" y="1033015"/>
                      <a:pt x="613186" y="1145948"/>
                    </a:cubicBezTo>
                    <a:cubicBezTo>
                      <a:pt x="635120" y="1258884"/>
                      <a:pt x="726333" y="1336173"/>
                      <a:pt x="816913" y="1318581"/>
                    </a:cubicBezTo>
                    <a:cubicBezTo>
                      <a:pt x="828237" y="1316382"/>
                      <a:pt x="839015" y="1312805"/>
                      <a:pt x="849162" y="1308005"/>
                    </a:cubicBezTo>
                    <a:lnTo>
                      <a:pt x="857429" y="1302811"/>
                    </a:lnTo>
                    <a:lnTo>
                      <a:pt x="859944" y="1313739"/>
                    </a:lnTo>
                    <a:cubicBezTo>
                      <a:pt x="928584" y="1538458"/>
                      <a:pt x="1098276" y="1697471"/>
                      <a:pt x="1296736" y="1697471"/>
                    </a:cubicBezTo>
                    <a:cubicBezTo>
                      <a:pt x="1495198" y="1697472"/>
                      <a:pt x="1664887" y="1538458"/>
                      <a:pt x="1733528" y="1313739"/>
                    </a:cubicBezTo>
                    <a:lnTo>
                      <a:pt x="1737746" y="1295403"/>
                    </a:lnTo>
                    <a:lnTo>
                      <a:pt x="1764326" y="1304120"/>
                    </a:lnTo>
                    <a:cubicBezTo>
                      <a:pt x="1854910" y="1321712"/>
                      <a:pt x="1946121" y="1244422"/>
                      <a:pt x="1968055" y="1131487"/>
                    </a:cubicBezTo>
                    <a:cubicBezTo>
                      <a:pt x="1989988" y="1018552"/>
                      <a:pt x="1934338" y="912740"/>
                      <a:pt x="1843757" y="895147"/>
                    </a:cubicBezTo>
                    <a:cubicBezTo>
                      <a:pt x="1832436" y="892948"/>
                      <a:pt x="1821102" y="892232"/>
                      <a:pt x="1809897" y="892881"/>
                    </a:cubicBezTo>
                    <a:lnTo>
                      <a:pt x="1802645" y="894182"/>
                    </a:lnTo>
                    <a:lnTo>
                      <a:pt x="1795937" y="815700"/>
                    </a:lnTo>
                    <a:lnTo>
                      <a:pt x="1787571" y="783911"/>
                    </a:lnTo>
                    <a:lnTo>
                      <a:pt x="1722751" y="791804"/>
                    </a:lnTo>
                    <a:cubicBezTo>
                      <a:pt x="1619069" y="797059"/>
                      <a:pt x="1485231" y="776637"/>
                      <a:pt x="1345816" y="729295"/>
                    </a:cubicBezTo>
                    <a:cubicBezTo>
                      <a:pt x="1241254" y="693789"/>
                      <a:pt x="1148402" y="648181"/>
                      <a:pt x="1075164" y="599203"/>
                    </a:cubicBezTo>
                    <a:close/>
                    <a:moveTo>
                      <a:pt x="1326571" y="1"/>
                    </a:moveTo>
                    <a:cubicBezTo>
                      <a:pt x="1347492" y="-38"/>
                      <a:pt x="1368522" y="907"/>
                      <a:pt x="1389553" y="2810"/>
                    </a:cubicBezTo>
                    <a:cubicBezTo>
                      <a:pt x="1515743" y="14216"/>
                      <a:pt x="1641945" y="60015"/>
                      <a:pt x="1744007" y="133633"/>
                    </a:cubicBezTo>
                    <a:cubicBezTo>
                      <a:pt x="1863814" y="220051"/>
                      <a:pt x="1933490" y="331817"/>
                      <a:pt x="1946449" y="440702"/>
                    </a:cubicBezTo>
                    <a:lnTo>
                      <a:pt x="1946477" y="441565"/>
                    </a:lnTo>
                    <a:lnTo>
                      <a:pt x="1950003" y="451589"/>
                    </a:lnTo>
                    <a:cubicBezTo>
                      <a:pt x="1961752" y="494204"/>
                      <a:pt x="1969976" y="538757"/>
                      <a:pt x="1974011" y="581676"/>
                    </a:cubicBezTo>
                    <a:cubicBezTo>
                      <a:pt x="1978385" y="628189"/>
                      <a:pt x="1977669" y="668820"/>
                      <a:pt x="1972885" y="702105"/>
                    </a:cubicBezTo>
                    <a:lnTo>
                      <a:pt x="1962885" y="745887"/>
                    </a:lnTo>
                    <a:lnTo>
                      <a:pt x="1964297" y="758619"/>
                    </a:lnTo>
                    <a:cubicBezTo>
                      <a:pt x="1965794" y="780769"/>
                      <a:pt x="1966329" y="802844"/>
                      <a:pt x="1965869" y="824392"/>
                    </a:cubicBezTo>
                    <a:lnTo>
                      <a:pt x="1964055" y="855493"/>
                    </a:lnTo>
                    <a:lnTo>
                      <a:pt x="1990586" y="873423"/>
                    </a:lnTo>
                    <a:cubicBezTo>
                      <a:pt x="2027422" y="904863"/>
                      <a:pt x="2054346" y="955703"/>
                      <a:pt x="2064453" y="1020041"/>
                    </a:cubicBezTo>
                    <a:cubicBezTo>
                      <a:pt x="2076220" y="1094944"/>
                      <a:pt x="2063354" y="1178433"/>
                      <a:pt x="2029054" y="1249744"/>
                    </a:cubicBezTo>
                    <a:cubicBezTo>
                      <a:pt x="1983291" y="1344889"/>
                      <a:pt x="1907025" y="1403166"/>
                      <a:pt x="1832417" y="1403431"/>
                    </a:cubicBezTo>
                    <a:lnTo>
                      <a:pt x="1819243" y="1401981"/>
                    </a:lnTo>
                    <a:lnTo>
                      <a:pt x="1797084" y="1459426"/>
                    </a:lnTo>
                    <a:cubicBezTo>
                      <a:pt x="1695309" y="1675058"/>
                      <a:pt x="1511126" y="1819098"/>
                      <a:pt x="1300810" y="1819099"/>
                    </a:cubicBezTo>
                    <a:cubicBezTo>
                      <a:pt x="1090493" y="1819098"/>
                      <a:pt x="906310" y="1675058"/>
                      <a:pt x="804535" y="1459424"/>
                    </a:cubicBezTo>
                    <a:lnTo>
                      <a:pt x="781693" y="1400203"/>
                    </a:lnTo>
                    <a:lnTo>
                      <a:pt x="752386" y="1403431"/>
                    </a:lnTo>
                    <a:cubicBezTo>
                      <a:pt x="677780" y="1403168"/>
                      <a:pt x="601516" y="1344889"/>
                      <a:pt x="555750" y="1249744"/>
                    </a:cubicBezTo>
                    <a:cubicBezTo>
                      <a:pt x="521451" y="1178435"/>
                      <a:pt x="508583" y="1094945"/>
                      <a:pt x="520350" y="1020042"/>
                    </a:cubicBezTo>
                    <a:cubicBezTo>
                      <a:pt x="527930" y="971789"/>
                      <a:pt x="544972" y="931128"/>
                      <a:pt x="568557" y="900551"/>
                    </a:cubicBezTo>
                    <a:lnTo>
                      <a:pt x="604197" y="866629"/>
                    </a:lnTo>
                    <a:lnTo>
                      <a:pt x="604314" y="864449"/>
                    </a:lnTo>
                    <a:lnTo>
                      <a:pt x="624134" y="782355"/>
                    </a:lnTo>
                    <a:lnTo>
                      <a:pt x="597405" y="747030"/>
                    </a:lnTo>
                    <a:cubicBezTo>
                      <a:pt x="575455" y="704394"/>
                      <a:pt x="564804" y="649783"/>
                      <a:pt x="568745" y="589582"/>
                    </a:cubicBezTo>
                    <a:cubicBezTo>
                      <a:pt x="573914" y="510619"/>
                      <a:pt x="603733" y="431583"/>
                      <a:pt x="650788" y="372128"/>
                    </a:cubicBezTo>
                    <a:cubicBezTo>
                      <a:pt x="681733" y="333030"/>
                      <a:pt x="717377" y="305669"/>
                      <a:pt x="753715" y="290824"/>
                    </a:cubicBezTo>
                    <a:lnTo>
                      <a:pt x="767587" y="287571"/>
                    </a:lnTo>
                    <a:lnTo>
                      <a:pt x="798770" y="273004"/>
                    </a:lnTo>
                    <a:lnTo>
                      <a:pt x="873375" y="260238"/>
                    </a:lnTo>
                    <a:lnTo>
                      <a:pt x="882265" y="241600"/>
                    </a:lnTo>
                    <a:cubicBezTo>
                      <a:pt x="901865" y="207179"/>
                      <a:pt x="926257" y="175982"/>
                      <a:pt x="954139" y="150296"/>
                    </a:cubicBezTo>
                    <a:lnTo>
                      <a:pt x="967570" y="139623"/>
                    </a:lnTo>
                    <a:lnTo>
                      <a:pt x="974990" y="130424"/>
                    </a:lnTo>
                    <a:cubicBezTo>
                      <a:pt x="1040386" y="62246"/>
                      <a:pt x="1140605" y="15374"/>
                      <a:pt x="1264263" y="3107"/>
                    </a:cubicBezTo>
                    <a:cubicBezTo>
                      <a:pt x="1284845" y="1067"/>
                      <a:pt x="1305654" y="41"/>
                      <a:pt x="1326571" y="1"/>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43" name="Group 42"/>
            <p:cNvGrpSpPr/>
            <p:nvPr/>
          </p:nvGrpSpPr>
          <p:grpSpPr>
            <a:xfrm>
              <a:off x="2976730" y="1339340"/>
              <a:ext cx="505177" cy="505177"/>
              <a:chOff x="7781643" y="1550365"/>
              <a:chExt cx="548640" cy="548640"/>
            </a:xfrm>
          </p:grpSpPr>
          <p:sp>
            <p:nvSpPr>
              <p:cNvPr id="44" name="Oval 43"/>
              <p:cNvSpPr>
                <a:spLocks noChangeAspect="1"/>
              </p:cNvSpPr>
              <p:nvPr/>
            </p:nvSpPr>
            <p:spPr>
              <a:xfrm>
                <a:off x="7781643" y="1550365"/>
                <a:ext cx="548640" cy="54864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Freeform 44"/>
              <p:cNvSpPr>
                <a:spLocks noChangeAspect="1"/>
              </p:cNvSpPr>
              <p:nvPr/>
            </p:nvSpPr>
            <p:spPr>
              <a:xfrm>
                <a:off x="7914054" y="1614910"/>
                <a:ext cx="283818" cy="365760"/>
              </a:xfrm>
              <a:custGeom>
                <a:avLst/>
                <a:gdLst>
                  <a:gd name="connsiteX0" fmla="*/ 1300832 w 2584803"/>
                  <a:gd name="connsiteY0" fmla="*/ 1907973 h 3331067"/>
                  <a:gd name="connsiteX1" fmla="*/ 1438976 w 2584803"/>
                  <a:gd name="connsiteY1" fmla="*/ 2043648 h 3331067"/>
                  <a:gd name="connsiteX2" fmla="*/ 1336156 w 2584803"/>
                  <a:gd name="connsiteY2" fmla="*/ 2148338 h 3331067"/>
                  <a:gd name="connsiteX3" fmla="*/ 1449310 w 2584803"/>
                  <a:gd name="connsiteY3" fmla="*/ 2601564 h 3331067"/>
                  <a:gd name="connsiteX4" fmla="*/ 1307157 w 2584803"/>
                  <a:gd name="connsiteY4" fmla="*/ 2872277 h 3331067"/>
                  <a:gd name="connsiteX5" fmla="*/ 1178052 w 2584803"/>
                  <a:gd name="connsiteY5" fmla="*/ 2598944 h 3331067"/>
                  <a:gd name="connsiteX6" fmla="*/ 1266735 w 2584803"/>
                  <a:gd name="connsiteY6" fmla="*/ 2145881 h 3331067"/>
                  <a:gd name="connsiteX7" fmla="*/ 1165155 w 2584803"/>
                  <a:gd name="connsiteY7" fmla="*/ 2046117 h 3331067"/>
                  <a:gd name="connsiteX8" fmla="*/ 642738 w 2584803"/>
                  <a:gd name="connsiteY8" fmla="*/ 1755599 h 3331067"/>
                  <a:gd name="connsiteX9" fmla="*/ 647255 w 2584803"/>
                  <a:gd name="connsiteY9" fmla="*/ 1755599 h 3331067"/>
                  <a:gd name="connsiteX10" fmla="*/ 1292402 w 2584803"/>
                  <a:gd name="connsiteY10" fmla="*/ 3222807 h 3331067"/>
                  <a:gd name="connsiteX11" fmla="*/ 1937549 w 2584803"/>
                  <a:gd name="connsiteY11" fmla="*/ 1755599 h 3331067"/>
                  <a:gd name="connsiteX12" fmla="*/ 1942067 w 2584803"/>
                  <a:gd name="connsiteY12" fmla="*/ 1755599 h 3331067"/>
                  <a:gd name="connsiteX13" fmla="*/ 2584803 w 2584803"/>
                  <a:gd name="connsiteY13" fmla="*/ 2289812 h 3331067"/>
                  <a:gd name="connsiteX14" fmla="*/ 2584803 w 2584803"/>
                  <a:gd name="connsiteY14" fmla="*/ 3331067 h 3331067"/>
                  <a:gd name="connsiteX15" fmla="*/ 0 w 2584803"/>
                  <a:gd name="connsiteY15" fmla="*/ 3331067 h 3331067"/>
                  <a:gd name="connsiteX16" fmla="*/ 0 w 2584803"/>
                  <a:gd name="connsiteY16" fmla="*/ 2289812 h 3331067"/>
                  <a:gd name="connsiteX17" fmla="*/ 642738 w 2584803"/>
                  <a:gd name="connsiteY17" fmla="*/ 1755599 h 3331067"/>
                  <a:gd name="connsiteX18" fmla="*/ 1021957 w 2584803"/>
                  <a:gd name="connsiteY18" fmla="*/ 559263 h 3331067"/>
                  <a:gd name="connsiteX19" fmla="*/ 1018649 w 2584803"/>
                  <a:gd name="connsiteY19" fmla="*/ 571776 h 3331067"/>
                  <a:gd name="connsiteX20" fmla="*/ 934753 w 2584803"/>
                  <a:gd name="connsiteY20" fmla="*/ 701116 h 3331067"/>
                  <a:gd name="connsiteX21" fmla="*/ 810585 w 2584803"/>
                  <a:gd name="connsiteY21" fmla="*/ 792490 h 3331067"/>
                  <a:gd name="connsiteX22" fmla="*/ 793859 w 2584803"/>
                  <a:gd name="connsiteY22" fmla="*/ 798728 h 3331067"/>
                  <a:gd name="connsiteX23" fmla="*/ 789392 w 2584803"/>
                  <a:gd name="connsiteY23" fmla="*/ 815700 h 3331067"/>
                  <a:gd name="connsiteX24" fmla="*/ 781406 w 2584803"/>
                  <a:gd name="connsiteY24" fmla="*/ 909146 h 3331067"/>
                  <a:gd name="connsiteX25" fmla="*/ 771345 w 2584803"/>
                  <a:gd name="connsiteY25" fmla="*/ 907344 h 3331067"/>
                  <a:gd name="connsiteX26" fmla="*/ 737483 w 2584803"/>
                  <a:gd name="connsiteY26" fmla="*/ 909609 h 3331067"/>
                  <a:gd name="connsiteX27" fmla="*/ 613186 w 2584803"/>
                  <a:gd name="connsiteY27" fmla="*/ 1145948 h 3331067"/>
                  <a:gd name="connsiteX28" fmla="*/ 816913 w 2584803"/>
                  <a:gd name="connsiteY28" fmla="*/ 1318581 h 3331067"/>
                  <a:gd name="connsiteX29" fmla="*/ 849162 w 2584803"/>
                  <a:gd name="connsiteY29" fmla="*/ 1308005 h 3331067"/>
                  <a:gd name="connsiteX30" fmla="*/ 857429 w 2584803"/>
                  <a:gd name="connsiteY30" fmla="*/ 1302811 h 3331067"/>
                  <a:gd name="connsiteX31" fmla="*/ 859944 w 2584803"/>
                  <a:gd name="connsiteY31" fmla="*/ 1313739 h 3331067"/>
                  <a:gd name="connsiteX32" fmla="*/ 1296736 w 2584803"/>
                  <a:gd name="connsiteY32" fmla="*/ 1697471 h 3331067"/>
                  <a:gd name="connsiteX33" fmla="*/ 1733528 w 2584803"/>
                  <a:gd name="connsiteY33" fmla="*/ 1313739 h 3331067"/>
                  <a:gd name="connsiteX34" fmla="*/ 1737746 w 2584803"/>
                  <a:gd name="connsiteY34" fmla="*/ 1295403 h 3331067"/>
                  <a:gd name="connsiteX35" fmla="*/ 1764326 w 2584803"/>
                  <a:gd name="connsiteY35" fmla="*/ 1304120 h 3331067"/>
                  <a:gd name="connsiteX36" fmla="*/ 1968055 w 2584803"/>
                  <a:gd name="connsiteY36" fmla="*/ 1131487 h 3331067"/>
                  <a:gd name="connsiteX37" fmla="*/ 1843757 w 2584803"/>
                  <a:gd name="connsiteY37" fmla="*/ 895147 h 3331067"/>
                  <a:gd name="connsiteX38" fmla="*/ 1809897 w 2584803"/>
                  <a:gd name="connsiteY38" fmla="*/ 892881 h 3331067"/>
                  <a:gd name="connsiteX39" fmla="*/ 1802645 w 2584803"/>
                  <a:gd name="connsiteY39" fmla="*/ 894182 h 3331067"/>
                  <a:gd name="connsiteX40" fmla="*/ 1795937 w 2584803"/>
                  <a:gd name="connsiteY40" fmla="*/ 815700 h 3331067"/>
                  <a:gd name="connsiteX41" fmla="*/ 1787571 w 2584803"/>
                  <a:gd name="connsiteY41" fmla="*/ 783911 h 3331067"/>
                  <a:gd name="connsiteX42" fmla="*/ 1722751 w 2584803"/>
                  <a:gd name="connsiteY42" fmla="*/ 791804 h 3331067"/>
                  <a:gd name="connsiteX43" fmla="*/ 1345816 w 2584803"/>
                  <a:gd name="connsiteY43" fmla="*/ 729295 h 3331067"/>
                  <a:gd name="connsiteX44" fmla="*/ 1075164 w 2584803"/>
                  <a:gd name="connsiteY44" fmla="*/ 599203 h 3331067"/>
                  <a:gd name="connsiteX45" fmla="*/ 1326571 w 2584803"/>
                  <a:gd name="connsiteY45" fmla="*/ 1 h 3331067"/>
                  <a:gd name="connsiteX46" fmla="*/ 1389553 w 2584803"/>
                  <a:gd name="connsiteY46" fmla="*/ 2810 h 3331067"/>
                  <a:gd name="connsiteX47" fmla="*/ 1744007 w 2584803"/>
                  <a:gd name="connsiteY47" fmla="*/ 133633 h 3331067"/>
                  <a:gd name="connsiteX48" fmla="*/ 1946449 w 2584803"/>
                  <a:gd name="connsiteY48" fmla="*/ 440702 h 3331067"/>
                  <a:gd name="connsiteX49" fmla="*/ 1946477 w 2584803"/>
                  <a:gd name="connsiteY49" fmla="*/ 441565 h 3331067"/>
                  <a:gd name="connsiteX50" fmla="*/ 1950003 w 2584803"/>
                  <a:gd name="connsiteY50" fmla="*/ 451589 h 3331067"/>
                  <a:gd name="connsiteX51" fmla="*/ 1974011 w 2584803"/>
                  <a:gd name="connsiteY51" fmla="*/ 581676 h 3331067"/>
                  <a:gd name="connsiteX52" fmla="*/ 1972885 w 2584803"/>
                  <a:gd name="connsiteY52" fmla="*/ 702105 h 3331067"/>
                  <a:gd name="connsiteX53" fmla="*/ 1962885 w 2584803"/>
                  <a:gd name="connsiteY53" fmla="*/ 745887 h 3331067"/>
                  <a:gd name="connsiteX54" fmla="*/ 1964297 w 2584803"/>
                  <a:gd name="connsiteY54" fmla="*/ 758619 h 3331067"/>
                  <a:gd name="connsiteX55" fmla="*/ 1965869 w 2584803"/>
                  <a:gd name="connsiteY55" fmla="*/ 824392 h 3331067"/>
                  <a:gd name="connsiteX56" fmla="*/ 1964055 w 2584803"/>
                  <a:gd name="connsiteY56" fmla="*/ 855493 h 3331067"/>
                  <a:gd name="connsiteX57" fmla="*/ 1990586 w 2584803"/>
                  <a:gd name="connsiteY57" fmla="*/ 873423 h 3331067"/>
                  <a:gd name="connsiteX58" fmla="*/ 2064453 w 2584803"/>
                  <a:gd name="connsiteY58" fmla="*/ 1020041 h 3331067"/>
                  <a:gd name="connsiteX59" fmla="*/ 2029054 w 2584803"/>
                  <a:gd name="connsiteY59" fmla="*/ 1249744 h 3331067"/>
                  <a:gd name="connsiteX60" fmla="*/ 1832417 w 2584803"/>
                  <a:gd name="connsiteY60" fmla="*/ 1403431 h 3331067"/>
                  <a:gd name="connsiteX61" fmla="*/ 1819243 w 2584803"/>
                  <a:gd name="connsiteY61" fmla="*/ 1401981 h 3331067"/>
                  <a:gd name="connsiteX62" fmla="*/ 1797084 w 2584803"/>
                  <a:gd name="connsiteY62" fmla="*/ 1459426 h 3331067"/>
                  <a:gd name="connsiteX63" fmla="*/ 1300810 w 2584803"/>
                  <a:gd name="connsiteY63" fmla="*/ 1819099 h 3331067"/>
                  <a:gd name="connsiteX64" fmla="*/ 804535 w 2584803"/>
                  <a:gd name="connsiteY64" fmla="*/ 1459424 h 3331067"/>
                  <a:gd name="connsiteX65" fmla="*/ 781693 w 2584803"/>
                  <a:gd name="connsiteY65" fmla="*/ 1400203 h 3331067"/>
                  <a:gd name="connsiteX66" fmla="*/ 752386 w 2584803"/>
                  <a:gd name="connsiteY66" fmla="*/ 1403431 h 3331067"/>
                  <a:gd name="connsiteX67" fmla="*/ 555750 w 2584803"/>
                  <a:gd name="connsiteY67" fmla="*/ 1249744 h 3331067"/>
                  <a:gd name="connsiteX68" fmla="*/ 520350 w 2584803"/>
                  <a:gd name="connsiteY68" fmla="*/ 1020042 h 3331067"/>
                  <a:gd name="connsiteX69" fmla="*/ 568557 w 2584803"/>
                  <a:gd name="connsiteY69" fmla="*/ 900551 h 3331067"/>
                  <a:gd name="connsiteX70" fmla="*/ 604197 w 2584803"/>
                  <a:gd name="connsiteY70" fmla="*/ 866629 h 3331067"/>
                  <a:gd name="connsiteX71" fmla="*/ 604314 w 2584803"/>
                  <a:gd name="connsiteY71" fmla="*/ 864449 h 3331067"/>
                  <a:gd name="connsiteX72" fmla="*/ 624134 w 2584803"/>
                  <a:gd name="connsiteY72" fmla="*/ 782355 h 3331067"/>
                  <a:gd name="connsiteX73" fmla="*/ 597405 w 2584803"/>
                  <a:gd name="connsiteY73" fmla="*/ 747030 h 3331067"/>
                  <a:gd name="connsiteX74" fmla="*/ 568745 w 2584803"/>
                  <a:gd name="connsiteY74" fmla="*/ 589582 h 3331067"/>
                  <a:gd name="connsiteX75" fmla="*/ 650788 w 2584803"/>
                  <a:gd name="connsiteY75" fmla="*/ 372128 h 3331067"/>
                  <a:gd name="connsiteX76" fmla="*/ 753715 w 2584803"/>
                  <a:gd name="connsiteY76" fmla="*/ 290824 h 3331067"/>
                  <a:gd name="connsiteX77" fmla="*/ 767587 w 2584803"/>
                  <a:gd name="connsiteY77" fmla="*/ 287571 h 3331067"/>
                  <a:gd name="connsiteX78" fmla="*/ 798770 w 2584803"/>
                  <a:gd name="connsiteY78" fmla="*/ 273004 h 3331067"/>
                  <a:gd name="connsiteX79" fmla="*/ 873375 w 2584803"/>
                  <a:gd name="connsiteY79" fmla="*/ 260238 h 3331067"/>
                  <a:gd name="connsiteX80" fmla="*/ 882265 w 2584803"/>
                  <a:gd name="connsiteY80" fmla="*/ 241600 h 3331067"/>
                  <a:gd name="connsiteX81" fmla="*/ 954139 w 2584803"/>
                  <a:gd name="connsiteY81" fmla="*/ 150296 h 3331067"/>
                  <a:gd name="connsiteX82" fmla="*/ 967570 w 2584803"/>
                  <a:gd name="connsiteY82" fmla="*/ 139623 h 3331067"/>
                  <a:gd name="connsiteX83" fmla="*/ 974990 w 2584803"/>
                  <a:gd name="connsiteY83" fmla="*/ 130424 h 3331067"/>
                  <a:gd name="connsiteX84" fmla="*/ 1264263 w 2584803"/>
                  <a:gd name="connsiteY84" fmla="*/ 3107 h 3331067"/>
                  <a:gd name="connsiteX85" fmla="*/ 1326571 w 2584803"/>
                  <a:gd name="connsiteY85" fmla="*/ 1 h 33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84803" h="3331067">
                    <a:moveTo>
                      <a:pt x="1300832" y="1907973"/>
                    </a:moveTo>
                    <a:lnTo>
                      <a:pt x="1438976" y="2043648"/>
                    </a:lnTo>
                    <a:lnTo>
                      <a:pt x="1336156" y="2148338"/>
                    </a:lnTo>
                    <a:lnTo>
                      <a:pt x="1449310" y="2601564"/>
                    </a:lnTo>
                    <a:lnTo>
                      <a:pt x="1307157" y="2872277"/>
                    </a:lnTo>
                    <a:lnTo>
                      <a:pt x="1178052" y="2598944"/>
                    </a:lnTo>
                    <a:lnTo>
                      <a:pt x="1266735" y="2145881"/>
                    </a:lnTo>
                    <a:lnTo>
                      <a:pt x="1165155" y="2046117"/>
                    </a:lnTo>
                    <a:close/>
                    <a:moveTo>
                      <a:pt x="642738" y="1755599"/>
                    </a:moveTo>
                    <a:lnTo>
                      <a:pt x="647255" y="1755599"/>
                    </a:lnTo>
                    <a:lnTo>
                      <a:pt x="1292402" y="3222807"/>
                    </a:lnTo>
                    <a:lnTo>
                      <a:pt x="1937549" y="1755599"/>
                    </a:lnTo>
                    <a:lnTo>
                      <a:pt x="1942067" y="1755599"/>
                    </a:lnTo>
                    <a:cubicBezTo>
                      <a:pt x="2297040" y="1755599"/>
                      <a:pt x="2584803" y="1994774"/>
                      <a:pt x="2584803" y="2289812"/>
                    </a:cubicBezTo>
                    <a:lnTo>
                      <a:pt x="2584803" y="3331067"/>
                    </a:lnTo>
                    <a:lnTo>
                      <a:pt x="0" y="3331067"/>
                    </a:lnTo>
                    <a:lnTo>
                      <a:pt x="0" y="2289812"/>
                    </a:lnTo>
                    <a:cubicBezTo>
                      <a:pt x="0" y="1994774"/>
                      <a:pt x="287764" y="1755599"/>
                      <a:pt x="642738" y="1755599"/>
                    </a:cubicBezTo>
                    <a:close/>
                    <a:moveTo>
                      <a:pt x="1021957" y="559263"/>
                    </a:moveTo>
                    <a:lnTo>
                      <a:pt x="1018649" y="571776"/>
                    </a:lnTo>
                    <a:cubicBezTo>
                      <a:pt x="1001665" y="615262"/>
                      <a:pt x="973290" y="660237"/>
                      <a:pt x="934753" y="701116"/>
                    </a:cubicBezTo>
                    <a:cubicBezTo>
                      <a:pt x="896218" y="741994"/>
                      <a:pt x="852995" y="772972"/>
                      <a:pt x="810585" y="792490"/>
                    </a:cubicBezTo>
                    <a:lnTo>
                      <a:pt x="793859" y="798728"/>
                    </a:lnTo>
                    <a:lnTo>
                      <a:pt x="789392" y="815700"/>
                    </a:lnTo>
                    <a:lnTo>
                      <a:pt x="781406" y="909146"/>
                    </a:lnTo>
                    <a:lnTo>
                      <a:pt x="771345" y="907344"/>
                    </a:lnTo>
                    <a:cubicBezTo>
                      <a:pt x="760140" y="906693"/>
                      <a:pt x="748806" y="907409"/>
                      <a:pt x="737483" y="909609"/>
                    </a:cubicBezTo>
                    <a:cubicBezTo>
                      <a:pt x="646902" y="927202"/>
                      <a:pt x="591253" y="1033015"/>
                      <a:pt x="613186" y="1145948"/>
                    </a:cubicBezTo>
                    <a:cubicBezTo>
                      <a:pt x="635120" y="1258884"/>
                      <a:pt x="726333" y="1336173"/>
                      <a:pt x="816913" y="1318581"/>
                    </a:cubicBezTo>
                    <a:cubicBezTo>
                      <a:pt x="828237" y="1316382"/>
                      <a:pt x="839015" y="1312805"/>
                      <a:pt x="849162" y="1308005"/>
                    </a:cubicBezTo>
                    <a:lnTo>
                      <a:pt x="857429" y="1302811"/>
                    </a:lnTo>
                    <a:lnTo>
                      <a:pt x="859944" y="1313739"/>
                    </a:lnTo>
                    <a:cubicBezTo>
                      <a:pt x="928584" y="1538458"/>
                      <a:pt x="1098276" y="1697471"/>
                      <a:pt x="1296736" y="1697471"/>
                    </a:cubicBezTo>
                    <a:cubicBezTo>
                      <a:pt x="1495198" y="1697472"/>
                      <a:pt x="1664887" y="1538458"/>
                      <a:pt x="1733528" y="1313739"/>
                    </a:cubicBezTo>
                    <a:lnTo>
                      <a:pt x="1737746" y="1295403"/>
                    </a:lnTo>
                    <a:lnTo>
                      <a:pt x="1764326" y="1304120"/>
                    </a:lnTo>
                    <a:cubicBezTo>
                      <a:pt x="1854910" y="1321712"/>
                      <a:pt x="1946121" y="1244422"/>
                      <a:pt x="1968055" y="1131487"/>
                    </a:cubicBezTo>
                    <a:cubicBezTo>
                      <a:pt x="1989988" y="1018552"/>
                      <a:pt x="1934338" y="912740"/>
                      <a:pt x="1843757" y="895147"/>
                    </a:cubicBezTo>
                    <a:cubicBezTo>
                      <a:pt x="1832436" y="892948"/>
                      <a:pt x="1821102" y="892232"/>
                      <a:pt x="1809897" y="892881"/>
                    </a:cubicBezTo>
                    <a:lnTo>
                      <a:pt x="1802645" y="894182"/>
                    </a:lnTo>
                    <a:lnTo>
                      <a:pt x="1795937" y="815700"/>
                    </a:lnTo>
                    <a:lnTo>
                      <a:pt x="1787571" y="783911"/>
                    </a:lnTo>
                    <a:lnTo>
                      <a:pt x="1722751" y="791804"/>
                    </a:lnTo>
                    <a:cubicBezTo>
                      <a:pt x="1619069" y="797059"/>
                      <a:pt x="1485231" y="776637"/>
                      <a:pt x="1345816" y="729295"/>
                    </a:cubicBezTo>
                    <a:cubicBezTo>
                      <a:pt x="1241254" y="693789"/>
                      <a:pt x="1148402" y="648181"/>
                      <a:pt x="1075164" y="599203"/>
                    </a:cubicBezTo>
                    <a:close/>
                    <a:moveTo>
                      <a:pt x="1326571" y="1"/>
                    </a:moveTo>
                    <a:cubicBezTo>
                      <a:pt x="1347492" y="-38"/>
                      <a:pt x="1368522" y="907"/>
                      <a:pt x="1389553" y="2810"/>
                    </a:cubicBezTo>
                    <a:cubicBezTo>
                      <a:pt x="1515743" y="14216"/>
                      <a:pt x="1641945" y="60015"/>
                      <a:pt x="1744007" y="133633"/>
                    </a:cubicBezTo>
                    <a:cubicBezTo>
                      <a:pt x="1863814" y="220051"/>
                      <a:pt x="1933490" y="331817"/>
                      <a:pt x="1946449" y="440702"/>
                    </a:cubicBezTo>
                    <a:lnTo>
                      <a:pt x="1946477" y="441565"/>
                    </a:lnTo>
                    <a:lnTo>
                      <a:pt x="1950003" y="451589"/>
                    </a:lnTo>
                    <a:cubicBezTo>
                      <a:pt x="1961752" y="494204"/>
                      <a:pt x="1969976" y="538757"/>
                      <a:pt x="1974011" y="581676"/>
                    </a:cubicBezTo>
                    <a:cubicBezTo>
                      <a:pt x="1978385" y="628189"/>
                      <a:pt x="1977669" y="668820"/>
                      <a:pt x="1972885" y="702105"/>
                    </a:cubicBezTo>
                    <a:lnTo>
                      <a:pt x="1962885" y="745887"/>
                    </a:lnTo>
                    <a:lnTo>
                      <a:pt x="1964297" y="758619"/>
                    </a:lnTo>
                    <a:cubicBezTo>
                      <a:pt x="1965794" y="780769"/>
                      <a:pt x="1966329" y="802844"/>
                      <a:pt x="1965869" y="824392"/>
                    </a:cubicBezTo>
                    <a:lnTo>
                      <a:pt x="1964055" y="855493"/>
                    </a:lnTo>
                    <a:lnTo>
                      <a:pt x="1990586" y="873423"/>
                    </a:lnTo>
                    <a:cubicBezTo>
                      <a:pt x="2027422" y="904863"/>
                      <a:pt x="2054346" y="955703"/>
                      <a:pt x="2064453" y="1020041"/>
                    </a:cubicBezTo>
                    <a:cubicBezTo>
                      <a:pt x="2076220" y="1094944"/>
                      <a:pt x="2063354" y="1178433"/>
                      <a:pt x="2029054" y="1249744"/>
                    </a:cubicBezTo>
                    <a:cubicBezTo>
                      <a:pt x="1983291" y="1344889"/>
                      <a:pt x="1907025" y="1403166"/>
                      <a:pt x="1832417" y="1403431"/>
                    </a:cubicBezTo>
                    <a:lnTo>
                      <a:pt x="1819243" y="1401981"/>
                    </a:lnTo>
                    <a:lnTo>
                      <a:pt x="1797084" y="1459426"/>
                    </a:lnTo>
                    <a:cubicBezTo>
                      <a:pt x="1695309" y="1675058"/>
                      <a:pt x="1511126" y="1819098"/>
                      <a:pt x="1300810" y="1819099"/>
                    </a:cubicBezTo>
                    <a:cubicBezTo>
                      <a:pt x="1090493" y="1819098"/>
                      <a:pt x="906310" y="1675058"/>
                      <a:pt x="804535" y="1459424"/>
                    </a:cubicBezTo>
                    <a:lnTo>
                      <a:pt x="781693" y="1400203"/>
                    </a:lnTo>
                    <a:lnTo>
                      <a:pt x="752386" y="1403431"/>
                    </a:lnTo>
                    <a:cubicBezTo>
                      <a:pt x="677780" y="1403168"/>
                      <a:pt x="601516" y="1344889"/>
                      <a:pt x="555750" y="1249744"/>
                    </a:cubicBezTo>
                    <a:cubicBezTo>
                      <a:pt x="521451" y="1178435"/>
                      <a:pt x="508583" y="1094945"/>
                      <a:pt x="520350" y="1020042"/>
                    </a:cubicBezTo>
                    <a:cubicBezTo>
                      <a:pt x="527930" y="971789"/>
                      <a:pt x="544972" y="931128"/>
                      <a:pt x="568557" y="900551"/>
                    </a:cubicBezTo>
                    <a:lnTo>
                      <a:pt x="604197" y="866629"/>
                    </a:lnTo>
                    <a:lnTo>
                      <a:pt x="604314" y="864449"/>
                    </a:lnTo>
                    <a:lnTo>
                      <a:pt x="624134" y="782355"/>
                    </a:lnTo>
                    <a:lnTo>
                      <a:pt x="597405" y="747030"/>
                    </a:lnTo>
                    <a:cubicBezTo>
                      <a:pt x="575455" y="704394"/>
                      <a:pt x="564804" y="649783"/>
                      <a:pt x="568745" y="589582"/>
                    </a:cubicBezTo>
                    <a:cubicBezTo>
                      <a:pt x="573914" y="510619"/>
                      <a:pt x="603733" y="431583"/>
                      <a:pt x="650788" y="372128"/>
                    </a:cubicBezTo>
                    <a:cubicBezTo>
                      <a:pt x="681733" y="333030"/>
                      <a:pt x="717377" y="305669"/>
                      <a:pt x="753715" y="290824"/>
                    </a:cubicBezTo>
                    <a:lnTo>
                      <a:pt x="767587" y="287571"/>
                    </a:lnTo>
                    <a:lnTo>
                      <a:pt x="798770" y="273004"/>
                    </a:lnTo>
                    <a:lnTo>
                      <a:pt x="873375" y="260238"/>
                    </a:lnTo>
                    <a:lnTo>
                      <a:pt x="882265" y="241600"/>
                    </a:lnTo>
                    <a:cubicBezTo>
                      <a:pt x="901865" y="207179"/>
                      <a:pt x="926257" y="175982"/>
                      <a:pt x="954139" y="150296"/>
                    </a:cubicBezTo>
                    <a:lnTo>
                      <a:pt x="967570" y="139623"/>
                    </a:lnTo>
                    <a:lnTo>
                      <a:pt x="974990" y="130424"/>
                    </a:lnTo>
                    <a:cubicBezTo>
                      <a:pt x="1040386" y="62246"/>
                      <a:pt x="1140605" y="15374"/>
                      <a:pt x="1264263" y="3107"/>
                    </a:cubicBezTo>
                    <a:cubicBezTo>
                      <a:pt x="1284845" y="1067"/>
                      <a:pt x="1305654" y="41"/>
                      <a:pt x="1326571" y="1"/>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46" name="Group 45"/>
            <p:cNvGrpSpPr/>
            <p:nvPr/>
          </p:nvGrpSpPr>
          <p:grpSpPr>
            <a:xfrm>
              <a:off x="1662374" y="1184653"/>
              <a:ext cx="505177" cy="505177"/>
              <a:chOff x="7781643" y="1550365"/>
              <a:chExt cx="548640" cy="548640"/>
            </a:xfrm>
          </p:grpSpPr>
          <p:sp>
            <p:nvSpPr>
              <p:cNvPr id="47" name="Oval 46"/>
              <p:cNvSpPr>
                <a:spLocks noChangeAspect="1"/>
              </p:cNvSpPr>
              <p:nvPr/>
            </p:nvSpPr>
            <p:spPr>
              <a:xfrm>
                <a:off x="7781643" y="1550365"/>
                <a:ext cx="548640" cy="548640"/>
              </a:xfrm>
              <a:prstGeom prst="ellipse">
                <a:avLst/>
              </a:prstGeom>
              <a:solidFill>
                <a:schemeClr val="bg1"/>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Freeform 47"/>
              <p:cNvSpPr>
                <a:spLocks noChangeAspect="1"/>
              </p:cNvSpPr>
              <p:nvPr/>
            </p:nvSpPr>
            <p:spPr>
              <a:xfrm>
                <a:off x="7914054" y="1614910"/>
                <a:ext cx="283818" cy="365760"/>
              </a:xfrm>
              <a:custGeom>
                <a:avLst/>
                <a:gdLst>
                  <a:gd name="connsiteX0" fmla="*/ 1300832 w 2584803"/>
                  <a:gd name="connsiteY0" fmla="*/ 1907973 h 3331067"/>
                  <a:gd name="connsiteX1" fmla="*/ 1438976 w 2584803"/>
                  <a:gd name="connsiteY1" fmla="*/ 2043648 h 3331067"/>
                  <a:gd name="connsiteX2" fmla="*/ 1336156 w 2584803"/>
                  <a:gd name="connsiteY2" fmla="*/ 2148338 h 3331067"/>
                  <a:gd name="connsiteX3" fmla="*/ 1449310 w 2584803"/>
                  <a:gd name="connsiteY3" fmla="*/ 2601564 h 3331067"/>
                  <a:gd name="connsiteX4" fmla="*/ 1307157 w 2584803"/>
                  <a:gd name="connsiteY4" fmla="*/ 2872277 h 3331067"/>
                  <a:gd name="connsiteX5" fmla="*/ 1178052 w 2584803"/>
                  <a:gd name="connsiteY5" fmla="*/ 2598944 h 3331067"/>
                  <a:gd name="connsiteX6" fmla="*/ 1266735 w 2584803"/>
                  <a:gd name="connsiteY6" fmla="*/ 2145881 h 3331067"/>
                  <a:gd name="connsiteX7" fmla="*/ 1165155 w 2584803"/>
                  <a:gd name="connsiteY7" fmla="*/ 2046117 h 3331067"/>
                  <a:gd name="connsiteX8" fmla="*/ 642738 w 2584803"/>
                  <a:gd name="connsiteY8" fmla="*/ 1755599 h 3331067"/>
                  <a:gd name="connsiteX9" fmla="*/ 647255 w 2584803"/>
                  <a:gd name="connsiteY9" fmla="*/ 1755599 h 3331067"/>
                  <a:gd name="connsiteX10" fmla="*/ 1292402 w 2584803"/>
                  <a:gd name="connsiteY10" fmla="*/ 3222807 h 3331067"/>
                  <a:gd name="connsiteX11" fmla="*/ 1937549 w 2584803"/>
                  <a:gd name="connsiteY11" fmla="*/ 1755599 h 3331067"/>
                  <a:gd name="connsiteX12" fmla="*/ 1942067 w 2584803"/>
                  <a:gd name="connsiteY12" fmla="*/ 1755599 h 3331067"/>
                  <a:gd name="connsiteX13" fmla="*/ 2584803 w 2584803"/>
                  <a:gd name="connsiteY13" fmla="*/ 2289812 h 3331067"/>
                  <a:gd name="connsiteX14" fmla="*/ 2584803 w 2584803"/>
                  <a:gd name="connsiteY14" fmla="*/ 3331067 h 3331067"/>
                  <a:gd name="connsiteX15" fmla="*/ 0 w 2584803"/>
                  <a:gd name="connsiteY15" fmla="*/ 3331067 h 3331067"/>
                  <a:gd name="connsiteX16" fmla="*/ 0 w 2584803"/>
                  <a:gd name="connsiteY16" fmla="*/ 2289812 h 3331067"/>
                  <a:gd name="connsiteX17" fmla="*/ 642738 w 2584803"/>
                  <a:gd name="connsiteY17" fmla="*/ 1755599 h 3331067"/>
                  <a:gd name="connsiteX18" fmla="*/ 1021957 w 2584803"/>
                  <a:gd name="connsiteY18" fmla="*/ 559263 h 3331067"/>
                  <a:gd name="connsiteX19" fmla="*/ 1018649 w 2584803"/>
                  <a:gd name="connsiteY19" fmla="*/ 571776 h 3331067"/>
                  <a:gd name="connsiteX20" fmla="*/ 934753 w 2584803"/>
                  <a:gd name="connsiteY20" fmla="*/ 701116 h 3331067"/>
                  <a:gd name="connsiteX21" fmla="*/ 810585 w 2584803"/>
                  <a:gd name="connsiteY21" fmla="*/ 792490 h 3331067"/>
                  <a:gd name="connsiteX22" fmla="*/ 793859 w 2584803"/>
                  <a:gd name="connsiteY22" fmla="*/ 798728 h 3331067"/>
                  <a:gd name="connsiteX23" fmla="*/ 789392 w 2584803"/>
                  <a:gd name="connsiteY23" fmla="*/ 815700 h 3331067"/>
                  <a:gd name="connsiteX24" fmla="*/ 781406 w 2584803"/>
                  <a:gd name="connsiteY24" fmla="*/ 909146 h 3331067"/>
                  <a:gd name="connsiteX25" fmla="*/ 771345 w 2584803"/>
                  <a:gd name="connsiteY25" fmla="*/ 907344 h 3331067"/>
                  <a:gd name="connsiteX26" fmla="*/ 737483 w 2584803"/>
                  <a:gd name="connsiteY26" fmla="*/ 909609 h 3331067"/>
                  <a:gd name="connsiteX27" fmla="*/ 613186 w 2584803"/>
                  <a:gd name="connsiteY27" fmla="*/ 1145948 h 3331067"/>
                  <a:gd name="connsiteX28" fmla="*/ 816913 w 2584803"/>
                  <a:gd name="connsiteY28" fmla="*/ 1318581 h 3331067"/>
                  <a:gd name="connsiteX29" fmla="*/ 849162 w 2584803"/>
                  <a:gd name="connsiteY29" fmla="*/ 1308005 h 3331067"/>
                  <a:gd name="connsiteX30" fmla="*/ 857429 w 2584803"/>
                  <a:gd name="connsiteY30" fmla="*/ 1302811 h 3331067"/>
                  <a:gd name="connsiteX31" fmla="*/ 859944 w 2584803"/>
                  <a:gd name="connsiteY31" fmla="*/ 1313739 h 3331067"/>
                  <a:gd name="connsiteX32" fmla="*/ 1296736 w 2584803"/>
                  <a:gd name="connsiteY32" fmla="*/ 1697471 h 3331067"/>
                  <a:gd name="connsiteX33" fmla="*/ 1733528 w 2584803"/>
                  <a:gd name="connsiteY33" fmla="*/ 1313739 h 3331067"/>
                  <a:gd name="connsiteX34" fmla="*/ 1737746 w 2584803"/>
                  <a:gd name="connsiteY34" fmla="*/ 1295403 h 3331067"/>
                  <a:gd name="connsiteX35" fmla="*/ 1764326 w 2584803"/>
                  <a:gd name="connsiteY35" fmla="*/ 1304120 h 3331067"/>
                  <a:gd name="connsiteX36" fmla="*/ 1968055 w 2584803"/>
                  <a:gd name="connsiteY36" fmla="*/ 1131487 h 3331067"/>
                  <a:gd name="connsiteX37" fmla="*/ 1843757 w 2584803"/>
                  <a:gd name="connsiteY37" fmla="*/ 895147 h 3331067"/>
                  <a:gd name="connsiteX38" fmla="*/ 1809897 w 2584803"/>
                  <a:gd name="connsiteY38" fmla="*/ 892881 h 3331067"/>
                  <a:gd name="connsiteX39" fmla="*/ 1802645 w 2584803"/>
                  <a:gd name="connsiteY39" fmla="*/ 894182 h 3331067"/>
                  <a:gd name="connsiteX40" fmla="*/ 1795937 w 2584803"/>
                  <a:gd name="connsiteY40" fmla="*/ 815700 h 3331067"/>
                  <a:gd name="connsiteX41" fmla="*/ 1787571 w 2584803"/>
                  <a:gd name="connsiteY41" fmla="*/ 783911 h 3331067"/>
                  <a:gd name="connsiteX42" fmla="*/ 1722751 w 2584803"/>
                  <a:gd name="connsiteY42" fmla="*/ 791804 h 3331067"/>
                  <a:gd name="connsiteX43" fmla="*/ 1345816 w 2584803"/>
                  <a:gd name="connsiteY43" fmla="*/ 729295 h 3331067"/>
                  <a:gd name="connsiteX44" fmla="*/ 1075164 w 2584803"/>
                  <a:gd name="connsiteY44" fmla="*/ 599203 h 3331067"/>
                  <a:gd name="connsiteX45" fmla="*/ 1326571 w 2584803"/>
                  <a:gd name="connsiteY45" fmla="*/ 1 h 3331067"/>
                  <a:gd name="connsiteX46" fmla="*/ 1389553 w 2584803"/>
                  <a:gd name="connsiteY46" fmla="*/ 2810 h 3331067"/>
                  <a:gd name="connsiteX47" fmla="*/ 1744007 w 2584803"/>
                  <a:gd name="connsiteY47" fmla="*/ 133633 h 3331067"/>
                  <a:gd name="connsiteX48" fmla="*/ 1946449 w 2584803"/>
                  <a:gd name="connsiteY48" fmla="*/ 440702 h 3331067"/>
                  <a:gd name="connsiteX49" fmla="*/ 1946477 w 2584803"/>
                  <a:gd name="connsiteY49" fmla="*/ 441565 h 3331067"/>
                  <a:gd name="connsiteX50" fmla="*/ 1950003 w 2584803"/>
                  <a:gd name="connsiteY50" fmla="*/ 451589 h 3331067"/>
                  <a:gd name="connsiteX51" fmla="*/ 1974011 w 2584803"/>
                  <a:gd name="connsiteY51" fmla="*/ 581676 h 3331067"/>
                  <a:gd name="connsiteX52" fmla="*/ 1972885 w 2584803"/>
                  <a:gd name="connsiteY52" fmla="*/ 702105 h 3331067"/>
                  <a:gd name="connsiteX53" fmla="*/ 1962885 w 2584803"/>
                  <a:gd name="connsiteY53" fmla="*/ 745887 h 3331067"/>
                  <a:gd name="connsiteX54" fmla="*/ 1964297 w 2584803"/>
                  <a:gd name="connsiteY54" fmla="*/ 758619 h 3331067"/>
                  <a:gd name="connsiteX55" fmla="*/ 1965869 w 2584803"/>
                  <a:gd name="connsiteY55" fmla="*/ 824392 h 3331067"/>
                  <a:gd name="connsiteX56" fmla="*/ 1964055 w 2584803"/>
                  <a:gd name="connsiteY56" fmla="*/ 855493 h 3331067"/>
                  <a:gd name="connsiteX57" fmla="*/ 1990586 w 2584803"/>
                  <a:gd name="connsiteY57" fmla="*/ 873423 h 3331067"/>
                  <a:gd name="connsiteX58" fmla="*/ 2064453 w 2584803"/>
                  <a:gd name="connsiteY58" fmla="*/ 1020041 h 3331067"/>
                  <a:gd name="connsiteX59" fmla="*/ 2029054 w 2584803"/>
                  <a:gd name="connsiteY59" fmla="*/ 1249744 h 3331067"/>
                  <a:gd name="connsiteX60" fmla="*/ 1832417 w 2584803"/>
                  <a:gd name="connsiteY60" fmla="*/ 1403431 h 3331067"/>
                  <a:gd name="connsiteX61" fmla="*/ 1819243 w 2584803"/>
                  <a:gd name="connsiteY61" fmla="*/ 1401981 h 3331067"/>
                  <a:gd name="connsiteX62" fmla="*/ 1797084 w 2584803"/>
                  <a:gd name="connsiteY62" fmla="*/ 1459426 h 3331067"/>
                  <a:gd name="connsiteX63" fmla="*/ 1300810 w 2584803"/>
                  <a:gd name="connsiteY63" fmla="*/ 1819099 h 3331067"/>
                  <a:gd name="connsiteX64" fmla="*/ 804535 w 2584803"/>
                  <a:gd name="connsiteY64" fmla="*/ 1459424 h 3331067"/>
                  <a:gd name="connsiteX65" fmla="*/ 781693 w 2584803"/>
                  <a:gd name="connsiteY65" fmla="*/ 1400203 h 3331067"/>
                  <a:gd name="connsiteX66" fmla="*/ 752386 w 2584803"/>
                  <a:gd name="connsiteY66" fmla="*/ 1403431 h 3331067"/>
                  <a:gd name="connsiteX67" fmla="*/ 555750 w 2584803"/>
                  <a:gd name="connsiteY67" fmla="*/ 1249744 h 3331067"/>
                  <a:gd name="connsiteX68" fmla="*/ 520350 w 2584803"/>
                  <a:gd name="connsiteY68" fmla="*/ 1020042 h 3331067"/>
                  <a:gd name="connsiteX69" fmla="*/ 568557 w 2584803"/>
                  <a:gd name="connsiteY69" fmla="*/ 900551 h 3331067"/>
                  <a:gd name="connsiteX70" fmla="*/ 604197 w 2584803"/>
                  <a:gd name="connsiteY70" fmla="*/ 866629 h 3331067"/>
                  <a:gd name="connsiteX71" fmla="*/ 604314 w 2584803"/>
                  <a:gd name="connsiteY71" fmla="*/ 864449 h 3331067"/>
                  <a:gd name="connsiteX72" fmla="*/ 624134 w 2584803"/>
                  <a:gd name="connsiteY72" fmla="*/ 782355 h 3331067"/>
                  <a:gd name="connsiteX73" fmla="*/ 597405 w 2584803"/>
                  <a:gd name="connsiteY73" fmla="*/ 747030 h 3331067"/>
                  <a:gd name="connsiteX74" fmla="*/ 568745 w 2584803"/>
                  <a:gd name="connsiteY74" fmla="*/ 589582 h 3331067"/>
                  <a:gd name="connsiteX75" fmla="*/ 650788 w 2584803"/>
                  <a:gd name="connsiteY75" fmla="*/ 372128 h 3331067"/>
                  <a:gd name="connsiteX76" fmla="*/ 753715 w 2584803"/>
                  <a:gd name="connsiteY76" fmla="*/ 290824 h 3331067"/>
                  <a:gd name="connsiteX77" fmla="*/ 767587 w 2584803"/>
                  <a:gd name="connsiteY77" fmla="*/ 287571 h 3331067"/>
                  <a:gd name="connsiteX78" fmla="*/ 798770 w 2584803"/>
                  <a:gd name="connsiteY78" fmla="*/ 273004 h 3331067"/>
                  <a:gd name="connsiteX79" fmla="*/ 873375 w 2584803"/>
                  <a:gd name="connsiteY79" fmla="*/ 260238 h 3331067"/>
                  <a:gd name="connsiteX80" fmla="*/ 882265 w 2584803"/>
                  <a:gd name="connsiteY80" fmla="*/ 241600 h 3331067"/>
                  <a:gd name="connsiteX81" fmla="*/ 954139 w 2584803"/>
                  <a:gd name="connsiteY81" fmla="*/ 150296 h 3331067"/>
                  <a:gd name="connsiteX82" fmla="*/ 967570 w 2584803"/>
                  <a:gd name="connsiteY82" fmla="*/ 139623 h 3331067"/>
                  <a:gd name="connsiteX83" fmla="*/ 974990 w 2584803"/>
                  <a:gd name="connsiteY83" fmla="*/ 130424 h 3331067"/>
                  <a:gd name="connsiteX84" fmla="*/ 1264263 w 2584803"/>
                  <a:gd name="connsiteY84" fmla="*/ 3107 h 3331067"/>
                  <a:gd name="connsiteX85" fmla="*/ 1326571 w 2584803"/>
                  <a:gd name="connsiteY85" fmla="*/ 1 h 33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84803" h="3331067">
                    <a:moveTo>
                      <a:pt x="1300832" y="1907973"/>
                    </a:moveTo>
                    <a:lnTo>
                      <a:pt x="1438976" y="2043648"/>
                    </a:lnTo>
                    <a:lnTo>
                      <a:pt x="1336156" y="2148338"/>
                    </a:lnTo>
                    <a:lnTo>
                      <a:pt x="1449310" y="2601564"/>
                    </a:lnTo>
                    <a:lnTo>
                      <a:pt x="1307157" y="2872277"/>
                    </a:lnTo>
                    <a:lnTo>
                      <a:pt x="1178052" y="2598944"/>
                    </a:lnTo>
                    <a:lnTo>
                      <a:pt x="1266735" y="2145881"/>
                    </a:lnTo>
                    <a:lnTo>
                      <a:pt x="1165155" y="2046117"/>
                    </a:lnTo>
                    <a:close/>
                    <a:moveTo>
                      <a:pt x="642738" y="1755599"/>
                    </a:moveTo>
                    <a:lnTo>
                      <a:pt x="647255" y="1755599"/>
                    </a:lnTo>
                    <a:lnTo>
                      <a:pt x="1292402" y="3222807"/>
                    </a:lnTo>
                    <a:lnTo>
                      <a:pt x="1937549" y="1755599"/>
                    </a:lnTo>
                    <a:lnTo>
                      <a:pt x="1942067" y="1755599"/>
                    </a:lnTo>
                    <a:cubicBezTo>
                      <a:pt x="2297040" y="1755599"/>
                      <a:pt x="2584803" y="1994774"/>
                      <a:pt x="2584803" y="2289812"/>
                    </a:cubicBezTo>
                    <a:lnTo>
                      <a:pt x="2584803" y="3331067"/>
                    </a:lnTo>
                    <a:lnTo>
                      <a:pt x="0" y="3331067"/>
                    </a:lnTo>
                    <a:lnTo>
                      <a:pt x="0" y="2289812"/>
                    </a:lnTo>
                    <a:cubicBezTo>
                      <a:pt x="0" y="1994774"/>
                      <a:pt x="287764" y="1755599"/>
                      <a:pt x="642738" y="1755599"/>
                    </a:cubicBezTo>
                    <a:close/>
                    <a:moveTo>
                      <a:pt x="1021957" y="559263"/>
                    </a:moveTo>
                    <a:lnTo>
                      <a:pt x="1018649" y="571776"/>
                    </a:lnTo>
                    <a:cubicBezTo>
                      <a:pt x="1001665" y="615262"/>
                      <a:pt x="973290" y="660237"/>
                      <a:pt x="934753" y="701116"/>
                    </a:cubicBezTo>
                    <a:cubicBezTo>
                      <a:pt x="896218" y="741994"/>
                      <a:pt x="852995" y="772972"/>
                      <a:pt x="810585" y="792490"/>
                    </a:cubicBezTo>
                    <a:lnTo>
                      <a:pt x="793859" y="798728"/>
                    </a:lnTo>
                    <a:lnTo>
                      <a:pt x="789392" y="815700"/>
                    </a:lnTo>
                    <a:lnTo>
                      <a:pt x="781406" y="909146"/>
                    </a:lnTo>
                    <a:lnTo>
                      <a:pt x="771345" y="907344"/>
                    </a:lnTo>
                    <a:cubicBezTo>
                      <a:pt x="760140" y="906693"/>
                      <a:pt x="748806" y="907409"/>
                      <a:pt x="737483" y="909609"/>
                    </a:cubicBezTo>
                    <a:cubicBezTo>
                      <a:pt x="646902" y="927202"/>
                      <a:pt x="591253" y="1033015"/>
                      <a:pt x="613186" y="1145948"/>
                    </a:cubicBezTo>
                    <a:cubicBezTo>
                      <a:pt x="635120" y="1258884"/>
                      <a:pt x="726333" y="1336173"/>
                      <a:pt x="816913" y="1318581"/>
                    </a:cubicBezTo>
                    <a:cubicBezTo>
                      <a:pt x="828237" y="1316382"/>
                      <a:pt x="839015" y="1312805"/>
                      <a:pt x="849162" y="1308005"/>
                    </a:cubicBezTo>
                    <a:lnTo>
                      <a:pt x="857429" y="1302811"/>
                    </a:lnTo>
                    <a:lnTo>
                      <a:pt x="859944" y="1313739"/>
                    </a:lnTo>
                    <a:cubicBezTo>
                      <a:pt x="928584" y="1538458"/>
                      <a:pt x="1098276" y="1697471"/>
                      <a:pt x="1296736" y="1697471"/>
                    </a:cubicBezTo>
                    <a:cubicBezTo>
                      <a:pt x="1495198" y="1697472"/>
                      <a:pt x="1664887" y="1538458"/>
                      <a:pt x="1733528" y="1313739"/>
                    </a:cubicBezTo>
                    <a:lnTo>
                      <a:pt x="1737746" y="1295403"/>
                    </a:lnTo>
                    <a:lnTo>
                      <a:pt x="1764326" y="1304120"/>
                    </a:lnTo>
                    <a:cubicBezTo>
                      <a:pt x="1854910" y="1321712"/>
                      <a:pt x="1946121" y="1244422"/>
                      <a:pt x="1968055" y="1131487"/>
                    </a:cubicBezTo>
                    <a:cubicBezTo>
                      <a:pt x="1989988" y="1018552"/>
                      <a:pt x="1934338" y="912740"/>
                      <a:pt x="1843757" y="895147"/>
                    </a:cubicBezTo>
                    <a:cubicBezTo>
                      <a:pt x="1832436" y="892948"/>
                      <a:pt x="1821102" y="892232"/>
                      <a:pt x="1809897" y="892881"/>
                    </a:cubicBezTo>
                    <a:lnTo>
                      <a:pt x="1802645" y="894182"/>
                    </a:lnTo>
                    <a:lnTo>
                      <a:pt x="1795937" y="815700"/>
                    </a:lnTo>
                    <a:lnTo>
                      <a:pt x="1787571" y="783911"/>
                    </a:lnTo>
                    <a:lnTo>
                      <a:pt x="1722751" y="791804"/>
                    </a:lnTo>
                    <a:cubicBezTo>
                      <a:pt x="1619069" y="797059"/>
                      <a:pt x="1485231" y="776637"/>
                      <a:pt x="1345816" y="729295"/>
                    </a:cubicBezTo>
                    <a:cubicBezTo>
                      <a:pt x="1241254" y="693789"/>
                      <a:pt x="1148402" y="648181"/>
                      <a:pt x="1075164" y="599203"/>
                    </a:cubicBezTo>
                    <a:close/>
                    <a:moveTo>
                      <a:pt x="1326571" y="1"/>
                    </a:moveTo>
                    <a:cubicBezTo>
                      <a:pt x="1347492" y="-38"/>
                      <a:pt x="1368522" y="907"/>
                      <a:pt x="1389553" y="2810"/>
                    </a:cubicBezTo>
                    <a:cubicBezTo>
                      <a:pt x="1515743" y="14216"/>
                      <a:pt x="1641945" y="60015"/>
                      <a:pt x="1744007" y="133633"/>
                    </a:cubicBezTo>
                    <a:cubicBezTo>
                      <a:pt x="1863814" y="220051"/>
                      <a:pt x="1933490" y="331817"/>
                      <a:pt x="1946449" y="440702"/>
                    </a:cubicBezTo>
                    <a:lnTo>
                      <a:pt x="1946477" y="441565"/>
                    </a:lnTo>
                    <a:lnTo>
                      <a:pt x="1950003" y="451589"/>
                    </a:lnTo>
                    <a:cubicBezTo>
                      <a:pt x="1961752" y="494204"/>
                      <a:pt x="1969976" y="538757"/>
                      <a:pt x="1974011" y="581676"/>
                    </a:cubicBezTo>
                    <a:cubicBezTo>
                      <a:pt x="1978385" y="628189"/>
                      <a:pt x="1977669" y="668820"/>
                      <a:pt x="1972885" y="702105"/>
                    </a:cubicBezTo>
                    <a:lnTo>
                      <a:pt x="1962885" y="745887"/>
                    </a:lnTo>
                    <a:lnTo>
                      <a:pt x="1964297" y="758619"/>
                    </a:lnTo>
                    <a:cubicBezTo>
                      <a:pt x="1965794" y="780769"/>
                      <a:pt x="1966329" y="802844"/>
                      <a:pt x="1965869" y="824392"/>
                    </a:cubicBezTo>
                    <a:lnTo>
                      <a:pt x="1964055" y="855493"/>
                    </a:lnTo>
                    <a:lnTo>
                      <a:pt x="1990586" y="873423"/>
                    </a:lnTo>
                    <a:cubicBezTo>
                      <a:pt x="2027422" y="904863"/>
                      <a:pt x="2054346" y="955703"/>
                      <a:pt x="2064453" y="1020041"/>
                    </a:cubicBezTo>
                    <a:cubicBezTo>
                      <a:pt x="2076220" y="1094944"/>
                      <a:pt x="2063354" y="1178433"/>
                      <a:pt x="2029054" y="1249744"/>
                    </a:cubicBezTo>
                    <a:cubicBezTo>
                      <a:pt x="1983291" y="1344889"/>
                      <a:pt x="1907025" y="1403166"/>
                      <a:pt x="1832417" y="1403431"/>
                    </a:cubicBezTo>
                    <a:lnTo>
                      <a:pt x="1819243" y="1401981"/>
                    </a:lnTo>
                    <a:lnTo>
                      <a:pt x="1797084" y="1459426"/>
                    </a:lnTo>
                    <a:cubicBezTo>
                      <a:pt x="1695309" y="1675058"/>
                      <a:pt x="1511126" y="1819098"/>
                      <a:pt x="1300810" y="1819099"/>
                    </a:cubicBezTo>
                    <a:cubicBezTo>
                      <a:pt x="1090493" y="1819098"/>
                      <a:pt x="906310" y="1675058"/>
                      <a:pt x="804535" y="1459424"/>
                    </a:cubicBezTo>
                    <a:lnTo>
                      <a:pt x="781693" y="1400203"/>
                    </a:lnTo>
                    <a:lnTo>
                      <a:pt x="752386" y="1403431"/>
                    </a:lnTo>
                    <a:cubicBezTo>
                      <a:pt x="677780" y="1403168"/>
                      <a:pt x="601516" y="1344889"/>
                      <a:pt x="555750" y="1249744"/>
                    </a:cubicBezTo>
                    <a:cubicBezTo>
                      <a:pt x="521451" y="1178435"/>
                      <a:pt x="508583" y="1094945"/>
                      <a:pt x="520350" y="1020042"/>
                    </a:cubicBezTo>
                    <a:cubicBezTo>
                      <a:pt x="527930" y="971789"/>
                      <a:pt x="544972" y="931128"/>
                      <a:pt x="568557" y="900551"/>
                    </a:cubicBezTo>
                    <a:lnTo>
                      <a:pt x="604197" y="866629"/>
                    </a:lnTo>
                    <a:lnTo>
                      <a:pt x="604314" y="864449"/>
                    </a:lnTo>
                    <a:lnTo>
                      <a:pt x="624134" y="782355"/>
                    </a:lnTo>
                    <a:lnTo>
                      <a:pt x="597405" y="747030"/>
                    </a:lnTo>
                    <a:cubicBezTo>
                      <a:pt x="575455" y="704394"/>
                      <a:pt x="564804" y="649783"/>
                      <a:pt x="568745" y="589582"/>
                    </a:cubicBezTo>
                    <a:cubicBezTo>
                      <a:pt x="573914" y="510619"/>
                      <a:pt x="603733" y="431583"/>
                      <a:pt x="650788" y="372128"/>
                    </a:cubicBezTo>
                    <a:cubicBezTo>
                      <a:pt x="681733" y="333030"/>
                      <a:pt x="717377" y="305669"/>
                      <a:pt x="753715" y="290824"/>
                    </a:cubicBezTo>
                    <a:lnTo>
                      <a:pt x="767587" y="287571"/>
                    </a:lnTo>
                    <a:lnTo>
                      <a:pt x="798770" y="273004"/>
                    </a:lnTo>
                    <a:lnTo>
                      <a:pt x="873375" y="260238"/>
                    </a:lnTo>
                    <a:lnTo>
                      <a:pt x="882265" y="241600"/>
                    </a:lnTo>
                    <a:cubicBezTo>
                      <a:pt x="901865" y="207179"/>
                      <a:pt x="926257" y="175982"/>
                      <a:pt x="954139" y="150296"/>
                    </a:cubicBezTo>
                    <a:lnTo>
                      <a:pt x="967570" y="139623"/>
                    </a:lnTo>
                    <a:lnTo>
                      <a:pt x="974990" y="130424"/>
                    </a:lnTo>
                    <a:cubicBezTo>
                      <a:pt x="1040386" y="62246"/>
                      <a:pt x="1140605" y="15374"/>
                      <a:pt x="1264263" y="3107"/>
                    </a:cubicBezTo>
                    <a:cubicBezTo>
                      <a:pt x="1284845" y="1067"/>
                      <a:pt x="1305654" y="41"/>
                      <a:pt x="1326571" y="1"/>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graphicFrame>
        <p:nvGraphicFramePr>
          <p:cNvPr id="69" name="Object 68">
            <a:extLst>
              <a:ext uri="{FF2B5EF4-FFF2-40B4-BE49-F238E27FC236}">
                <a16:creationId xmlns:a16="http://schemas.microsoft.com/office/drawing/2014/main" id="{E4974249-D10E-471D-81CD-E06FAB431251}"/>
              </a:ext>
            </a:extLst>
          </p:cNvPr>
          <p:cNvGraphicFramePr>
            <a:graphicFrameLocks noChangeAspect="1"/>
          </p:cNvGraphicFramePr>
          <p:nvPr>
            <p:extLst/>
          </p:nvPr>
        </p:nvGraphicFramePr>
        <p:xfrm>
          <a:off x="8369270" y="4426931"/>
          <a:ext cx="762000" cy="333375"/>
        </p:xfrm>
        <a:graphic>
          <a:graphicData uri="http://schemas.openxmlformats.org/presentationml/2006/ole">
            <mc:AlternateContent xmlns:mc="http://schemas.openxmlformats.org/markup-compatibility/2006">
              <mc:Choice xmlns:v="urn:schemas-microsoft-com:vml" Requires="v">
                <p:oleObj spid="_x0000_s7173" name="PHOTO-PAINT" r:id="rId3" imgW="761760" imgH="333360" progId="CorelPHOTOPAINT.Image.18">
                  <p:embed/>
                </p:oleObj>
              </mc:Choice>
              <mc:Fallback>
                <p:oleObj name="PHOTO-PAINT" r:id="rId3" imgW="761760" imgH="333360" progId="CorelPHOTOPAINT.Image.18">
                  <p:embed/>
                  <p:pic>
                    <p:nvPicPr>
                      <p:cNvPr id="69" name="Object 68">
                        <a:extLst>
                          <a:ext uri="{FF2B5EF4-FFF2-40B4-BE49-F238E27FC236}">
                            <a16:creationId xmlns:a16="http://schemas.microsoft.com/office/drawing/2014/main" id="{E4974249-D10E-471D-81CD-E06FAB431251}"/>
                          </a:ext>
                        </a:extLst>
                      </p:cNvPr>
                      <p:cNvPicPr/>
                      <p:nvPr/>
                    </p:nvPicPr>
                    <p:blipFill>
                      <a:blip r:embed="rId4"/>
                      <a:stretch>
                        <a:fillRect/>
                      </a:stretch>
                    </p:blipFill>
                    <p:spPr>
                      <a:xfrm>
                        <a:off x="8369270" y="4426931"/>
                        <a:ext cx="762000" cy="333375"/>
                      </a:xfrm>
                      <a:prstGeom prst="rect">
                        <a:avLst/>
                      </a:prstGeom>
                    </p:spPr>
                  </p:pic>
                </p:oleObj>
              </mc:Fallback>
            </mc:AlternateContent>
          </a:graphicData>
        </a:graphic>
      </p:graphicFrame>
    </p:spTree>
    <p:extLst>
      <p:ext uri="{BB962C8B-B14F-4D97-AF65-F5344CB8AC3E}">
        <p14:creationId xmlns:p14="http://schemas.microsoft.com/office/powerpoint/2010/main" val="28750099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33C044-7BF2-473D-A8F4-F806086AD671}"/>
              </a:ext>
            </a:extLst>
          </p:cNvPr>
          <p:cNvSpPr>
            <a:spLocks noGrp="1"/>
          </p:cNvSpPr>
          <p:nvPr>
            <p:ph type="title"/>
          </p:nvPr>
        </p:nvSpPr>
        <p:spPr/>
        <p:txBody>
          <a:bodyPr/>
          <a:lstStyle/>
          <a:p>
            <a:r>
              <a:rPr lang="en-US" dirty="0"/>
              <a:t>Agile Success and Metrics</a:t>
            </a:r>
          </a:p>
        </p:txBody>
      </p:sp>
      <p:sp>
        <p:nvSpPr>
          <p:cNvPr id="5" name="TextBox 4"/>
          <p:cNvSpPr txBox="1"/>
          <p:nvPr/>
        </p:nvSpPr>
        <p:spPr>
          <a:xfrm>
            <a:off x="279697" y="1588903"/>
            <a:ext cx="3017520" cy="584775"/>
          </a:xfrm>
          <a:prstGeom prst="rect">
            <a:avLst/>
          </a:prstGeom>
          <a:noFill/>
        </p:spPr>
        <p:txBody>
          <a:bodyPr wrap="square" rtlCol="0">
            <a:spAutoFit/>
          </a:bodyPr>
          <a:lstStyle/>
          <a:p>
            <a:pPr algn="ctr">
              <a:spcAft>
                <a:spcPts val="600"/>
              </a:spcAft>
            </a:pPr>
            <a:r>
              <a:rPr lang="en-US" sz="1600" dirty="0">
                <a:solidFill>
                  <a:schemeClr val="bg1">
                    <a:lumMod val="50000"/>
                  </a:schemeClr>
                </a:solidFill>
              </a:rPr>
              <a:t>How success is measured…</a:t>
            </a:r>
            <a:br>
              <a:rPr lang="en-US" sz="1600" dirty="0">
                <a:solidFill>
                  <a:schemeClr val="bg1">
                    <a:lumMod val="50000"/>
                  </a:schemeClr>
                </a:solidFill>
              </a:rPr>
            </a:br>
            <a:r>
              <a:rPr lang="en-US" sz="1600" dirty="0">
                <a:solidFill>
                  <a:schemeClr val="bg1">
                    <a:lumMod val="50000"/>
                  </a:schemeClr>
                </a:solidFill>
              </a:rPr>
              <a:t>with Agile initiatives?</a:t>
            </a:r>
          </a:p>
        </p:txBody>
      </p:sp>
      <p:sp>
        <p:nvSpPr>
          <p:cNvPr id="6" name="TextBox 5"/>
          <p:cNvSpPr txBox="1"/>
          <p:nvPr/>
        </p:nvSpPr>
        <p:spPr>
          <a:xfrm>
            <a:off x="279697" y="2215974"/>
            <a:ext cx="3017520" cy="2015936"/>
          </a:xfrm>
          <a:prstGeom prst="rect">
            <a:avLst/>
          </a:prstGeom>
          <a:solidFill>
            <a:schemeClr val="bg1"/>
          </a:solidFill>
        </p:spPr>
        <p:txBody>
          <a:bodyPr wrap="square" rtlCol="0">
            <a:spAutoFit/>
          </a:bodyPr>
          <a:lstStyle/>
          <a:p>
            <a:pPr>
              <a:spcAft>
                <a:spcPts val="600"/>
              </a:spcAft>
            </a:pPr>
            <a:r>
              <a:rPr lang="en-US" sz="1200" dirty="0">
                <a:solidFill>
                  <a:schemeClr val="bg1">
                    <a:lumMod val="50000"/>
                  </a:schemeClr>
                </a:solidFill>
              </a:rPr>
              <a:t>Business value, on-time delivery of projects and customer/user satisfaction have remained the top three measures of agile initiative’s success as they have in the past few years with customer/user satisfaction moving into the top spot increasing from 44% last year to 57% this year. </a:t>
            </a:r>
          </a:p>
          <a:p>
            <a:pPr>
              <a:spcAft>
                <a:spcPts val="600"/>
              </a:spcAft>
            </a:pPr>
            <a:r>
              <a:rPr lang="en-US" sz="1200" dirty="0">
                <a:solidFill>
                  <a:schemeClr val="bg1">
                    <a:lumMod val="50000"/>
                  </a:schemeClr>
                </a:solidFill>
              </a:rPr>
              <a:t>Product scope saw a decline from 40% to 20% from 2016 to 2017.</a:t>
            </a:r>
          </a:p>
        </p:txBody>
      </p:sp>
      <p:sp>
        <p:nvSpPr>
          <p:cNvPr id="7" name="TextBox 6"/>
          <p:cNvSpPr txBox="1"/>
          <p:nvPr/>
        </p:nvSpPr>
        <p:spPr>
          <a:xfrm>
            <a:off x="4498389" y="4303903"/>
            <a:ext cx="3352798" cy="253916"/>
          </a:xfrm>
          <a:prstGeom prst="rect">
            <a:avLst/>
          </a:prstGeom>
          <a:noFill/>
        </p:spPr>
        <p:txBody>
          <a:bodyPr wrap="square" rtlCol="0">
            <a:spAutoFit/>
          </a:bodyPr>
          <a:lstStyle/>
          <a:p>
            <a:pPr algn="l">
              <a:spcAft>
                <a:spcPts val="600"/>
              </a:spcAft>
            </a:pPr>
            <a:r>
              <a:rPr lang="en-US" sz="1050" dirty="0">
                <a:solidFill>
                  <a:schemeClr val="bg1">
                    <a:lumMod val="50000"/>
                  </a:schemeClr>
                </a:solidFill>
              </a:rPr>
              <a:t>*Responders were able to make multiple selections.</a:t>
            </a:r>
          </a:p>
        </p:txBody>
      </p:sp>
      <p:graphicFrame>
        <p:nvGraphicFramePr>
          <p:cNvPr id="10" name="Chart 9"/>
          <p:cNvGraphicFramePr/>
          <p:nvPr>
            <p:extLst/>
          </p:nvPr>
        </p:nvGraphicFramePr>
        <p:xfrm>
          <a:off x="3297217" y="1217214"/>
          <a:ext cx="5755143" cy="30520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Object 7">
            <a:extLst>
              <a:ext uri="{FF2B5EF4-FFF2-40B4-BE49-F238E27FC236}">
                <a16:creationId xmlns:a16="http://schemas.microsoft.com/office/drawing/2014/main" id="{666131C4-FD07-45A9-AC8C-3238DACBA17D}"/>
              </a:ext>
            </a:extLst>
          </p:cNvPr>
          <p:cNvGraphicFramePr>
            <a:graphicFrameLocks noChangeAspect="1"/>
          </p:cNvGraphicFramePr>
          <p:nvPr>
            <p:extLst/>
          </p:nvPr>
        </p:nvGraphicFramePr>
        <p:xfrm>
          <a:off x="8369270" y="4426931"/>
          <a:ext cx="762000" cy="333375"/>
        </p:xfrm>
        <a:graphic>
          <a:graphicData uri="http://schemas.openxmlformats.org/presentationml/2006/ole">
            <mc:AlternateContent xmlns:mc="http://schemas.openxmlformats.org/markup-compatibility/2006">
              <mc:Choice xmlns:v="urn:schemas-microsoft-com:vml" Requires="v">
                <p:oleObj spid="_x0000_s8197" name="PHOTO-PAINT" r:id="rId4" imgW="761760" imgH="333360" progId="CorelPHOTOPAINT.Image.18">
                  <p:embed/>
                </p:oleObj>
              </mc:Choice>
              <mc:Fallback>
                <p:oleObj name="PHOTO-PAINT" r:id="rId4" imgW="761760" imgH="333360" progId="CorelPHOTOPAINT.Image.18">
                  <p:embed/>
                  <p:pic>
                    <p:nvPicPr>
                      <p:cNvPr id="8" name="Object 7">
                        <a:extLst>
                          <a:ext uri="{FF2B5EF4-FFF2-40B4-BE49-F238E27FC236}">
                            <a16:creationId xmlns:a16="http://schemas.microsoft.com/office/drawing/2014/main" id="{666131C4-FD07-45A9-AC8C-3238DACBA17D}"/>
                          </a:ext>
                        </a:extLst>
                      </p:cNvPr>
                      <p:cNvPicPr/>
                      <p:nvPr/>
                    </p:nvPicPr>
                    <p:blipFill>
                      <a:blip r:embed="rId5"/>
                      <a:stretch>
                        <a:fillRect/>
                      </a:stretch>
                    </p:blipFill>
                    <p:spPr>
                      <a:xfrm>
                        <a:off x="8369270" y="4426931"/>
                        <a:ext cx="762000" cy="333375"/>
                      </a:xfrm>
                      <a:prstGeom prst="rect">
                        <a:avLst/>
                      </a:prstGeom>
                    </p:spPr>
                  </p:pic>
                </p:oleObj>
              </mc:Fallback>
            </mc:AlternateContent>
          </a:graphicData>
        </a:graphic>
      </p:graphicFrame>
    </p:spTree>
    <p:extLst>
      <p:ext uri="{BB962C8B-B14F-4D97-AF65-F5344CB8AC3E}">
        <p14:creationId xmlns:p14="http://schemas.microsoft.com/office/powerpoint/2010/main" val="31881183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917DAF-B802-401A-9943-5BEFDCECAD73}"/>
              </a:ext>
            </a:extLst>
          </p:cNvPr>
          <p:cNvSpPr txBox="1"/>
          <p:nvPr/>
        </p:nvSpPr>
        <p:spPr>
          <a:xfrm>
            <a:off x="958468" y="1084033"/>
            <a:ext cx="7403334" cy="923330"/>
          </a:xfrm>
          <a:prstGeom prst="rect">
            <a:avLst/>
          </a:prstGeom>
          <a:noFill/>
        </p:spPr>
        <p:txBody>
          <a:bodyPr wrap="square" rtlCol="0">
            <a:spAutoFit/>
          </a:bodyPr>
          <a:lstStyle/>
          <a:p>
            <a:r>
              <a:rPr lang="en-US" sz="1800" dirty="0">
                <a:solidFill>
                  <a:schemeClr val="tx1">
                    <a:lumMod val="50000"/>
                    <a:lumOff val="50000"/>
                  </a:schemeClr>
                </a:solidFill>
              </a:rPr>
              <a:t>This year’s survey demonstrated an increased use of coding standards (64% compared to 56% last year) and the use of continuous integration and refactoring were cited less as practices used.</a:t>
            </a:r>
          </a:p>
        </p:txBody>
      </p:sp>
      <p:graphicFrame>
        <p:nvGraphicFramePr>
          <p:cNvPr id="7" name="Chart 6">
            <a:extLst>
              <a:ext uri="{FF2B5EF4-FFF2-40B4-BE49-F238E27FC236}">
                <a16:creationId xmlns:a16="http://schemas.microsoft.com/office/drawing/2014/main" id="{8CEEFD81-7F2C-42A5-BD2B-7C96AB210F6C}"/>
              </a:ext>
            </a:extLst>
          </p:cNvPr>
          <p:cNvGraphicFramePr/>
          <p:nvPr>
            <p:extLst/>
          </p:nvPr>
        </p:nvGraphicFramePr>
        <p:xfrm>
          <a:off x="1151263" y="1968356"/>
          <a:ext cx="6841475" cy="272483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DD63344E-7689-4A69-81FD-979451A45222}"/>
              </a:ext>
            </a:extLst>
          </p:cNvPr>
          <p:cNvSpPr>
            <a:spLocks noGrp="1"/>
          </p:cNvSpPr>
          <p:nvPr>
            <p:ph type="title"/>
          </p:nvPr>
        </p:nvSpPr>
        <p:spPr/>
        <p:txBody>
          <a:bodyPr/>
          <a:lstStyle/>
          <a:p>
            <a:r>
              <a:rPr lang="en-US" dirty="0">
                <a:solidFill>
                  <a:schemeClr val="accent2"/>
                </a:solidFill>
              </a:rPr>
              <a:t>Engineering Practices Employed</a:t>
            </a:r>
          </a:p>
        </p:txBody>
      </p:sp>
      <p:graphicFrame>
        <p:nvGraphicFramePr>
          <p:cNvPr id="6" name="Object 5">
            <a:extLst>
              <a:ext uri="{FF2B5EF4-FFF2-40B4-BE49-F238E27FC236}">
                <a16:creationId xmlns:a16="http://schemas.microsoft.com/office/drawing/2014/main" id="{3F0FD258-50EC-4B48-96A0-9BD83BF547A2}"/>
              </a:ext>
            </a:extLst>
          </p:cNvPr>
          <p:cNvGraphicFramePr>
            <a:graphicFrameLocks noChangeAspect="1"/>
          </p:cNvGraphicFramePr>
          <p:nvPr>
            <p:extLst/>
          </p:nvPr>
        </p:nvGraphicFramePr>
        <p:xfrm>
          <a:off x="8369270" y="4426931"/>
          <a:ext cx="762000" cy="333375"/>
        </p:xfrm>
        <a:graphic>
          <a:graphicData uri="http://schemas.openxmlformats.org/presentationml/2006/ole">
            <mc:AlternateContent xmlns:mc="http://schemas.openxmlformats.org/markup-compatibility/2006">
              <mc:Choice xmlns:v="urn:schemas-microsoft-com:vml" Requires="v">
                <p:oleObj spid="_x0000_s9221" name="PHOTO-PAINT" r:id="rId4" imgW="761760" imgH="333360" progId="CorelPHOTOPAINT.Image.18">
                  <p:embed/>
                </p:oleObj>
              </mc:Choice>
              <mc:Fallback>
                <p:oleObj name="PHOTO-PAINT" r:id="rId4" imgW="761760" imgH="333360" progId="CorelPHOTOPAINT.Image.18">
                  <p:embed/>
                  <p:pic>
                    <p:nvPicPr>
                      <p:cNvPr id="6" name="Object 5">
                        <a:extLst>
                          <a:ext uri="{FF2B5EF4-FFF2-40B4-BE49-F238E27FC236}">
                            <a16:creationId xmlns:a16="http://schemas.microsoft.com/office/drawing/2014/main" id="{3F0FD258-50EC-4B48-96A0-9BD83BF547A2}"/>
                          </a:ext>
                        </a:extLst>
                      </p:cNvPr>
                      <p:cNvPicPr/>
                      <p:nvPr/>
                    </p:nvPicPr>
                    <p:blipFill>
                      <a:blip r:embed="rId5"/>
                      <a:stretch>
                        <a:fillRect/>
                      </a:stretch>
                    </p:blipFill>
                    <p:spPr>
                      <a:xfrm>
                        <a:off x="8369270" y="4426931"/>
                        <a:ext cx="762000" cy="333375"/>
                      </a:xfrm>
                      <a:prstGeom prst="rect">
                        <a:avLst/>
                      </a:prstGeom>
                    </p:spPr>
                  </p:pic>
                </p:oleObj>
              </mc:Fallback>
            </mc:AlternateContent>
          </a:graphicData>
        </a:graphic>
      </p:graphicFrame>
    </p:spTree>
    <p:extLst>
      <p:ext uri="{BB962C8B-B14F-4D97-AF65-F5344CB8AC3E}">
        <p14:creationId xmlns:p14="http://schemas.microsoft.com/office/powerpoint/2010/main" val="22850303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5D7FB-B1E3-4B7F-ACF4-90DD363555D0}"/>
              </a:ext>
            </a:extLst>
          </p:cNvPr>
          <p:cNvSpPr>
            <a:spLocks noGrp="1"/>
          </p:cNvSpPr>
          <p:nvPr>
            <p:ph type="title"/>
          </p:nvPr>
        </p:nvSpPr>
        <p:spPr/>
        <p:txBody>
          <a:bodyPr/>
          <a:lstStyle/>
          <a:p>
            <a:r>
              <a:rPr lang="en-US" dirty="0"/>
              <a:t>Agile Works</a:t>
            </a:r>
          </a:p>
        </p:txBody>
      </p:sp>
      <p:grpSp>
        <p:nvGrpSpPr>
          <p:cNvPr id="7" name="Group 6"/>
          <p:cNvGrpSpPr/>
          <p:nvPr/>
        </p:nvGrpSpPr>
        <p:grpSpPr>
          <a:xfrm>
            <a:off x="3024131" y="1277783"/>
            <a:ext cx="3095738" cy="3140384"/>
            <a:chOff x="3024130" y="1193003"/>
            <a:chExt cx="3095738" cy="3140384"/>
          </a:xfrm>
        </p:grpSpPr>
        <p:sp>
          <p:nvSpPr>
            <p:cNvPr id="6" name="Oval 5"/>
            <p:cNvSpPr/>
            <p:nvPr/>
          </p:nvSpPr>
          <p:spPr>
            <a:xfrm>
              <a:off x="3024130" y="1193003"/>
              <a:ext cx="3095738" cy="3140384"/>
            </a:xfrm>
            <a:prstGeom prst="ellipse">
              <a:avLst/>
            </a:prstGeom>
            <a:solidFill>
              <a:schemeClr val="bg1"/>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3181348" y="1355157"/>
              <a:ext cx="2781302" cy="2816076"/>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Success of </a:t>
              </a:r>
              <a:br>
                <a:rPr lang="en-US" sz="1600" dirty="0"/>
              </a:br>
              <a:r>
                <a:rPr lang="en-US" sz="1600" dirty="0"/>
                <a:t>Agile Projects</a:t>
              </a:r>
            </a:p>
            <a:p>
              <a:pPr algn="ctr"/>
              <a:r>
                <a:rPr lang="en-US" sz="4400" b="1" dirty="0"/>
                <a:t>98</a:t>
              </a:r>
              <a:r>
                <a:rPr lang="en-US" dirty="0"/>
                <a:t>%</a:t>
              </a:r>
            </a:p>
            <a:p>
              <a:pPr algn="ctr"/>
              <a:r>
                <a:rPr lang="en-US" dirty="0"/>
                <a:t>of respondents said that their organization has realized success from agile projects.</a:t>
              </a:r>
            </a:p>
          </p:txBody>
        </p:sp>
      </p:grpSp>
      <p:graphicFrame>
        <p:nvGraphicFramePr>
          <p:cNvPr id="8" name="Object 7">
            <a:extLst>
              <a:ext uri="{FF2B5EF4-FFF2-40B4-BE49-F238E27FC236}">
                <a16:creationId xmlns:a16="http://schemas.microsoft.com/office/drawing/2014/main" id="{1D481B8C-54FE-4C36-BDDA-A07446EB64A5}"/>
              </a:ext>
            </a:extLst>
          </p:cNvPr>
          <p:cNvGraphicFramePr>
            <a:graphicFrameLocks noChangeAspect="1"/>
          </p:cNvGraphicFramePr>
          <p:nvPr>
            <p:extLst/>
          </p:nvPr>
        </p:nvGraphicFramePr>
        <p:xfrm>
          <a:off x="8369270" y="4426931"/>
          <a:ext cx="762000" cy="333375"/>
        </p:xfrm>
        <a:graphic>
          <a:graphicData uri="http://schemas.openxmlformats.org/presentationml/2006/ole">
            <mc:AlternateContent xmlns:mc="http://schemas.openxmlformats.org/markup-compatibility/2006">
              <mc:Choice xmlns:v="urn:schemas-microsoft-com:vml" Requires="v">
                <p:oleObj spid="_x0000_s10245" name="PHOTO-PAINT" r:id="rId3" imgW="761760" imgH="333360" progId="CorelPHOTOPAINT.Image.18">
                  <p:embed/>
                </p:oleObj>
              </mc:Choice>
              <mc:Fallback>
                <p:oleObj name="PHOTO-PAINT" r:id="rId3" imgW="761760" imgH="333360" progId="CorelPHOTOPAINT.Image.18">
                  <p:embed/>
                  <p:pic>
                    <p:nvPicPr>
                      <p:cNvPr id="8" name="Object 7">
                        <a:extLst>
                          <a:ext uri="{FF2B5EF4-FFF2-40B4-BE49-F238E27FC236}">
                            <a16:creationId xmlns:a16="http://schemas.microsoft.com/office/drawing/2014/main" id="{1D481B8C-54FE-4C36-BDDA-A07446EB64A5}"/>
                          </a:ext>
                        </a:extLst>
                      </p:cNvPr>
                      <p:cNvPicPr/>
                      <p:nvPr/>
                    </p:nvPicPr>
                    <p:blipFill>
                      <a:blip r:embed="rId4"/>
                      <a:stretch>
                        <a:fillRect/>
                      </a:stretch>
                    </p:blipFill>
                    <p:spPr>
                      <a:xfrm>
                        <a:off x="8369270" y="4426931"/>
                        <a:ext cx="762000" cy="333375"/>
                      </a:xfrm>
                      <a:prstGeom prst="rect">
                        <a:avLst/>
                      </a:prstGeom>
                    </p:spPr>
                  </p:pic>
                </p:oleObj>
              </mc:Fallback>
            </mc:AlternateContent>
          </a:graphicData>
        </a:graphic>
      </p:graphicFrame>
    </p:spTree>
    <p:extLst>
      <p:ext uri="{BB962C8B-B14F-4D97-AF65-F5344CB8AC3E}">
        <p14:creationId xmlns:p14="http://schemas.microsoft.com/office/powerpoint/2010/main" val="25228738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sky, ground&#10;&#10;Description automatically generated">
            <a:extLst>
              <a:ext uri="{FF2B5EF4-FFF2-40B4-BE49-F238E27FC236}">
                <a16:creationId xmlns:a16="http://schemas.microsoft.com/office/drawing/2014/main" id="{3C4AC76E-AD19-435F-91E0-591EABF248AE}"/>
              </a:ext>
            </a:extLst>
          </p:cNvPr>
          <p:cNvPicPr>
            <a:picLocks noChangeAspect="1"/>
          </p:cNvPicPr>
          <p:nvPr/>
        </p:nvPicPr>
        <p:blipFill rotWithShape="1">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a:ext>
            </a:extLst>
          </a:blip>
          <a:srcRect/>
          <a:stretch/>
        </p:blipFill>
        <p:spPr>
          <a:xfrm>
            <a:off x="0" y="-17930"/>
            <a:ext cx="9144000" cy="4768850"/>
          </a:xfrm>
          <a:prstGeom prst="rect">
            <a:avLst/>
          </a:prstGeom>
        </p:spPr>
      </p:pic>
      <p:sp>
        <p:nvSpPr>
          <p:cNvPr id="5" name="Title 4">
            <a:extLst>
              <a:ext uri="{FF2B5EF4-FFF2-40B4-BE49-F238E27FC236}">
                <a16:creationId xmlns:a16="http://schemas.microsoft.com/office/drawing/2014/main" id="{F1B51EF4-C3F9-4DB1-A4A7-B31826176164}"/>
              </a:ext>
            </a:extLst>
          </p:cNvPr>
          <p:cNvSpPr>
            <a:spLocks noGrp="1"/>
          </p:cNvSpPr>
          <p:nvPr>
            <p:ph type="title"/>
          </p:nvPr>
        </p:nvSpPr>
        <p:spPr/>
        <p:txBody>
          <a:bodyPr/>
          <a:lstStyle/>
          <a:p>
            <a:r>
              <a:rPr lang="en-US" dirty="0"/>
              <a:t>Time to land the plane…</a:t>
            </a:r>
          </a:p>
        </p:txBody>
      </p:sp>
    </p:spTree>
    <p:extLst>
      <p:ext uri="{BB962C8B-B14F-4D97-AF65-F5344CB8AC3E}">
        <p14:creationId xmlns:p14="http://schemas.microsoft.com/office/powerpoint/2010/main" val="35779365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7213C-4681-4E94-8FD1-53BF539202D2}"/>
              </a:ext>
            </a:extLst>
          </p:cNvPr>
          <p:cNvSpPr>
            <a:spLocks noGrp="1"/>
          </p:cNvSpPr>
          <p:nvPr>
            <p:ph type="title"/>
          </p:nvPr>
        </p:nvSpPr>
        <p:spPr/>
        <p:txBody>
          <a:bodyPr/>
          <a:lstStyle/>
          <a:p>
            <a:r>
              <a:rPr lang="en-US" dirty="0"/>
              <a:t>Focus on the minimum</a:t>
            </a:r>
          </a:p>
        </p:txBody>
      </p:sp>
      <p:sp>
        <p:nvSpPr>
          <p:cNvPr id="3" name="Rectangle 2">
            <a:extLst>
              <a:ext uri="{FF2B5EF4-FFF2-40B4-BE49-F238E27FC236}">
                <a16:creationId xmlns:a16="http://schemas.microsoft.com/office/drawing/2014/main" id="{83FF1AA0-52B4-4DA5-A55B-F72623DF9DD4}"/>
              </a:ext>
            </a:extLst>
          </p:cNvPr>
          <p:cNvSpPr/>
          <p:nvPr/>
        </p:nvSpPr>
        <p:spPr>
          <a:xfrm>
            <a:off x="0" y="1431347"/>
            <a:ext cx="9144000" cy="646331"/>
          </a:xfrm>
          <a:prstGeom prst="rect">
            <a:avLst/>
          </a:prstGeom>
        </p:spPr>
        <p:txBody>
          <a:bodyPr wrap="none">
            <a:spAutoFit/>
          </a:bodyPr>
          <a:lstStyle/>
          <a:p>
            <a:pPr algn="ctr"/>
            <a:r>
              <a:rPr lang="en-US" sz="3600" dirty="0">
                <a:solidFill>
                  <a:schemeClr val="tx1">
                    <a:lumMod val="50000"/>
                    <a:lumOff val="50000"/>
                  </a:schemeClr>
                </a:solidFill>
              </a:rPr>
              <a:t>Minimum </a:t>
            </a:r>
            <a:r>
              <a:rPr lang="en-US" sz="3600" u="sng" dirty="0">
                <a:solidFill>
                  <a:schemeClr val="accent2"/>
                </a:solidFill>
              </a:rPr>
              <a:t>Viable</a:t>
            </a:r>
            <a:r>
              <a:rPr lang="en-US" sz="3600" dirty="0">
                <a:solidFill>
                  <a:schemeClr val="tx1">
                    <a:lumMod val="50000"/>
                    <a:lumOff val="50000"/>
                  </a:schemeClr>
                </a:solidFill>
              </a:rPr>
              <a:t> Product</a:t>
            </a:r>
          </a:p>
        </p:txBody>
      </p:sp>
      <p:sp>
        <p:nvSpPr>
          <p:cNvPr id="4" name="Rectangle 3">
            <a:extLst>
              <a:ext uri="{FF2B5EF4-FFF2-40B4-BE49-F238E27FC236}">
                <a16:creationId xmlns:a16="http://schemas.microsoft.com/office/drawing/2014/main" id="{81F76F18-6AC3-4738-A81A-5DC35351F240}"/>
              </a:ext>
            </a:extLst>
          </p:cNvPr>
          <p:cNvSpPr/>
          <p:nvPr/>
        </p:nvSpPr>
        <p:spPr>
          <a:xfrm>
            <a:off x="0" y="2571750"/>
            <a:ext cx="9144000" cy="646331"/>
          </a:xfrm>
          <a:prstGeom prst="rect">
            <a:avLst/>
          </a:prstGeom>
        </p:spPr>
        <p:txBody>
          <a:bodyPr wrap="square">
            <a:spAutoFit/>
          </a:bodyPr>
          <a:lstStyle/>
          <a:p>
            <a:pPr algn="ctr"/>
            <a:r>
              <a:rPr lang="en-US" sz="3600" dirty="0">
                <a:solidFill>
                  <a:schemeClr val="tx1">
                    <a:lumMod val="50000"/>
                    <a:lumOff val="50000"/>
                  </a:schemeClr>
                </a:solidFill>
              </a:rPr>
              <a:t>Minimum </a:t>
            </a:r>
            <a:r>
              <a:rPr lang="en-US" sz="3600" u="sng" dirty="0">
                <a:solidFill>
                  <a:schemeClr val="accent2"/>
                </a:solidFill>
              </a:rPr>
              <a:t>Marketable</a:t>
            </a:r>
            <a:r>
              <a:rPr lang="en-US" sz="3600" dirty="0">
                <a:solidFill>
                  <a:schemeClr val="tx1">
                    <a:lumMod val="50000"/>
                    <a:lumOff val="50000"/>
                  </a:schemeClr>
                </a:solidFill>
              </a:rPr>
              <a:t> Features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2C4BA2E-CB87-4EA4-95B9-C5D791DD3B8D}"/>
                  </a:ext>
                </a:extLst>
              </p:cNvPr>
              <p:cNvSpPr txBox="1"/>
              <p:nvPr/>
            </p:nvSpPr>
            <p:spPr>
              <a:xfrm>
                <a:off x="1199570" y="3800931"/>
                <a:ext cx="6744860" cy="615553"/>
              </a:xfrm>
              <a:prstGeom prst="rect">
                <a:avLst/>
              </a:prstGeom>
              <a:noFill/>
            </p:spPr>
            <p:txBody>
              <a:bodyPr wrap="none" lIns="0" tIns="0" rIns="0" bIns="0" rtlCol="0">
                <a:spAutoFit/>
              </a:bodyPr>
              <a:lstStyle/>
              <a:p>
                <a:pPr algn="ctr"/>
                <a14:m>
                  <m:oMath xmlns:m="http://schemas.openxmlformats.org/officeDocument/2006/math">
                    <m:r>
                      <a:rPr lang="en-US" sz="4000" b="0" i="1" smtClean="0">
                        <a:solidFill>
                          <a:schemeClr val="accent2"/>
                        </a:solidFill>
                        <a:latin typeface="Cambria Math" panose="02040503050406030204" pitchFamily="18" charset="0"/>
                      </a:rPr>
                      <m:t>𝑀𝑀𝐹</m:t>
                    </m:r>
                    <m:r>
                      <a:rPr lang="en-US" sz="4000" b="0" i="1" smtClean="0">
                        <a:solidFill>
                          <a:schemeClr val="accent2"/>
                        </a:solidFill>
                        <a:latin typeface="Cambria Math" panose="02040503050406030204" pitchFamily="18" charset="0"/>
                      </a:rPr>
                      <m:t>=</m:t>
                    </m:r>
                    <m:sSub>
                      <m:sSubPr>
                        <m:ctrlPr>
                          <a:rPr lang="en-US" sz="4000" b="0" i="1" smtClean="0">
                            <a:solidFill>
                              <a:schemeClr val="accent2"/>
                            </a:solidFill>
                            <a:latin typeface="Cambria Math" panose="02040503050406030204" pitchFamily="18" charset="0"/>
                          </a:rPr>
                        </m:ctrlPr>
                      </m:sSubPr>
                      <m:e>
                        <m:r>
                          <a:rPr lang="en-US" sz="4000" i="1">
                            <a:solidFill>
                              <a:schemeClr val="accent2"/>
                            </a:solidFill>
                            <a:latin typeface="Cambria Math" panose="02040503050406030204" pitchFamily="18" charset="0"/>
                          </a:rPr>
                          <m:t>𝑀𝑉𝑃</m:t>
                        </m:r>
                      </m:e>
                      <m:sub>
                        <m:r>
                          <a:rPr lang="en-US" sz="4000" b="0" i="1" smtClean="0">
                            <a:solidFill>
                              <a:schemeClr val="accent2"/>
                            </a:solidFill>
                            <a:latin typeface="Cambria Math" panose="02040503050406030204" pitchFamily="18" charset="0"/>
                          </a:rPr>
                          <m:t>1</m:t>
                        </m:r>
                      </m:sub>
                    </m:sSub>
                    <m:r>
                      <a:rPr lang="en-US" sz="4000" b="0" i="1" smtClean="0">
                        <a:solidFill>
                          <a:schemeClr val="accent2"/>
                        </a:solidFill>
                        <a:latin typeface="Cambria Math" panose="02040503050406030204" pitchFamily="18" charset="0"/>
                      </a:rPr>
                      <m:t>+</m:t>
                    </m:r>
                  </m:oMath>
                </a14:m>
                <a:r>
                  <a:rPr lang="en-US" sz="4000" dirty="0">
                    <a:solidFill>
                      <a:schemeClr val="accent2"/>
                    </a:solidFill>
                  </a:rPr>
                  <a:t> </a:t>
                </a:r>
                <a14:m>
                  <m:oMath xmlns:m="http://schemas.openxmlformats.org/officeDocument/2006/math">
                    <m:sSub>
                      <m:sSubPr>
                        <m:ctrlPr>
                          <a:rPr lang="en-US" sz="4000" i="1">
                            <a:solidFill>
                              <a:schemeClr val="accent2"/>
                            </a:solidFill>
                            <a:latin typeface="Cambria Math" panose="02040503050406030204" pitchFamily="18" charset="0"/>
                          </a:rPr>
                        </m:ctrlPr>
                      </m:sSubPr>
                      <m:e>
                        <m:r>
                          <a:rPr lang="en-US" sz="4000" i="1">
                            <a:solidFill>
                              <a:schemeClr val="accent2"/>
                            </a:solidFill>
                            <a:latin typeface="Cambria Math" panose="02040503050406030204" pitchFamily="18" charset="0"/>
                          </a:rPr>
                          <m:t>𝑀𝑉𝑃</m:t>
                        </m:r>
                      </m:e>
                      <m:sub>
                        <m:r>
                          <a:rPr lang="en-US" sz="4000" b="0" i="1" smtClean="0">
                            <a:solidFill>
                              <a:schemeClr val="accent2"/>
                            </a:solidFill>
                            <a:latin typeface="Cambria Math" panose="02040503050406030204" pitchFamily="18" charset="0"/>
                          </a:rPr>
                          <m:t>2</m:t>
                        </m:r>
                      </m:sub>
                    </m:sSub>
                  </m:oMath>
                </a14:m>
                <a:r>
                  <a:rPr lang="en-US" sz="4000" dirty="0">
                    <a:solidFill>
                      <a:schemeClr val="accent2"/>
                    </a:solidFill>
                  </a:rPr>
                  <a:t> </a:t>
                </a:r>
                <a:r>
                  <a:rPr lang="en-US" sz="4000" baseline="-25000" dirty="0">
                    <a:solidFill>
                      <a:schemeClr val="accent2"/>
                    </a:solidFill>
                  </a:rPr>
                  <a:t>+</a:t>
                </a:r>
                <a:r>
                  <a:rPr lang="en-US" sz="4000" dirty="0">
                    <a:solidFill>
                      <a:schemeClr val="accent2"/>
                    </a:solidFill>
                  </a:rPr>
                  <a:t> </a:t>
                </a:r>
                <a14:m>
                  <m:oMath xmlns:m="http://schemas.openxmlformats.org/officeDocument/2006/math">
                    <m:sSub>
                      <m:sSubPr>
                        <m:ctrlPr>
                          <a:rPr lang="en-US" sz="4000" i="1">
                            <a:solidFill>
                              <a:schemeClr val="accent2"/>
                            </a:solidFill>
                            <a:latin typeface="Cambria Math" panose="02040503050406030204" pitchFamily="18" charset="0"/>
                          </a:rPr>
                        </m:ctrlPr>
                      </m:sSubPr>
                      <m:e>
                        <m:r>
                          <a:rPr lang="en-US" sz="4000" i="1">
                            <a:solidFill>
                              <a:schemeClr val="accent2"/>
                            </a:solidFill>
                            <a:latin typeface="Cambria Math" panose="02040503050406030204" pitchFamily="18" charset="0"/>
                          </a:rPr>
                          <m:t>𝑀𝑉𝑃</m:t>
                        </m:r>
                      </m:e>
                      <m:sub>
                        <m:r>
                          <a:rPr lang="en-US" sz="4000" b="0" i="1" smtClean="0">
                            <a:solidFill>
                              <a:schemeClr val="accent2"/>
                            </a:solidFill>
                            <a:latin typeface="Cambria Math" panose="02040503050406030204" pitchFamily="18" charset="0"/>
                          </a:rPr>
                          <m:t>𝑛</m:t>
                        </m:r>
                      </m:sub>
                    </m:sSub>
                  </m:oMath>
                </a14:m>
                <a:endParaRPr lang="en-US" sz="4000" dirty="0">
                  <a:solidFill>
                    <a:schemeClr val="accent2"/>
                  </a:solidFill>
                </a:endParaRPr>
              </a:p>
            </p:txBody>
          </p:sp>
        </mc:Choice>
        <mc:Fallback xmlns="">
          <p:sp>
            <p:nvSpPr>
              <p:cNvPr id="5" name="TextBox 4">
                <a:extLst>
                  <a:ext uri="{FF2B5EF4-FFF2-40B4-BE49-F238E27FC236}">
                    <a16:creationId xmlns:a16="http://schemas.microsoft.com/office/drawing/2014/main" id="{92C4BA2E-CB87-4EA4-95B9-C5D791DD3B8D}"/>
                  </a:ext>
                </a:extLst>
              </p:cNvPr>
              <p:cNvSpPr txBox="1">
                <a:spLocks noRot="1" noChangeAspect="1" noMove="1" noResize="1" noEditPoints="1" noAdjustHandles="1" noChangeArrowheads="1" noChangeShapeType="1" noTextEdit="1"/>
              </p:cNvSpPr>
              <p:nvPr/>
            </p:nvSpPr>
            <p:spPr>
              <a:xfrm>
                <a:off x="1199570" y="3800931"/>
                <a:ext cx="6744860" cy="615553"/>
              </a:xfrm>
              <a:prstGeom prst="rect">
                <a:avLst/>
              </a:prstGeom>
              <a:blipFill>
                <a:blip r:embed="rId2"/>
                <a:stretch>
                  <a:fillRect b="-48000"/>
                </a:stretch>
              </a:blipFill>
            </p:spPr>
            <p:txBody>
              <a:bodyPr/>
              <a:lstStyle/>
              <a:p>
                <a:r>
                  <a:rPr lang="en-US">
                    <a:noFill/>
                  </a:rPr>
                  <a:t> </a:t>
                </a:r>
              </a:p>
            </p:txBody>
          </p:sp>
        </mc:Fallback>
      </mc:AlternateContent>
    </p:spTree>
    <p:extLst>
      <p:ext uri="{BB962C8B-B14F-4D97-AF65-F5344CB8AC3E}">
        <p14:creationId xmlns:p14="http://schemas.microsoft.com/office/powerpoint/2010/main" val="9939177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4124-14A2-4B48-B933-02F105C6F0DA}"/>
              </a:ext>
            </a:extLst>
          </p:cNvPr>
          <p:cNvSpPr>
            <a:spLocks noGrp="1"/>
          </p:cNvSpPr>
          <p:nvPr>
            <p:ph type="title"/>
          </p:nvPr>
        </p:nvSpPr>
        <p:spPr/>
        <p:txBody>
          <a:bodyPr/>
          <a:lstStyle/>
          <a:p>
            <a:r>
              <a:rPr lang="en-US" dirty="0"/>
              <a:t>Shift Left</a:t>
            </a:r>
          </a:p>
        </p:txBody>
      </p:sp>
      <p:grpSp>
        <p:nvGrpSpPr>
          <p:cNvPr id="9" name="Group 8">
            <a:extLst>
              <a:ext uri="{FF2B5EF4-FFF2-40B4-BE49-F238E27FC236}">
                <a16:creationId xmlns:a16="http://schemas.microsoft.com/office/drawing/2014/main" id="{C245A7CB-BE12-44FD-AB16-576327B4852E}"/>
              </a:ext>
            </a:extLst>
          </p:cNvPr>
          <p:cNvGrpSpPr/>
          <p:nvPr/>
        </p:nvGrpSpPr>
        <p:grpSpPr>
          <a:xfrm>
            <a:off x="1188389" y="2121624"/>
            <a:ext cx="6767222" cy="1371600"/>
            <a:chOff x="658033" y="2121624"/>
            <a:chExt cx="6767222" cy="1371600"/>
          </a:xfrm>
        </p:grpSpPr>
        <p:sp>
          <p:nvSpPr>
            <p:cNvPr id="3" name="TextBox 2">
              <a:extLst>
                <a:ext uri="{FF2B5EF4-FFF2-40B4-BE49-F238E27FC236}">
                  <a16:creationId xmlns:a16="http://schemas.microsoft.com/office/drawing/2014/main" id="{99DB1C70-8EBF-41F4-B155-884611B004E0}"/>
                </a:ext>
              </a:extLst>
            </p:cNvPr>
            <p:cNvSpPr txBox="1"/>
            <p:nvPr/>
          </p:nvSpPr>
          <p:spPr>
            <a:xfrm>
              <a:off x="4285162" y="2121624"/>
              <a:ext cx="1701800" cy="1371600"/>
            </a:xfrm>
            <a:prstGeom prst="rect">
              <a:avLst/>
            </a:prstGeom>
            <a:noFill/>
          </p:spPr>
          <p:txBody>
            <a:bodyPr wrap="square" lIns="0" tIns="0" rIns="0" bIns="0" rtlCol="0" anchor="ctr" anchorCtr="0">
              <a:spAutoFit/>
            </a:bodyPr>
            <a:lstStyle/>
            <a:p>
              <a:pPr algn="ctr"/>
              <a:r>
                <a:rPr lang="en-US" sz="13800" dirty="0">
                  <a:solidFill>
                    <a:schemeClr val="tx1">
                      <a:lumMod val="50000"/>
                      <a:lumOff val="50000"/>
                    </a:schemeClr>
                  </a:solidFill>
                  <a:sym typeface="Key Normal © SD" panose="020B0603050302020204" pitchFamily="34" charset="2"/>
                </a:rPr>
                <a:t>+</a:t>
              </a:r>
              <a:endParaRPr lang="en-US" sz="13800" dirty="0">
                <a:solidFill>
                  <a:schemeClr val="tx1">
                    <a:lumMod val="50000"/>
                    <a:lumOff val="50000"/>
                  </a:schemeClr>
                </a:solidFill>
              </a:endParaRPr>
            </a:p>
          </p:txBody>
        </p:sp>
        <p:pic>
          <p:nvPicPr>
            <p:cNvPr id="5" name="Picture 4" descr="A close up of a sign&#10;&#10;Description automatically generated">
              <a:extLst>
                <a:ext uri="{FF2B5EF4-FFF2-40B4-BE49-F238E27FC236}">
                  <a16:creationId xmlns:a16="http://schemas.microsoft.com/office/drawing/2014/main" id="{CB39E70F-1327-426E-82DF-A4787961A7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70372" y="2121624"/>
              <a:ext cx="1454883" cy="13716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772E71AE-10FD-4248-BD52-C5272439C9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033" y="2121624"/>
              <a:ext cx="3643719" cy="1371600"/>
            </a:xfrm>
            <a:prstGeom prst="rect">
              <a:avLst/>
            </a:prstGeom>
          </p:spPr>
        </p:pic>
      </p:grpSp>
    </p:spTree>
    <p:extLst>
      <p:ext uri="{BB962C8B-B14F-4D97-AF65-F5344CB8AC3E}">
        <p14:creationId xmlns:p14="http://schemas.microsoft.com/office/powerpoint/2010/main" val="14858856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F4E5E-3E67-4AA4-B9BC-E5B4C7C3D4F3}"/>
              </a:ext>
            </a:extLst>
          </p:cNvPr>
          <p:cNvSpPr>
            <a:spLocks noGrp="1"/>
          </p:cNvSpPr>
          <p:nvPr>
            <p:ph type="title"/>
          </p:nvPr>
        </p:nvSpPr>
        <p:spPr/>
        <p:txBody>
          <a:bodyPr/>
          <a:lstStyle/>
          <a:p>
            <a:r>
              <a:rPr lang="en-US" dirty="0"/>
              <a:t>Iterate and Increment</a:t>
            </a:r>
          </a:p>
        </p:txBody>
      </p:sp>
      <p:grpSp>
        <p:nvGrpSpPr>
          <p:cNvPr id="35" name="Group 34">
            <a:extLst>
              <a:ext uri="{FF2B5EF4-FFF2-40B4-BE49-F238E27FC236}">
                <a16:creationId xmlns:a16="http://schemas.microsoft.com/office/drawing/2014/main" id="{ED5FD8D6-8C42-44C5-9EA7-A1EAFDFE958E}"/>
              </a:ext>
            </a:extLst>
          </p:cNvPr>
          <p:cNvGrpSpPr/>
          <p:nvPr/>
        </p:nvGrpSpPr>
        <p:grpSpPr>
          <a:xfrm>
            <a:off x="532291" y="1668316"/>
            <a:ext cx="8079419" cy="2114139"/>
            <a:chOff x="440719" y="1668316"/>
            <a:chExt cx="8079419" cy="2114139"/>
          </a:xfrm>
        </p:grpSpPr>
        <p:grpSp>
          <p:nvGrpSpPr>
            <p:cNvPr id="16" name="Group 15">
              <a:extLst>
                <a:ext uri="{FF2B5EF4-FFF2-40B4-BE49-F238E27FC236}">
                  <a16:creationId xmlns:a16="http://schemas.microsoft.com/office/drawing/2014/main" id="{0083CE5A-D8C5-4E60-8D31-6DF502EE96EA}"/>
                </a:ext>
              </a:extLst>
            </p:cNvPr>
            <p:cNvGrpSpPr/>
            <p:nvPr/>
          </p:nvGrpSpPr>
          <p:grpSpPr>
            <a:xfrm>
              <a:off x="5445485" y="1668316"/>
              <a:ext cx="3074653" cy="2114139"/>
              <a:chOff x="5445485" y="1469906"/>
              <a:chExt cx="3074653" cy="2114139"/>
            </a:xfrm>
          </p:grpSpPr>
          <p:sp>
            <p:nvSpPr>
              <p:cNvPr id="9" name="Arrow: Chevron 8">
                <a:extLst>
                  <a:ext uri="{FF2B5EF4-FFF2-40B4-BE49-F238E27FC236}">
                    <a16:creationId xmlns:a16="http://schemas.microsoft.com/office/drawing/2014/main" id="{B24E68DE-2749-46BD-8661-61F6A88D2C30}"/>
                  </a:ext>
                </a:extLst>
              </p:cNvPr>
              <p:cNvSpPr/>
              <p:nvPr/>
            </p:nvSpPr>
            <p:spPr>
              <a:xfrm>
                <a:off x="5754452" y="2277837"/>
                <a:ext cx="479346" cy="696686"/>
              </a:xfrm>
              <a:prstGeom prst="chevron">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15" name="Group 14">
                <a:extLst>
                  <a:ext uri="{FF2B5EF4-FFF2-40B4-BE49-F238E27FC236}">
                    <a16:creationId xmlns:a16="http://schemas.microsoft.com/office/drawing/2014/main" id="{42D546C7-F211-4992-B455-E788DC87232D}"/>
                  </a:ext>
                </a:extLst>
              </p:cNvPr>
              <p:cNvGrpSpPr/>
              <p:nvPr/>
            </p:nvGrpSpPr>
            <p:grpSpPr>
              <a:xfrm>
                <a:off x="6281058" y="1668316"/>
                <a:ext cx="2239080" cy="1915729"/>
                <a:chOff x="6281058" y="1668316"/>
                <a:chExt cx="2239080" cy="1915729"/>
              </a:xfrm>
            </p:grpSpPr>
            <p:graphicFrame>
              <p:nvGraphicFramePr>
                <p:cNvPr id="5" name="Diagram 4">
                  <a:extLst>
                    <a:ext uri="{FF2B5EF4-FFF2-40B4-BE49-F238E27FC236}">
                      <a16:creationId xmlns:a16="http://schemas.microsoft.com/office/drawing/2014/main" id="{30939B6C-1B68-4C6C-8943-8F8FA0DEA084}"/>
                    </a:ext>
                  </a:extLst>
                </p:cNvPr>
                <p:cNvGraphicFramePr/>
                <p:nvPr>
                  <p:extLst>
                    <p:ext uri="{D42A27DB-BD31-4B8C-83A1-F6EECF244321}">
                      <p14:modId xmlns:p14="http://schemas.microsoft.com/office/powerpoint/2010/main" val="3038811323"/>
                    </p:ext>
                  </p:extLst>
                </p:nvPr>
              </p:nvGraphicFramePr>
              <p:xfrm>
                <a:off x="6281058" y="1668316"/>
                <a:ext cx="2239080" cy="1915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4AF9887E-BCE0-4C6E-A00E-B05BCD392711}"/>
                    </a:ext>
                  </a:extLst>
                </p:cNvPr>
                <p:cNvSpPr txBox="1"/>
                <p:nvPr/>
              </p:nvSpPr>
              <p:spPr>
                <a:xfrm>
                  <a:off x="6281058" y="2524988"/>
                  <a:ext cx="2239080" cy="369332"/>
                </a:xfrm>
                <a:prstGeom prst="rect">
                  <a:avLst/>
                </a:prstGeom>
                <a:noFill/>
              </p:spPr>
              <p:txBody>
                <a:bodyPr wrap="square" rtlCol="0">
                  <a:spAutoFit/>
                </a:bodyPr>
                <a:lstStyle/>
                <a:p>
                  <a:pPr algn="ctr"/>
                  <a:r>
                    <a:rPr lang="en-US" sz="1800" dirty="0">
                      <a:solidFill>
                        <a:schemeClr val="tx1">
                          <a:lumMod val="50000"/>
                          <a:lumOff val="50000"/>
                        </a:schemeClr>
                      </a:solidFill>
                    </a:rPr>
                    <a:t>Iterate</a:t>
                  </a:r>
                </a:p>
              </p:txBody>
            </p:sp>
          </p:grpSp>
          <p:sp>
            <p:nvSpPr>
              <p:cNvPr id="14" name="TextBox 13">
                <a:extLst>
                  <a:ext uri="{FF2B5EF4-FFF2-40B4-BE49-F238E27FC236}">
                    <a16:creationId xmlns:a16="http://schemas.microsoft.com/office/drawing/2014/main" id="{9C0D25CF-D2E5-4CB5-BC5A-24D09AFC9274}"/>
                  </a:ext>
                </a:extLst>
              </p:cNvPr>
              <p:cNvSpPr txBox="1"/>
              <p:nvPr/>
            </p:nvSpPr>
            <p:spPr>
              <a:xfrm>
                <a:off x="5445485" y="1469906"/>
                <a:ext cx="1097280" cy="369332"/>
              </a:xfrm>
              <a:prstGeom prst="rect">
                <a:avLst/>
              </a:prstGeom>
              <a:noFill/>
            </p:spPr>
            <p:txBody>
              <a:bodyPr wrap="square" lIns="0" rIns="0" rtlCol="0">
                <a:spAutoFit/>
              </a:bodyPr>
              <a:lstStyle/>
              <a:p>
                <a:pPr algn="ctr"/>
                <a:r>
                  <a:rPr lang="en-US" sz="1800" dirty="0">
                    <a:solidFill>
                      <a:schemeClr val="tx1">
                        <a:lumMod val="50000"/>
                        <a:lumOff val="50000"/>
                      </a:schemeClr>
                    </a:solidFill>
                  </a:rPr>
                  <a:t>Increment</a:t>
                </a:r>
              </a:p>
            </p:txBody>
          </p:sp>
        </p:grpSp>
        <p:grpSp>
          <p:nvGrpSpPr>
            <p:cNvPr id="17" name="Group 16">
              <a:extLst>
                <a:ext uri="{FF2B5EF4-FFF2-40B4-BE49-F238E27FC236}">
                  <a16:creationId xmlns:a16="http://schemas.microsoft.com/office/drawing/2014/main" id="{9CC970E2-9144-45CD-AF3C-B9AF8144B7CD}"/>
                </a:ext>
              </a:extLst>
            </p:cNvPr>
            <p:cNvGrpSpPr/>
            <p:nvPr/>
          </p:nvGrpSpPr>
          <p:grpSpPr>
            <a:xfrm>
              <a:off x="2525316" y="1668316"/>
              <a:ext cx="3074653" cy="2114139"/>
              <a:chOff x="5445485" y="1469906"/>
              <a:chExt cx="3074653" cy="2114139"/>
            </a:xfrm>
          </p:grpSpPr>
          <p:sp>
            <p:nvSpPr>
              <p:cNvPr id="18" name="Arrow: Chevron 17">
                <a:extLst>
                  <a:ext uri="{FF2B5EF4-FFF2-40B4-BE49-F238E27FC236}">
                    <a16:creationId xmlns:a16="http://schemas.microsoft.com/office/drawing/2014/main" id="{11A7BBE1-AEC4-48C0-B494-028FF6A02665}"/>
                  </a:ext>
                </a:extLst>
              </p:cNvPr>
              <p:cNvSpPr/>
              <p:nvPr/>
            </p:nvSpPr>
            <p:spPr>
              <a:xfrm>
                <a:off x="5754452" y="2277837"/>
                <a:ext cx="479346" cy="696686"/>
              </a:xfrm>
              <a:prstGeom prst="chevron">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19" name="Group 18">
                <a:extLst>
                  <a:ext uri="{FF2B5EF4-FFF2-40B4-BE49-F238E27FC236}">
                    <a16:creationId xmlns:a16="http://schemas.microsoft.com/office/drawing/2014/main" id="{E61C16D7-399C-448B-8E2C-9CAAF2EA24E9}"/>
                  </a:ext>
                </a:extLst>
              </p:cNvPr>
              <p:cNvGrpSpPr/>
              <p:nvPr/>
            </p:nvGrpSpPr>
            <p:grpSpPr>
              <a:xfrm>
                <a:off x="6281058" y="1668316"/>
                <a:ext cx="2239080" cy="1915729"/>
                <a:chOff x="6281058" y="1668316"/>
                <a:chExt cx="2239080" cy="1915729"/>
              </a:xfrm>
            </p:grpSpPr>
            <p:graphicFrame>
              <p:nvGraphicFramePr>
                <p:cNvPr id="21" name="Diagram 20">
                  <a:extLst>
                    <a:ext uri="{FF2B5EF4-FFF2-40B4-BE49-F238E27FC236}">
                      <a16:creationId xmlns:a16="http://schemas.microsoft.com/office/drawing/2014/main" id="{5125650A-B1DE-4813-A32B-B487071F2A6D}"/>
                    </a:ext>
                  </a:extLst>
                </p:cNvPr>
                <p:cNvGraphicFramePr/>
                <p:nvPr>
                  <p:extLst>
                    <p:ext uri="{D42A27DB-BD31-4B8C-83A1-F6EECF244321}">
                      <p14:modId xmlns:p14="http://schemas.microsoft.com/office/powerpoint/2010/main" val="3485829028"/>
                    </p:ext>
                  </p:extLst>
                </p:nvPr>
              </p:nvGraphicFramePr>
              <p:xfrm>
                <a:off x="6281058" y="1668316"/>
                <a:ext cx="2239080" cy="19157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2" name="TextBox 21">
                  <a:extLst>
                    <a:ext uri="{FF2B5EF4-FFF2-40B4-BE49-F238E27FC236}">
                      <a16:creationId xmlns:a16="http://schemas.microsoft.com/office/drawing/2014/main" id="{CDF6F6A9-8D70-4029-BC00-C5BFEC5AE082}"/>
                    </a:ext>
                  </a:extLst>
                </p:cNvPr>
                <p:cNvSpPr txBox="1"/>
                <p:nvPr/>
              </p:nvSpPr>
              <p:spPr>
                <a:xfrm>
                  <a:off x="6281058" y="2524988"/>
                  <a:ext cx="2239080" cy="369332"/>
                </a:xfrm>
                <a:prstGeom prst="rect">
                  <a:avLst/>
                </a:prstGeom>
                <a:noFill/>
              </p:spPr>
              <p:txBody>
                <a:bodyPr wrap="square" rtlCol="0">
                  <a:spAutoFit/>
                </a:bodyPr>
                <a:lstStyle/>
                <a:p>
                  <a:pPr algn="ctr"/>
                  <a:r>
                    <a:rPr lang="en-US" sz="1800" dirty="0">
                      <a:solidFill>
                        <a:schemeClr val="tx1">
                          <a:lumMod val="50000"/>
                          <a:lumOff val="50000"/>
                        </a:schemeClr>
                      </a:solidFill>
                    </a:rPr>
                    <a:t>Iterate</a:t>
                  </a:r>
                </a:p>
              </p:txBody>
            </p:sp>
          </p:grpSp>
          <p:sp>
            <p:nvSpPr>
              <p:cNvPr id="20" name="TextBox 19">
                <a:extLst>
                  <a:ext uri="{FF2B5EF4-FFF2-40B4-BE49-F238E27FC236}">
                    <a16:creationId xmlns:a16="http://schemas.microsoft.com/office/drawing/2014/main" id="{7CB4E5CE-9433-4402-BC6D-AA71F48AD06E}"/>
                  </a:ext>
                </a:extLst>
              </p:cNvPr>
              <p:cNvSpPr txBox="1"/>
              <p:nvPr/>
            </p:nvSpPr>
            <p:spPr>
              <a:xfrm>
                <a:off x="5445485" y="1469906"/>
                <a:ext cx="1097280" cy="369332"/>
              </a:xfrm>
              <a:prstGeom prst="rect">
                <a:avLst/>
              </a:prstGeom>
              <a:noFill/>
            </p:spPr>
            <p:txBody>
              <a:bodyPr wrap="square" lIns="0" rIns="0" rtlCol="0">
                <a:spAutoFit/>
              </a:bodyPr>
              <a:lstStyle/>
              <a:p>
                <a:pPr algn="ctr"/>
                <a:r>
                  <a:rPr lang="en-US" sz="1800" dirty="0">
                    <a:solidFill>
                      <a:schemeClr val="tx1">
                        <a:lumMod val="50000"/>
                        <a:lumOff val="50000"/>
                      </a:schemeClr>
                    </a:solidFill>
                  </a:rPr>
                  <a:t>Increment</a:t>
                </a:r>
              </a:p>
            </p:txBody>
          </p:sp>
        </p:grpSp>
        <p:grpSp>
          <p:nvGrpSpPr>
            <p:cNvPr id="31" name="Group 30">
              <a:extLst>
                <a:ext uri="{FF2B5EF4-FFF2-40B4-BE49-F238E27FC236}">
                  <a16:creationId xmlns:a16="http://schemas.microsoft.com/office/drawing/2014/main" id="{FD4F356E-995F-4098-B134-A13EDEFFE61E}"/>
                </a:ext>
              </a:extLst>
            </p:cNvPr>
            <p:cNvGrpSpPr/>
            <p:nvPr/>
          </p:nvGrpSpPr>
          <p:grpSpPr>
            <a:xfrm>
              <a:off x="440719" y="1866726"/>
              <a:ext cx="2239080" cy="1915729"/>
              <a:chOff x="6281058" y="1668316"/>
              <a:chExt cx="2239080" cy="1915729"/>
            </a:xfrm>
          </p:grpSpPr>
          <p:graphicFrame>
            <p:nvGraphicFramePr>
              <p:cNvPr id="33" name="Diagram 32">
                <a:extLst>
                  <a:ext uri="{FF2B5EF4-FFF2-40B4-BE49-F238E27FC236}">
                    <a16:creationId xmlns:a16="http://schemas.microsoft.com/office/drawing/2014/main" id="{21CA3B43-7E67-43E7-B9B9-6F87A3305B84}"/>
                  </a:ext>
                </a:extLst>
              </p:cNvPr>
              <p:cNvGraphicFramePr/>
              <p:nvPr>
                <p:extLst>
                  <p:ext uri="{D42A27DB-BD31-4B8C-83A1-F6EECF244321}">
                    <p14:modId xmlns:p14="http://schemas.microsoft.com/office/powerpoint/2010/main" val="3485829028"/>
                  </p:ext>
                </p:extLst>
              </p:nvPr>
            </p:nvGraphicFramePr>
            <p:xfrm>
              <a:off x="6281058" y="1668316"/>
              <a:ext cx="2239080" cy="191572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4" name="TextBox 33">
                <a:extLst>
                  <a:ext uri="{FF2B5EF4-FFF2-40B4-BE49-F238E27FC236}">
                    <a16:creationId xmlns:a16="http://schemas.microsoft.com/office/drawing/2014/main" id="{737AAA9B-FDEF-492E-82E6-217B1FDE0C4E}"/>
                  </a:ext>
                </a:extLst>
              </p:cNvPr>
              <p:cNvSpPr txBox="1"/>
              <p:nvPr/>
            </p:nvSpPr>
            <p:spPr>
              <a:xfrm>
                <a:off x="6281058" y="2524988"/>
                <a:ext cx="2239080" cy="369332"/>
              </a:xfrm>
              <a:prstGeom prst="rect">
                <a:avLst/>
              </a:prstGeom>
              <a:noFill/>
            </p:spPr>
            <p:txBody>
              <a:bodyPr wrap="square" rtlCol="0">
                <a:spAutoFit/>
              </a:bodyPr>
              <a:lstStyle/>
              <a:p>
                <a:pPr algn="ctr"/>
                <a:r>
                  <a:rPr lang="en-US" sz="1800" dirty="0">
                    <a:solidFill>
                      <a:schemeClr val="tx1">
                        <a:lumMod val="50000"/>
                        <a:lumOff val="50000"/>
                      </a:schemeClr>
                    </a:solidFill>
                  </a:rPr>
                  <a:t>Iterate</a:t>
                </a:r>
              </a:p>
            </p:txBody>
          </p:sp>
        </p:grpSp>
      </p:grpSp>
    </p:spTree>
    <p:extLst>
      <p:ext uri="{BB962C8B-B14F-4D97-AF65-F5344CB8AC3E}">
        <p14:creationId xmlns:p14="http://schemas.microsoft.com/office/powerpoint/2010/main" val="3356659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ECEA"/>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D9A11412-2277-4AEC-9964-0D24C3352E94}"/>
              </a:ext>
            </a:extLst>
          </p:cNvPr>
          <p:cNvGrpSpPr/>
          <p:nvPr/>
        </p:nvGrpSpPr>
        <p:grpSpPr>
          <a:xfrm>
            <a:off x="532956" y="1248289"/>
            <a:ext cx="1554480" cy="3165951"/>
            <a:chOff x="517273" y="920670"/>
            <a:chExt cx="1554480" cy="3165951"/>
          </a:xfrm>
        </p:grpSpPr>
        <p:cxnSp>
          <p:nvCxnSpPr>
            <p:cNvPr id="24" name="Straight Connector 23">
              <a:extLst>
                <a:ext uri="{FF2B5EF4-FFF2-40B4-BE49-F238E27FC236}">
                  <a16:creationId xmlns:a16="http://schemas.microsoft.com/office/drawing/2014/main" id="{0DFF3A95-B4C4-479A-8472-48261BC9C04B}"/>
                </a:ext>
              </a:extLst>
            </p:cNvPr>
            <p:cNvCxnSpPr>
              <a:cxnSpLocks/>
            </p:cNvCxnSpPr>
            <p:nvPr/>
          </p:nvCxnSpPr>
          <p:spPr>
            <a:xfrm flipV="1">
              <a:off x="1294513" y="1505823"/>
              <a:ext cx="0" cy="171312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6ACE8841-F734-4F82-A2D9-287AC57F0F74}"/>
                </a:ext>
              </a:extLst>
            </p:cNvPr>
            <p:cNvSpPr>
              <a:spLocks noChangeAspect="1"/>
            </p:cNvSpPr>
            <p:nvPr/>
          </p:nvSpPr>
          <p:spPr>
            <a:xfrm>
              <a:off x="837313" y="3172221"/>
              <a:ext cx="914400" cy="914400"/>
            </a:xfrm>
            <a:prstGeom prst="ellipse">
              <a:avLst/>
            </a:prstGeom>
            <a:solidFill>
              <a:schemeClr val="bg1"/>
            </a:solidFill>
            <a:ln w="19050">
              <a:noFill/>
            </a:ln>
            <a:effectLst>
              <a:innerShdw blurRad="63500" dist="50800" dir="135000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Freeform 99">
              <a:extLst>
                <a:ext uri="{FF2B5EF4-FFF2-40B4-BE49-F238E27FC236}">
                  <a16:creationId xmlns:a16="http://schemas.microsoft.com/office/drawing/2014/main" id="{208AE8C7-10F2-401F-8539-6521BF6CC757}"/>
                </a:ext>
              </a:extLst>
            </p:cNvPr>
            <p:cNvSpPr>
              <a:spLocks noChangeAspect="1"/>
            </p:cNvSpPr>
            <p:nvPr/>
          </p:nvSpPr>
          <p:spPr>
            <a:xfrm>
              <a:off x="1071329" y="3400821"/>
              <a:ext cx="457157" cy="457200"/>
            </a:xfrm>
            <a:custGeom>
              <a:avLst/>
              <a:gdLst>
                <a:gd name="connsiteX0" fmla="*/ 525564 w 3700464"/>
                <a:gd name="connsiteY0" fmla="*/ 2712081 h 3700809"/>
                <a:gd name="connsiteX1" fmla="*/ 478476 w 3700464"/>
                <a:gd name="connsiteY1" fmla="*/ 2723063 h 3700809"/>
                <a:gd name="connsiteX2" fmla="*/ 238213 w 3700464"/>
                <a:gd name="connsiteY2" fmla="*/ 3341475 h 3700809"/>
                <a:gd name="connsiteX3" fmla="*/ 242174 w 3700464"/>
                <a:gd name="connsiteY3" fmla="*/ 3357664 h 3700809"/>
                <a:gd name="connsiteX4" fmla="*/ 281729 w 3700464"/>
                <a:gd name="connsiteY4" fmla="*/ 3413356 h 3700809"/>
                <a:gd name="connsiteX5" fmla="*/ 376636 w 3700464"/>
                <a:gd name="connsiteY5" fmla="*/ 3453152 h 3700809"/>
                <a:gd name="connsiteX6" fmla="*/ 372967 w 3700464"/>
                <a:gd name="connsiteY6" fmla="*/ 3456821 h 3700809"/>
                <a:gd name="connsiteX7" fmla="*/ 965236 w 3700464"/>
                <a:gd name="connsiteY7" fmla="*/ 3226715 h 3700809"/>
                <a:gd name="connsiteX8" fmla="*/ 971945 w 3700464"/>
                <a:gd name="connsiteY8" fmla="*/ 3216935 h 3700809"/>
                <a:gd name="connsiteX9" fmla="*/ 949966 w 3700464"/>
                <a:gd name="connsiteY9" fmla="*/ 3082616 h 3700809"/>
                <a:gd name="connsiteX10" fmla="*/ 815645 w 3700464"/>
                <a:gd name="connsiteY10" fmla="*/ 3060637 h 3700809"/>
                <a:gd name="connsiteX11" fmla="*/ 784439 w 3700464"/>
                <a:gd name="connsiteY11" fmla="*/ 3082048 h 3700809"/>
                <a:gd name="connsiteX12" fmla="*/ 774936 w 3700464"/>
                <a:gd name="connsiteY12" fmla="*/ 3091551 h 3700809"/>
                <a:gd name="connsiteX13" fmla="*/ 778803 w 3700464"/>
                <a:gd name="connsiteY13" fmla="*/ 3085914 h 3700809"/>
                <a:gd name="connsiteX14" fmla="*/ 773168 w 3700464"/>
                <a:gd name="connsiteY14" fmla="*/ 3089782 h 3700809"/>
                <a:gd name="connsiteX15" fmla="*/ 782671 w 3700464"/>
                <a:gd name="connsiteY15" fmla="*/ 3080279 h 3700809"/>
                <a:gd name="connsiteX16" fmla="*/ 804081 w 3700464"/>
                <a:gd name="connsiteY16" fmla="*/ 3049073 h 3700809"/>
                <a:gd name="connsiteX17" fmla="*/ 782103 w 3700464"/>
                <a:gd name="connsiteY17" fmla="*/ 2914753 h 3700809"/>
                <a:gd name="connsiteX18" fmla="*/ 605303 w 3700464"/>
                <a:gd name="connsiteY18" fmla="*/ 2921918 h 3700809"/>
                <a:gd name="connsiteX19" fmla="*/ 612470 w 3700464"/>
                <a:gd name="connsiteY19" fmla="*/ 2745119 h 3700809"/>
                <a:gd name="connsiteX20" fmla="*/ 525564 w 3700464"/>
                <a:gd name="connsiteY20" fmla="*/ 2712081 h 3700809"/>
                <a:gd name="connsiteX21" fmla="*/ 2845369 w 3700464"/>
                <a:gd name="connsiteY21" fmla="*/ 1128792 h 3700809"/>
                <a:gd name="connsiteX22" fmla="*/ 1097460 w 3700464"/>
                <a:gd name="connsiteY22" fmla="*/ 2876700 h 3700809"/>
                <a:gd name="connsiteX23" fmla="*/ 1136345 w 3700464"/>
                <a:gd name="connsiteY23" fmla="*/ 2896237 h 3700809"/>
                <a:gd name="connsiteX24" fmla="*/ 1129178 w 3700464"/>
                <a:gd name="connsiteY24" fmla="*/ 3073036 h 3700809"/>
                <a:gd name="connsiteX25" fmla="*/ 1068499 w 3700464"/>
                <a:gd name="connsiteY25" fmla="*/ 3133715 h 3700809"/>
                <a:gd name="connsiteX26" fmla="*/ 982021 w 3700464"/>
                <a:gd name="connsiteY26" fmla="*/ 3220193 h 3700809"/>
                <a:gd name="connsiteX27" fmla="*/ 985267 w 3700464"/>
                <a:gd name="connsiteY27" fmla="*/ 3218932 h 3700809"/>
                <a:gd name="connsiteX28" fmla="*/ 984275 w 3700464"/>
                <a:gd name="connsiteY28" fmla="*/ 3217940 h 3700809"/>
                <a:gd name="connsiteX29" fmla="*/ 2917868 w 3700464"/>
                <a:gd name="connsiteY29" fmla="*/ 1284347 h 3700809"/>
                <a:gd name="connsiteX30" fmla="*/ 2916032 w 3700464"/>
                <a:gd name="connsiteY30" fmla="*/ 1261770 h 3700809"/>
                <a:gd name="connsiteX31" fmla="*/ 2851883 w 3700464"/>
                <a:gd name="connsiteY31" fmla="*/ 1137196 h 3700809"/>
                <a:gd name="connsiteX32" fmla="*/ 2666618 w 3700464"/>
                <a:gd name="connsiteY32" fmla="*/ 932420 h 3700809"/>
                <a:gd name="connsiteX33" fmla="*/ 900726 w 3700464"/>
                <a:gd name="connsiteY33" fmla="*/ 2698312 h 3700809"/>
                <a:gd name="connsiteX34" fmla="*/ 928244 w 3700464"/>
                <a:gd name="connsiteY34" fmla="*/ 2702588 h 3700809"/>
                <a:gd name="connsiteX35" fmla="*/ 968482 w 3700464"/>
                <a:gd name="connsiteY35" fmla="*/ 2728374 h 3700809"/>
                <a:gd name="connsiteX36" fmla="*/ 998150 w 3700464"/>
                <a:gd name="connsiteY36" fmla="*/ 2787425 h 3700809"/>
                <a:gd name="connsiteX37" fmla="*/ 2760109 w 3700464"/>
                <a:gd name="connsiteY37" fmla="*/ 1025467 h 3700809"/>
                <a:gd name="connsiteX38" fmla="*/ 2718011 w 3700464"/>
                <a:gd name="connsiteY38" fmla="*/ 979874 h 3700809"/>
                <a:gd name="connsiteX39" fmla="*/ 2413537 w 3700464"/>
                <a:gd name="connsiteY39" fmla="*/ 780016 h 3700809"/>
                <a:gd name="connsiteX40" fmla="*/ 639883 w 3700464"/>
                <a:gd name="connsiteY40" fmla="*/ 2553670 h 3700809"/>
                <a:gd name="connsiteX41" fmla="*/ 664528 w 3700464"/>
                <a:gd name="connsiteY41" fmla="*/ 2536761 h 3700809"/>
                <a:gd name="connsiteX42" fmla="*/ 798848 w 3700464"/>
                <a:gd name="connsiteY42" fmla="*/ 2558741 h 3700809"/>
                <a:gd name="connsiteX43" fmla="*/ 819495 w 3700464"/>
                <a:gd name="connsiteY43" fmla="*/ 2590958 h 3700809"/>
                <a:gd name="connsiteX44" fmla="*/ 2562808 w 3700464"/>
                <a:gd name="connsiteY44" fmla="*/ 847645 h 3700809"/>
                <a:gd name="connsiteX45" fmla="*/ 2560688 w 3700464"/>
                <a:gd name="connsiteY45" fmla="*/ 846001 h 3700809"/>
                <a:gd name="connsiteX46" fmla="*/ 2436114 w 3700464"/>
                <a:gd name="connsiteY46" fmla="*/ 781853 h 3700809"/>
                <a:gd name="connsiteX47" fmla="*/ 3107920 w 3700464"/>
                <a:gd name="connsiteY47" fmla="*/ 98235 h 3700809"/>
                <a:gd name="connsiteX48" fmla="*/ 3090241 w 3700464"/>
                <a:gd name="connsiteY48" fmla="*/ 105668 h 3700809"/>
                <a:gd name="connsiteX49" fmla="*/ 3089245 w 3700464"/>
                <a:gd name="connsiteY49" fmla="*/ 108039 h 3700809"/>
                <a:gd name="connsiteX50" fmla="*/ 3087379 w 3700464"/>
                <a:gd name="connsiteY50" fmla="*/ 106174 h 3700809"/>
                <a:gd name="connsiteX51" fmla="*/ 2756831 w 3700464"/>
                <a:gd name="connsiteY51" fmla="*/ 436722 h 3700809"/>
                <a:gd name="connsiteX52" fmla="*/ 2779408 w 3700464"/>
                <a:gd name="connsiteY52" fmla="*/ 438559 h 3700809"/>
                <a:gd name="connsiteX53" fmla="*/ 3061304 w 3700464"/>
                <a:gd name="connsiteY53" fmla="*/ 636580 h 3700809"/>
                <a:gd name="connsiteX54" fmla="*/ 3259325 w 3700464"/>
                <a:gd name="connsiteY54" fmla="*/ 918477 h 3700809"/>
                <a:gd name="connsiteX55" fmla="*/ 3261162 w 3700464"/>
                <a:gd name="connsiteY55" fmla="*/ 941053 h 3700809"/>
                <a:gd name="connsiteX56" fmla="*/ 3590507 w 3700464"/>
                <a:gd name="connsiteY56" fmla="*/ 611708 h 3700809"/>
                <a:gd name="connsiteX57" fmla="*/ 3594572 w 3700464"/>
                <a:gd name="connsiteY57" fmla="*/ 609999 h 3700809"/>
                <a:gd name="connsiteX58" fmla="*/ 3404707 w 3700464"/>
                <a:gd name="connsiteY58" fmla="*/ 295533 h 3700809"/>
                <a:gd name="connsiteX59" fmla="*/ 3107920 w 3700464"/>
                <a:gd name="connsiteY59" fmla="*/ 98235 h 3700809"/>
                <a:gd name="connsiteX60" fmla="*/ 3103355 w 3700464"/>
                <a:gd name="connsiteY60" fmla="*/ 1342 h 3700809"/>
                <a:gd name="connsiteX61" fmla="*/ 3464677 w 3700464"/>
                <a:gd name="connsiteY61" fmla="*/ 235786 h 3700809"/>
                <a:gd name="connsiteX62" fmla="*/ 3684097 w 3700464"/>
                <a:gd name="connsiteY62" fmla="*/ 662945 h 3700809"/>
                <a:gd name="connsiteX63" fmla="*/ 3679591 w 3700464"/>
                <a:gd name="connsiteY63" fmla="*/ 665299 h 3700809"/>
                <a:gd name="connsiteX64" fmla="*/ 3681011 w 3700464"/>
                <a:gd name="connsiteY64" fmla="*/ 666719 h 3700809"/>
                <a:gd name="connsiteX65" fmla="*/ 1057032 w 3700464"/>
                <a:gd name="connsiteY65" fmla="*/ 3290697 h 3700809"/>
                <a:gd name="connsiteX66" fmla="*/ 1056626 w 3700464"/>
                <a:gd name="connsiteY66" fmla="*/ 3290291 h 3700809"/>
                <a:gd name="connsiteX67" fmla="*/ 0 w 3700464"/>
                <a:gd name="connsiteY67" fmla="*/ 3700809 h 3700809"/>
                <a:gd name="connsiteX68" fmla="*/ 410517 w 3700464"/>
                <a:gd name="connsiteY68" fmla="*/ 2644183 h 3700809"/>
                <a:gd name="connsiteX69" fmla="*/ 410110 w 3700464"/>
                <a:gd name="connsiteY69" fmla="*/ 2643775 h 3700809"/>
                <a:gd name="connsiteX70" fmla="*/ 3034089 w 3700464"/>
                <a:gd name="connsiteY70" fmla="*/ 19796 h 3700809"/>
                <a:gd name="connsiteX71" fmla="*/ 3035165 w 3700464"/>
                <a:gd name="connsiteY71" fmla="*/ 20873 h 3700809"/>
                <a:gd name="connsiteX72" fmla="*/ 3037518 w 3700464"/>
                <a:gd name="connsiteY72" fmla="*/ 16367 h 3700809"/>
                <a:gd name="connsiteX73" fmla="*/ 3103355 w 3700464"/>
                <a:gd name="connsiteY73" fmla="*/ 1342 h 370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700464" h="3700809">
                  <a:moveTo>
                    <a:pt x="525564" y="2712081"/>
                  </a:moveTo>
                  <a:lnTo>
                    <a:pt x="478476" y="2723063"/>
                  </a:lnTo>
                  <a:lnTo>
                    <a:pt x="238213" y="3341475"/>
                  </a:lnTo>
                  <a:lnTo>
                    <a:pt x="242174" y="3357664"/>
                  </a:lnTo>
                  <a:cubicBezTo>
                    <a:pt x="249378" y="3374839"/>
                    <a:pt x="263133" y="3394760"/>
                    <a:pt x="281729" y="3413356"/>
                  </a:cubicBezTo>
                  <a:cubicBezTo>
                    <a:pt x="318920" y="3450547"/>
                    <a:pt x="361412" y="3468376"/>
                    <a:pt x="376636" y="3453152"/>
                  </a:cubicBezTo>
                  <a:lnTo>
                    <a:pt x="372967" y="3456821"/>
                  </a:lnTo>
                  <a:lnTo>
                    <a:pt x="965236" y="3226715"/>
                  </a:lnTo>
                  <a:lnTo>
                    <a:pt x="971945" y="3216935"/>
                  </a:lnTo>
                  <a:cubicBezTo>
                    <a:pt x="992085" y="3171042"/>
                    <a:pt x="985093" y="3117742"/>
                    <a:pt x="949966" y="3082616"/>
                  </a:cubicBezTo>
                  <a:cubicBezTo>
                    <a:pt x="914839" y="3047489"/>
                    <a:pt x="861540" y="3040497"/>
                    <a:pt x="815645" y="3060637"/>
                  </a:cubicBezTo>
                  <a:lnTo>
                    <a:pt x="784439" y="3082048"/>
                  </a:lnTo>
                  <a:lnTo>
                    <a:pt x="774936" y="3091551"/>
                  </a:lnTo>
                  <a:lnTo>
                    <a:pt x="778803" y="3085914"/>
                  </a:lnTo>
                  <a:lnTo>
                    <a:pt x="773168" y="3089782"/>
                  </a:lnTo>
                  <a:lnTo>
                    <a:pt x="782671" y="3080279"/>
                  </a:lnTo>
                  <a:lnTo>
                    <a:pt x="804081" y="3049073"/>
                  </a:lnTo>
                  <a:cubicBezTo>
                    <a:pt x="824221" y="3003179"/>
                    <a:pt x="817230" y="2949879"/>
                    <a:pt x="782103" y="2914753"/>
                  </a:cubicBezTo>
                  <a:cubicBezTo>
                    <a:pt x="735267" y="2867916"/>
                    <a:pt x="656123" y="2871099"/>
                    <a:pt x="605303" y="2921918"/>
                  </a:cubicBezTo>
                  <a:cubicBezTo>
                    <a:pt x="656123" y="2871099"/>
                    <a:pt x="659305" y="2791954"/>
                    <a:pt x="612470" y="2745119"/>
                  </a:cubicBezTo>
                  <a:cubicBezTo>
                    <a:pt x="589052" y="2721701"/>
                    <a:pt x="557557" y="2710788"/>
                    <a:pt x="525564" y="2712081"/>
                  </a:cubicBezTo>
                  <a:close/>
                  <a:moveTo>
                    <a:pt x="2845369" y="1128792"/>
                  </a:moveTo>
                  <a:lnTo>
                    <a:pt x="1097460" y="2876700"/>
                  </a:lnTo>
                  <a:lnTo>
                    <a:pt x="1136345" y="2896237"/>
                  </a:lnTo>
                  <a:cubicBezTo>
                    <a:pt x="1183180" y="2943072"/>
                    <a:pt x="1179997" y="3022217"/>
                    <a:pt x="1129178" y="3073036"/>
                  </a:cubicBezTo>
                  <a:lnTo>
                    <a:pt x="1068499" y="3133715"/>
                  </a:lnTo>
                  <a:lnTo>
                    <a:pt x="982021" y="3220193"/>
                  </a:lnTo>
                  <a:lnTo>
                    <a:pt x="985267" y="3218932"/>
                  </a:lnTo>
                  <a:lnTo>
                    <a:pt x="984275" y="3217940"/>
                  </a:lnTo>
                  <a:lnTo>
                    <a:pt x="2917868" y="1284347"/>
                  </a:lnTo>
                  <a:lnTo>
                    <a:pt x="2916032" y="1261770"/>
                  </a:lnTo>
                  <a:cubicBezTo>
                    <a:pt x="2908587" y="1229675"/>
                    <a:pt x="2886046" y="1186164"/>
                    <a:pt x="2851883" y="1137196"/>
                  </a:cubicBezTo>
                  <a:close/>
                  <a:moveTo>
                    <a:pt x="2666618" y="932420"/>
                  </a:moveTo>
                  <a:lnTo>
                    <a:pt x="900726" y="2698312"/>
                  </a:lnTo>
                  <a:lnTo>
                    <a:pt x="928244" y="2702588"/>
                  </a:lnTo>
                  <a:cubicBezTo>
                    <a:pt x="943045" y="2708082"/>
                    <a:pt x="956773" y="2716665"/>
                    <a:pt x="968482" y="2728374"/>
                  </a:cubicBezTo>
                  <a:lnTo>
                    <a:pt x="998150" y="2787425"/>
                  </a:lnTo>
                  <a:lnTo>
                    <a:pt x="2760109" y="1025467"/>
                  </a:lnTo>
                  <a:lnTo>
                    <a:pt x="2718011" y="979874"/>
                  </a:lnTo>
                  <a:close/>
                  <a:moveTo>
                    <a:pt x="2413537" y="780016"/>
                  </a:moveTo>
                  <a:lnTo>
                    <a:pt x="639883" y="2553670"/>
                  </a:lnTo>
                  <a:lnTo>
                    <a:pt x="664528" y="2536761"/>
                  </a:lnTo>
                  <a:cubicBezTo>
                    <a:pt x="710421" y="2516622"/>
                    <a:pt x="763722" y="2523614"/>
                    <a:pt x="798848" y="2558741"/>
                  </a:cubicBezTo>
                  <a:lnTo>
                    <a:pt x="819495" y="2590958"/>
                  </a:lnTo>
                  <a:lnTo>
                    <a:pt x="2562808" y="847645"/>
                  </a:lnTo>
                  <a:lnTo>
                    <a:pt x="2560688" y="846001"/>
                  </a:lnTo>
                  <a:cubicBezTo>
                    <a:pt x="2511720" y="811839"/>
                    <a:pt x="2468209" y="789298"/>
                    <a:pt x="2436114" y="781853"/>
                  </a:cubicBezTo>
                  <a:close/>
                  <a:moveTo>
                    <a:pt x="3107920" y="98235"/>
                  </a:moveTo>
                  <a:cubicBezTo>
                    <a:pt x="3100505" y="98932"/>
                    <a:pt x="3094542" y="101367"/>
                    <a:pt x="3090241" y="105668"/>
                  </a:cubicBezTo>
                  <a:lnTo>
                    <a:pt x="3089245" y="108039"/>
                  </a:lnTo>
                  <a:lnTo>
                    <a:pt x="3087379" y="106174"/>
                  </a:lnTo>
                  <a:lnTo>
                    <a:pt x="2756831" y="436722"/>
                  </a:lnTo>
                  <a:lnTo>
                    <a:pt x="2779408" y="438559"/>
                  </a:lnTo>
                  <a:cubicBezTo>
                    <a:pt x="2843598" y="453449"/>
                    <a:pt x="2953448" y="528724"/>
                    <a:pt x="3061304" y="636580"/>
                  </a:cubicBezTo>
                  <a:cubicBezTo>
                    <a:pt x="3169160" y="744437"/>
                    <a:pt x="3244436" y="854287"/>
                    <a:pt x="3259325" y="918477"/>
                  </a:cubicBezTo>
                  <a:lnTo>
                    <a:pt x="3261162" y="941053"/>
                  </a:lnTo>
                  <a:lnTo>
                    <a:pt x="3590507" y="611708"/>
                  </a:lnTo>
                  <a:lnTo>
                    <a:pt x="3594572" y="609999"/>
                  </a:lnTo>
                  <a:cubicBezTo>
                    <a:pt x="3628980" y="575591"/>
                    <a:pt x="3543974" y="434801"/>
                    <a:pt x="3404707" y="295533"/>
                  </a:cubicBezTo>
                  <a:cubicBezTo>
                    <a:pt x="3282848" y="173674"/>
                    <a:pt x="3159823" y="93360"/>
                    <a:pt x="3107920" y="98235"/>
                  </a:cubicBezTo>
                  <a:close/>
                  <a:moveTo>
                    <a:pt x="3103355" y="1342"/>
                  </a:moveTo>
                  <a:cubicBezTo>
                    <a:pt x="3189713" y="13139"/>
                    <a:pt x="3330766" y="101875"/>
                    <a:pt x="3464677" y="235786"/>
                  </a:cubicBezTo>
                  <a:cubicBezTo>
                    <a:pt x="3643225" y="414334"/>
                    <a:pt x="3741462" y="605580"/>
                    <a:pt x="3684097" y="662945"/>
                  </a:cubicBezTo>
                  <a:lnTo>
                    <a:pt x="3679591" y="665299"/>
                  </a:lnTo>
                  <a:lnTo>
                    <a:pt x="3681011" y="666719"/>
                  </a:lnTo>
                  <a:lnTo>
                    <a:pt x="1057032" y="3290697"/>
                  </a:lnTo>
                  <a:lnTo>
                    <a:pt x="1056626" y="3290291"/>
                  </a:lnTo>
                  <a:lnTo>
                    <a:pt x="0" y="3700809"/>
                  </a:lnTo>
                  <a:lnTo>
                    <a:pt x="410517" y="2644183"/>
                  </a:lnTo>
                  <a:lnTo>
                    <a:pt x="410110" y="2643775"/>
                  </a:lnTo>
                  <a:lnTo>
                    <a:pt x="3034089" y="19796"/>
                  </a:lnTo>
                  <a:lnTo>
                    <a:pt x="3035165" y="20873"/>
                  </a:lnTo>
                  <a:lnTo>
                    <a:pt x="3037518" y="16367"/>
                  </a:lnTo>
                  <a:cubicBezTo>
                    <a:pt x="3051860" y="2026"/>
                    <a:pt x="3074568" y="-2591"/>
                    <a:pt x="3103355" y="134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8" name="TextBox 37">
              <a:extLst>
                <a:ext uri="{FF2B5EF4-FFF2-40B4-BE49-F238E27FC236}">
                  <a16:creationId xmlns:a16="http://schemas.microsoft.com/office/drawing/2014/main" id="{B9F56EBA-3AA2-4241-871E-AC8C27765308}"/>
                </a:ext>
              </a:extLst>
            </p:cNvPr>
            <p:cNvSpPr txBox="1"/>
            <p:nvPr/>
          </p:nvSpPr>
          <p:spPr>
            <a:xfrm>
              <a:off x="517273" y="920670"/>
              <a:ext cx="1554480" cy="646331"/>
            </a:xfrm>
            <a:prstGeom prst="rect">
              <a:avLst/>
            </a:prstGeom>
            <a:noFill/>
          </p:spPr>
          <p:txBody>
            <a:bodyPr wrap="square" rtlCol="0">
              <a:spAutoFit/>
            </a:bodyPr>
            <a:lstStyle/>
            <a:p>
              <a:pPr algn="ctr"/>
              <a:r>
                <a:rPr lang="en-US" sz="1800" dirty="0">
                  <a:solidFill>
                    <a:schemeClr val="accent2"/>
                  </a:solidFill>
                </a:rPr>
                <a:t>Document the problem</a:t>
              </a:r>
            </a:p>
          </p:txBody>
        </p:sp>
      </p:grpSp>
      <p:grpSp>
        <p:nvGrpSpPr>
          <p:cNvPr id="77" name="Group 76">
            <a:extLst>
              <a:ext uri="{FF2B5EF4-FFF2-40B4-BE49-F238E27FC236}">
                <a16:creationId xmlns:a16="http://schemas.microsoft.com/office/drawing/2014/main" id="{57C21E94-8EB1-43A1-A31B-56E11621BCEE}"/>
              </a:ext>
            </a:extLst>
          </p:cNvPr>
          <p:cNvGrpSpPr/>
          <p:nvPr/>
        </p:nvGrpSpPr>
        <p:grpSpPr>
          <a:xfrm>
            <a:off x="1835099" y="1248288"/>
            <a:ext cx="1554480" cy="3165952"/>
            <a:chOff x="1816166" y="786635"/>
            <a:chExt cx="1554480" cy="3165952"/>
          </a:xfrm>
        </p:grpSpPr>
        <p:cxnSp>
          <p:nvCxnSpPr>
            <p:cNvPr id="25" name="Straight Connector 24">
              <a:extLst>
                <a:ext uri="{FF2B5EF4-FFF2-40B4-BE49-F238E27FC236}">
                  <a16:creationId xmlns:a16="http://schemas.microsoft.com/office/drawing/2014/main" id="{A5EDEA10-E343-4C35-B54E-116755776747}"/>
                </a:ext>
              </a:extLst>
            </p:cNvPr>
            <p:cNvCxnSpPr>
              <a:cxnSpLocks/>
              <a:stCxn id="39" idx="0"/>
              <a:endCxn id="17" idx="4"/>
            </p:cNvCxnSpPr>
            <p:nvPr/>
          </p:nvCxnSpPr>
          <p:spPr>
            <a:xfrm flipV="1">
              <a:off x="2593406" y="1701035"/>
              <a:ext cx="0" cy="1605221"/>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420D9FF2-DCD8-425D-973B-ABD045C1533E}"/>
                </a:ext>
              </a:extLst>
            </p:cNvPr>
            <p:cNvSpPr>
              <a:spLocks noChangeAspect="1"/>
            </p:cNvSpPr>
            <p:nvPr/>
          </p:nvSpPr>
          <p:spPr>
            <a:xfrm>
              <a:off x="2136206" y="786635"/>
              <a:ext cx="914400" cy="914400"/>
            </a:xfrm>
            <a:prstGeom prst="ellipse">
              <a:avLst/>
            </a:prstGeom>
            <a:solidFill>
              <a:schemeClr val="bg1"/>
            </a:solidFill>
            <a:ln w="19050">
              <a:noFill/>
            </a:ln>
            <a:effectLst>
              <a:innerShdw blurRad="63500" dist="50800" dir="135000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Freeform 88">
              <a:extLst>
                <a:ext uri="{FF2B5EF4-FFF2-40B4-BE49-F238E27FC236}">
                  <a16:creationId xmlns:a16="http://schemas.microsoft.com/office/drawing/2014/main" id="{D764546B-E99F-430B-8E3F-0CF033B1C218}"/>
                </a:ext>
              </a:extLst>
            </p:cNvPr>
            <p:cNvSpPr>
              <a:spLocks noChangeAspect="1"/>
            </p:cNvSpPr>
            <p:nvPr/>
          </p:nvSpPr>
          <p:spPr>
            <a:xfrm>
              <a:off x="2432226" y="1015235"/>
              <a:ext cx="324739" cy="457200"/>
            </a:xfrm>
            <a:custGeom>
              <a:avLst/>
              <a:gdLst>
                <a:gd name="connsiteX0" fmla="*/ 537975 w 4165372"/>
                <a:gd name="connsiteY0" fmla="*/ 5042256 h 5864423"/>
                <a:gd name="connsiteX1" fmla="*/ 3627395 w 4165372"/>
                <a:gd name="connsiteY1" fmla="*/ 5042256 h 5864423"/>
                <a:gd name="connsiteX2" fmla="*/ 3627395 w 4165372"/>
                <a:gd name="connsiteY2" fmla="*/ 5235214 h 5864423"/>
                <a:gd name="connsiteX3" fmla="*/ 537975 w 4165372"/>
                <a:gd name="connsiteY3" fmla="*/ 5235214 h 5864423"/>
                <a:gd name="connsiteX4" fmla="*/ 537975 w 4165372"/>
                <a:gd name="connsiteY4" fmla="*/ 4402977 h 5864423"/>
                <a:gd name="connsiteX5" fmla="*/ 3627395 w 4165372"/>
                <a:gd name="connsiteY5" fmla="*/ 4402977 h 5864423"/>
                <a:gd name="connsiteX6" fmla="*/ 3627395 w 4165372"/>
                <a:gd name="connsiteY6" fmla="*/ 4595935 h 5864423"/>
                <a:gd name="connsiteX7" fmla="*/ 537975 w 4165372"/>
                <a:gd name="connsiteY7" fmla="*/ 4595935 h 5864423"/>
                <a:gd name="connsiteX8" fmla="*/ 537975 w 4165372"/>
                <a:gd name="connsiteY8" fmla="*/ 3763699 h 5864423"/>
                <a:gd name="connsiteX9" fmla="*/ 3627395 w 4165372"/>
                <a:gd name="connsiteY9" fmla="*/ 3763699 h 5864423"/>
                <a:gd name="connsiteX10" fmla="*/ 3627395 w 4165372"/>
                <a:gd name="connsiteY10" fmla="*/ 3956657 h 5864423"/>
                <a:gd name="connsiteX11" fmla="*/ 537975 w 4165372"/>
                <a:gd name="connsiteY11" fmla="*/ 3956657 h 5864423"/>
                <a:gd name="connsiteX12" fmla="*/ 537975 w 4165372"/>
                <a:gd name="connsiteY12" fmla="*/ 3124421 h 5864423"/>
                <a:gd name="connsiteX13" fmla="*/ 3627395 w 4165372"/>
                <a:gd name="connsiteY13" fmla="*/ 3124421 h 5864423"/>
                <a:gd name="connsiteX14" fmla="*/ 3627395 w 4165372"/>
                <a:gd name="connsiteY14" fmla="*/ 3317379 h 5864423"/>
                <a:gd name="connsiteX15" fmla="*/ 537975 w 4165372"/>
                <a:gd name="connsiteY15" fmla="*/ 3317379 h 5864423"/>
                <a:gd name="connsiteX16" fmla="*/ 537975 w 4165372"/>
                <a:gd name="connsiteY16" fmla="*/ 2485143 h 5864423"/>
                <a:gd name="connsiteX17" fmla="*/ 3627395 w 4165372"/>
                <a:gd name="connsiteY17" fmla="*/ 2485143 h 5864423"/>
                <a:gd name="connsiteX18" fmla="*/ 3627395 w 4165372"/>
                <a:gd name="connsiteY18" fmla="*/ 2678101 h 5864423"/>
                <a:gd name="connsiteX19" fmla="*/ 537975 w 4165372"/>
                <a:gd name="connsiteY19" fmla="*/ 2678101 h 5864423"/>
                <a:gd name="connsiteX20" fmla="*/ 537975 w 4165372"/>
                <a:gd name="connsiteY20" fmla="*/ 1845864 h 5864423"/>
                <a:gd name="connsiteX21" fmla="*/ 3627395 w 4165372"/>
                <a:gd name="connsiteY21" fmla="*/ 1845864 h 5864423"/>
                <a:gd name="connsiteX22" fmla="*/ 3627395 w 4165372"/>
                <a:gd name="connsiteY22" fmla="*/ 2038822 h 5864423"/>
                <a:gd name="connsiteX23" fmla="*/ 537975 w 4165372"/>
                <a:gd name="connsiteY23" fmla="*/ 2038822 h 5864423"/>
                <a:gd name="connsiteX24" fmla="*/ 241072 w 4165372"/>
                <a:gd name="connsiteY24" fmla="*/ 909636 h 5864423"/>
                <a:gd name="connsiteX25" fmla="*/ 241072 w 4165372"/>
                <a:gd name="connsiteY25" fmla="*/ 910016 h 5864423"/>
                <a:gd name="connsiteX26" fmla="*/ 240358 w 4165372"/>
                <a:gd name="connsiteY26" fmla="*/ 910016 h 5864423"/>
                <a:gd name="connsiteX27" fmla="*/ 240358 w 4165372"/>
                <a:gd name="connsiteY27" fmla="*/ 5621547 h 5864423"/>
                <a:gd name="connsiteX28" fmla="*/ 3925013 w 4165372"/>
                <a:gd name="connsiteY28" fmla="*/ 5621547 h 5864423"/>
                <a:gd name="connsiteX29" fmla="*/ 3925013 w 4165372"/>
                <a:gd name="connsiteY29" fmla="*/ 1481137 h 5864423"/>
                <a:gd name="connsiteX30" fmla="*/ 3927247 w 4165372"/>
                <a:gd name="connsiteY30" fmla="*/ 1481137 h 5864423"/>
                <a:gd name="connsiteX31" fmla="*/ 3927247 w 4165372"/>
                <a:gd name="connsiteY31" fmla="*/ 909636 h 5864423"/>
                <a:gd name="connsiteX32" fmla="*/ 3078049 w 4165372"/>
                <a:gd name="connsiteY32" fmla="*/ 909636 h 5864423"/>
                <a:gd name="connsiteX33" fmla="*/ 3078049 w 4165372"/>
                <a:gd name="connsiteY33" fmla="*/ 1068382 h 5864423"/>
                <a:gd name="connsiteX34" fmla="*/ 2827217 w 4165372"/>
                <a:gd name="connsiteY34" fmla="*/ 1319214 h 5864423"/>
                <a:gd name="connsiteX35" fmla="*/ 1338156 w 4165372"/>
                <a:gd name="connsiteY35" fmla="*/ 1319214 h 5864423"/>
                <a:gd name="connsiteX36" fmla="*/ 1087324 w 4165372"/>
                <a:gd name="connsiteY36" fmla="*/ 1068382 h 5864423"/>
                <a:gd name="connsiteX37" fmla="*/ 1087324 w 4165372"/>
                <a:gd name="connsiteY37" fmla="*/ 909636 h 5864423"/>
                <a:gd name="connsiteX38" fmla="*/ 2082687 w 4165372"/>
                <a:gd name="connsiteY38" fmla="*/ 209550 h 5864423"/>
                <a:gd name="connsiteX39" fmla="*/ 1743597 w 4165372"/>
                <a:gd name="connsiteY39" fmla="*/ 548640 h 5864423"/>
                <a:gd name="connsiteX40" fmla="*/ 1750486 w 4165372"/>
                <a:gd name="connsiteY40" fmla="*/ 616979 h 5864423"/>
                <a:gd name="connsiteX41" fmla="*/ 1764458 w 4165372"/>
                <a:gd name="connsiteY41" fmla="*/ 661988 h 5864423"/>
                <a:gd name="connsiteX42" fmla="*/ 1309257 w 4165372"/>
                <a:gd name="connsiteY42" fmla="*/ 661988 h 5864423"/>
                <a:gd name="connsiteX43" fmla="*/ 1309257 w 4165372"/>
                <a:gd name="connsiteY43" fmla="*/ 1103948 h 5864423"/>
                <a:gd name="connsiteX44" fmla="*/ 2856117 w 4165372"/>
                <a:gd name="connsiteY44" fmla="*/ 1103948 h 5864423"/>
                <a:gd name="connsiteX45" fmla="*/ 2856117 w 4165372"/>
                <a:gd name="connsiteY45" fmla="*/ 661988 h 5864423"/>
                <a:gd name="connsiteX46" fmla="*/ 2400916 w 4165372"/>
                <a:gd name="connsiteY46" fmla="*/ 661988 h 5864423"/>
                <a:gd name="connsiteX47" fmla="*/ 2414888 w 4165372"/>
                <a:gd name="connsiteY47" fmla="*/ 616979 h 5864423"/>
                <a:gd name="connsiteX48" fmla="*/ 2421777 w 4165372"/>
                <a:gd name="connsiteY48" fmla="*/ 548640 h 5864423"/>
                <a:gd name="connsiteX49" fmla="*/ 2082687 w 4165372"/>
                <a:gd name="connsiteY49" fmla="*/ 209550 h 5864423"/>
                <a:gd name="connsiteX50" fmla="*/ 2082686 w 4165372"/>
                <a:gd name="connsiteY50" fmla="*/ 0 h 5864423"/>
                <a:gd name="connsiteX51" fmla="*/ 2620180 w 4165372"/>
                <a:gd name="connsiteY51" fmla="*/ 438070 h 5864423"/>
                <a:gd name="connsiteX52" fmla="*/ 2620668 w 4165372"/>
                <a:gd name="connsiteY52" fmla="*/ 442914 h 5864423"/>
                <a:gd name="connsiteX53" fmla="*/ 2827217 w 4165372"/>
                <a:gd name="connsiteY53" fmla="*/ 442914 h 5864423"/>
                <a:gd name="connsiteX54" fmla="*/ 3072953 w 4165372"/>
                <a:gd name="connsiteY54" fmla="*/ 643195 h 5864423"/>
                <a:gd name="connsiteX55" fmla="*/ 3075973 w 4165372"/>
                <a:gd name="connsiteY55" fmla="*/ 673152 h 5864423"/>
                <a:gd name="connsiteX56" fmla="*/ 4165372 w 4165372"/>
                <a:gd name="connsiteY56" fmla="*/ 673152 h 5864423"/>
                <a:gd name="connsiteX57" fmla="*/ 4165372 w 4165372"/>
                <a:gd name="connsiteY57" fmla="*/ 5864423 h 5864423"/>
                <a:gd name="connsiteX58" fmla="*/ 0 w 4165372"/>
                <a:gd name="connsiteY58" fmla="*/ 5864423 h 5864423"/>
                <a:gd name="connsiteX59" fmla="*/ 0 w 4165372"/>
                <a:gd name="connsiteY59" fmla="*/ 673152 h 5864423"/>
                <a:gd name="connsiteX60" fmla="*/ 1089400 w 4165372"/>
                <a:gd name="connsiteY60" fmla="*/ 673152 h 5864423"/>
                <a:gd name="connsiteX61" fmla="*/ 1092420 w 4165372"/>
                <a:gd name="connsiteY61" fmla="*/ 643195 h 5864423"/>
                <a:gd name="connsiteX62" fmla="*/ 1338156 w 4165372"/>
                <a:gd name="connsiteY62" fmla="*/ 442914 h 5864423"/>
                <a:gd name="connsiteX63" fmla="*/ 1544704 w 4165372"/>
                <a:gd name="connsiteY63" fmla="*/ 442914 h 5864423"/>
                <a:gd name="connsiteX64" fmla="*/ 1545193 w 4165372"/>
                <a:gd name="connsiteY64" fmla="*/ 438070 h 5864423"/>
                <a:gd name="connsiteX65" fmla="*/ 2082686 w 4165372"/>
                <a:gd name="connsiteY65" fmla="*/ 0 h 586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165372" h="5864423">
                  <a:moveTo>
                    <a:pt x="537975" y="5042256"/>
                  </a:moveTo>
                  <a:lnTo>
                    <a:pt x="3627395" y="5042256"/>
                  </a:lnTo>
                  <a:lnTo>
                    <a:pt x="3627395" y="5235214"/>
                  </a:lnTo>
                  <a:lnTo>
                    <a:pt x="537975" y="5235214"/>
                  </a:lnTo>
                  <a:close/>
                  <a:moveTo>
                    <a:pt x="537975" y="4402977"/>
                  </a:moveTo>
                  <a:lnTo>
                    <a:pt x="3627395" y="4402977"/>
                  </a:lnTo>
                  <a:lnTo>
                    <a:pt x="3627395" y="4595935"/>
                  </a:lnTo>
                  <a:lnTo>
                    <a:pt x="537975" y="4595935"/>
                  </a:lnTo>
                  <a:close/>
                  <a:moveTo>
                    <a:pt x="537975" y="3763699"/>
                  </a:moveTo>
                  <a:lnTo>
                    <a:pt x="3627395" y="3763699"/>
                  </a:lnTo>
                  <a:lnTo>
                    <a:pt x="3627395" y="3956657"/>
                  </a:lnTo>
                  <a:lnTo>
                    <a:pt x="537975" y="3956657"/>
                  </a:lnTo>
                  <a:close/>
                  <a:moveTo>
                    <a:pt x="537975" y="3124421"/>
                  </a:moveTo>
                  <a:lnTo>
                    <a:pt x="3627395" y="3124421"/>
                  </a:lnTo>
                  <a:lnTo>
                    <a:pt x="3627395" y="3317379"/>
                  </a:lnTo>
                  <a:lnTo>
                    <a:pt x="537975" y="3317379"/>
                  </a:lnTo>
                  <a:close/>
                  <a:moveTo>
                    <a:pt x="537975" y="2485143"/>
                  </a:moveTo>
                  <a:lnTo>
                    <a:pt x="3627395" y="2485143"/>
                  </a:lnTo>
                  <a:lnTo>
                    <a:pt x="3627395" y="2678101"/>
                  </a:lnTo>
                  <a:lnTo>
                    <a:pt x="537975" y="2678101"/>
                  </a:lnTo>
                  <a:close/>
                  <a:moveTo>
                    <a:pt x="537975" y="1845864"/>
                  </a:moveTo>
                  <a:lnTo>
                    <a:pt x="3627395" y="1845864"/>
                  </a:lnTo>
                  <a:lnTo>
                    <a:pt x="3627395" y="2038822"/>
                  </a:lnTo>
                  <a:lnTo>
                    <a:pt x="537975" y="2038822"/>
                  </a:lnTo>
                  <a:close/>
                  <a:moveTo>
                    <a:pt x="241072" y="909636"/>
                  </a:moveTo>
                  <a:lnTo>
                    <a:pt x="241072" y="910016"/>
                  </a:lnTo>
                  <a:lnTo>
                    <a:pt x="240358" y="910016"/>
                  </a:lnTo>
                  <a:lnTo>
                    <a:pt x="240358" y="5621547"/>
                  </a:lnTo>
                  <a:lnTo>
                    <a:pt x="3925013" y="5621547"/>
                  </a:lnTo>
                  <a:lnTo>
                    <a:pt x="3925013" y="1481137"/>
                  </a:lnTo>
                  <a:lnTo>
                    <a:pt x="3927247" y="1481137"/>
                  </a:lnTo>
                  <a:lnTo>
                    <a:pt x="3927247" y="909636"/>
                  </a:lnTo>
                  <a:lnTo>
                    <a:pt x="3078049" y="909636"/>
                  </a:lnTo>
                  <a:lnTo>
                    <a:pt x="3078049" y="1068382"/>
                  </a:lnTo>
                  <a:cubicBezTo>
                    <a:pt x="3078049" y="1206913"/>
                    <a:pt x="2965748" y="1319214"/>
                    <a:pt x="2827217" y="1319214"/>
                  </a:cubicBezTo>
                  <a:lnTo>
                    <a:pt x="1338156" y="1319214"/>
                  </a:lnTo>
                  <a:cubicBezTo>
                    <a:pt x="1199625" y="1319214"/>
                    <a:pt x="1087324" y="1206913"/>
                    <a:pt x="1087324" y="1068382"/>
                  </a:cubicBezTo>
                  <a:lnTo>
                    <a:pt x="1087324" y="909636"/>
                  </a:lnTo>
                  <a:close/>
                  <a:moveTo>
                    <a:pt x="2082687" y="209550"/>
                  </a:moveTo>
                  <a:cubicBezTo>
                    <a:pt x="1895413" y="209550"/>
                    <a:pt x="1743597" y="361366"/>
                    <a:pt x="1743597" y="548640"/>
                  </a:cubicBezTo>
                  <a:cubicBezTo>
                    <a:pt x="1743597" y="572049"/>
                    <a:pt x="1745969" y="594905"/>
                    <a:pt x="1750486" y="616979"/>
                  </a:cubicBezTo>
                  <a:lnTo>
                    <a:pt x="1764458" y="661988"/>
                  </a:lnTo>
                  <a:lnTo>
                    <a:pt x="1309257" y="661988"/>
                  </a:lnTo>
                  <a:lnTo>
                    <a:pt x="1309257" y="1103948"/>
                  </a:lnTo>
                  <a:lnTo>
                    <a:pt x="2856117" y="1103948"/>
                  </a:lnTo>
                  <a:lnTo>
                    <a:pt x="2856117" y="661988"/>
                  </a:lnTo>
                  <a:lnTo>
                    <a:pt x="2400916" y="661988"/>
                  </a:lnTo>
                  <a:lnTo>
                    <a:pt x="2414888" y="616979"/>
                  </a:lnTo>
                  <a:cubicBezTo>
                    <a:pt x="2419405" y="594905"/>
                    <a:pt x="2421777" y="572049"/>
                    <a:pt x="2421777" y="548640"/>
                  </a:cubicBezTo>
                  <a:cubicBezTo>
                    <a:pt x="2421777" y="361366"/>
                    <a:pt x="2269961" y="209550"/>
                    <a:pt x="2082687" y="209550"/>
                  </a:cubicBezTo>
                  <a:close/>
                  <a:moveTo>
                    <a:pt x="2082686" y="0"/>
                  </a:moveTo>
                  <a:cubicBezTo>
                    <a:pt x="2347816" y="0"/>
                    <a:pt x="2569021" y="188064"/>
                    <a:pt x="2620180" y="438070"/>
                  </a:cubicBezTo>
                  <a:lnTo>
                    <a:pt x="2620668" y="442914"/>
                  </a:lnTo>
                  <a:lnTo>
                    <a:pt x="2827217" y="442914"/>
                  </a:lnTo>
                  <a:cubicBezTo>
                    <a:pt x="2948432" y="442914"/>
                    <a:pt x="3049564" y="528895"/>
                    <a:pt x="3072953" y="643195"/>
                  </a:cubicBezTo>
                  <a:lnTo>
                    <a:pt x="3075973" y="673152"/>
                  </a:lnTo>
                  <a:lnTo>
                    <a:pt x="4165372" y="673152"/>
                  </a:lnTo>
                  <a:lnTo>
                    <a:pt x="4165372" y="5864423"/>
                  </a:lnTo>
                  <a:lnTo>
                    <a:pt x="0" y="5864423"/>
                  </a:lnTo>
                  <a:lnTo>
                    <a:pt x="0" y="673152"/>
                  </a:lnTo>
                  <a:lnTo>
                    <a:pt x="1089400" y="673152"/>
                  </a:lnTo>
                  <a:lnTo>
                    <a:pt x="1092420" y="643195"/>
                  </a:lnTo>
                  <a:cubicBezTo>
                    <a:pt x="1115809" y="528895"/>
                    <a:pt x="1216942" y="442914"/>
                    <a:pt x="1338156" y="442914"/>
                  </a:cubicBezTo>
                  <a:lnTo>
                    <a:pt x="1544704" y="442914"/>
                  </a:lnTo>
                  <a:lnTo>
                    <a:pt x="1545193" y="438070"/>
                  </a:lnTo>
                  <a:cubicBezTo>
                    <a:pt x="1596351" y="188064"/>
                    <a:pt x="1817556" y="0"/>
                    <a:pt x="208268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9" name="TextBox 38">
              <a:extLst>
                <a:ext uri="{FF2B5EF4-FFF2-40B4-BE49-F238E27FC236}">
                  <a16:creationId xmlns:a16="http://schemas.microsoft.com/office/drawing/2014/main" id="{D8ABBE7C-C897-4D14-9C04-96606BECBE03}"/>
                </a:ext>
              </a:extLst>
            </p:cNvPr>
            <p:cNvSpPr txBox="1"/>
            <p:nvPr/>
          </p:nvSpPr>
          <p:spPr>
            <a:xfrm>
              <a:off x="1816166" y="3306256"/>
              <a:ext cx="1554480" cy="646331"/>
            </a:xfrm>
            <a:prstGeom prst="rect">
              <a:avLst/>
            </a:prstGeom>
            <a:noFill/>
          </p:spPr>
          <p:txBody>
            <a:bodyPr wrap="square" rtlCol="0">
              <a:spAutoFit/>
            </a:bodyPr>
            <a:lstStyle/>
            <a:p>
              <a:pPr algn="ctr"/>
              <a:r>
                <a:rPr lang="en-US" sz="1800" dirty="0">
                  <a:solidFill>
                    <a:schemeClr val="accent6"/>
                  </a:solidFill>
                </a:rPr>
                <a:t>Define the requirements</a:t>
              </a:r>
            </a:p>
          </p:txBody>
        </p:sp>
      </p:grpSp>
      <p:grpSp>
        <p:nvGrpSpPr>
          <p:cNvPr id="78" name="Group 77">
            <a:extLst>
              <a:ext uri="{FF2B5EF4-FFF2-40B4-BE49-F238E27FC236}">
                <a16:creationId xmlns:a16="http://schemas.microsoft.com/office/drawing/2014/main" id="{C0BA5A79-9B38-4EB5-A659-1E472FE610AF}"/>
              </a:ext>
            </a:extLst>
          </p:cNvPr>
          <p:cNvGrpSpPr/>
          <p:nvPr/>
        </p:nvGrpSpPr>
        <p:grpSpPr>
          <a:xfrm>
            <a:off x="3137242" y="1248289"/>
            <a:ext cx="1554480" cy="3165951"/>
            <a:chOff x="3202975" y="920670"/>
            <a:chExt cx="1554480" cy="3165951"/>
          </a:xfrm>
        </p:grpSpPr>
        <p:cxnSp>
          <p:nvCxnSpPr>
            <p:cNvPr id="26" name="Straight Connector 25">
              <a:extLst>
                <a:ext uri="{FF2B5EF4-FFF2-40B4-BE49-F238E27FC236}">
                  <a16:creationId xmlns:a16="http://schemas.microsoft.com/office/drawing/2014/main" id="{0018C1DB-F6B9-4E31-B1F6-76399B4284F1}"/>
                </a:ext>
              </a:extLst>
            </p:cNvPr>
            <p:cNvCxnSpPr>
              <a:cxnSpLocks/>
              <a:stCxn id="21" idx="0"/>
              <a:endCxn id="40" idx="2"/>
            </p:cNvCxnSpPr>
            <p:nvPr/>
          </p:nvCxnSpPr>
          <p:spPr>
            <a:xfrm flipV="1">
              <a:off x="3980215" y="1567001"/>
              <a:ext cx="0" cy="1605220"/>
            </a:xfrm>
            <a:prstGeom prst="line">
              <a:avLst/>
            </a:prstGeom>
            <a:ln>
              <a:solidFill>
                <a:srgbClr val="DBD600"/>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79EFA60C-4E0A-437B-8EA8-191DB3CD81F0}"/>
                </a:ext>
              </a:extLst>
            </p:cNvPr>
            <p:cNvSpPr>
              <a:spLocks noChangeAspect="1"/>
            </p:cNvSpPr>
            <p:nvPr/>
          </p:nvSpPr>
          <p:spPr>
            <a:xfrm>
              <a:off x="3523015" y="3172221"/>
              <a:ext cx="914400" cy="914400"/>
            </a:xfrm>
            <a:prstGeom prst="ellipse">
              <a:avLst/>
            </a:prstGeom>
            <a:solidFill>
              <a:schemeClr val="bg1"/>
            </a:solidFill>
            <a:ln w="19050">
              <a:noFill/>
            </a:ln>
            <a:effectLst>
              <a:innerShdw blurRad="63500" dist="50800" dir="135000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Freeform 51">
              <a:extLst>
                <a:ext uri="{FF2B5EF4-FFF2-40B4-BE49-F238E27FC236}">
                  <a16:creationId xmlns:a16="http://schemas.microsoft.com/office/drawing/2014/main" id="{4EE094A1-169C-4E54-980B-5753321EAA86}"/>
                </a:ext>
              </a:extLst>
            </p:cNvPr>
            <p:cNvSpPr>
              <a:spLocks noChangeAspect="1"/>
            </p:cNvSpPr>
            <p:nvPr/>
          </p:nvSpPr>
          <p:spPr>
            <a:xfrm>
              <a:off x="3759927" y="3429247"/>
              <a:ext cx="457200" cy="400348"/>
            </a:xfrm>
            <a:custGeom>
              <a:avLst/>
              <a:gdLst>
                <a:gd name="connsiteX0" fmla="*/ 1179419 w 4876803"/>
                <a:gd name="connsiteY0" fmla="*/ 2943971 h 4270381"/>
                <a:gd name="connsiteX1" fmla="*/ 1434199 w 4876803"/>
                <a:gd name="connsiteY1" fmla="*/ 2978825 h 4270381"/>
                <a:gd name="connsiteX2" fmla="*/ 1445185 w 4876803"/>
                <a:gd name="connsiteY2" fmla="*/ 3263661 h 4270381"/>
                <a:gd name="connsiteX3" fmla="*/ 1092336 w 4876803"/>
                <a:gd name="connsiteY3" fmla="*/ 3215391 h 4270381"/>
                <a:gd name="connsiteX4" fmla="*/ 1984419 w 4876803"/>
                <a:gd name="connsiteY4" fmla="*/ 2872247 h 4270381"/>
                <a:gd name="connsiteX5" fmla="*/ 2109649 w 4876803"/>
                <a:gd name="connsiteY5" fmla="*/ 3160862 h 4270381"/>
                <a:gd name="connsiteX6" fmla="*/ 1765945 w 4876803"/>
                <a:gd name="connsiteY6" fmla="*/ 3254135 h 4270381"/>
                <a:gd name="connsiteX7" fmla="*/ 1728093 w 4876803"/>
                <a:gd name="connsiteY7" fmla="*/ 2941807 h 4270381"/>
                <a:gd name="connsiteX8" fmla="*/ 2506667 w 4876803"/>
                <a:gd name="connsiteY8" fmla="*/ 2580257 h 4270381"/>
                <a:gd name="connsiteX9" fmla="*/ 2696896 w 4876803"/>
                <a:gd name="connsiteY9" fmla="*/ 2830240 h 4270381"/>
                <a:gd name="connsiteX10" fmla="*/ 2387314 w 4876803"/>
                <a:gd name="connsiteY10" fmla="*/ 3006282 h 4270381"/>
                <a:gd name="connsiteX11" fmla="*/ 2269746 w 4876803"/>
                <a:gd name="connsiteY11" fmla="*/ 2714980 h 4270381"/>
                <a:gd name="connsiteX12" fmla="*/ 3557124 w 4876803"/>
                <a:gd name="connsiteY12" fmla="*/ 2384535 h 4270381"/>
                <a:gd name="connsiteX13" fmla="*/ 3886323 w 4876803"/>
                <a:gd name="connsiteY13" fmla="*/ 2520403 h 4270381"/>
                <a:gd name="connsiteX14" fmla="*/ 3721694 w 4876803"/>
                <a:gd name="connsiteY14" fmla="*/ 2789270 h 4270381"/>
                <a:gd name="connsiteX15" fmla="*/ 3484198 w 4876803"/>
                <a:gd name="connsiteY15" fmla="*/ 2691250 h 4270381"/>
                <a:gd name="connsiteX16" fmla="*/ 3179326 w 4876803"/>
                <a:gd name="connsiteY16" fmla="*/ 2350917 h 4270381"/>
                <a:gd name="connsiteX17" fmla="*/ 3193405 w 4876803"/>
                <a:gd name="connsiteY17" fmla="*/ 2666346 h 4270381"/>
                <a:gd name="connsiteX18" fmla="*/ 2947989 w 4876803"/>
                <a:gd name="connsiteY18" fmla="*/ 2719125 h 4270381"/>
                <a:gd name="connsiteX19" fmla="*/ 2831151 w 4876803"/>
                <a:gd name="connsiteY19" fmla="*/ 2425794 h 4270381"/>
                <a:gd name="connsiteX20" fmla="*/ 922350 w 4876803"/>
                <a:gd name="connsiteY20" fmla="*/ 1543471 h 4270381"/>
                <a:gd name="connsiteX21" fmla="*/ 1618397 w 4876803"/>
                <a:gd name="connsiteY21" fmla="*/ 1543471 h 4270381"/>
                <a:gd name="connsiteX22" fmla="*/ 1770367 w 4876803"/>
                <a:gd name="connsiteY22" fmla="*/ 1832226 h 4270381"/>
                <a:gd name="connsiteX23" fmla="*/ 1175911 w 4876803"/>
                <a:gd name="connsiteY23" fmla="*/ 1832226 h 4270381"/>
                <a:gd name="connsiteX24" fmla="*/ 852997 w 4876803"/>
                <a:gd name="connsiteY24" fmla="*/ 2786917 h 4270381"/>
                <a:gd name="connsiteX25" fmla="*/ 923711 w 4876803"/>
                <a:gd name="connsiteY25" fmla="*/ 2807654 h 4270381"/>
                <a:gd name="connsiteX26" fmla="*/ 761411 w 4876803"/>
                <a:gd name="connsiteY26" fmla="*/ 3084509 h 4270381"/>
                <a:gd name="connsiteX27" fmla="*/ 753158 w 4876803"/>
                <a:gd name="connsiteY27" fmla="*/ 3082089 h 4270381"/>
                <a:gd name="connsiteX28" fmla="*/ 460408 w 4876803"/>
                <a:gd name="connsiteY28" fmla="*/ 3947597 h 4270381"/>
                <a:gd name="connsiteX29" fmla="*/ 4414391 w 4876803"/>
                <a:gd name="connsiteY29" fmla="*/ 3947597 h 4270381"/>
                <a:gd name="connsiteX30" fmla="*/ 4147115 w 4876803"/>
                <a:gd name="connsiteY30" fmla="*/ 3157400 h 4270381"/>
                <a:gd name="connsiteX31" fmla="*/ 4145027 w 4876803"/>
                <a:gd name="connsiteY31" fmla="*/ 3158775 h 4270381"/>
                <a:gd name="connsiteX32" fmla="*/ 3932400 w 4876803"/>
                <a:gd name="connsiteY32" fmla="*/ 2926004 h 4270381"/>
                <a:gd name="connsiteX33" fmla="*/ 4043998 w 4876803"/>
                <a:gd name="connsiteY33" fmla="*/ 2852536 h 4270381"/>
                <a:gd name="connsiteX34" fmla="*/ 3698888 w 4876803"/>
                <a:gd name="connsiteY34" fmla="*/ 1832226 h 4270381"/>
                <a:gd name="connsiteX35" fmla="*/ 3106440 w 4876803"/>
                <a:gd name="connsiteY35" fmla="*/ 1832226 h 4270381"/>
                <a:gd name="connsiteX36" fmla="*/ 3258411 w 4876803"/>
                <a:gd name="connsiteY36" fmla="*/ 1543471 h 4270381"/>
                <a:gd name="connsiteX37" fmla="*/ 3954453 w 4876803"/>
                <a:gd name="connsiteY37" fmla="*/ 1543471 h 4270381"/>
                <a:gd name="connsiteX38" fmla="*/ 4876803 w 4876803"/>
                <a:gd name="connsiteY38" fmla="*/ 4270381 h 4270381"/>
                <a:gd name="connsiteX39" fmla="*/ 0 w 4876803"/>
                <a:gd name="connsiteY39" fmla="*/ 4270381 h 4270381"/>
                <a:gd name="connsiteX40" fmla="*/ 2438405 w 4876803"/>
                <a:gd name="connsiteY40" fmla="*/ 335031 h 4270381"/>
                <a:gd name="connsiteX41" fmla="*/ 2009911 w 4876803"/>
                <a:gd name="connsiteY41" fmla="*/ 763525 h 4270381"/>
                <a:gd name="connsiteX42" fmla="*/ 2438405 w 4876803"/>
                <a:gd name="connsiteY42" fmla="*/ 1192019 h 4270381"/>
                <a:gd name="connsiteX43" fmla="*/ 2866899 w 4876803"/>
                <a:gd name="connsiteY43" fmla="*/ 763525 h 4270381"/>
                <a:gd name="connsiteX44" fmla="*/ 2438405 w 4876803"/>
                <a:gd name="connsiteY44" fmla="*/ 335031 h 4270381"/>
                <a:gd name="connsiteX45" fmla="*/ 2438403 w 4876803"/>
                <a:gd name="connsiteY45" fmla="*/ 0 h 4270381"/>
                <a:gd name="connsiteX46" fmla="*/ 3201927 w 4876803"/>
                <a:gd name="connsiteY46" fmla="*/ 763524 h 4270381"/>
                <a:gd name="connsiteX47" fmla="*/ 3141926 w 4876803"/>
                <a:gd name="connsiteY47" fmla="*/ 1060722 h 4270381"/>
                <a:gd name="connsiteX48" fmla="*/ 3141436 w 4876803"/>
                <a:gd name="connsiteY48" fmla="*/ 1061624 h 4270381"/>
                <a:gd name="connsiteX49" fmla="*/ 3144957 w 4876803"/>
                <a:gd name="connsiteY49" fmla="*/ 1061624 h 4270381"/>
                <a:gd name="connsiteX50" fmla="*/ 2438404 w 4876803"/>
                <a:gd name="connsiteY50" fmla="*/ 2404127 h 4270381"/>
                <a:gd name="connsiteX51" fmla="*/ 1731850 w 4876803"/>
                <a:gd name="connsiteY51" fmla="*/ 1061624 h 4270381"/>
                <a:gd name="connsiteX52" fmla="*/ 1735370 w 4876803"/>
                <a:gd name="connsiteY52" fmla="*/ 1061624 h 4270381"/>
                <a:gd name="connsiteX53" fmla="*/ 1734881 w 4876803"/>
                <a:gd name="connsiteY53" fmla="*/ 1060722 h 4270381"/>
                <a:gd name="connsiteX54" fmla="*/ 1674879 w 4876803"/>
                <a:gd name="connsiteY54" fmla="*/ 763524 h 4270381"/>
                <a:gd name="connsiteX55" fmla="*/ 2438403 w 4876803"/>
                <a:gd name="connsiteY55" fmla="*/ 0 h 427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876803" h="4270381">
                  <a:moveTo>
                    <a:pt x="1179419" y="2943971"/>
                  </a:moveTo>
                  <a:lnTo>
                    <a:pt x="1434199" y="2978825"/>
                  </a:lnTo>
                  <a:lnTo>
                    <a:pt x="1445185" y="3263661"/>
                  </a:lnTo>
                  <a:lnTo>
                    <a:pt x="1092336" y="3215391"/>
                  </a:lnTo>
                  <a:close/>
                  <a:moveTo>
                    <a:pt x="1984419" y="2872247"/>
                  </a:moveTo>
                  <a:lnTo>
                    <a:pt x="2109649" y="3160862"/>
                  </a:lnTo>
                  <a:lnTo>
                    <a:pt x="1765945" y="3254135"/>
                  </a:lnTo>
                  <a:lnTo>
                    <a:pt x="1728093" y="2941807"/>
                  </a:lnTo>
                  <a:close/>
                  <a:moveTo>
                    <a:pt x="2506667" y="2580257"/>
                  </a:moveTo>
                  <a:lnTo>
                    <a:pt x="2696896" y="2830240"/>
                  </a:lnTo>
                  <a:lnTo>
                    <a:pt x="2387314" y="3006282"/>
                  </a:lnTo>
                  <a:lnTo>
                    <a:pt x="2269746" y="2714980"/>
                  </a:lnTo>
                  <a:close/>
                  <a:moveTo>
                    <a:pt x="3557124" y="2384535"/>
                  </a:moveTo>
                  <a:lnTo>
                    <a:pt x="3886323" y="2520403"/>
                  </a:lnTo>
                  <a:lnTo>
                    <a:pt x="3721694" y="2789270"/>
                  </a:lnTo>
                  <a:lnTo>
                    <a:pt x="3484198" y="2691250"/>
                  </a:lnTo>
                  <a:close/>
                  <a:moveTo>
                    <a:pt x="3179326" y="2350917"/>
                  </a:moveTo>
                  <a:lnTo>
                    <a:pt x="3193405" y="2666346"/>
                  </a:lnTo>
                  <a:lnTo>
                    <a:pt x="2947989" y="2719125"/>
                  </a:lnTo>
                  <a:lnTo>
                    <a:pt x="2831151" y="2425794"/>
                  </a:lnTo>
                  <a:close/>
                  <a:moveTo>
                    <a:pt x="922350" y="1543471"/>
                  </a:moveTo>
                  <a:lnTo>
                    <a:pt x="1618397" y="1543471"/>
                  </a:lnTo>
                  <a:lnTo>
                    <a:pt x="1770367" y="1832226"/>
                  </a:lnTo>
                  <a:lnTo>
                    <a:pt x="1175911" y="1832226"/>
                  </a:lnTo>
                  <a:lnTo>
                    <a:pt x="852997" y="2786917"/>
                  </a:lnTo>
                  <a:lnTo>
                    <a:pt x="923711" y="2807654"/>
                  </a:lnTo>
                  <a:lnTo>
                    <a:pt x="761411" y="3084509"/>
                  </a:lnTo>
                  <a:lnTo>
                    <a:pt x="753158" y="3082089"/>
                  </a:lnTo>
                  <a:lnTo>
                    <a:pt x="460408" y="3947597"/>
                  </a:lnTo>
                  <a:lnTo>
                    <a:pt x="4414391" y="3947597"/>
                  </a:lnTo>
                  <a:lnTo>
                    <a:pt x="4147115" y="3157400"/>
                  </a:lnTo>
                  <a:lnTo>
                    <a:pt x="4145027" y="3158775"/>
                  </a:lnTo>
                  <a:lnTo>
                    <a:pt x="3932400" y="2926004"/>
                  </a:lnTo>
                  <a:lnTo>
                    <a:pt x="4043998" y="2852536"/>
                  </a:lnTo>
                  <a:lnTo>
                    <a:pt x="3698888" y="1832226"/>
                  </a:lnTo>
                  <a:lnTo>
                    <a:pt x="3106440" y="1832226"/>
                  </a:lnTo>
                  <a:lnTo>
                    <a:pt x="3258411" y="1543471"/>
                  </a:lnTo>
                  <a:lnTo>
                    <a:pt x="3954453" y="1543471"/>
                  </a:lnTo>
                  <a:lnTo>
                    <a:pt x="4876803" y="4270381"/>
                  </a:lnTo>
                  <a:lnTo>
                    <a:pt x="0" y="4270381"/>
                  </a:lnTo>
                  <a:close/>
                  <a:moveTo>
                    <a:pt x="2438405" y="335031"/>
                  </a:moveTo>
                  <a:cubicBezTo>
                    <a:pt x="2201754" y="335031"/>
                    <a:pt x="2009911" y="526874"/>
                    <a:pt x="2009911" y="763525"/>
                  </a:cubicBezTo>
                  <a:cubicBezTo>
                    <a:pt x="2009911" y="1000176"/>
                    <a:pt x="2201754" y="1192019"/>
                    <a:pt x="2438405" y="1192019"/>
                  </a:cubicBezTo>
                  <a:cubicBezTo>
                    <a:pt x="2675056" y="1192019"/>
                    <a:pt x="2866899" y="1000176"/>
                    <a:pt x="2866899" y="763525"/>
                  </a:cubicBezTo>
                  <a:cubicBezTo>
                    <a:pt x="2866899" y="526874"/>
                    <a:pt x="2675056" y="335031"/>
                    <a:pt x="2438405" y="335031"/>
                  </a:cubicBezTo>
                  <a:close/>
                  <a:moveTo>
                    <a:pt x="2438403" y="0"/>
                  </a:moveTo>
                  <a:cubicBezTo>
                    <a:pt x="2860086" y="0"/>
                    <a:pt x="3201927" y="341841"/>
                    <a:pt x="3201927" y="763524"/>
                  </a:cubicBezTo>
                  <a:cubicBezTo>
                    <a:pt x="3201927" y="868945"/>
                    <a:pt x="3180562" y="969375"/>
                    <a:pt x="3141926" y="1060722"/>
                  </a:cubicBezTo>
                  <a:lnTo>
                    <a:pt x="3141436" y="1061624"/>
                  </a:lnTo>
                  <a:lnTo>
                    <a:pt x="3144957" y="1061624"/>
                  </a:lnTo>
                  <a:lnTo>
                    <a:pt x="2438404" y="2404127"/>
                  </a:lnTo>
                  <a:lnTo>
                    <a:pt x="1731850" y="1061624"/>
                  </a:lnTo>
                  <a:lnTo>
                    <a:pt x="1735370" y="1061624"/>
                  </a:lnTo>
                  <a:lnTo>
                    <a:pt x="1734881" y="1060722"/>
                  </a:lnTo>
                  <a:cubicBezTo>
                    <a:pt x="1696244" y="969375"/>
                    <a:pt x="1674879" y="868945"/>
                    <a:pt x="1674879" y="763524"/>
                  </a:cubicBezTo>
                  <a:cubicBezTo>
                    <a:pt x="1674879" y="341841"/>
                    <a:pt x="2016720" y="0"/>
                    <a:pt x="2438403" y="0"/>
                  </a:cubicBezTo>
                  <a:close/>
                </a:path>
              </a:pathLst>
            </a:custGeom>
            <a:solidFill>
              <a:srgbClr val="DBD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40" name="TextBox 39">
              <a:extLst>
                <a:ext uri="{FF2B5EF4-FFF2-40B4-BE49-F238E27FC236}">
                  <a16:creationId xmlns:a16="http://schemas.microsoft.com/office/drawing/2014/main" id="{31371428-46D2-4418-9A59-01DF52D9547B}"/>
                </a:ext>
              </a:extLst>
            </p:cNvPr>
            <p:cNvSpPr txBox="1"/>
            <p:nvPr/>
          </p:nvSpPr>
          <p:spPr>
            <a:xfrm>
              <a:off x="3202975" y="920670"/>
              <a:ext cx="1554480" cy="646331"/>
            </a:xfrm>
            <a:prstGeom prst="rect">
              <a:avLst/>
            </a:prstGeom>
            <a:noFill/>
          </p:spPr>
          <p:txBody>
            <a:bodyPr wrap="square" rtlCol="0">
              <a:spAutoFit/>
            </a:bodyPr>
            <a:lstStyle/>
            <a:p>
              <a:pPr algn="ctr"/>
              <a:r>
                <a:rPr lang="en-US" sz="1800" dirty="0">
                  <a:solidFill>
                    <a:srgbClr val="DBD600"/>
                  </a:solidFill>
                </a:rPr>
                <a:t>Design a solution</a:t>
              </a:r>
            </a:p>
          </p:txBody>
        </p:sp>
      </p:grpSp>
      <p:grpSp>
        <p:nvGrpSpPr>
          <p:cNvPr id="79" name="Group 78">
            <a:extLst>
              <a:ext uri="{FF2B5EF4-FFF2-40B4-BE49-F238E27FC236}">
                <a16:creationId xmlns:a16="http://schemas.microsoft.com/office/drawing/2014/main" id="{0F3DA94E-08C1-40EA-BAD8-94E764CC5EF4}"/>
              </a:ext>
            </a:extLst>
          </p:cNvPr>
          <p:cNvGrpSpPr/>
          <p:nvPr/>
        </p:nvGrpSpPr>
        <p:grpSpPr>
          <a:xfrm>
            <a:off x="4439385" y="1248288"/>
            <a:ext cx="1554480" cy="3165952"/>
            <a:chOff x="4245454" y="786635"/>
            <a:chExt cx="1554480" cy="3165952"/>
          </a:xfrm>
        </p:grpSpPr>
        <p:sp>
          <p:nvSpPr>
            <p:cNvPr id="18" name="Oval 17">
              <a:extLst>
                <a:ext uri="{FF2B5EF4-FFF2-40B4-BE49-F238E27FC236}">
                  <a16:creationId xmlns:a16="http://schemas.microsoft.com/office/drawing/2014/main" id="{441ABE21-6BC4-429A-A0E0-054C48060167}"/>
                </a:ext>
              </a:extLst>
            </p:cNvPr>
            <p:cNvSpPr>
              <a:spLocks noChangeAspect="1"/>
            </p:cNvSpPr>
            <p:nvPr/>
          </p:nvSpPr>
          <p:spPr>
            <a:xfrm>
              <a:off x="4565494" y="786635"/>
              <a:ext cx="914400" cy="914400"/>
            </a:xfrm>
            <a:prstGeom prst="ellipse">
              <a:avLst/>
            </a:prstGeom>
            <a:solidFill>
              <a:schemeClr val="bg1"/>
            </a:solidFill>
            <a:ln w="19050">
              <a:noFill/>
            </a:ln>
            <a:effectLst>
              <a:innerShdw blurRad="63500" dist="50800" dir="135000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01A1EC15-7037-4115-A3C4-84321225F0C0}"/>
                </a:ext>
              </a:extLst>
            </p:cNvPr>
            <p:cNvCxnSpPr>
              <a:cxnSpLocks/>
              <a:stCxn id="41" idx="0"/>
              <a:endCxn id="18" idx="4"/>
            </p:cNvCxnSpPr>
            <p:nvPr/>
          </p:nvCxnSpPr>
          <p:spPr>
            <a:xfrm flipV="1">
              <a:off x="5022694" y="1701035"/>
              <a:ext cx="0" cy="160522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35" name="Freeform 65">
              <a:extLst>
                <a:ext uri="{FF2B5EF4-FFF2-40B4-BE49-F238E27FC236}">
                  <a16:creationId xmlns:a16="http://schemas.microsoft.com/office/drawing/2014/main" id="{F8DDB8E2-39B1-4F7E-9CD7-ADCB829235DA}"/>
                </a:ext>
              </a:extLst>
            </p:cNvPr>
            <p:cNvSpPr>
              <a:spLocks noChangeAspect="1"/>
            </p:cNvSpPr>
            <p:nvPr/>
          </p:nvSpPr>
          <p:spPr>
            <a:xfrm>
              <a:off x="4797776" y="1027592"/>
              <a:ext cx="457200" cy="432486"/>
            </a:xfrm>
            <a:custGeom>
              <a:avLst/>
              <a:gdLst>
                <a:gd name="connsiteX0" fmla="*/ 1100692 w 2295807"/>
                <a:gd name="connsiteY0" fmla="*/ 353 h 2171705"/>
                <a:gd name="connsiteX1" fmla="*/ 1368258 w 2295807"/>
                <a:gd name="connsiteY1" fmla="*/ 48657 h 2171705"/>
                <a:gd name="connsiteX2" fmla="*/ 906897 w 2295807"/>
                <a:gd name="connsiteY2" fmla="*/ 227140 h 2171705"/>
                <a:gd name="connsiteX3" fmla="*/ 869853 w 2295807"/>
                <a:gd name="connsiteY3" fmla="*/ 476342 h 2171705"/>
                <a:gd name="connsiteX4" fmla="*/ 851332 w 2295807"/>
                <a:gd name="connsiteY4" fmla="*/ 555480 h 2171705"/>
                <a:gd name="connsiteX5" fmla="*/ 1257581 w 2295807"/>
                <a:gd name="connsiteY5" fmla="*/ 961729 h 2171705"/>
                <a:gd name="connsiteX6" fmla="*/ 1592112 w 2295807"/>
                <a:gd name="connsiteY6" fmla="*/ 627197 h 2171705"/>
                <a:gd name="connsiteX7" fmla="*/ 1582010 w 2295807"/>
                <a:gd name="connsiteY7" fmla="*/ 595809 h 2171705"/>
                <a:gd name="connsiteX8" fmla="*/ 1661814 w 2295807"/>
                <a:gd name="connsiteY8" fmla="*/ 310755 h 2171705"/>
                <a:gd name="connsiteX9" fmla="*/ 1885556 w 2295807"/>
                <a:gd name="connsiteY9" fmla="*/ 223366 h 2171705"/>
                <a:gd name="connsiteX10" fmla="*/ 1941749 w 2295807"/>
                <a:gd name="connsiteY10" fmla="*/ 230317 h 2171705"/>
                <a:gd name="connsiteX11" fmla="*/ 1700707 w 2295807"/>
                <a:gd name="connsiteY11" fmla="*/ 471359 h 2171705"/>
                <a:gd name="connsiteX12" fmla="*/ 1767217 w 2295807"/>
                <a:gd name="connsiteY12" fmla="*/ 670889 h 2171705"/>
                <a:gd name="connsiteX13" fmla="*/ 1966747 w 2295807"/>
                <a:gd name="connsiteY13" fmla="*/ 737399 h 2171705"/>
                <a:gd name="connsiteX14" fmla="*/ 2207789 w 2295807"/>
                <a:gd name="connsiteY14" fmla="*/ 496357 h 2171705"/>
                <a:gd name="connsiteX15" fmla="*/ 2214740 w 2295807"/>
                <a:gd name="connsiteY15" fmla="*/ 552549 h 2171705"/>
                <a:gd name="connsiteX16" fmla="*/ 2127351 w 2295807"/>
                <a:gd name="connsiteY16" fmla="*/ 776291 h 2171705"/>
                <a:gd name="connsiteX17" fmla="*/ 1842296 w 2295807"/>
                <a:gd name="connsiteY17" fmla="*/ 856095 h 2171705"/>
                <a:gd name="connsiteX18" fmla="*/ 1805276 w 2295807"/>
                <a:gd name="connsiteY18" fmla="*/ 844181 h 2171705"/>
                <a:gd name="connsiteX19" fmla="*/ 1533388 w 2295807"/>
                <a:gd name="connsiteY19" fmla="*/ 1116069 h 2171705"/>
                <a:gd name="connsiteX20" fmla="*/ 1704756 w 2295807"/>
                <a:gd name="connsiteY20" fmla="*/ 1280833 h 2171705"/>
                <a:gd name="connsiteX21" fmla="*/ 2259930 w 2295807"/>
                <a:gd name="connsiteY21" fmla="*/ 1799069 h 2171705"/>
                <a:gd name="connsiteX22" fmla="*/ 2259930 w 2295807"/>
                <a:gd name="connsiteY22" fmla="*/ 1972298 h 2171705"/>
                <a:gd name="connsiteX23" fmla="*/ 2096400 w 2295807"/>
                <a:gd name="connsiteY23" fmla="*/ 2135828 h 2171705"/>
                <a:gd name="connsiteX24" fmla="*/ 1923171 w 2295807"/>
                <a:gd name="connsiteY24" fmla="*/ 2135828 h 2171705"/>
                <a:gd name="connsiteX25" fmla="*/ 1238531 w 2295807"/>
                <a:gd name="connsiteY25" fmla="*/ 1410926 h 2171705"/>
                <a:gd name="connsiteX26" fmla="*/ 996971 w 2295807"/>
                <a:gd name="connsiteY26" fmla="*/ 1652486 h 2171705"/>
                <a:gd name="connsiteX27" fmla="*/ 1008886 w 2295807"/>
                <a:gd name="connsiteY27" fmla="*/ 1689505 h 2171705"/>
                <a:gd name="connsiteX28" fmla="*/ 929081 w 2295807"/>
                <a:gd name="connsiteY28" fmla="*/ 1974561 h 2171705"/>
                <a:gd name="connsiteX29" fmla="*/ 705339 w 2295807"/>
                <a:gd name="connsiteY29" fmla="*/ 2061950 h 2171705"/>
                <a:gd name="connsiteX30" fmla="*/ 649147 w 2295807"/>
                <a:gd name="connsiteY30" fmla="*/ 2054999 h 2171705"/>
                <a:gd name="connsiteX31" fmla="*/ 890189 w 2295807"/>
                <a:gd name="connsiteY31" fmla="*/ 1813957 h 2171705"/>
                <a:gd name="connsiteX32" fmla="*/ 823679 w 2295807"/>
                <a:gd name="connsiteY32" fmla="*/ 1614428 h 2171705"/>
                <a:gd name="connsiteX33" fmla="*/ 624149 w 2295807"/>
                <a:gd name="connsiteY33" fmla="*/ 1547917 h 2171705"/>
                <a:gd name="connsiteX34" fmla="*/ 383107 w 2295807"/>
                <a:gd name="connsiteY34" fmla="*/ 1788959 h 2171705"/>
                <a:gd name="connsiteX35" fmla="*/ 376156 w 2295807"/>
                <a:gd name="connsiteY35" fmla="*/ 1732766 h 2171705"/>
                <a:gd name="connsiteX36" fmla="*/ 463545 w 2295807"/>
                <a:gd name="connsiteY36" fmla="*/ 1509024 h 2171705"/>
                <a:gd name="connsiteX37" fmla="*/ 748600 w 2295807"/>
                <a:gd name="connsiteY37" fmla="*/ 1429219 h 2171705"/>
                <a:gd name="connsiteX38" fmla="*/ 779988 w 2295807"/>
                <a:gd name="connsiteY38" fmla="*/ 1439322 h 2171705"/>
                <a:gd name="connsiteX39" fmla="*/ 1079805 w 2295807"/>
                <a:gd name="connsiteY39" fmla="*/ 1139505 h 2171705"/>
                <a:gd name="connsiteX40" fmla="*/ 672849 w 2295807"/>
                <a:gd name="connsiteY40" fmla="*/ 723860 h 2171705"/>
                <a:gd name="connsiteX41" fmla="*/ 583608 w 2295807"/>
                <a:gd name="connsiteY41" fmla="*/ 772690 h 2171705"/>
                <a:gd name="connsiteX42" fmla="*/ 418596 w 2295807"/>
                <a:gd name="connsiteY42" fmla="*/ 789528 h 2171705"/>
                <a:gd name="connsiteX43" fmla="*/ 332826 w 2295807"/>
                <a:gd name="connsiteY43" fmla="*/ 895780 h 2171705"/>
                <a:gd name="connsiteX44" fmla="*/ 349663 w 2295807"/>
                <a:gd name="connsiteY44" fmla="*/ 921134 h 2171705"/>
                <a:gd name="connsiteX45" fmla="*/ 326032 w 2295807"/>
                <a:gd name="connsiteY45" fmla="*/ 1037678 h 2171705"/>
                <a:gd name="connsiteX46" fmla="*/ 326032 w 2295807"/>
                <a:gd name="connsiteY46" fmla="*/ 1037676 h 2171705"/>
                <a:gd name="connsiteX47" fmla="*/ 173904 w 2295807"/>
                <a:gd name="connsiteY47" fmla="*/ 1037676 h 2171705"/>
                <a:gd name="connsiteX48" fmla="*/ 31506 w 2295807"/>
                <a:gd name="connsiteY48" fmla="*/ 895278 h 2171705"/>
                <a:gd name="connsiteX49" fmla="*/ 31506 w 2295807"/>
                <a:gd name="connsiteY49" fmla="*/ 743150 h 2171705"/>
                <a:gd name="connsiteX50" fmla="*/ 183635 w 2295807"/>
                <a:gd name="connsiteY50" fmla="*/ 743150 h 2171705"/>
                <a:gd name="connsiteX51" fmla="*/ 187060 w 2295807"/>
                <a:gd name="connsiteY51" fmla="*/ 746575 h 2171705"/>
                <a:gd name="connsiteX52" fmla="*/ 238430 w 2295807"/>
                <a:gd name="connsiteY52" fmla="*/ 673346 h 2171705"/>
                <a:gd name="connsiteX53" fmla="*/ 388288 w 2295807"/>
                <a:gd name="connsiteY53" fmla="*/ 439298 h 2171705"/>
                <a:gd name="connsiteX54" fmla="*/ 682952 w 2295807"/>
                <a:gd name="connsiteY54" fmla="*/ 141266 h 2171705"/>
                <a:gd name="connsiteX55" fmla="*/ 970881 w 2295807"/>
                <a:gd name="connsiteY55" fmla="*/ 8246 h 2171705"/>
                <a:gd name="connsiteX56" fmla="*/ 1100692 w 2295807"/>
                <a:gd name="connsiteY56" fmla="*/ 353 h 217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95807" h="2171705">
                  <a:moveTo>
                    <a:pt x="1100692" y="353"/>
                  </a:moveTo>
                  <a:cubicBezTo>
                    <a:pt x="1210717" y="4141"/>
                    <a:pt x="1271018" y="37291"/>
                    <a:pt x="1368258" y="48657"/>
                  </a:cubicBezTo>
                  <a:cubicBezTo>
                    <a:pt x="1096604" y="20594"/>
                    <a:pt x="937767" y="196270"/>
                    <a:pt x="906897" y="227140"/>
                  </a:cubicBezTo>
                  <a:cubicBezTo>
                    <a:pt x="832249" y="320872"/>
                    <a:pt x="836738" y="345566"/>
                    <a:pt x="869853" y="476342"/>
                  </a:cubicBezTo>
                  <a:cubicBezTo>
                    <a:pt x="887252" y="506090"/>
                    <a:pt x="857506" y="529100"/>
                    <a:pt x="851332" y="555480"/>
                  </a:cubicBezTo>
                  <a:lnTo>
                    <a:pt x="1257581" y="961729"/>
                  </a:lnTo>
                  <a:lnTo>
                    <a:pt x="1592112" y="627197"/>
                  </a:lnTo>
                  <a:lnTo>
                    <a:pt x="1582010" y="595809"/>
                  </a:lnTo>
                  <a:cubicBezTo>
                    <a:pt x="1559629" y="494357"/>
                    <a:pt x="1585874" y="386695"/>
                    <a:pt x="1661814" y="310755"/>
                  </a:cubicBezTo>
                  <a:cubicBezTo>
                    <a:pt x="1722566" y="250002"/>
                    <a:pt x="1803621" y="221055"/>
                    <a:pt x="1885556" y="223366"/>
                  </a:cubicBezTo>
                  <a:lnTo>
                    <a:pt x="1941749" y="230317"/>
                  </a:lnTo>
                  <a:lnTo>
                    <a:pt x="1700707" y="471359"/>
                  </a:lnTo>
                  <a:lnTo>
                    <a:pt x="1767217" y="670889"/>
                  </a:lnTo>
                  <a:lnTo>
                    <a:pt x="1966747" y="737399"/>
                  </a:lnTo>
                  <a:lnTo>
                    <a:pt x="2207789" y="496357"/>
                  </a:lnTo>
                  <a:lnTo>
                    <a:pt x="2214740" y="552549"/>
                  </a:lnTo>
                  <a:cubicBezTo>
                    <a:pt x="2217051" y="634485"/>
                    <a:pt x="2188103" y="715539"/>
                    <a:pt x="2127351" y="776291"/>
                  </a:cubicBezTo>
                  <a:cubicBezTo>
                    <a:pt x="2051411" y="852231"/>
                    <a:pt x="1943749" y="878477"/>
                    <a:pt x="1842296" y="856095"/>
                  </a:cubicBezTo>
                  <a:lnTo>
                    <a:pt x="1805276" y="844181"/>
                  </a:lnTo>
                  <a:lnTo>
                    <a:pt x="1533388" y="1116069"/>
                  </a:lnTo>
                  <a:lnTo>
                    <a:pt x="1704756" y="1280833"/>
                  </a:lnTo>
                  <a:cubicBezTo>
                    <a:pt x="1889814" y="1453579"/>
                    <a:pt x="2091921" y="1631060"/>
                    <a:pt x="2259930" y="1799069"/>
                  </a:cubicBezTo>
                  <a:cubicBezTo>
                    <a:pt x="2307766" y="1846905"/>
                    <a:pt x="2307766" y="1924462"/>
                    <a:pt x="2259930" y="1972298"/>
                  </a:cubicBezTo>
                  <a:lnTo>
                    <a:pt x="2096400" y="2135828"/>
                  </a:lnTo>
                  <a:cubicBezTo>
                    <a:pt x="2048564" y="2183664"/>
                    <a:pt x="1971007" y="2183664"/>
                    <a:pt x="1923171" y="2135828"/>
                  </a:cubicBezTo>
                  <a:lnTo>
                    <a:pt x="1238531" y="1410926"/>
                  </a:lnTo>
                  <a:lnTo>
                    <a:pt x="996971" y="1652486"/>
                  </a:lnTo>
                  <a:lnTo>
                    <a:pt x="1008886" y="1689505"/>
                  </a:lnTo>
                  <a:cubicBezTo>
                    <a:pt x="1031267" y="1790959"/>
                    <a:pt x="1005022" y="1898620"/>
                    <a:pt x="929081" y="1974561"/>
                  </a:cubicBezTo>
                  <a:cubicBezTo>
                    <a:pt x="868329" y="2035313"/>
                    <a:pt x="787275" y="2064261"/>
                    <a:pt x="705339" y="2061950"/>
                  </a:cubicBezTo>
                  <a:lnTo>
                    <a:pt x="649147" y="2054999"/>
                  </a:lnTo>
                  <a:lnTo>
                    <a:pt x="890189" y="1813957"/>
                  </a:lnTo>
                  <a:lnTo>
                    <a:pt x="823679" y="1614428"/>
                  </a:lnTo>
                  <a:lnTo>
                    <a:pt x="624149" y="1547917"/>
                  </a:lnTo>
                  <a:lnTo>
                    <a:pt x="383107" y="1788959"/>
                  </a:lnTo>
                  <a:lnTo>
                    <a:pt x="376156" y="1732766"/>
                  </a:lnTo>
                  <a:cubicBezTo>
                    <a:pt x="373845" y="1650831"/>
                    <a:pt x="402792" y="1569777"/>
                    <a:pt x="463545" y="1509024"/>
                  </a:cubicBezTo>
                  <a:cubicBezTo>
                    <a:pt x="539485" y="1433084"/>
                    <a:pt x="647147" y="1406839"/>
                    <a:pt x="748600" y="1429219"/>
                  </a:cubicBezTo>
                  <a:lnTo>
                    <a:pt x="779988" y="1439322"/>
                  </a:lnTo>
                  <a:lnTo>
                    <a:pt x="1079805" y="1139505"/>
                  </a:lnTo>
                  <a:lnTo>
                    <a:pt x="672849" y="723860"/>
                  </a:lnTo>
                  <a:cubicBezTo>
                    <a:pt x="634683" y="772129"/>
                    <a:pt x="613355" y="756413"/>
                    <a:pt x="583608" y="772690"/>
                  </a:cubicBezTo>
                  <a:cubicBezTo>
                    <a:pt x="493246" y="763148"/>
                    <a:pt x="461814" y="758659"/>
                    <a:pt x="418596" y="789528"/>
                  </a:cubicBezTo>
                  <a:lnTo>
                    <a:pt x="332826" y="895780"/>
                  </a:lnTo>
                  <a:lnTo>
                    <a:pt x="349663" y="921134"/>
                  </a:lnTo>
                  <a:cubicBezTo>
                    <a:pt x="365417" y="959982"/>
                    <a:pt x="357539" y="1006171"/>
                    <a:pt x="326032" y="1037678"/>
                  </a:cubicBezTo>
                  <a:lnTo>
                    <a:pt x="326032" y="1037676"/>
                  </a:lnTo>
                  <a:cubicBezTo>
                    <a:pt x="284023" y="1079685"/>
                    <a:pt x="215913" y="1079685"/>
                    <a:pt x="173904" y="1037676"/>
                  </a:cubicBezTo>
                  <a:lnTo>
                    <a:pt x="31506" y="895278"/>
                  </a:lnTo>
                  <a:cubicBezTo>
                    <a:pt x="-10503" y="853269"/>
                    <a:pt x="-10503" y="785159"/>
                    <a:pt x="31506" y="743150"/>
                  </a:cubicBezTo>
                  <a:cubicBezTo>
                    <a:pt x="73515" y="701141"/>
                    <a:pt x="141625" y="701141"/>
                    <a:pt x="183635" y="743150"/>
                  </a:cubicBezTo>
                  <a:lnTo>
                    <a:pt x="187060" y="746575"/>
                  </a:lnTo>
                  <a:lnTo>
                    <a:pt x="238430" y="673346"/>
                  </a:lnTo>
                  <a:cubicBezTo>
                    <a:pt x="327109" y="475780"/>
                    <a:pt x="355174" y="473535"/>
                    <a:pt x="388288" y="439298"/>
                  </a:cubicBezTo>
                  <a:lnTo>
                    <a:pt x="682952" y="141266"/>
                  </a:lnTo>
                  <a:cubicBezTo>
                    <a:pt x="827759" y="14419"/>
                    <a:pt x="881640" y="25645"/>
                    <a:pt x="970881" y="8246"/>
                  </a:cubicBezTo>
                  <a:cubicBezTo>
                    <a:pt x="1021816" y="1090"/>
                    <a:pt x="1064017" y="-910"/>
                    <a:pt x="1100692" y="35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41" name="TextBox 40">
              <a:extLst>
                <a:ext uri="{FF2B5EF4-FFF2-40B4-BE49-F238E27FC236}">
                  <a16:creationId xmlns:a16="http://schemas.microsoft.com/office/drawing/2014/main" id="{E92F0AE1-19E3-4298-9BE5-41656A264485}"/>
                </a:ext>
              </a:extLst>
            </p:cNvPr>
            <p:cNvSpPr txBox="1"/>
            <p:nvPr/>
          </p:nvSpPr>
          <p:spPr>
            <a:xfrm>
              <a:off x="4245454" y="3306256"/>
              <a:ext cx="1554480" cy="646331"/>
            </a:xfrm>
            <a:prstGeom prst="rect">
              <a:avLst/>
            </a:prstGeom>
            <a:noFill/>
          </p:spPr>
          <p:txBody>
            <a:bodyPr wrap="square" rtlCol="0">
              <a:spAutoFit/>
            </a:bodyPr>
            <a:lstStyle/>
            <a:p>
              <a:pPr algn="ctr"/>
              <a:r>
                <a:rPr lang="en-US" sz="1800" dirty="0">
                  <a:solidFill>
                    <a:schemeClr val="accent3"/>
                  </a:solidFill>
                </a:rPr>
                <a:t>Create the solution</a:t>
              </a:r>
            </a:p>
          </p:txBody>
        </p:sp>
      </p:grpSp>
      <p:grpSp>
        <p:nvGrpSpPr>
          <p:cNvPr id="80" name="Group 79">
            <a:extLst>
              <a:ext uri="{FF2B5EF4-FFF2-40B4-BE49-F238E27FC236}">
                <a16:creationId xmlns:a16="http://schemas.microsoft.com/office/drawing/2014/main" id="{9ED8EB04-51FE-42A6-BBCC-1B029134F2C2}"/>
              </a:ext>
            </a:extLst>
          </p:cNvPr>
          <p:cNvGrpSpPr/>
          <p:nvPr/>
        </p:nvGrpSpPr>
        <p:grpSpPr>
          <a:xfrm>
            <a:off x="5741528" y="1248289"/>
            <a:ext cx="1554480" cy="3165951"/>
            <a:chOff x="5830083" y="920670"/>
            <a:chExt cx="1554480" cy="3165951"/>
          </a:xfrm>
        </p:grpSpPr>
        <p:cxnSp>
          <p:nvCxnSpPr>
            <p:cNvPr id="28" name="Straight Connector 27">
              <a:extLst>
                <a:ext uri="{FF2B5EF4-FFF2-40B4-BE49-F238E27FC236}">
                  <a16:creationId xmlns:a16="http://schemas.microsoft.com/office/drawing/2014/main" id="{E5AD99AA-2392-4A26-8BB8-11EA31463B6E}"/>
                </a:ext>
              </a:extLst>
            </p:cNvPr>
            <p:cNvCxnSpPr>
              <a:cxnSpLocks/>
            </p:cNvCxnSpPr>
            <p:nvPr/>
          </p:nvCxnSpPr>
          <p:spPr>
            <a:xfrm flipV="1">
              <a:off x="6607323" y="1567001"/>
              <a:ext cx="0" cy="160522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B1E55B6D-6296-4FFD-93E3-D7615F90813F}"/>
                </a:ext>
              </a:extLst>
            </p:cNvPr>
            <p:cNvSpPr>
              <a:spLocks noChangeAspect="1"/>
            </p:cNvSpPr>
            <p:nvPr/>
          </p:nvSpPr>
          <p:spPr>
            <a:xfrm>
              <a:off x="6150123" y="3172221"/>
              <a:ext cx="914400" cy="914400"/>
            </a:xfrm>
            <a:prstGeom prst="ellipse">
              <a:avLst/>
            </a:prstGeom>
            <a:solidFill>
              <a:schemeClr val="bg1"/>
            </a:solidFill>
            <a:ln w="19050">
              <a:noFill/>
            </a:ln>
            <a:effectLst>
              <a:innerShdw blurRad="63500" dist="50800" dir="135000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Freeform 54">
              <a:extLst>
                <a:ext uri="{FF2B5EF4-FFF2-40B4-BE49-F238E27FC236}">
                  <a16:creationId xmlns:a16="http://schemas.microsoft.com/office/drawing/2014/main" id="{389FC15C-1EAA-4C32-BCB0-32E853446D01}"/>
                </a:ext>
              </a:extLst>
            </p:cNvPr>
            <p:cNvSpPr>
              <a:spLocks noChangeAspect="1"/>
            </p:cNvSpPr>
            <p:nvPr/>
          </p:nvSpPr>
          <p:spPr>
            <a:xfrm rot="21592446" flipH="1">
              <a:off x="6378723" y="3431409"/>
              <a:ext cx="457200" cy="396025"/>
            </a:xfrm>
            <a:custGeom>
              <a:avLst/>
              <a:gdLst>
                <a:gd name="connsiteX0" fmla="*/ 503442 w 5050136"/>
                <a:gd name="connsiteY0" fmla="*/ 1066035 h 4374411"/>
                <a:gd name="connsiteX1" fmla="*/ 445187 w 5050136"/>
                <a:gd name="connsiteY1" fmla="*/ 1070662 h 4374411"/>
                <a:gd name="connsiteX2" fmla="*/ 344278 w 5050136"/>
                <a:gd name="connsiteY2" fmla="*/ 1250907 h 4374411"/>
                <a:gd name="connsiteX3" fmla="*/ 562719 w 5050136"/>
                <a:gd name="connsiteY3" fmla="*/ 2005270 h 4374411"/>
                <a:gd name="connsiteX4" fmla="*/ 580411 w 5050136"/>
                <a:gd name="connsiteY4" fmla="*/ 2039045 h 4374411"/>
                <a:gd name="connsiteX5" fmla="*/ 583859 w 5050136"/>
                <a:gd name="connsiteY5" fmla="*/ 2049690 h 4374411"/>
                <a:gd name="connsiteX6" fmla="*/ 589489 w 5050136"/>
                <a:gd name="connsiteY6" fmla="*/ 2056378 h 4374411"/>
                <a:gd name="connsiteX7" fmla="*/ 589625 w 5050136"/>
                <a:gd name="connsiteY7" fmla="*/ 2056637 h 4374411"/>
                <a:gd name="connsiteX8" fmla="*/ 589898 w 5050136"/>
                <a:gd name="connsiteY8" fmla="*/ 2056864 h 4374411"/>
                <a:gd name="connsiteX9" fmla="*/ 619980 w 5050136"/>
                <a:gd name="connsiteY9" fmla="*/ 2092604 h 4374411"/>
                <a:gd name="connsiteX10" fmla="*/ 671764 w 5050136"/>
                <a:gd name="connsiteY10" fmla="*/ 2119423 h 4374411"/>
                <a:gd name="connsiteX11" fmla="*/ 1303532 w 5050136"/>
                <a:gd name="connsiteY11" fmla="*/ 2301161 h 4374411"/>
                <a:gd name="connsiteX12" fmla="*/ 1301214 w 5050136"/>
                <a:gd name="connsiteY12" fmla="*/ 2346100 h 4374411"/>
                <a:gd name="connsiteX13" fmla="*/ 652131 w 5050136"/>
                <a:gd name="connsiteY13" fmla="*/ 2348952 h 4374411"/>
                <a:gd name="connsiteX14" fmla="*/ 617577 w 5050136"/>
                <a:gd name="connsiteY14" fmla="*/ 2356087 h 4374411"/>
                <a:gd name="connsiteX15" fmla="*/ 596017 w 5050136"/>
                <a:gd name="connsiteY15" fmla="*/ 2355542 h 4374411"/>
                <a:gd name="connsiteX16" fmla="*/ 502079 w 5050136"/>
                <a:gd name="connsiteY16" fmla="*/ 2414386 h 4374411"/>
                <a:gd name="connsiteX17" fmla="*/ 26839 w 5050136"/>
                <a:gd name="connsiteY17" fmla="*/ 3082213 h 4374411"/>
                <a:gd name="connsiteX18" fmla="*/ 60868 w 5050136"/>
                <a:gd name="connsiteY18" fmla="*/ 3284185 h 4374411"/>
                <a:gd name="connsiteX19" fmla="*/ 262839 w 5050136"/>
                <a:gd name="connsiteY19" fmla="*/ 3250156 h 4374411"/>
                <a:gd name="connsiteX20" fmla="*/ 698172 w 5050136"/>
                <a:gd name="connsiteY20" fmla="*/ 2638409 h 4374411"/>
                <a:gd name="connsiteX21" fmla="*/ 1302224 w 5050136"/>
                <a:gd name="connsiteY21" fmla="*/ 2635754 h 4374411"/>
                <a:gd name="connsiteX22" fmla="*/ 1310328 w 5050136"/>
                <a:gd name="connsiteY22" fmla="*/ 2708965 h 4374411"/>
                <a:gd name="connsiteX23" fmla="*/ 689184 w 5050136"/>
                <a:gd name="connsiteY23" fmla="*/ 2990730 h 4374411"/>
                <a:gd name="connsiteX24" fmla="*/ 678864 w 5050136"/>
                <a:gd name="connsiteY24" fmla="*/ 2998162 h 4374411"/>
                <a:gd name="connsiteX25" fmla="*/ 659504 w 5050136"/>
                <a:gd name="connsiteY25" fmla="*/ 3006783 h 4374411"/>
                <a:gd name="connsiteX26" fmla="*/ 642540 w 5050136"/>
                <a:gd name="connsiteY26" fmla="*/ 3024320 h 4374411"/>
                <a:gd name="connsiteX27" fmla="*/ 641920 w 5050136"/>
                <a:gd name="connsiteY27" fmla="*/ 3024768 h 4374411"/>
                <a:gd name="connsiteX28" fmla="*/ 641589 w 5050136"/>
                <a:gd name="connsiteY28" fmla="*/ 3025303 h 4374411"/>
                <a:gd name="connsiteX29" fmla="*/ 620479 w 5050136"/>
                <a:gd name="connsiteY29" fmla="*/ 3047127 h 4374411"/>
                <a:gd name="connsiteX30" fmla="*/ 599352 w 5050136"/>
                <a:gd name="connsiteY30" fmla="*/ 3101081 h 4374411"/>
                <a:gd name="connsiteX31" fmla="*/ 407407 w 5050136"/>
                <a:gd name="connsiteY31" fmla="*/ 4203926 h 4374411"/>
                <a:gd name="connsiteX32" fmla="*/ 527447 w 5050136"/>
                <a:gd name="connsiteY32" fmla="*/ 4372272 h 4374411"/>
                <a:gd name="connsiteX33" fmla="*/ 697475 w 5050136"/>
                <a:gd name="connsiteY33" fmla="*/ 4253409 h 4374411"/>
                <a:gd name="connsiteX34" fmla="*/ 876210 w 5050136"/>
                <a:gd name="connsiteY34" fmla="*/ 3226459 h 4374411"/>
                <a:gd name="connsiteX35" fmla="*/ 1360770 w 5050136"/>
                <a:gd name="connsiteY35" fmla="*/ 3006651 h 4374411"/>
                <a:gd name="connsiteX36" fmla="*/ 1393511 w 5050136"/>
                <a:gd name="connsiteY36" fmla="*/ 3131382 h 4374411"/>
                <a:gd name="connsiteX37" fmla="*/ 2528546 w 5050136"/>
                <a:gd name="connsiteY37" fmla="*/ 4185255 h 4374411"/>
                <a:gd name="connsiteX38" fmla="*/ 3658939 w 5050136"/>
                <a:gd name="connsiteY38" fmla="*/ 3126404 h 4374411"/>
                <a:gd name="connsiteX39" fmla="*/ 3691131 w 5050136"/>
                <a:gd name="connsiteY39" fmla="*/ 3001529 h 4374411"/>
                <a:gd name="connsiteX40" fmla="*/ 4176652 w 5050136"/>
                <a:gd name="connsiteY40" fmla="*/ 3219207 h 4374411"/>
                <a:gd name="connsiteX41" fmla="*/ 4359898 w 5050136"/>
                <a:gd name="connsiteY41" fmla="*/ 4245361 h 4374411"/>
                <a:gd name="connsiteX42" fmla="*/ 4530447 w 5050136"/>
                <a:gd name="connsiteY42" fmla="*/ 4363477 h 4374411"/>
                <a:gd name="connsiteX43" fmla="*/ 4649747 w 5050136"/>
                <a:gd name="connsiteY43" fmla="*/ 4194604 h 4374411"/>
                <a:gd name="connsiteX44" fmla="*/ 4452957 w 5050136"/>
                <a:gd name="connsiteY44" fmla="*/ 3092613 h 4374411"/>
                <a:gd name="connsiteX45" fmla="*/ 4431594 w 5050136"/>
                <a:gd name="connsiteY45" fmla="*/ 3038752 h 4374411"/>
                <a:gd name="connsiteX46" fmla="*/ 4410387 w 5050136"/>
                <a:gd name="connsiteY46" fmla="*/ 3017021 h 4374411"/>
                <a:gd name="connsiteX47" fmla="*/ 4410054 w 5050136"/>
                <a:gd name="connsiteY47" fmla="*/ 3016487 h 4374411"/>
                <a:gd name="connsiteX48" fmla="*/ 4409432 w 5050136"/>
                <a:gd name="connsiteY48" fmla="*/ 3016043 h 4374411"/>
                <a:gd name="connsiteX49" fmla="*/ 4392390 w 5050136"/>
                <a:gd name="connsiteY49" fmla="*/ 2998580 h 4374411"/>
                <a:gd name="connsiteX50" fmla="*/ 4372994 w 5050136"/>
                <a:gd name="connsiteY50" fmla="*/ 2990046 h 4374411"/>
                <a:gd name="connsiteX51" fmla="*/ 4362640 w 5050136"/>
                <a:gd name="connsiteY51" fmla="*/ 2982658 h 4374411"/>
                <a:gd name="connsiteX52" fmla="*/ 3740264 w 5050136"/>
                <a:gd name="connsiteY52" fmla="*/ 2703625 h 4374411"/>
                <a:gd name="connsiteX53" fmla="*/ 3748047 w 5050136"/>
                <a:gd name="connsiteY53" fmla="*/ 2630385 h 4374411"/>
                <a:gd name="connsiteX54" fmla="*/ 4349651 w 5050136"/>
                <a:gd name="connsiteY54" fmla="*/ 2630385 h 4374411"/>
                <a:gd name="connsiteX55" fmla="*/ 4787668 w 5050136"/>
                <a:gd name="connsiteY55" fmla="*/ 3240213 h 4374411"/>
                <a:gd name="connsiteX56" fmla="*/ 4989786 w 5050136"/>
                <a:gd name="connsiteY56" fmla="*/ 3273354 h 4374411"/>
                <a:gd name="connsiteX57" fmla="*/ 5022927 w 5050136"/>
                <a:gd name="connsiteY57" fmla="*/ 3071235 h 4374411"/>
                <a:gd name="connsiteX58" fmla="*/ 4544757 w 5050136"/>
                <a:gd name="connsiteY58" fmla="*/ 2405502 h 4374411"/>
                <a:gd name="connsiteX59" fmla="*/ 4450561 w 5050136"/>
                <a:gd name="connsiteY59" fmla="*/ 2347072 h 4374411"/>
                <a:gd name="connsiteX60" fmla="*/ 4429004 w 5050136"/>
                <a:gd name="connsiteY60" fmla="*/ 2347712 h 4374411"/>
                <a:gd name="connsiteX61" fmla="*/ 4394419 w 5050136"/>
                <a:gd name="connsiteY61" fmla="*/ 2340729 h 4374411"/>
                <a:gd name="connsiteX62" fmla="*/ 3747783 w 5050136"/>
                <a:gd name="connsiteY62" fmla="*/ 2340729 h 4374411"/>
                <a:gd name="connsiteX63" fmla="*/ 3745268 w 5050136"/>
                <a:gd name="connsiteY63" fmla="*/ 2295796 h 4374411"/>
                <a:gd name="connsiteX64" fmla="*/ 4376231 w 5050136"/>
                <a:gd name="connsiteY64" fmla="*/ 2111284 h 4374411"/>
                <a:gd name="connsiteX65" fmla="*/ 4427896 w 5050136"/>
                <a:gd name="connsiteY65" fmla="*/ 2084236 h 4374411"/>
                <a:gd name="connsiteX66" fmla="*/ 4457821 w 5050136"/>
                <a:gd name="connsiteY66" fmla="*/ 2048365 h 4374411"/>
                <a:gd name="connsiteX67" fmla="*/ 4458094 w 5050136"/>
                <a:gd name="connsiteY67" fmla="*/ 2048136 h 4374411"/>
                <a:gd name="connsiteX68" fmla="*/ 4458228 w 5050136"/>
                <a:gd name="connsiteY68" fmla="*/ 2047877 h 4374411"/>
                <a:gd name="connsiteX69" fmla="*/ 4463827 w 5050136"/>
                <a:gd name="connsiteY69" fmla="*/ 2041165 h 4374411"/>
                <a:gd name="connsiteX70" fmla="*/ 4467230 w 5050136"/>
                <a:gd name="connsiteY70" fmla="*/ 2030505 h 4374411"/>
                <a:gd name="connsiteX71" fmla="*/ 4484773 w 5050136"/>
                <a:gd name="connsiteY71" fmla="*/ 1996652 h 4374411"/>
                <a:gd name="connsiteX72" fmla="*/ 4699897 w 5050136"/>
                <a:gd name="connsiteY72" fmla="*/ 1241337 h 4374411"/>
                <a:gd name="connsiteX73" fmla="*/ 4598197 w 5050136"/>
                <a:gd name="connsiteY73" fmla="*/ 1061537 h 4374411"/>
                <a:gd name="connsiteX74" fmla="*/ 4539922 w 5050136"/>
                <a:gd name="connsiteY74" fmla="*/ 1057167 h 4374411"/>
                <a:gd name="connsiteX75" fmla="*/ 4416604 w 5050136"/>
                <a:gd name="connsiteY75" fmla="*/ 1162243 h 4374411"/>
                <a:gd name="connsiteX76" fmla="*/ 4219829 w 5050136"/>
                <a:gd name="connsiteY76" fmla="*/ 1853136 h 4374411"/>
                <a:gd name="connsiteX77" fmla="*/ 3708292 w 5050136"/>
                <a:gd name="connsiteY77" fmla="*/ 2002724 h 4374411"/>
                <a:gd name="connsiteX78" fmla="*/ 3697668 w 5050136"/>
                <a:gd name="connsiteY78" fmla="*/ 1938746 h 4374411"/>
                <a:gd name="connsiteX79" fmla="*/ 3696794 w 5050136"/>
                <a:gd name="connsiteY79" fmla="*/ 1935416 h 4374411"/>
                <a:gd name="connsiteX80" fmla="*/ 1350422 w 5050136"/>
                <a:gd name="connsiteY80" fmla="*/ 1940571 h 4374411"/>
                <a:gd name="connsiteX81" fmla="*/ 1349563 w 5050136"/>
                <a:gd name="connsiteY81" fmla="*/ 1943905 h 4374411"/>
                <a:gd name="connsiteX82" fmla="*/ 1339220 w 5050136"/>
                <a:gd name="connsiteY82" fmla="*/ 2007930 h 4374411"/>
                <a:gd name="connsiteX83" fmla="*/ 827032 w 5050136"/>
                <a:gd name="connsiteY83" fmla="*/ 1860592 h 4374411"/>
                <a:gd name="connsiteX84" fmla="*/ 627220 w 5050136"/>
                <a:gd name="connsiteY84" fmla="*/ 1170570 h 4374411"/>
                <a:gd name="connsiteX85" fmla="*/ 503442 w 5050136"/>
                <a:gd name="connsiteY85" fmla="*/ 1066035 h 4374411"/>
                <a:gd name="connsiteX86" fmla="*/ 3953260 w 5050136"/>
                <a:gd name="connsiteY86" fmla="*/ 0 h 4374411"/>
                <a:gd name="connsiteX87" fmla="*/ 3260528 w 5050136"/>
                <a:gd name="connsiteY87" fmla="*/ 295048 h 4374411"/>
                <a:gd name="connsiteX88" fmla="*/ 2971592 w 5050136"/>
                <a:gd name="connsiteY88" fmla="*/ 850709 h 4374411"/>
                <a:gd name="connsiteX89" fmla="*/ 2971139 w 5050136"/>
                <a:gd name="connsiteY89" fmla="*/ 854120 h 4374411"/>
                <a:gd name="connsiteX90" fmla="*/ 2957790 w 5050136"/>
                <a:gd name="connsiteY90" fmla="*/ 845251 h 4374411"/>
                <a:gd name="connsiteX91" fmla="*/ 2520942 w 5050136"/>
                <a:gd name="connsiteY91" fmla="*/ 724733 h 4374411"/>
                <a:gd name="connsiteX92" fmla="*/ 2084628 w 5050136"/>
                <a:gd name="connsiteY92" fmla="*/ 847170 h 4374411"/>
                <a:gd name="connsiteX93" fmla="*/ 2044183 w 5050136"/>
                <a:gd name="connsiteY93" fmla="*/ 874299 h 4374411"/>
                <a:gd name="connsiteX94" fmla="*/ 2041220 w 5050136"/>
                <a:gd name="connsiteY94" fmla="*/ 852753 h 4374411"/>
                <a:gd name="connsiteX95" fmla="*/ 1749846 w 5050136"/>
                <a:gd name="connsiteY95" fmla="*/ 298368 h 4374411"/>
                <a:gd name="connsiteX96" fmla="*/ 1055823 w 5050136"/>
                <a:gd name="connsiteY96" fmla="*/ 6367 h 4374411"/>
                <a:gd name="connsiteX97" fmla="*/ 1017775 w 5050136"/>
                <a:gd name="connsiteY97" fmla="*/ 8335 h 4374411"/>
                <a:gd name="connsiteX98" fmla="*/ 987763 w 5050136"/>
                <a:gd name="connsiteY98" fmla="*/ 28465 h 4374411"/>
                <a:gd name="connsiteX99" fmla="*/ 963061 w 5050136"/>
                <a:gd name="connsiteY99" fmla="*/ 64914 h 4374411"/>
                <a:gd name="connsiteX100" fmla="*/ 954692 w 5050136"/>
                <a:gd name="connsiteY100" fmla="*/ 106425 h 4374411"/>
                <a:gd name="connsiteX101" fmla="*/ 955907 w 5050136"/>
                <a:gd name="connsiteY101" fmla="*/ 118402 h 4374411"/>
                <a:gd name="connsiteX102" fmla="*/ 963257 w 5050136"/>
                <a:gd name="connsiteY102" fmla="*/ 154047 h 4374411"/>
                <a:gd name="connsiteX103" fmla="*/ 1024928 w 5050136"/>
                <a:gd name="connsiteY103" fmla="*/ 214843 h 4374411"/>
                <a:gd name="connsiteX104" fmla="*/ 1035506 w 5050136"/>
                <a:gd name="connsiteY104" fmla="*/ 216933 h 4374411"/>
                <a:gd name="connsiteX105" fmla="*/ 1054500 w 5050136"/>
                <a:gd name="connsiteY105" fmla="*/ 215924 h 4374411"/>
                <a:gd name="connsiteX106" fmla="*/ 1606662 w 5050136"/>
                <a:gd name="connsiteY106" fmla="*/ 452989 h 4374411"/>
                <a:gd name="connsiteX107" fmla="*/ 1845070 w 5050136"/>
                <a:gd name="connsiteY107" fmla="*/ 978279 h 4374411"/>
                <a:gd name="connsiteX108" fmla="*/ 1847925 w 5050136"/>
                <a:gd name="connsiteY108" fmla="*/ 1055753 h 4374411"/>
                <a:gd name="connsiteX109" fmla="*/ 1762423 w 5050136"/>
                <a:gd name="connsiteY109" fmla="*/ 1170153 h 4374411"/>
                <a:gd name="connsiteX110" fmla="*/ 1607235 w 5050136"/>
                <a:gd name="connsiteY110" fmla="*/ 1733233 h 4374411"/>
                <a:gd name="connsiteX111" fmla="*/ 1609622 w 5050136"/>
                <a:gd name="connsiteY111" fmla="*/ 1758622 h 4374411"/>
                <a:gd name="connsiteX112" fmla="*/ 3436798 w 5050136"/>
                <a:gd name="connsiteY112" fmla="*/ 1754607 h 4374411"/>
                <a:gd name="connsiteX113" fmla="*/ 3439071 w 5050136"/>
                <a:gd name="connsiteY113" fmla="*/ 1729208 h 4374411"/>
                <a:gd name="connsiteX114" fmla="*/ 3169241 w 5050136"/>
                <a:gd name="connsiteY114" fmla="*/ 1018103 h 4374411"/>
                <a:gd name="connsiteX115" fmla="*/ 3166979 w 5050136"/>
                <a:gd name="connsiteY115" fmla="*/ 1015853 h 4374411"/>
                <a:gd name="connsiteX116" fmla="*/ 3168293 w 5050136"/>
                <a:gd name="connsiteY116" fmla="*/ 975371 h 4374411"/>
                <a:gd name="connsiteX117" fmla="*/ 3404389 w 5050136"/>
                <a:gd name="connsiteY117" fmla="*/ 449039 h 4374411"/>
                <a:gd name="connsiteX118" fmla="*/ 3955504 w 5050136"/>
                <a:gd name="connsiteY118" fmla="*/ 209550 h 4374411"/>
                <a:gd name="connsiteX119" fmla="*/ 3974503 w 5050136"/>
                <a:gd name="connsiteY119" fmla="*/ 210475 h 4374411"/>
                <a:gd name="connsiteX120" fmla="*/ 3985072 w 5050136"/>
                <a:gd name="connsiteY120" fmla="*/ 208339 h 4374411"/>
                <a:gd name="connsiteX121" fmla="*/ 4046474 w 5050136"/>
                <a:gd name="connsiteY121" fmla="*/ 147272 h 4374411"/>
                <a:gd name="connsiteX122" fmla="*/ 4053668 w 5050136"/>
                <a:gd name="connsiteY122" fmla="*/ 111595 h 4374411"/>
                <a:gd name="connsiteX123" fmla="*/ 4054830 w 5050136"/>
                <a:gd name="connsiteY123" fmla="*/ 99613 h 4374411"/>
                <a:gd name="connsiteX124" fmla="*/ 4046279 w 5050136"/>
                <a:gd name="connsiteY124" fmla="*/ 58139 h 4374411"/>
                <a:gd name="connsiteX125" fmla="*/ 4021417 w 5050136"/>
                <a:gd name="connsiteY125" fmla="*/ 21799 h 4374411"/>
                <a:gd name="connsiteX126" fmla="*/ 3991317 w 5050136"/>
                <a:gd name="connsiteY126" fmla="*/ 1801 h 43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050136" h="4374411">
                  <a:moveTo>
                    <a:pt x="503442" y="1066035"/>
                  </a:moveTo>
                  <a:cubicBezTo>
                    <a:pt x="484466" y="1063752"/>
                    <a:pt x="464721" y="1065117"/>
                    <a:pt x="445187" y="1070662"/>
                  </a:cubicBezTo>
                  <a:cubicBezTo>
                    <a:pt x="367054" y="1092848"/>
                    <a:pt x="321875" y="1173546"/>
                    <a:pt x="344278" y="1250907"/>
                  </a:cubicBezTo>
                  <a:lnTo>
                    <a:pt x="562719" y="2005270"/>
                  </a:lnTo>
                  <a:lnTo>
                    <a:pt x="580411" y="2039045"/>
                  </a:lnTo>
                  <a:lnTo>
                    <a:pt x="583859" y="2049690"/>
                  </a:lnTo>
                  <a:lnTo>
                    <a:pt x="589489" y="2056378"/>
                  </a:lnTo>
                  <a:lnTo>
                    <a:pt x="589625" y="2056637"/>
                  </a:lnTo>
                  <a:lnTo>
                    <a:pt x="589898" y="2056864"/>
                  </a:lnTo>
                  <a:lnTo>
                    <a:pt x="619980" y="2092604"/>
                  </a:lnTo>
                  <a:cubicBezTo>
                    <a:pt x="634810" y="2104547"/>
                    <a:pt x="652251" y="2113810"/>
                    <a:pt x="671764" y="2119423"/>
                  </a:cubicBezTo>
                  <a:lnTo>
                    <a:pt x="1303532" y="2301161"/>
                  </a:lnTo>
                  <a:lnTo>
                    <a:pt x="1301214" y="2346100"/>
                  </a:lnTo>
                  <a:lnTo>
                    <a:pt x="652131" y="2348952"/>
                  </a:lnTo>
                  <a:lnTo>
                    <a:pt x="617577" y="2356087"/>
                  </a:lnTo>
                  <a:lnTo>
                    <a:pt x="596017" y="2355542"/>
                  </a:lnTo>
                  <a:cubicBezTo>
                    <a:pt x="559468" y="2361700"/>
                    <a:pt x="525267" y="2381801"/>
                    <a:pt x="502079" y="2414386"/>
                  </a:cubicBezTo>
                  <a:lnTo>
                    <a:pt x="26839" y="3082213"/>
                  </a:lnTo>
                  <a:cubicBezTo>
                    <a:pt x="-19537" y="3147383"/>
                    <a:pt x="-4301" y="3237809"/>
                    <a:pt x="60868" y="3284185"/>
                  </a:cubicBezTo>
                  <a:cubicBezTo>
                    <a:pt x="126037" y="3330560"/>
                    <a:pt x="216463" y="3315325"/>
                    <a:pt x="262839" y="3250156"/>
                  </a:cubicBezTo>
                  <a:lnTo>
                    <a:pt x="698172" y="2638409"/>
                  </a:lnTo>
                  <a:lnTo>
                    <a:pt x="1302224" y="2635754"/>
                  </a:lnTo>
                  <a:lnTo>
                    <a:pt x="1310328" y="2708965"/>
                  </a:lnTo>
                  <a:lnTo>
                    <a:pt x="689184" y="2990730"/>
                  </a:lnTo>
                  <a:lnTo>
                    <a:pt x="678864" y="2998162"/>
                  </a:lnTo>
                  <a:lnTo>
                    <a:pt x="659504" y="3006783"/>
                  </a:lnTo>
                  <a:lnTo>
                    <a:pt x="642540" y="3024320"/>
                  </a:lnTo>
                  <a:lnTo>
                    <a:pt x="641920" y="3024768"/>
                  </a:lnTo>
                  <a:lnTo>
                    <a:pt x="641589" y="3025303"/>
                  </a:lnTo>
                  <a:lnTo>
                    <a:pt x="620479" y="3047127"/>
                  </a:lnTo>
                  <a:cubicBezTo>
                    <a:pt x="610149" y="3063056"/>
                    <a:pt x="602802" y="3081253"/>
                    <a:pt x="599352" y="3101081"/>
                  </a:cubicBezTo>
                  <a:lnTo>
                    <a:pt x="407407" y="4203926"/>
                  </a:lnTo>
                  <a:cubicBezTo>
                    <a:pt x="393604" y="4283238"/>
                    <a:pt x="447347" y="4358608"/>
                    <a:pt x="527447" y="4372272"/>
                  </a:cubicBezTo>
                  <a:cubicBezTo>
                    <a:pt x="607547" y="4385937"/>
                    <a:pt x="683672" y="4332720"/>
                    <a:pt x="697475" y="4253409"/>
                  </a:cubicBezTo>
                  <a:lnTo>
                    <a:pt x="876210" y="3226459"/>
                  </a:lnTo>
                  <a:lnTo>
                    <a:pt x="1360770" y="3006651"/>
                  </a:lnTo>
                  <a:lnTo>
                    <a:pt x="1393511" y="3131382"/>
                  </a:lnTo>
                  <a:cubicBezTo>
                    <a:pt x="1581495" y="3751752"/>
                    <a:pt x="2019344" y="4186374"/>
                    <a:pt x="2528546" y="4185255"/>
                  </a:cubicBezTo>
                  <a:cubicBezTo>
                    <a:pt x="3037746" y="4184135"/>
                    <a:pt x="3473681" y="3747594"/>
                    <a:pt x="3658939" y="3126404"/>
                  </a:cubicBezTo>
                  <a:lnTo>
                    <a:pt x="3691131" y="3001529"/>
                  </a:lnTo>
                  <a:lnTo>
                    <a:pt x="4176652" y="3219207"/>
                  </a:lnTo>
                  <a:lnTo>
                    <a:pt x="4359898" y="4245361"/>
                  </a:lnTo>
                  <a:cubicBezTo>
                    <a:pt x="4374051" y="4324610"/>
                    <a:pt x="4450408" y="4377493"/>
                    <a:pt x="4530447" y="4363477"/>
                  </a:cubicBezTo>
                  <a:cubicBezTo>
                    <a:pt x="4610487" y="4349460"/>
                    <a:pt x="4663899" y="4273854"/>
                    <a:pt x="4649747" y="4194604"/>
                  </a:cubicBezTo>
                  <a:lnTo>
                    <a:pt x="4452957" y="3092613"/>
                  </a:lnTo>
                  <a:cubicBezTo>
                    <a:pt x="4449419" y="3072801"/>
                    <a:pt x="4441994" y="3054637"/>
                    <a:pt x="4431594" y="3038752"/>
                  </a:cubicBezTo>
                  <a:lnTo>
                    <a:pt x="4410387" y="3017021"/>
                  </a:lnTo>
                  <a:lnTo>
                    <a:pt x="4410054" y="3016487"/>
                  </a:lnTo>
                  <a:lnTo>
                    <a:pt x="4409432" y="3016043"/>
                  </a:lnTo>
                  <a:lnTo>
                    <a:pt x="4392390" y="2998580"/>
                  </a:lnTo>
                  <a:lnTo>
                    <a:pt x="4372994" y="2990046"/>
                  </a:lnTo>
                  <a:lnTo>
                    <a:pt x="4362640" y="2982658"/>
                  </a:lnTo>
                  <a:lnTo>
                    <a:pt x="3740264" y="2703625"/>
                  </a:lnTo>
                  <a:lnTo>
                    <a:pt x="3748047" y="2630385"/>
                  </a:lnTo>
                  <a:lnTo>
                    <a:pt x="4349651" y="2630385"/>
                  </a:lnTo>
                  <a:lnTo>
                    <a:pt x="4787668" y="3240213"/>
                  </a:lnTo>
                  <a:cubicBezTo>
                    <a:pt x="4834330" y="3305178"/>
                    <a:pt x="4924822" y="3320016"/>
                    <a:pt x="4989786" y="3273354"/>
                  </a:cubicBezTo>
                  <a:cubicBezTo>
                    <a:pt x="5054751" y="3226692"/>
                    <a:pt x="5069589" y="3136200"/>
                    <a:pt x="5022927" y="3071235"/>
                  </a:cubicBezTo>
                  <a:lnTo>
                    <a:pt x="4544757" y="2405502"/>
                  </a:lnTo>
                  <a:cubicBezTo>
                    <a:pt x="4521426" y="2373020"/>
                    <a:pt x="4487137" y="2353069"/>
                    <a:pt x="4450561" y="2347072"/>
                  </a:cubicBezTo>
                  <a:lnTo>
                    <a:pt x="4429004" y="2347712"/>
                  </a:lnTo>
                  <a:lnTo>
                    <a:pt x="4394419" y="2340729"/>
                  </a:lnTo>
                  <a:lnTo>
                    <a:pt x="3747783" y="2340729"/>
                  </a:lnTo>
                  <a:lnTo>
                    <a:pt x="3745268" y="2295796"/>
                  </a:lnTo>
                  <a:lnTo>
                    <a:pt x="4376231" y="2111284"/>
                  </a:lnTo>
                  <a:cubicBezTo>
                    <a:pt x="4395720" y="2105585"/>
                    <a:pt x="4413119" y="2096245"/>
                    <a:pt x="4427896" y="2084236"/>
                  </a:cubicBezTo>
                  <a:lnTo>
                    <a:pt x="4457821" y="2048365"/>
                  </a:lnTo>
                  <a:lnTo>
                    <a:pt x="4458094" y="2048136"/>
                  </a:lnTo>
                  <a:lnTo>
                    <a:pt x="4458228" y="2047877"/>
                  </a:lnTo>
                  <a:lnTo>
                    <a:pt x="4463827" y="2041165"/>
                  </a:lnTo>
                  <a:lnTo>
                    <a:pt x="4467230" y="2030505"/>
                  </a:lnTo>
                  <a:lnTo>
                    <a:pt x="4484773" y="1996652"/>
                  </a:lnTo>
                  <a:lnTo>
                    <a:pt x="4699897" y="1241337"/>
                  </a:lnTo>
                  <a:cubicBezTo>
                    <a:pt x="4721959" y="1163876"/>
                    <a:pt x="4676426" y="1083378"/>
                    <a:pt x="4598197" y="1061537"/>
                  </a:cubicBezTo>
                  <a:cubicBezTo>
                    <a:pt x="4578640" y="1056078"/>
                    <a:pt x="4558889" y="1054799"/>
                    <a:pt x="4539922" y="1057167"/>
                  </a:cubicBezTo>
                  <a:cubicBezTo>
                    <a:pt x="4483018" y="1064264"/>
                    <a:pt x="4433150" y="1104149"/>
                    <a:pt x="4416604" y="1162243"/>
                  </a:cubicBezTo>
                  <a:lnTo>
                    <a:pt x="4219829" y="1853136"/>
                  </a:lnTo>
                  <a:lnTo>
                    <a:pt x="3708292" y="2002724"/>
                  </a:lnTo>
                  <a:lnTo>
                    <a:pt x="3697668" y="1938746"/>
                  </a:lnTo>
                  <a:lnTo>
                    <a:pt x="3696794" y="1935416"/>
                  </a:lnTo>
                  <a:lnTo>
                    <a:pt x="1350422" y="1940571"/>
                  </a:lnTo>
                  <a:lnTo>
                    <a:pt x="1349563" y="1943905"/>
                  </a:lnTo>
                  <a:lnTo>
                    <a:pt x="1339220" y="2007930"/>
                  </a:lnTo>
                  <a:lnTo>
                    <a:pt x="827032" y="1860592"/>
                  </a:lnTo>
                  <a:lnTo>
                    <a:pt x="627220" y="1170570"/>
                  </a:lnTo>
                  <a:cubicBezTo>
                    <a:pt x="610420" y="1112549"/>
                    <a:pt x="560376" y="1072884"/>
                    <a:pt x="503442" y="1066035"/>
                  </a:cubicBezTo>
                  <a:close/>
                  <a:moveTo>
                    <a:pt x="3953260" y="0"/>
                  </a:moveTo>
                  <a:cubicBezTo>
                    <a:pt x="3695828" y="2501"/>
                    <a:pt x="3447386" y="107174"/>
                    <a:pt x="3260528" y="295048"/>
                  </a:cubicBezTo>
                  <a:cubicBezTo>
                    <a:pt x="3110199" y="446195"/>
                    <a:pt x="3010176" y="640731"/>
                    <a:pt x="2971592" y="850709"/>
                  </a:cubicBezTo>
                  <a:lnTo>
                    <a:pt x="2971139" y="854120"/>
                  </a:lnTo>
                  <a:lnTo>
                    <a:pt x="2957790" y="845251"/>
                  </a:lnTo>
                  <a:cubicBezTo>
                    <a:pt x="2827840" y="768065"/>
                    <a:pt x="2679019" y="724385"/>
                    <a:pt x="2520942" y="724733"/>
                  </a:cubicBezTo>
                  <a:cubicBezTo>
                    <a:pt x="2362864" y="725080"/>
                    <a:pt x="2214237" y="769413"/>
                    <a:pt x="2084628" y="847170"/>
                  </a:cubicBezTo>
                  <a:lnTo>
                    <a:pt x="2044183" y="874299"/>
                  </a:lnTo>
                  <a:lnTo>
                    <a:pt x="2041220" y="852753"/>
                  </a:lnTo>
                  <a:cubicBezTo>
                    <a:pt x="2001714" y="642947"/>
                    <a:pt x="1900837" y="448852"/>
                    <a:pt x="1749846" y="298368"/>
                  </a:cubicBezTo>
                  <a:cubicBezTo>
                    <a:pt x="1562164" y="111316"/>
                    <a:pt x="1313265" y="7737"/>
                    <a:pt x="1055823" y="6367"/>
                  </a:cubicBezTo>
                  <a:lnTo>
                    <a:pt x="1017775" y="8335"/>
                  </a:lnTo>
                  <a:lnTo>
                    <a:pt x="987763" y="28465"/>
                  </a:lnTo>
                  <a:cubicBezTo>
                    <a:pt x="977322" y="38849"/>
                    <a:pt x="968882" y="51203"/>
                    <a:pt x="963061" y="64914"/>
                  </a:cubicBezTo>
                  <a:lnTo>
                    <a:pt x="954692" y="106425"/>
                  </a:lnTo>
                  <a:lnTo>
                    <a:pt x="955907" y="118402"/>
                  </a:lnTo>
                  <a:lnTo>
                    <a:pt x="963257" y="154047"/>
                  </a:lnTo>
                  <a:cubicBezTo>
                    <a:pt x="975019" y="181418"/>
                    <a:pt x="997234" y="203316"/>
                    <a:pt x="1024928" y="214843"/>
                  </a:cubicBezTo>
                  <a:lnTo>
                    <a:pt x="1035506" y="216933"/>
                  </a:lnTo>
                  <a:lnTo>
                    <a:pt x="1054500" y="215924"/>
                  </a:lnTo>
                  <a:cubicBezTo>
                    <a:pt x="1259661" y="216969"/>
                    <a:pt x="1457929" y="301148"/>
                    <a:pt x="1606662" y="452989"/>
                  </a:cubicBezTo>
                  <a:cubicBezTo>
                    <a:pt x="1743996" y="593192"/>
                    <a:pt x="1828037" y="779851"/>
                    <a:pt x="1845070" y="978279"/>
                  </a:cubicBezTo>
                  <a:lnTo>
                    <a:pt x="1847925" y="1055753"/>
                  </a:lnTo>
                  <a:lnTo>
                    <a:pt x="1762423" y="1170153"/>
                  </a:lnTo>
                  <a:cubicBezTo>
                    <a:pt x="1664017" y="1331007"/>
                    <a:pt x="1606777" y="1524783"/>
                    <a:pt x="1607235" y="1733233"/>
                  </a:cubicBezTo>
                  <a:lnTo>
                    <a:pt x="1609622" y="1758622"/>
                  </a:lnTo>
                  <a:lnTo>
                    <a:pt x="3436798" y="1754607"/>
                  </a:lnTo>
                  <a:lnTo>
                    <a:pt x="3439071" y="1729208"/>
                  </a:lnTo>
                  <a:cubicBezTo>
                    <a:pt x="3438461" y="1451274"/>
                    <a:pt x="3335391" y="1199878"/>
                    <a:pt x="3169241" y="1018103"/>
                  </a:cubicBezTo>
                  <a:lnTo>
                    <a:pt x="3166979" y="1015853"/>
                  </a:lnTo>
                  <a:lnTo>
                    <a:pt x="3168293" y="975371"/>
                  </a:lnTo>
                  <a:cubicBezTo>
                    <a:pt x="3184453" y="776870"/>
                    <a:pt x="3267673" y="589844"/>
                    <a:pt x="3404389" y="449039"/>
                  </a:cubicBezTo>
                  <a:cubicBezTo>
                    <a:pt x="3552454" y="296546"/>
                    <a:pt x="3750350" y="211496"/>
                    <a:pt x="3955504" y="209550"/>
                  </a:cubicBezTo>
                  <a:lnTo>
                    <a:pt x="3974503" y="210475"/>
                  </a:lnTo>
                  <a:lnTo>
                    <a:pt x="3985072" y="208339"/>
                  </a:lnTo>
                  <a:cubicBezTo>
                    <a:pt x="4012715" y="196690"/>
                    <a:pt x="4034832" y="174694"/>
                    <a:pt x="4046474" y="147272"/>
                  </a:cubicBezTo>
                  <a:lnTo>
                    <a:pt x="4053668" y="111595"/>
                  </a:lnTo>
                  <a:lnTo>
                    <a:pt x="4054830" y="99613"/>
                  </a:lnTo>
                  <a:lnTo>
                    <a:pt x="4046279" y="58139"/>
                  </a:lnTo>
                  <a:cubicBezTo>
                    <a:pt x="4040398" y="44454"/>
                    <a:pt x="4031903" y="32137"/>
                    <a:pt x="4021417" y="21799"/>
                  </a:cubicBezTo>
                  <a:lnTo>
                    <a:pt x="3991317" y="18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TextBox 41">
              <a:extLst>
                <a:ext uri="{FF2B5EF4-FFF2-40B4-BE49-F238E27FC236}">
                  <a16:creationId xmlns:a16="http://schemas.microsoft.com/office/drawing/2014/main" id="{F3D8E685-4C5B-4469-AB92-302D95A634BD}"/>
                </a:ext>
              </a:extLst>
            </p:cNvPr>
            <p:cNvSpPr txBox="1"/>
            <p:nvPr/>
          </p:nvSpPr>
          <p:spPr>
            <a:xfrm>
              <a:off x="5830083" y="920670"/>
              <a:ext cx="1554480" cy="646331"/>
            </a:xfrm>
            <a:prstGeom prst="rect">
              <a:avLst/>
            </a:prstGeom>
            <a:noFill/>
          </p:spPr>
          <p:txBody>
            <a:bodyPr wrap="square" rtlCol="0">
              <a:spAutoFit/>
            </a:bodyPr>
            <a:lstStyle/>
            <a:p>
              <a:pPr algn="ctr"/>
              <a:r>
                <a:rPr lang="en-US" sz="1800" dirty="0">
                  <a:solidFill>
                    <a:schemeClr val="accent1"/>
                  </a:solidFill>
                </a:rPr>
                <a:t>Test the solution</a:t>
              </a:r>
            </a:p>
          </p:txBody>
        </p:sp>
      </p:grpSp>
      <p:grpSp>
        <p:nvGrpSpPr>
          <p:cNvPr id="81" name="Group 80">
            <a:extLst>
              <a:ext uri="{FF2B5EF4-FFF2-40B4-BE49-F238E27FC236}">
                <a16:creationId xmlns:a16="http://schemas.microsoft.com/office/drawing/2014/main" id="{8691480F-D3FE-4E48-935B-CA207B3CC450}"/>
              </a:ext>
            </a:extLst>
          </p:cNvPr>
          <p:cNvGrpSpPr/>
          <p:nvPr/>
        </p:nvGrpSpPr>
        <p:grpSpPr>
          <a:xfrm>
            <a:off x="7043669" y="1248288"/>
            <a:ext cx="1554480" cy="3165952"/>
            <a:chOff x="6922111" y="786635"/>
            <a:chExt cx="1554480" cy="3165952"/>
          </a:xfrm>
        </p:grpSpPr>
        <p:sp>
          <p:nvSpPr>
            <p:cNvPr id="19" name="Oval 18">
              <a:extLst>
                <a:ext uri="{FF2B5EF4-FFF2-40B4-BE49-F238E27FC236}">
                  <a16:creationId xmlns:a16="http://schemas.microsoft.com/office/drawing/2014/main" id="{E7B66FEA-41D8-4CBD-A323-55F0D8EDC049}"/>
                </a:ext>
              </a:extLst>
            </p:cNvPr>
            <p:cNvSpPr>
              <a:spLocks noChangeAspect="1"/>
            </p:cNvSpPr>
            <p:nvPr/>
          </p:nvSpPr>
          <p:spPr>
            <a:xfrm>
              <a:off x="7242151" y="786635"/>
              <a:ext cx="914400" cy="914400"/>
            </a:xfrm>
            <a:prstGeom prst="ellipse">
              <a:avLst/>
            </a:prstGeom>
            <a:solidFill>
              <a:schemeClr val="bg1"/>
            </a:solidFill>
            <a:ln w="19050">
              <a:noFill/>
            </a:ln>
            <a:effectLst>
              <a:innerShdw blurRad="63500" dist="50800" dir="135000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Freeform 64">
              <a:extLst>
                <a:ext uri="{FF2B5EF4-FFF2-40B4-BE49-F238E27FC236}">
                  <a16:creationId xmlns:a16="http://schemas.microsoft.com/office/drawing/2014/main" id="{AE62561A-FEF9-420C-A245-3073E70E078B}"/>
                </a:ext>
              </a:extLst>
            </p:cNvPr>
            <p:cNvSpPr>
              <a:spLocks noChangeAspect="1"/>
            </p:cNvSpPr>
            <p:nvPr/>
          </p:nvSpPr>
          <p:spPr>
            <a:xfrm>
              <a:off x="7470751" y="1015235"/>
              <a:ext cx="457200" cy="457200"/>
            </a:xfrm>
            <a:custGeom>
              <a:avLst/>
              <a:gdLst>
                <a:gd name="connsiteX0" fmla="*/ 2111964 w 3289336"/>
                <a:gd name="connsiteY0" fmla="*/ 847127 h 3614041"/>
                <a:gd name="connsiteX1" fmla="*/ 2111964 w 3289336"/>
                <a:gd name="connsiteY1" fmla="*/ 2260548 h 3614041"/>
                <a:gd name="connsiteX2" fmla="*/ 2990252 w 3289336"/>
                <a:gd name="connsiteY2" fmla="*/ 2260548 h 3614041"/>
                <a:gd name="connsiteX3" fmla="*/ 2990252 w 3289336"/>
                <a:gd name="connsiteY3" fmla="*/ 847127 h 3614041"/>
                <a:gd name="connsiteX4" fmla="*/ 752712 w 3289336"/>
                <a:gd name="connsiteY4" fmla="*/ 564206 h 3614041"/>
                <a:gd name="connsiteX5" fmla="*/ 752712 w 3289336"/>
                <a:gd name="connsiteY5" fmla="*/ 1977627 h 3614041"/>
                <a:gd name="connsiteX6" fmla="*/ 1896885 w 3289336"/>
                <a:gd name="connsiteY6" fmla="*/ 1977627 h 3614041"/>
                <a:gd name="connsiteX7" fmla="*/ 1896885 w 3289336"/>
                <a:gd name="connsiteY7" fmla="*/ 564206 h 3614041"/>
                <a:gd name="connsiteX8" fmla="*/ 447665 w 3289336"/>
                <a:gd name="connsiteY8" fmla="*/ 256091 h 3614041"/>
                <a:gd name="connsiteX9" fmla="*/ 714365 w 3289336"/>
                <a:gd name="connsiteY9" fmla="*/ 256091 h 3614041"/>
                <a:gd name="connsiteX10" fmla="*/ 714365 w 3289336"/>
                <a:gd name="connsiteY10" fmla="*/ 258459 h 3614041"/>
                <a:gd name="connsiteX11" fmla="*/ 737647 w 3289336"/>
                <a:gd name="connsiteY11" fmla="*/ 256112 h 3614041"/>
                <a:gd name="connsiteX12" fmla="*/ 1810533 w 3289336"/>
                <a:gd name="connsiteY12" fmla="*/ 256112 h 3614041"/>
                <a:gd name="connsiteX13" fmla="*/ 2078762 w 3289336"/>
                <a:gd name="connsiteY13" fmla="*/ 524341 h 3614041"/>
                <a:gd name="connsiteX14" fmla="*/ 2078762 w 3289336"/>
                <a:gd name="connsiteY14" fmla="*/ 568467 h 3614041"/>
                <a:gd name="connsiteX15" fmla="*/ 2121027 w 3289336"/>
                <a:gd name="connsiteY15" fmla="*/ 564206 h 3614041"/>
                <a:gd name="connsiteX16" fmla="*/ 3055668 w 3289336"/>
                <a:gd name="connsiteY16" fmla="*/ 564206 h 3614041"/>
                <a:gd name="connsiteX17" fmla="*/ 3289336 w 3289336"/>
                <a:gd name="connsiteY17" fmla="*/ 797874 h 3614041"/>
                <a:gd name="connsiteX18" fmla="*/ 3289336 w 3289336"/>
                <a:gd name="connsiteY18" fmla="*/ 1977627 h 3614041"/>
                <a:gd name="connsiteX19" fmla="*/ 3289336 w 3289336"/>
                <a:gd name="connsiteY19" fmla="*/ 2309802 h 3614041"/>
                <a:gd name="connsiteX20" fmla="*/ 3289336 w 3289336"/>
                <a:gd name="connsiteY20" fmla="*/ 2543470 h 3614041"/>
                <a:gd name="connsiteX21" fmla="*/ 3055668 w 3289336"/>
                <a:gd name="connsiteY21" fmla="*/ 2543470 h 3614041"/>
                <a:gd name="connsiteX22" fmla="*/ 2527336 w 3289336"/>
                <a:gd name="connsiteY22" fmla="*/ 2543470 h 3614041"/>
                <a:gd name="connsiteX23" fmla="*/ 2121027 w 3289336"/>
                <a:gd name="connsiteY23" fmla="*/ 2543470 h 3614041"/>
                <a:gd name="connsiteX24" fmla="*/ 1887359 w 3289336"/>
                <a:gd name="connsiteY24" fmla="*/ 2309802 h 3614041"/>
                <a:gd name="connsiteX25" fmla="*/ 1887359 w 3289336"/>
                <a:gd name="connsiteY25" fmla="*/ 2222859 h 3614041"/>
                <a:gd name="connsiteX26" fmla="*/ 1864590 w 3289336"/>
                <a:gd name="connsiteY26" fmla="*/ 2229927 h 3614041"/>
                <a:gd name="connsiteX27" fmla="*/ 1810533 w 3289336"/>
                <a:gd name="connsiteY27" fmla="*/ 2235376 h 3614041"/>
                <a:gd name="connsiteX28" fmla="*/ 737647 w 3289336"/>
                <a:gd name="connsiteY28" fmla="*/ 2235376 h 3614041"/>
                <a:gd name="connsiteX29" fmla="*/ 714365 w 3289336"/>
                <a:gd name="connsiteY29" fmla="*/ 2233029 h 3614041"/>
                <a:gd name="connsiteX30" fmla="*/ 714365 w 3289336"/>
                <a:gd name="connsiteY30" fmla="*/ 3368760 h 3614041"/>
                <a:gd name="connsiteX31" fmla="*/ 925143 w 3289336"/>
                <a:gd name="connsiteY31" fmla="*/ 3368760 h 3614041"/>
                <a:gd name="connsiteX32" fmla="*/ 1152428 w 3289336"/>
                <a:gd name="connsiteY32" fmla="*/ 3519414 h 3614041"/>
                <a:gd name="connsiteX33" fmla="*/ 1171532 w 3289336"/>
                <a:gd name="connsiteY33" fmla="*/ 3614041 h 3614041"/>
                <a:gd name="connsiteX34" fmla="*/ 0 w 3289336"/>
                <a:gd name="connsiteY34" fmla="*/ 3614041 h 3614041"/>
                <a:gd name="connsiteX35" fmla="*/ 19105 w 3289336"/>
                <a:gd name="connsiteY35" fmla="*/ 3519414 h 3614041"/>
                <a:gd name="connsiteX36" fmla="*/ 246389 w 3289336"/>
                <a:gd name="connsiteY36" fmla="*/ 3368760 h 3614041"/>
                <a:gd name="connsiteX37" fmla="*/ 447665 w 3289336"/>
                <a:gd name="connsiteY37" fmla="*/ 3368760 h 3614041"/>
                <a:gd name="connsiteX38" fmla="*/ 585766 w 3289336"/>
                <a:gd name="connsiteY38" fmla="*/ 0 h 3614041"/>
                <a:gd name="connsiteX39" fmla="*/ 737442 w 3289336"/>
                <a:gd name="connsiteY39" fmla="*/ 142876 h 3614041"/>
                <a:gd name="connsiteX40" fmla="*/ 736815 w 3289336"/>
                <a:gd name="connsiteY40" fmla="*/ 145801 h 3614041"/>
                <a:gd name="connsiteX41" fmla="*/ 434717 w 3289336"/>
                <a:gd name="connsiteY41" fmla="*/ 145801 h 3614041"/>
                <a:gd name="connsiteX42" fmla="*/ 434090 w 3289336"/>
                <a:gd name="connsiteY42" fmla="*/ 142876 h 3614041"/>
                <a:gd name="connsiteX43" fmla="*/ 585766 w 3289336"/>
                <a:gd name="connsiteY43" fmla="*/ 0 h 361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289336" h="3614041">
                  <a:moveTo>
                    <a:pt x="2111964" y="847127"/>
                  </a:moveTo>
                  <a:lnTo>
                    <a:pt x="2111964" y="2260548"/>
                  </a:lnTo>
                  <a:lnTo>
                    <a:pt x="2990252" y="2260548"/>
                  </a:lnTo>
                  <a:lnTo>
                    <a:pt x="2990252" y="847127"/>
                  </a:lnTo>
                  <a:close/>
                  <a:moveTo>
                    <a:pt x="752712" y="564206"/>
                  </a:moveTo>
                  <a:lnTo>
                    <a:pt x="752712" y="1977627"/>
                  </a:lnTo>
                  <a:lnTo>
                    <a:pt x="1896885" y="1977627"/>
                  </a:lnTo>
                  <a:lnTo>
                    <a:pt x="1896885" y="564206"/>
                  </a:lnTo>
                  <a:close/>
                  <a:moveTo>
                    <a:pt x="447665" y="256091"/>
                  </a:moveTo>
                  <a:lnTo>
                    <a:pt x="714365" y="256091"/>
                  </a:lnTo>
                  <a:lnTo>
                    <a:pt x="714365" y="258459"/>
                  </a:lnTo>
                  <a:lnTo>
                    <a:pt x="737647" y="256112"/>
                  </a:lnTo>
                  <a:lnTo>
                    <a:pt x="1810533" y="256112"/>
                  </a:lnTo>
                  <a:cubicBezTo>
                    <a:pt x="1958672" y="256112"/>
                    <a:pt x="2078762" y="376202"/>
                    <a:pt x="2078762" y="524341"/>
                  </a:cubicBezTo>
                  <a:lnTo>
                    <a:pt x="2078762" y="568467"/>
                  </a:lnTo>
                  <a:lnTo>
                    <a:pt x="2121027" y="564206"/>
                  </a:lnTo>
                  <a:lnTo>
                    <a:pt x="3055668" y="564206"/>
                  </a:lnTo>
                  <a:cubicBezTo>
                    <a:pt x="3184719" y="564206"/>
                    <a:pt x="3289336" y="668823"/>
                    <a:pt x="3289336" y="797874"/>
                  </a:cubicBezTo>
                  <a:lnTo>
                    <a:pt x="3289336" y="1977627"/>
                  </a:lnTo>
                  <a:lnTo>
                    <a:pt x="3289336" y="2309802"/>
                  </a:lnTo>
                  <a:lnTo>
                    <a:pt x="3289336" y="2543470"/>
                  </a:lnTo>
                  <a:lnTo>
                    <a:pt x="3055668" y="2543470"/>
                  </a:lnTo>
                  <a:lnTo>
                    <a:pt x="2527336" y="2543470"/>
                  </a:lnTo>
                  <a:lnTo>
                    <a:pt x="2121027" y="2543470"/>
                  </a:lnTo>
                  <a:cubicBezTo>
                    <a:pt x="1991976" y="2543470"/>
                    <a:pt x="1887359" y="2438853"/>
                    <a:pt x="1887359" y="2309802"/>
                  </a:cubicBezTo>
                  <a:lnTo>
                    <a:pt x="1887359" y="2222859"/>
                  </a:lnTo>
                  <a:lnTo>
                    <a:pt x="1864590" y="2229927"/>
                  </a:lnTo>
                  <a:cubicBezTo>
                    <a:pt x="1847129" y="2233500"/>
                    <a:pt x="1829050" y="2235376"/>
                    <a:pt x="1810533" y="2235376"/>
                  </a:cubicBezTo>
                  <a:lnTo>
                    <a:pt x="737647" y="2235376"/>
                  </a:lnTo>
                  <a:lnTo>
                    <a:pt x="714365" y="2233029"/>
                  </a:lnTo>
                  <a:lnTo>
                    <a:pt x="714365" y="3368760"/>
                  </a:lnTo>
                  <a:lnTo>
                    <a:pt x="925143" y="3368760"/>
                  </a:lnTo>
                  <a:cubicBezTo>
                    <a:pt x="1027317" y="3368760"/>
                    <a:pt x="1114982" y="3430881"/>
                    <a:pt x="1152428" y="3519414"/>
                  </a:cubicBezTo>
                  <a:lnTo>
                    <a:pt x="1171532" y="3614041"/>
                  </a:lnTo>
                  <a:lnTo>
                    <a:pt x="0" y="3614041"/>
                  </a:lnTo>
                  <a:lnTo>
                    <a:pt x="19105" y="3519414"/>
                  </a:lnTo>
                  <a:cubicBezTo>
                    <a:pt x="56551" y="3430881"/>
                    <a:pt x="144215" y="3368760"/>
                    <a:pt x="246389" y="3368760"/>
                  </a:cubicBezTo>
                  <a:lnTo>
                    <a:pt x="447665" y="3368760"/>
                  </a:lnTo>
                  <a:close/>
                  <a:moveTo>
                    <a:pt x="585766" y="0"/>
                  </a:moveTo>
                  <a:cubicBezTo>
                    <a:pt x="669534" y="0"/>
                    <a:pt x="737442" y="63968"/>
                    <a:pt x="737442" y="142876"/>
                  </a:cubicBezTo>
                  <a:lnTo>
                    <a:pt x="736815" y="145801"/>
                  </a:lnTo>
                  <a:lnTo>
                    <a:pt x="434717" y="145801"/>
                  </a:lnTo>
                  <a:lnTo>
                    <a:pt x="434090" y="142876"/>
                  </a:lnTo>
                  <a:cubicBezTo>
                    <a:pt x="434090" y="63968"/>
                    <a:pt x="501998" y="0"/>
                    <a:pt x="585766" y="0"/>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cxnSp>
          <p:nvCxnSpPr>
            <p:cNvPr id="29" name="Straight Connector 28">
              <a:extLst>
                <a:ext uri="{FF2B5EF4-FFF2-40B4-BE49-F238E27FC236}">
                  <a16:creationId xmlns:a16="http://schemas.microsoft.com/office/drawing/2014/main" id="{DAEA5859-1312-4030-976A-B73A100028F9}"/>
                </a:ext>
              </a:extLst>
            </p:cNvPr>
            <p:cNvCxnSpPr>
              <a:cxnSpLocks/>
            </p:cNvCxnSpPr>
            <p:nvPr/>
          </p:nvCxnSpPr>
          <p:spPr>
            <a:xfrm flipV="1">
              <a:off x="7699351" y="1701035"/>
              <a:ext cx="0" cy="160522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2C83B6F8-2DDF-4284-87C8-A3B75CF45EC7}"/>
                </a:ext>
              </a:extLst>
            </p:cNvPr>
            <p:cNvSpPr txBox="1"/>
            <p:nvPr/>
          </p:nvSpPr>
          <p:spPr>
            <a:xfrm>
              <a:off x="6922111" y="3306256"/>
              <a:ext cx="1554480" cy="646331"/>
            </a:xfrm>
            <a:prstGeom prst="rect">
              <a:avLst/>
            </a:prstGeom>
            <a:noFill/>
          </p:spPr>
          <p:txBody>
            <a:bodyPr wrap="square" rtlCol="0">
              <a:spAutoFit/>
            </a:bodyPr>
            <a:lstStyle/>
            <a:p>
              <a:pPr algn="ctr"/>
              <a:r>
                <a:rPr lang="en-US" sz="1800" dirty="0">
                  <a:solidFill>
                    <a:schemeClr val="accent4"/>
                  </a:solidFill>
                </a:rPr>
                <a:t>Publish the solution</a:t>
              </a:r>
            </a:p>
          </p:txBody>
        </p:sp>
      </p:grpSp>
      <p:grpSp>
        <p:nvGrpSpPr>
          <p:cNvPr id="16" name="Group 15">
            <a:extLst>
              <a:ext uri="{FF2B5EF4-FFF2-40B4-BE49-F238E27FC236}">
                <a16:creationId xmlns:a16="http://schemas.microsoft.com/office/drawing/2014/main" id="{F8B5121B-19C7-4D01-AF98-A9E01A087DD4}"/>
              </a:ext>
            </a:extLst>
          </p:cNvPr>
          <p:cNvGrpSpPr/>
          <p:nvPr/>
        </p:nvGrpSpPr>
        <p:grpSpPr>
          <a:xfrm>
            <a:off x="564323" y="2721025"/>
            <a:ext cx="8046720" cy="220479"/>
            <a:chOff x="412929" y="2192905"/>
            <a:chExt cx="8046720" cy="220479"/>
          </a:xfrm>
        </p:grpSpPr>
        <p:sp>
          <p:nvSpPr>
            <p:cNvPr id="5" name="Rectangle: Rounded Corners 4">
              <a:extLst>
                <a:ext uri="{FF2B5EF4-FFF2-40B4-BE49-F238E27FC236}">
                  <a16:creationId xmlns:a16="http://schemas.microsoft.com/office/drawing/2014/main" id="{84502627-5BA4-4149-A2D2-49C3C6268695}"/>
                </a:ext>
              </a:extLst>
            </p:cNvPr>
            <p:cNvSpPr/>
            <p:nvPr/>
          </p:nvSpPr>
          <p:spPr>
            <a:xfrm>
              <a:off x="412929" y="2192905"/>
              <a:ext cx="8046720" cy="220479"/>
            </a:xfrm>
            <a:prstGeom prst="roundRect">
              <a:avLst>
                <a:gd name="adj" fmla="val 50000"/>
              </a:avLst>
            </a:prstGeom>
            <a:solidFill>
              <a:schemeClr val="bg1"/>
            </a:solidFill>
            <a:ln>
              <a:solidFill>
                <a:schemeClr val="bg1">
                  <a:lumMod val="85000"/>
                </a:schemeClr>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E30B1F04-EE55-48C8-98DB-58B4103BE565}"/>
                </a:ext>
              </a:extLst>
            </p:cNvPr>
            <p:cNvSpPr/>
            <p:nvPr/>
          </p:nvSpPr>
          <p:spPr>
            <a:xfrm>
              <a:off x="482601" y="2256057"/>
              <a:ext cx="1280160" cy="94174"/>
            </a:xfrm>
            <a:custGeom>
              <a:avLst/>
              <a:gdLst>
                <a:gd name="connsiteX0" fmla="*/ 0 w 1527175"/>
                <a:gd name="connsiteY0" fmla="*/ 47086 h 94174"/>
                <a:gd name="connsiteX1" fmla="*/ 0 w 1527175"/>
                <a:gd name="connsiteY1" fmla="*/ 47087 h 94174"/>
                <a:gd name="connsiteX2" fmla="*/ 0 w 1527175"/>
                <a:gd name="connsiteY2" fmla="*/ 47087 h 94174"/>
                <a:gd name="connsiteX3" fmla="*/ 47087 w 1527175"/>
                <a:gd name="connsiteY3" fmla="*/ 0 h 94174"/>
                <a:gd name="connsiteX4" fmla="*/ 1527175 w 1527175"/>
                <a:gd name="connsiteY4" fmla="*/ 0 h 94174"/>
                <a:gd name="connsiteX5" fmla="*/ 1527175 w 1527175"/>
                <a:gd name="connsiteY5" fmla="*/ 94174 h 94174"/>
                <a:gd name="connsiteX6" fmla="*/ 47087 w 1527175"/>
                <a:gd name="connsiteY6" fmla="*/ 94173 h 94174"/>
                <a:gd name="connsiteX7" fmla="*/ 13792 w 1527175"/>
                <a:gd name="connsiteY7" fmla="*/ 80382 h 94174"/>
                <a:gd name="connsiteX8" fmla="*/ 0 w 1527175"/>
                <a:gd name="connsiteY8" fmla="*/ 47087 h 94174"/>
                <a:gd name="connsiteX9" fmla="*/ 13792 w 1527175"/>
                <a:gd name="connsiteY9" fmla="*/ 13792 h 94174"/>
                <a:gd name="connsiteX10" fmla="*/ 47087 w 1527175"/>
                <a:gd name="connsiteY10" fmla="*/ 0 h 9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7175" h="94174">
                  <a:moveTo>
                    <a:pt x="0" y="47086"/>
                  </a:moveTo>
                  <a:lnTo>
                    <a:pt x="0" y="47087"/>
                  </a:lnTo>
                  <a:lnTo>
                    <a:pt x="0" y="47087"/>
                  </a:lnTo>
                  <a:close/>
                  <a:moveTo>
                    <a:pt x="47087" y="0"/>
                  </a:moveTo>
                  <a:lnTo>
                    <a:pt x="1527175" y="0"/>
                  </a:lnTo>
                  <a:lnTo>
                    <a:pt x="1527175" y="94174"/>
                  </a:lnTo>
                  <a:lnTo>
                    <a:pt x="47087" y="94173"/>
                  </a:lnTo>
                  <a:cubicBezTo>
                    <a:pt x="34085" y="94173"/>
                    <a:pt x="22313" y="88903"/>
                    <a:pt x="13792" y="80382"/>
                  </a:cubicBezTo>
                  <a:lnTo>
                    <a:pt x="0" y="47087"/>
                  </a:lnTo>
                  <a:lnTo>
                    <a:pt x="13792" y="13792"/>
                  </a:lnTo>
                  <a:cubicBezTo>
                    <a:pt x="22313" y="5271"/>
                    <a:pt x="34085" y="0"/>
                    <a:pt x="47087" y="0"/>
                  </a:cubicBez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E024BA17-41DA-42C7-A3AB-47E6C911EEC0}"/>
                </a:ext>
              </a:extLst>
            </p:cNvPr>
            <p:cNvSpPr/>
            <p:nvPr/>
          </p:nvSpPr>
          <p:spPr>
            <a:xfrm>
              <a:off x="1799555" y="2256057"/>
              <a:ext cx="1280160" cy="94174"/>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0CC188B8-59B0-4099-BEAC-FB0BB45B1A16}"/>
                </a:ext>
              </a:extLst>
            </p:cNvPr>
            <p:cNvSpPr/>
            <p:nvPr/>
          </p:nvSpPr>
          <p:spPr>
            <a:xfrm>
              <a:off x="7067369" y="2256057"/>
              <a:ext cx="1280160" cy="94174"/>
            </a:xfrm>
            <a:custGeom>
              <a:avLst/>
              <a:gdLst>
                <a:gd name="connsiteX0" fmla="*/ 0 w 1527175"/>
                <a:gd name="connsiteY0" fmla="*/ 0 h 94174"/>
                <a:gd name="connsiteX1" fmla="*/ 1480088 w 1527175"/>
                <a:gd name="connsiteY1" fmla="*/ 1 h 94174"/>
                <a:gd name="connsiteX2" fmla="*/ 1513383 w 1527175"/>
                <a:gd name="connsiteY2" fmla="*/ 13792 h 94174"/>
                <a:gd name="connsiteX3" fmla="*/ 1527175 w 1527175"/>
                <a:gd name="connsiteY3" fmla="*/ 47087 h 94174"/>
                <a:gd name="connsiteX4" fmla="*/ 1513383 w 1527175"/>
                <a:gd name="connsiteY4" fmla="*/ 80382 h 94174"/>
                <a:gd name="connsiteX5" fmla="*/ 1480088 w 1527175"/>
                <a:gd name="connsiteY5" fmla="*/ 94174 h 94174"/>
                <a:gd name="connsiteX6" fmla="*/ 0 w 1527175"/>
                <a:gd name="connsiteY6" fmla="*/ 94174 h 9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175" h="94174">
                  <a:moveTo>
                    <a:pt x="0" y="0"/>
                  </a:moveTo>
                  <a:lnTo>
                    <a:pt x="1480088" y="1"/>
                  </a:lnTo>
                  <a:cubicBezTo>
                    <a:pt x="1493090" y="1"/>
                    <a:pt x="1504862" y="5271"/>
                    <a:pt x="1513383" y="13792"/>
                  </a:cubicBezTo>
                  <a:lnTo>
                    <a:pt x="1527175" y="47087"/>
                  </a:lnTo>
                  <a:lnTo>
                    <a:pt x="1513383" y="80382"/>
                  </a:lnTo>
                  <a:cubicBezTo>
                    <a:pt x="1504862" y="88903"/>
                    <a:pt x="1493090" y="94174"/>
                    <a:pt x="1480088" y="94174"/>
                  </a:cubicBezTo>
                  <a:lnTo>
                    <a:pt x="0" y="94174"/>
                  </a:lnTo>
                  <a:close/>
                </a:path>
              </a:pathLst>
            </a:cu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6F86BE94-12AA-4C0B-8D38-7A7A780BC481}"/>
                </a:ext>
              </a:extLst>
            </p:cNvPr>
            <p:cNvSpPr/>
            <p:nvPr/>
          </p:nvSpPr>
          <p:spPr>
            <a:xfrm>
              <a:off x="3116509" y="2256057"/>
              <a:ext cx="1280160" cy="94174"/>
            </a:xfrm>
            <a:prstGeom prst="rect">
              <a:avLst/>
            </a:prstGeom>
            <a:solidFill>
              <a:srgbClr val="DBD600"/>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4" name="Rectangle 13">
              <a:extLst>
                <a:ext uri="{FF2B5EF4-FFF2-40B4-BE49-F238E27FC236}">
                  <a16:creationId xmlns:a16="http://schemas.microsoft.com/office/drawing/2014/main" id="{F7E757C0-4BB0-431C-AC0A-C96E0D602DD1}"/>
                </a:ext>
              </a:extLst>
            </p:cNvPr>
            <p:cNvSpPr/>
            <p:nvPr/>
          </p:nvSpPr>
          <p:spPr>
            <a:xfrm>
              <a:off x="4433463" y="2256057"/>
              <a:ext cx="1280160" cy="9417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5E83EB6B-FFB9-4A1D-B1D4-FBBDBA52EAD8}"/>
                </a:ext>
              </a:extLst>
            </p:cNvPr>
            <p:cNvSpPr/>
            <p:nvPr/>
          </p:nvSpPr>
          <p:spPr>
            <a:xfrm>
              <a:off x="5750417" y="2256057"/>
              <a:ext cx="1280160" cy="941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sp>
        <p:nvSpPr>
          <p:cNvPr id="83" name="Title 82">
            <a:extLst>
              <a:ext uri="{FF2B5EF4-FFF2-40B4-BE49-F238E27FC236}">
                <a16:creationId xmlns:a16="http://schemas.microsoft.com/office/drawing/2014/main" id="{11E74A85-311A-4160-AAFA-648C0AA26DB7}"/>
              </a:ext>
            </a:extLst>
          </p:cNvPr>
          <p:cNvSpPr>
            <a:spLocks noGrp="1"/>
          </p:cNvSpPr>
          <p:nvPr>
            <p:ph type="title"/>
          </p:nvPr>
        </p:nvSpPr>
        <p:spPr/>
        <p:txBody>
          <a:bodyPr/>
          <a:lstStyle/>
          <a:p>
            <a:r>
              <a:rPr lang="en-US" dirty="0"/>
              <a:t>Steps in the software development process</a:t>
            </a:r>
          </a:p>
        </p:txBody>
      </p:sp>
    </p:spTree>
    <p:extLst>
      <p:ext uri="{BB962C8B-B14F-4D97-AF65-F5344CB8AC3E}">
        <p14:creationId xmlns:p14="http://schemas.microsoft.com/office/powerpoint/2010/main" val="427877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BC03-5885-4F2C-AF97-A17D3CF8FAE1}"/>
              </a:ext>
            </a:extLst>
          </p:cNvPr>
          <p:cNvSpPr>
            <a:spLocks noGrp="1"/>
          </p:cNvSpPr>
          <p:nvPr>
            <p:ph type="title"/>
          </p:nvPr>
        </p:nvSpPr>
        <p:spPr/>
        <p:txBody>
          <a:bodyPr/>
          <a:lstStyle/>
          <a:p>
            <a:r>
              <a:rPr lang="en-US" dirty="0"/>
              <a:t>Continuous Integration</a:t>
            </a:r>
          </a:p>
        </p:txBody>
      </p:sp>
      <p:grpSp>
        <p:nvGrpSpPr>
          <p:cNvPr id="3" name="Group 2">
            <a:extLst>
              <a:ext uri="{FF2B5EF4-FFF2-40B4-BE49-F238E27FC236}">
                <a16:creationId xmlns:a16="http://schemas.microsoft.com/office/drawing/2014/main" id="{955D0338-5D3E-4EA0-BDD1-6519A7EB72C5}"/>
              </a:ext>
            </a:extLst>
          </p:cNvPr>
          <p:cNvGrpSpPr/>
          <p:nvPr/>
        </p:nvGrpSpPr>
        <p:grpSpPr>
          <a:xfrm>
            <a:off x="0" y="1515504"/>
            <a:ext cx="9144000" cy="2468569"/>
            <a:chOff x="0" y="1893877"/>
            <a:chExt cx="9144000" cy="2468569"/>
          </a:xfrm>
        </p:grpSpPr>
        <p:grpSp>
          <p:nvGrpSpPr>
            <p:cNvPr id="52" name="Group 51">
              <a:extLst>
                <a:ext uri="{FF2B5EF4-FFF2-40B4-BE49-F238E27FC236}">
                  <a16:creationId xmlns:a16="http://schemas.microsoft.com/office/drawing/2014/main" id="{3F31E090-9C13-43AC-AE77-C725C119FF45}"/>
                </a:ext>
              </a:extLst>
            </p:cNvPr>
            <p:cNvGrpSpPr/>
            <p:nvPr/>
          </p:nvGrpSpPr>
          <p:grpSpPr>
            <a:xfrm>
              <a:off x="960664" y="1893877"/>
              <a:ext cx="7222672" cy="1028701"/>
              <a:chOff x="960664" y="1893877"/>
              <a:chExt cx="7222672" cy="1028701"/>
            </a:xfrm>
          </p:grpSpPr>
          <p:sp>
            <p:nvSpPr>
              <p:cNvPr id="21" name="Freeform: Shape 20">
                <a:extLst>
                  <a:ext uri="{FF2B5EF4-FFF2-40B4-BE49-F238E27FC236}">
                    <a16:creationId xmlns:a16="http://schemas.microsoft.com/office/drawing/2014/main" id="{3475381A-3D2D-431A-895B-DEA76E42827B}"/>
                  </a:ext>
                </a:extLst>
              </p:cNvPr>
              <p:cNvSpPr/>
              <p:nvPr/>
            </p:nvSpPr>
            <p:spPr>
              <a:xfrm>
                <a:off x="960664" y="1893877"/>
                <a:ext cx="3816288" cy="1028701"/>
              </a:xfrm>
              <a:custGeom>
                <a:avLst/>
                <a:gdLst>
                  <a:gd name="connsiteX0" fmla="*/ 3239817 w 6479635"/>
                  <a:gd name="connsiteY0" fmla="*/ 0 h 775607"/>
                  <a:gd name="connsiteX1" fmla="*/ 6460076 w 6479635"/>
                  <a:gd name="connsiteY1" fmla="*/ 751479 h 775607"/>
                  <a:gd name="connsiteX2" fmla="*/ 6479635 w 6479635"/>
                  <a:gd name="connsiteY2" fmla="*/ 775607 h 775607"/>
                  <a:gd name="connsiteX3" fmla="*/ 0 w 6479635"/>
                  <a:gd name="connsiteY3" fmla="*/ 775607 h 775607"/>
                  <a:gd name="connsiteX4" fmla="*/ 19559 w 6479635"/>
                  <a:gd name="connsiteY4" fmla="*/ 751479 h 775607"/>
                  <a:gd name="connsiteX5" fmla="*/ 3239817 w 6479635"/>
                  <a:gd name="connsiteY5" fmla="*/ 0 h 775607"/>
                  <a:gd name="connsiteX0" fmla="*/ 3239817 w 6479635"/>
                  <a:gd name="connsiteY0" fmla="*/ 0 h 775607"/>
                  <a:gd name="connsiteX1" fmla="*/ 6460076 w 6479635"/>
                  <a:gd name="connsiteY1" fmla="*/ 751479 h 775607"/>
                  <a:gd name="connsiteX2" fmla="*/ 6479635 w 6479635"/>
                  <a:gd name="connsiteY2" fmla="*/ 775607 h 775607"/>
                  <a:gd name="connsiteX3" fmla="*/ 3158173 w 6479635"/>
                  <a:gd name="connsiteY3" fmla="*/ 775607 h 775607"/>
                  <a:gd name="connsiteX4" fmla="*/ 0 w 6479635"/>
                  <a:gd name="connsiteY4" fmla="*/ 775607 h 775607"/>
                  <a:gd name="connsiteX5" fmla="*/ 19559 w 6479635"/>
                  <a:gd name="connsiteY5" fmla="*/ 751479 h 775607"/>
                  <a:gd name="connsiteX6" fmla="*/ 3239817 w 6479635"/>
                  <a:gd name="connsiteY6" fmla="*/ 0 h 775607"/>
                  <a:gd name="connsiteX0" fmla="*/ 3158173 w 6479635"/>
                  <a:gd name="connsiteY0" fmla="*/ 775607 h 867047"/>
                  <a:gd name="connsiteX1" fmla="*/ 0 w 6479635"/>
                  <a:gd name="connsiteY1" fmla="*/ 775607 h 867047"/>
                  <a:gd name="connsiteX2" fmla="*/ 19559 w 6479635"/>
                  <a:gd name="connsiteY2" fmla="*/ 751479 h 867047"/>
                  <a:gd name="connsiteX3" fmla="*/ 3239817 w 6479635"/>
                  <a:gd name="connsiteY3" fmla="*/ 0 h 867047"/>
                  <a:gd name="connsiteX4" fmla="*/ 6460076 w 6479635"/>
                  <a:gd name="connsiteY4" fmla="*/ 751479 h 867047"/>
                  <a:gd name="connsiteX5" fmla="*/ 6479635 w 6479635"/>
                  <a:gd name="connsiteY5" fmla="*/ 775607 h 867047"/>
                  <a:gd name="connsiteX6" fmla="*/ 3249613 w 6479635"/>
                  <a:gd name="connsiteY6" fmla="*/ 867047 h 867047"/>
                  <a:gd name="connsiteX0" fmla="*/ 3158173 w 6479635"/>
                  <a:gd name="connsiteY0" fmla="*/ 775607 h 775607"/>
                  <a:gd name="connsiteX1" fmla="*/ 0 w 6479635"/>
                  <a:gd name="connsiteY1" fmla="*/ 775607 h 775607"/>
                  <a:gd name="connsiteX2" fmla="*/ 19559 w 6479635"/>
                  <a:gd name="connsiteY2" fmla="*/ 751479 h 775607"/>
                  <a:gd name="connsiteX3" fmla="*/ 3239817 w 6479635"/>
                  <a:gd name="connsiteY3" fmla="*/ 0 h 775607"/>
                  <a:gd name="connsiteX4" fmla="*/ 6460076 w 6479635"/>
                  <a:gd name="connsiteY4" fmla="*/ 751479 h 775607"/>
                  <a:gd name="connsiteX5" fmla="*/ 6479635 w 6479635"/>
                  <a:gd name="connsiteY5" fmla="*/ 775607 h 775607"/>
                  <a:gd name="connsiteX0" fmla="*/ 0 w 6479635"/>
                  <a:gd name="connsiteY0" fmla="*/ 775607 h 775607"/>
                  <a:gd name="connsiteX1" fmla="*/ 19559 w 6479635"/>
                  <a:gd name="connsiteY1" fmla="*/ 751479 h 775607"/>
                  <a:gd name="connsiteX2" fmla="*/ 3239817 w 6479635"/>
                  <a:gd name="connsiteY2" fmla="*/ 0 h 775607"/>
                  <a:gd name="connsiteX3" fmla="*/ 6460076 w 6479635"/>
                  <a:gd name="connsiteY3" fmla="*/ 751479 h 775607"/>
                  <a:gd name="connsiteX4" fmla="*/ 6479635 w 6479635"/>
                  <a:gd name="connsiteY4" fmla="*/ 775607 h 77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635" h="775607">
                    <a:moveTo>
                      <a:pt x="0" y="775607"/>
                    </a:moveTo>
                    <a:lnTo>
                      <a:pt x="19559" y="751479"/>
                    </a:lnTo>
                    <a:cubicBezTo>
                      <a:pt x="446474" y="316110"/>
                      <a:pt x="1726763" y="0"/>
                      <a:pt x="3239817" y="0"/>
                    </a:cubicBezTo>
                    <a:cubicBezTo>
                      <a:pt x="4752872" y="0"/>
                      <a:pt x="6033161" y="316110"/>
                      <a:pt x="6460076" y="751479"/>
                    </a:cubicBezTo>
                    <a:lnTo>
                      <a:pt x="6479635" y="775607"/>
                    </a:lnTo>
                  </a:path>
                </a:pathLst>
              </a:custGeom>
              <a:noFill/>
              <a:ln w="38100">
                <a:solidFill>
                  <a:schemeClr val="tx1">
                    <a:lumMod val="50000"/>
                    <a:lumOff val="50000"/>
                  </a:schemeClr>
                </a:solidFill>
                <a:headEnd type="oval" w="med" len="med"/>
                <a:tailEnd type="triangle" w="med" len="med"/>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85C62175-F231-4A50-A0D4-98DC0A20116A}"/>
                  </a:ext>
                </a:extLst>
              </p:cNvPr>
              <p:cNvSpPr/>
              <p:nvPr/>
            </p:nvSpPr>
            <p:spPr>
              <a:xfrm>
                <a:off x="1489841" y="2008177"/>
                <a:ext cx="5580430" cy="914401"/>
              </a:xfrm>
              <a:custGeom>
                <a:avLst/>
                <a:gdLst>
                  <a:gd name="connsiteX0" fmla="*/ 3239817 w 6479635"/>
                  <a:gd name="connsiteY0" fmla="*/ 0 h 775607"/>
                  <a:gd name="connsiteX1" fmla="*/ 6460076 w 6479635"/>
                  <a:gd name="connsiteY1" fmla="*/ 751479 h 775607"/>
                  <a:gd name="connsiteX2" fmla="*/ 6479635 w 6479635"/>
                  <a:gd name="connsiteY2" fmla="*/ 775607 h 775607"/>
                  <a:gd name="connsiteX3" fmla="*/ 0 w 6479635"/>
                  <a:gd name="connsiteY3" fmla="*/ 775607 h 775607"/>
                  <a:gd name="connsiteX4" fmla="*/ 19559 w 6479635"/>
                  <a:gd name="connsiteY4" fmla="*/ 751479 h 775607"/>
                  <a:gd name="connsiteX5" fmla="*/ 3239817 w 6479635"/>
                  <a:gd name="connsiteY5" fmla="*/ 0 h 775607"/>
                  <a:gd name="connsiteX0" fmla="*/ 3239817 w 6479635"/>
                  <a:gd name="connsiteY0" fmla="*/ 0 h 775607"/>
                  <a:gd name="connsiteX1" fmla="*/ 6460076 w 6479635"/>
                  <a:gd name="connsiteY1" fmla="*/ 751479 h 775607"/>
                  <a:gd name="connsiteX2" fmla="*/ 6479635 w 6479635"/>
                  <a:gd name="connsiteY2" fmla="*/ 775607 h 775607"/>
                  <a:gd name="connsiteX3" fmla="*/ 3158173 w 6479635"/>
                  <a:gd name="connsiteY3" fmla="*/ 775607 h 775607"/>
                  <a:gd name="connsiteX4" fmla="*/ 0 w 6479635"/>
                  <a:gd name="connsiteY4" fmla="*/ 775607 h 775607"/>
                  <a:gd name="connsiteX5" fmla="*/ 19559 w 6479635"/>
                  <a:gd name="connsiteY5" fmla="*/ 751479 h 775607"/>
                  <a:gd name="connsiteX6" fmla="*/ 3239817 w 6479635"/>
                  <a:gd name="connsiteY6" fmla="*/ 0 h 775607"/>
                  <a:gd name="connsiteX0" fmla="*/ 3158173 w 6479635"/>
                  <a:gd name="connsiteY0" fmla="*/ 775607 h 867047"/>
                  <a:gd name="connsiteX1" fmla="*/ 0 w 6479635"/>
                  <a:gd name="connsiteY1" fmla="*/ 775607 h 867047"/>
                  <a:gd name="connsiteX2" fmla="*/ 19559 w 6479635"/>
                  <a:gd name="connsiteY2" fmla="*/ 751479 h 867047"/>
                  <a:gd name="connsiteX3" fmla="*/ 3239817 w 6479635"/>
                  <a:gd name="connsiteY3" fmla="*/ 0 h 867047"/>
                  <a:gd name="connsiteX4" fmla="*/ 6460076 w 6479635"/>
                  <a:gd name="connsiteY4" fmla="*/ 751479 h 867047"/>
                  <a:gd name="connsiteX5" fmla="*/ 6479635 w 6479635"/>
                  <a:gd name="connsiteY5" fmla="*/ 775607 h 867047"/>
                  <a:gd name="connsiteX6" fmla="*/ 3249613 w 6479635"/>
                  <a:gd name="connsiteY6" fmla="*/ 867047 h 867047"/>
                  <a:gd name="connsiteX0" fmla="*/ 3158173 w 6479635"/>
                  <a:gd name="connsiteY0" fmla="*/ 775607 h 775607"/>
                  <a:gd name="connsiteX1" fmla="*/ 0 w 6479635"/>
                  <a:gd name="connsiteY1" fmla="*/ 775607 h 775607"/>
                  <a:gd name="connsiteX2" fmla="*/ 19559 w 6479635"/>
                  <a:gd name="connsiteY2" fmla="*/ 751479 h 775607"/>
                  <a:gd name="connsiteX3" fmla="*/ 3239817 w 6479635"/>
                  <a:gd name="connsiteY3" fmla="*/ 0 h 775607"/>
                  <a:gd name="connsiteX4" fmla="*/ 6460076 w 6479635"/>
                  <a:gd name="connsiteY4" fmla="*/ 751479 h 775607"/>
                  <a:gd name="connsiteX5" fmla="*/ 6479635 w 6479635"/>
                  <a:gd name="connsiteY5" fmla="*/ 775607 h 775607"/>
                  <a:gd name="connsiteX0" fmla="*/ 0 w 6479635"/>
                  <a:gd name="connsiteY0" fmla="*/ 775607 h 775607"/>
                  <a:gd name="connsiteX1" fmla="*/ 19559 w 6479635"/>
                  <a:gd name="connsiteY1" fmla="*/ 751479 h 775607"/>
                  <a:gd name="connsiteX2" fmla="*/ 3239817 w 6479635"/>
                  <a:gd name="connsiteY2" fmla="*/ 0 h 775607"/>
                  <a:gd name="connsiteX3" fmla="*/ 6460076 w 6479635"/>
                  <a:gd name="connsiteY3" fmla="*/ 751479 h 775607"/>
                  <a:gd name="connsiteX4" fmla="*/ 6479635 w 6479635"/>
                  <a:gd name="connsiteY4" fmla="*/ 775607 h 77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635" h="775607">
                    <a:moveTo>
                      <a:pt x="0" y="775607"/>
                    </a:moveTo>
                    <a:lnTo>
                      <a:pt x="19559" y="751479"/>
                    </a:lnTo>
                    <a:cubicBezTo>
                      <a:pt x="446474" y="316110"/>
                      <a:pt x="1726763" y="0"/>
                      <a:pt x="3239817" y="0"/>
                    </a:cubicBezTo>
                    <a:cubicBezTo>
                      <a:pt x="4752872" y="0"/>
                      <a:pt x="6033161" y="316110"/>
                      <a:pt x="6460076" y="751479"/>
                    </a:cubicBezTo>
                    <a:lnTo>
                      <a:pt x="6479635" y="775607"/>
                    </a:lnTo>
                  </a:path>
                </a:pathLst>
              </a:custGeom>
              <a:noFill/>
              <a:ln w="38100">
                <a:solidFill>
                  <a:schemeClr val="tx1">
                    <a:lumMod val="50000"/>
                    <a:lumOff val="50000"/>
                  </a:schemeClr>
                </a:solidFill>
                <a:headEnd type="oval" w="med" len="med"/>
                <a:tailEnd type="triangle" w="med" len="med"/>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4F17CDB1-A0EA-4355-ADB9-730C03404716}"/>
                  </a:ext>
                </a:extLst>
              </p:cNvPr>
              <p:cNvSpPr/>
              <p:nvPr/>
            </p:nvSpPr>
            <p:spPr>
              <a:xfrm>
                <a:off x="2868808" y="2539982"/>
                <a:ext cx="1908144" cy="382596"/>
              </a:xfrm>
              <a:custGeom>
                <a:avLst/>
                <a:gdLst>
                  <a:gd name="connsiteX0" fmla="*/ 3239817 w 6479635"/>
                  <a:gd name="connsiteY0" fmla="*/ 0 h 775607"/>
                  <a:gd name="connsiteX1" fmla="*/ 6460076 w 6479635"/>
                  <a:gd name="connsiteY1" fmla="*/ 751479 h 775607"/>
                  <a:gd name="connsiteX2" fmla="*/ 6479635 w 6479635"/>
                  <a:gd name="connsiteY2" fmla="*/ 775607 h 775607"/>
                  <a:gd name="connsiteX3" fmla="*/ 0 w 6479635"/>
                  <a:gd name="connsiteY3" fmla="*/ 775607 h 775607"/>
                  <a:gd name="connsiteX4" fmla="*/ 19559 w 6479635"/>
                  <a:gd name="connsiteY4" fmla="*/ 751479 h 775607"/>
                  <a:gd name="connsiteX5" fmla="*/ 3239817 w 6479635"/>
                  <a:gd name="connsiteY5" fmla="*/ 0 h 775607"/>
                  <a:gd name="connsiteX0" fmla="*/ 3239817 w 6479635"/>
                  <a:gd name="connsiteY0" fmla="*/ 0 h 775607"/>
                  <a:gd name="connsiteX1" fmla="*/ 6460076 w 6479635"/>
                  <a:gd name="connsiteY1" fmla="*/ 751479 h 775607"/>
                  <a:gd name="connsiteX2" fmla="*/ 6479635 w 6479635"/>
                  <a:gd name="connsiteY2" fmla="*/ 775607 h 775607"/>
                  <a:gd name="connsiteX3" fmla="*/ 3158173 w 6479635"/>
                  <a:gd name="connsiteY3" fmla="*/ 775607 h 775607"/>
                  <a:gd name="connsiteX4" fmla="*/ 0 w 6479635"/>
                  <a:gd name="connsiteY4" fmla="*/ 775607 h 775607"/>
                  <a:gd name="connsiteX5" fmla="*/ 19559 w 6479635"/>
                  <a:gd name="connsiteY5" fmla="*/ 751479 h 775607"/>
                  <a:gd name="connsiteX6" fmla="*/ 3239817 w 6479635"/>
                  <a:gd name="connsiteY6" fmla="*/ 0 h 775607"/>
                  <a:gd name="connsiteX0" fmla="*/ 3158173 w 6479635"/>
                  <a:gd name="connsiteY0" fmla="*/ 775607 h 867047"/>
                  <a:gd name="connsiteX1" fmla="*/ 0 w 6479635"/>
                  <a:gd name="connsiteY1" fmla="*/ 775607 h 867047"/>
                  <a:gd name="connsiteX2" fmla="*/ 19559 w 6479635"/>
                  <a:gd name="connsiteY2" fmla="*/ 751479 h 867047"/>
                  <a:gd name="connsiteX3" fmla="*/ 3239817 w 6479635"/>
                  <a:gd name="connsiteY3" fmla="*/ 0 h 867047"/>
                  <a:gd name="connsiteX4" fmla="*/ 6460076 w 6479635"/>
                  <a:gd name="connsiteY4" fmla="*/ 751479 h 867047"/>
                  <a:gd name="connsiteX5" fmla="*/ 6479635 w 6479635"/>
                  <a:gd name="connsiteY5" fmla="*/ 775607 h 867047"/>
                  <a:gd name="connsiteX6" fmla="*/ 3249613 w 6479635"/>
                  <a:gd name="connsiteY6" fmla="*/ 867047 h 867047"/>
                  <a:gd name="connsiteX0" fmla="*/ 3158173 w 6479635"/>
                  <a:gd name="connsiteY0" fmla="*/ 775607 h 775607"/>
                  <a:gd name="connsiteX1" fmla="*/ 0 w 6479635"/>
                  <a:gd name="connsiteY1" fmla="*/ 775607 h 775607"/>
                  <a:gd name="connsiteX2" fmla="*/ 19559 w 6479635"/>
                  <a:gd name="connsiteY2" fmla="*/ 751479 h 775607"/>
                  <a:gd name="connsiteX3" fmla="*/ 3239817 w 6479635"/>
                  <a:gd name="connsiteY3" fmla="*/ 0 h 775607"/>
                  <a:gd name="connsiteX4" fmla="*/ 6460076 w 6479635"/>
                  <a:gd name="connsiteY4" fmla="*/ 751479 h 775607"/>
                  <a:gd name="connsiteX5" fmla="*/ 6479635 w 6479635"/>
                  <a:gd name="connsiteY5" fmla="*/ 775607 h 775607"/>
                  <a:gd name="connsiteX0" fmla="*/ 0 w 6479635"/>
                  <a:gd name="connsiteY0" fmla="*/ 775607 h 775607"/>
                  <a:gd name="connsiteX1" fmla="*/ 19559 w 6479635"/>
                  <a:gd name="connsiteY1" fmla="*/ 751479 h 775607"/>
                  <a:gd name="connsiteX2" fmla="*/ 3239817 w 6479635"/>
                  <a:gd name="connsiteY2" fmla="*/ 0 h 775607"/>
                  <a:gd name="connsiteX3" fmla="*/ 6460076 w 6479635"/>
                  <a:gd name="connsiteY3" fmla="*/ 751479 h 775607"/>
                  <a:gd name="connsiteX4" fmla="*/ 6479635 w 6479635"/>
                  <a:gd name="connsiteY4" fmla="*/ 775607 h 77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635" h="775607">
                    <a:moveTo>
                      <a:pt x="0" y="775607"/>
                    </a:moveTo>
                    <a:lnTo>
                      <a:pt x="19559" y="751479"/>
                    </a:lnTo>
                    <a:cubicBezTo>
                      <a:pt x="446474" y="316110"/>
                      <a:pt x="1726763" y="0"/>
                      <a:pt x="3239817" y="0"/>
                    </a:cubicBezTo>
                    <a:cubicBezTo>
                      <a:pt x="4752872" y="0"/>
                      <a:pt x="6033161" y="316110"/>
                      <a:pt x="6460076" y="751479"/>
                    </a:cubicBezTo>
                    <a:lnTo>
                      <a:pt x="6479635" y="775607"/>
                    </a:lnTo>
                  </a:path>
                </a:pathLst>
              </a:custGeom>
              <a:noFill/>
              <a:ln w="38100">
                <a:solidFill>
                  <a:schemeClr val="tx1">
                    <a:lumMod val="50000"/>
                    <a:lumOff val="50000"/>
                  </a:schemeClr>
                </a:solidFill>
                <a:headEnd type="oval" w="med" len="med"/>
                <a:tailEnd type="triangle" w="med" len="med"/>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04C2E233-C0C1-4937-A2F6-82B6C0FD6CEA}"/>
                  </a:ext>
                </a:extLst>
              </p:cNvPr>
              <p:cNvSpPr/>
              <p:nvPr/>
            </p:nvSpPr>
            <p:spPr>
              <a:xfrm>
                <a:off x="2010103" y="2008177"/>
                <a:ext cx="6173233" cy="914401"/>
              </a:xfrm>
              <a:custGeom>
                <a:avLst/>
                <a:gdLst>
                  <a:gd name="connsiteX0" fmla="*/ 3239817 w 6479635"/>
                  <a:gd name="connsiteY0" fmla="*/ 0 h 775607"/>
                  <a:gd name="connsiteX1" fmla="*/ 6460076 w 6479635"/>
                  <a:gd name="connsiteY1" fmla="*/ 751479 h 775607"/>
                  <a:gd name="connsiteX2" fmla="*/ 6479635 w 6479635"/>
                  <a:gd name="connsiteY2" fmla="*/ 775607 h 775607"/>
                  <a:gd name="connsiteX3" fmla="*/ 0 w 6479635"/>
                  <a:gd name="connsiteY3" fmla="*/ 775607 h 775607"/>
                  <a:gd name="connsiteX4" fmla="*/ 19559 w 6479635"/>
                  <a:gd name="connsiteY4" fmla="*/ 751479 h 775607"/>
                  <a:gd name="connsiteX5" fmla="*/ 3239817 w 6479635"/>
                  <a:gd name="connsiteY5" fmla="*/ 0 h 775607"/>
                  <a:gd name="connsiteX0" fmla="*/ 3239817 w 6479635"/>
                  <a:gd name="connsiteY0" fmla="*/ 0 h 775607"/>
                  <a:gd name="connsiteX1" fmla="*/ 6460076 w 6479635"/>
                  <a:gd name="connsiteY1" fmla="*/ 751479 h 775607"/>
                  <a:gd name="connsiteX2" fmla="*/ 6479635 w 6479635"/>
                  <a:gd name="connsiteY2" fmla="*/ 775607 h 775607"/>
                  <a:gd name="connsiteX3" fmla="*/ 3158173 w 6479635"/>
                  <a:gd name="connsiteY3" fmla="*/ 775607 h 775607"/>
                  <a:gd name="connsiteX4" fmla="*/ 0 w 6479635"/>
                  <a:gd name="connsiteY4" fmla="*/ 775607 h 775607"/>
                  <a:gd name="connsiteX5" fmla="*/ 19559 w 6479635"/>
                  <a:gd name="connsiteY5" fmla="*/ 751479 h 775607"/>
                  <a:gd name="connsiteX6" fmla="*/ 3239817 w 6479635"/>
                  <a:gd name="connsiteY6" fmla="*/ 0 h 775607"/>
                  <a:gd name="connsiteX0" fmla="*/ 3158173 w 6479635"/>
                  <a:gd name="connsiteY0" fmla="*/ 775607 h 867047"/>
                  <a:gd name="connsiteX1" fmla="*/ 0 w 6479635"/>
                  <a:gd name="connsiteY1" fmla="*/ 775607 h 867047"/>
                  <a:gd name="connsiteX2" fmla="*/ 19559 w 6479635"/>
                  <a:gd name="connsiteY2" fmla="*/ 751479 h 867047"/>
                  <a:gd name="connsiteX3" fmla="*/ 3239817 w 6479635"/>
                  <a:gd name="connsiteY3" fmla="*/ 0 h 867047"/>
                  <a:gd name="connsiteX4" fmla="*/ 6460076 w 6479635"/>
                  <a:gd name="connsiteY4" fmla="*/ 751479 h 867047"/>
                  <a:gd name="connsiteX5" fmla="*/ 6479635 w 6479635"/>
                  <a:gd name="connsiteY5" fmla="*/ 775607 h 867047"/>
                  <a:gd name="connsiteX6" fmla="*/ 3249613 w 6479635"/>
                  <a:gd name="connsiteY6" fmla="*/ 867047 h 867047"/>
                  <a:gd name="connsiteX0" fmla="*/ 3158173 w 6479635"/>
                  <a:gd name="connsiteY0" fmla="*/ 775607 h 775607"/>
                  <a:gd name="connsiteX1" fmla="*/ 0 w 6479635"/>
                  <a:gd name="connsiteY1" fmla="*/ 775607 h 775607"/>
                  <a:gd name="connsiteX2" fmla="*/ 19559 w 6479635"/>
                  <a:gd name="connsiteY2" fmla="*/ 751479 h 775607"/>
                  <a:gd name="connsiteX3" fmla="*/ 3239817 w 6479635"/>
                  <a:gd name="connsiteY3" fmla="*/ 0 h 775607"/>
                  <a:gd name="connsiteX4" fmla="*/ 6460076 w 6479635"/>
                  <a:gd name="connsiteY4" fmla="*/ 751479 h 775607"/>
                  <a:gd name="connsiteX5" fmla="*/ 6479635 w 6479635"/>
                  <a:gd name="connsiteY5" fmla="*/ 775607 h 775607"/>
                  <a:gd name="connsiteX0" fmla="*/ 0 w 6479635"/>
                  <a:gd name="connsiteY0" fmla="*/ 775607 h 775607"/>
                  <a:gd name="connsiteX1" fmla="*/ 19559 w 6479635"/>
                  <a:gd name="connsiteY1" fmla="*/ 751479 h 775607"/>
                  <a:gd name="connsiteX2" fmla="*/ 3239817 w 6479635"/>
                  <a:gd name="connsiteY2" fmla="*/ 0 h 775607"/>
                  <a:gd name="connsiteX3" fmla="*/ 6460076 w 6479635"/>
                  <a:gd name="connsiteY3" fmla="*/ 751479 h 775607"/>
                  <a:gd name="connsiteX4" fmla="*/ 6479635 w 6479635"/>
                  <a:gd name="connsiteY4" fmla="*/ 775607 h 77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635" h="775607">
                    <a:moveTo>
                      <a:pt x="0" y="775607"/>
                    </a:moveTo>
                    <a:lnTo>
                      <a:pt x="19559" y="751479"/>
                    </a:lnTo>
                    <a:cubicBezTo>
                      <a:pt x="446474" y="316110"/>
                      <a:pt x="1726763" y="0"/>
                      <a:pt x="3239817" y="0"/>
                    </a:cubicBezTo>
                    <a:cubicBezTo>
                      <a:pt x="4752872" y="0"/>
                      <a:pt x="6033161" y="316110"/>
                      <a:pt x="6460076" y="751479"/>
                    </a:cubicBezTo>
                    <a:lnTo>
                      <a:pt x="6479635" y="775607"/>
                    </a:lnTo>
                  </a:path>
                </a:pathLst>
              </a:custGeom>
              <a:noFill/>
              <a:ln w="38100">
                <a:solidFill>
                  <a:schemeClr val="tx1">
                    <a:lumMod val="50000"/>
                    <a:lumOff val="50000"/>
                  </a:schemeClr>
                </a:solidFill>
                <a:headEnd type="oval" w="med" len="med"/>
                <a:tailEnd type="triangle" w="med" len="med"/>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424EFF2E-971A-4A41-A8E5-FB130FFFD887}"/>
                  </a:ext>
                </a:extLst>
              </p:cNvPr>
              <p:cNvSpPr/>
              <p:nvPr/>
            </p:nvSpPr>
            <p:spPr>
              <a:xfrm>
                <a:off x="3917730" y="2264085"/>
                <a:ext cx="4265605" cy="658493"/>
              </a:xfrm>
              <a:custGeom>
                <a:avLst/>
                <a:gdLst>
                  <a:gd name="connsiteX0" fmla="*/ 3239817 w 6479635"/>
                  <a:gd name="connsiteY0" fmla="*/ 0 h 775607"/>
                  <a:gd name="connsiteX1" fmla="*/ 6460076 w 6479635"/>
                  <a:gd name="connsiteY1" fmla="*/ 751479 h 775607"/>
                  <a:gd name="connsiteX2" fmla="*/ 6479635 w 6479635"/>
                  <a:gd name="connsiteY2" fmla="*/ 775607 h 775607"/>
                  <a:gd name="connsiteX3" fmla="*/ 0 w 6479635"/>
                  <a:gd name="connsiteY3" fmla="*/ 775607 h 775607"/>
                  <a:gd name="connsiteX4" fmla="*/ 19559 w 6479635"/>
                  <a:gd name="connsiteY4" fmla="*/ 751479 h 775607"/>
                  <a:gd name="connsiteX5" fmla="*/ 3239817 w 6479635"/>
                  <a:gd name="connsiteY5" fmla="*/ 0 h 775607"/>
                  <a:gd name="connsiteX0" fmla="*/ 3239817 w 6479635"/>
                  <a:gd name="connsiteY0" fmla="*/ 0 h 775607"/>
                  <a:gd name="connsiteX1" fmla="*/ 6460076 w 6479635"/>
                  <a:gd name="connsiteY1" fmla="*/ 751479 h 775607"/>
                  <a:gd name="connsiteX2" fmla="*/ 6479635 w 6479635"/>
                  <a:gd name="connsiteY2" fmla="*/ 775607 h 775607"/>
                  <a:gd name="connsiteX3" fmla="*/ 3158173 w 6479635"/>
                  <a:gd name="connsiteY3" fmla="*/ 775607 h 775607"/>
                  <a:gd name="connsiteX4" fmla="*/ 0 w 6479635"/>
                  <a:gd name="connsiteY4" fmla="*/ 775607 h 775607"/>
                  <a:gd name="connsiteX5" fmla="*/ 19559 w 6479635"/>
                  <a:gd name="connsiteY5" fmla="*/ 751479 h 775607"/>
                  <a:gd name="connsiteX6" fmla="*/ 3239817 w 6479635"/>
                  <a:gd name="connsiteY6" fmla="*/ 0 h 775607"/>
                  <a:gd name="connsiteX0" fmla="*/ 3158173 w 6479635"/>
                  <a:gd name="connsiteY0" fmla="*/ 775607 h 867047"/>
                  <a:gd name="connsiteX1" fmla="*/ 0 w 6479635"/>
                  <a:gd name="connsiteY1" fmla="*/ 775607 h 867047"/>
                  <a:gd name="connsiteX2" fmla="*/ 19559 w 6479635"/>
                  <a:gd name="connsiteY2" fmla="*/ 751479 h 867047"/>
                  <a:gd name="connsiteX3" fmla="*/ 3239817 w 6479635"/>
                  <a:gd name="connsiteY3" fmla="*/ 0 h 867047"/>
                  <a:gd name="connsiteX4" fmla="*/ 6460076 w 6479635"/>
                  <a:gd name="connsiteY4" fmla="*/ 751479 h 867047"/>
                  <a:gd name="connsiteX5" fmla="*/ 6479635 w 6479635"/>
                  <a:gd name="connsiteY5" fmla="*/ 775607 h 867047"/>
                  <a:gd name="connsiteX6" fmla="*/ 3249613 w 6479635"/>
                  <a:gd name="connsiteY6" fmla="*/ 867047 h 867047"/>
                  <a:gd name="connsiteX0" fmla="*/ 3158173 w 6479635"/>
                  <a:gd name="connsiteY0" fmla="*/ 775607 h 775607"/>
                  <a:gd name="connsiteX1" fmla="*/ 0 w 6479635"/>
                  <a:gd name="connsiteY1" fmla="*/ 775607 h 775607"/>
                  <a:gd name="connsiteX2" fmla="*/ 19559 w 6479635"/>
                  <a:gd name="connsiteY2" fmla="*/ 751479 h 775607"/>
                  <a:gd name="connsiteX3" fmla="*/ 3239817 w 6479635"/>
                  <a:gd name="connsiteY3" fmla="*/ 0 h 775607"/>
                  <a:gd name="connsiteX4" fmla="*/ 6460076 w 6479635"/>
                  <a:gd name="connsiteY4" fmla="*/ 751479 h 775607"/>
                  <a:gd name="connsiteX5" fmla="*/ 6479635 w 6479635"/>
                  <a:gd name="connsiteY5" fmla="*/ 775607 h 775607"/>
                  <a:gd name="connsiteX0" fmla="*/ 0 w 6479635"/>
                  <a:gd name="connsiteY0" fmla="*/ 775607 h 775607"/>
                  <a:gd name="connsiteX1" fmla="*/ 19559 w 6479635"/>
                  <a:gd name="connsiteY1" fmla="*/ 751479 h 775607"/>
                  <a:gd name="connsiteX2" fmla="*/ 3239817 w 6479635"/>
                  <a:gd name="connsiteY2" fmla="*/ 0 h 775607"/>
                  <a:gd name="connsiteX3" fmla="*/ 6460076 w 6479635"/>
                  <a:gd name="connsiteY3" fmla="*/ 751479 h 775607"/>
                  <a:gd name="connsiteX4" fmla="*/ 6479635 w 6479635"/>
                  <a:gd name="connsiteY4" fmla="*/ 775607 h 77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635" h="775607">
                    <a:moveTo>
                      <a:pt x="0" y="775607"/>
                    </a:moveTo>
                    <a:lnTo>
                      <a:pt x="19559" y="751479"/>
                    </a:lnTo>
                    <a:cubicBezTo>
                      <a:pt x="446474" y="316110"/>
                      <a:pt x="1726763" y="0"/>
                      <a:pt x="3239817" y="0"/>
                    </a:cubicBezTo>
                    <a:cubicBezTo>
                      <a:pt x="4752872" y="0"/>
                      <a:pt x="6033161" y="316110"/>
                      <a:pt x="6460076" y="751479"/>
                    </a:cubicBezTo>
                    <a:lnTo>
                      <a:pt x="6479635" y="775607"/>
                    </a:lnTo>
                  </a:path>
                </a:pathLst>
              </a:custGeom>
              <a:noFill/>
              <a:ln w="38100">
                <a:solidFill>
                  <a:schemeClr val="tx1">
                    <a:lumMod val="50000"/>
                    <a:lumOff val="50000"/>
                  </a:schemeClr>
                </a:solidFill>
                <a:headEnd type="oval" w="med" len="med"/>
                <a:tailEnd type="triangle" w="med" len="med"/>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34C00B1-7A7C-470D-9DA3-20DF0717AC65}"/>
                  </a:ext>
                </a:extLst>
              </p:cNvPr>
              <p:cNvSpPr/>
              <p:nvPr/>
            </p:nvSpPr>
            <p:spPr>
              <a:xfrm>
                <a:off x="5360276" y="2637043"/>
                <a:ext cx="1709995" cy="285535"/>
              </a:xfrm>
              <a:custGeom>
                <a:avLst/>
                <a:gdLst>
                  <a:gd name="connsiteX0" fmla="*/ 3239817 w 6479635"/>
                  <a:gd name="connsiteY0" fmla="*/ 0 h 775607"/>
                  <a:gd name="connsiteX1" fmla="*/ 6460076 w 6479635"/>
                  <a:gd name="connsiteY1" fmla="*/ 751479 h 775607"/>
                  <a:gd name="connsiteX2" fmla="*/ 6479635 w 6479635"/>
                  <a:gd name="connsiteY2" fmla="*/ 775607 h 775607"/>
                  <a:gd name="connsiteX3" fmla="*/ 0 w 6479635"/>
                  <a:gd name="connsiteY3" fmla="*/ 775607 h 775607"/>
                  <a:gd name="connsiteX4" fmla="*/ 19559 w 6479635"/>
                  <a:gd name="connsiteY4" fmla="*/ 751479 h 775607"/>
                  <a:gd name="connsiteX5" fmla="*/ 3239817 w 6479635"/>
                  <a:gd name="connsiteY5" fmla="*/ 0 h 775607"/>
                  <a:gd name="connsiteX0" fmla="*/ 3239817 w 6479635"/>
                  <a:gd name="connsiteY0" fmla="*/ 0 h 775607"/>
                  <a:gd name="connsiteX1" fmla="*/ 6460076 w 6479635"/>
                  <a:gd name="connsiteY1" fmla="*/ 751479 h 775607"/>
                  <a:gd name="connsiteX2" fmla="*/ 6479635 w 6479635"/>
                  <a:gd name="connsiteY2" fmla="*/ 775607 h 775607"/>
                  <a:gd name="connsiteX3" fmla="*/ 3158173 w 6479635"/>
                  <a:gd name="connsiteY3" fmla="*/ 775607 h 775607"/>
                  <a:gd name="connsiteX4" fmla="*/ 0 w 6479635"/>
                  <a:gd name="connsiteY4" fmla="*/ 775607 h 775607"/>
                  <a:gd name="connsiteX5" fmla="*/ 19559 w 6479635"/>
                  <a:gd name="connsiteY5" fmla="*/ 751479 h 775607"/>
                  <a:gd name="connsiteX6" fmla="*/ 3239817 w 6479635"/>
                  <a:gd name="connsiteY6" fmla="*/ 0 h 775607"/>
                  <a:gd name="connsiteX0" fmla="*/ 3158173 w 6479635"/>
                  <a:gd name="connsiteY0" fmla="*/ 775607 h 867047"/>
                  <a:gd name="connsiteX1" fmla="*/ 0 w 6479635"/>
                  <a:gd name="connsiteY1" fmla="*/ 775607 h 867047"/>
                  <a:gd name="connsiteX2" fmla="*/ 19559 w 6479635"/>
                  <a:gd name="connsiteY2" fmla="*/ 751479 h 867047"/>
                  <a:gd name="connsiteX3" fmla="*/ 3239817 w 6479635"/>
                  <a:gd name="connsiteY3" fmla="*/ 0 h 867047"/>
                  <a:gd name="connsiteX4" fmla="*/ 6460076 w 6479635"/>
                  <a:gd name="connsiteY4" fmla="*/ 751479 h 867047"/>
                  <a:gd name="connsiteX5" fmla="*/ 6479635 w 6479635"/>
                  <a:gd name="connsiteY5" fmla="*/ 775607 h 867047"/>
                  <a:gd name="connsiteX6" fmla="*/ 3249613 w 6479635"/>
                  <a:gd name="connsiteY6" fmla="*/ 867047 h 867047"/>
                  <a:gd name="connsiteX0" fmla="*/ 3158173 w 6479635"/>
                  <a:gd name="connsiteY0" fmla="*/ 775607 h 775607"/>
                  <a:gd name="connsiteX1" fmla="*/ 0 w 6479635"/>
                  <a:gd name="connsiteY1" fmla="*/ 775607 h 775607"/>
                  <a:gd name="connsiteX2" fmla="*/ 19559 w 6479635"/>
                  <a:gd name="connsiteY2" fmla="*/ 751479 h 775607"/>
                  <a:gd name="connsiteX3" fmla="*/ 3239817 w 6479635"/>
                  <a:gd name="connsiteY3" fmla="*/ 0 h 775607"/>
                  <a:gd name="connsiteX4" fmla="*/ 6460076 w 6479635"/>
                  <a:gd name="connsiteY4" fmla="*/ 751479 h 775607"/>
                  <a:gd name="connsiteX5" fmla="*/ 6479635 w 6479635"/>
                  <a:gd name="connsiteY5" fmla="*/ 775607 h 775607"/>
                  <a:gd name="connsiteX0" fmla="*/ 0 w 6479635"/>
                  <a:gd name="connsiteY0" fmla="*/ 775607 h 775607"/>
                  <a:gd name="connsiteX1" fmla="*/ 19559 w 6479635"/>
                  <a:gd name="connsiteY1" fmla="*/ 751479 h 775607"/>
                  <a:gd name="connsiteX2" fmla="*/ 3239817 w 6479635"/>
                  <a:gd name="connsiteY2" fmla="*/ 0 h 775607"/>
                  <a:gd name="connsiteX3" fmla="*/ 6460076 w 6479635"/>
                  <a:gd name="connsiteY3" fmla="*/ 751479 h 775607"/>
                  <a:gd name="connsiteX4" fmla="*/ 6479635 w 6479635"/>
                  <a:gd name="connsiteY4" fmla="*/ 775607 h 77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635" h="775607">
                    <a:moveTo>
                      <a:pt x="0" y="775607"/>
                    </a:moveTo>
                    <a:lnTo>
                      <a:pt x="19559" y="751479"/>
                    </a:lnTo>
                    <a:cubicBezTo>
                      <a:pt x="446474" y="316110"/>
                      <a:pt x="1726763" y="0"/>
                      <a:pt x="3239817" y="0"/>
                    </a:cubicBezTo>
                    <a:cubicBezTo>
                      <a:pt x="4752872" y="0"/>
                      <a:pt x="6033161" y="316110"/>
                      <a:pt x="6460076" y="751479"/>
                    </a:cubicBezTo>
                    <a:lnTo>
                      <a:pt x="6479635" y="775607"/>
                    </a:lnTo>
                  </a:path>
                </a:pathLst>
              </a:custGeom>
              <a:noFill/>
              <a:ln w="38100">
                <a:solidFill>
                  <a:schemeClr val="tx1">
                    <a:lumMod val="50000"/>
                    <a:lumOff val="50000"/>
                  </a:schemeClr>
                </a:solidFill>
                <a:headEnd type="oval" w="med" len="med"/>
                <a:tailEnd type="triangle" w="med" len="med"/>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sp>
          <p:nvSpPr>
            <p:cNvPr id="43" name="Rectangle 42">
              <a:extLst>
                <a:ext uri="{FF2B5EF4-FFF2-40B4-BE49-F238E27FC236}">
                  <a16:creationId xmlns:a16="http://schemas.microsoft.com/office/drawing/2014/main" id="{EBED3ACE-8556-4FFA-A16C-281C8D6661AA}"/>
                </a:ext>
              </a:extLst>
            </p:cNvPr>
            <p:cNvSpPr/>
            <p:nvPr/>
          </p:nvSpPr>
          <p:spPr>
            <a:xfrm>
              <a:off x="0" y="3300433"/>
              <a:ext cx="9144000" cy="400110"/>
            </a:xfrm>
            <a:prstGeom prst="rect">
              <a:avLst/>
            </a:prstGeom>
          </p:spPr>
          <p:txBody>
            <a:bodyPr wrap="square">
              <a:spAutoFit/>
            </a:bodyPr>
            <a:lstStyle/>
            <a:p>
              <a:pPr algn="ctr"/>
              <a:r>
                <a:rPr lang="en-US" sz="2000" dirty="0">
                  <a:solidFill>
                    <a:schemeClr val="tx1">
                      <a:lumMod val="50000"/>
                      <a:lumOff val="50000"/>
                    </a:schemeClr>
                  </a:solidFill>
                </a:rPr>
                <a:t>…bringing together the component sub-systems into one system</a:t>
              </a:r>
            </a:p>
          </p:txBody>
        </p:sp>
        <p:sp>
          <p:nvSpPr>
            <p:cNvPr id="45" name="Rectangle 44">
              <a:extLst>
                <a:ext uri="{FF2B5EF4-FFF2-40B4-BE49-F238E27FC236}">
                  <a16:creationId xmlns:a16="http://schemas.microsoft.com/office/drawing/2014/main" id="{F66629AA-5131-441C-99DE-BC2A24596063}"/>
                </a:ext>
              </a:extLst>
            </p:cNvPr>
            <p:cNvSpPr/>
            <p:nvPr/>
          </p:nvSpPr>
          <p:spPr>
            <a:xfrm>
              <a:off x="0" y="3962336"/>
              <a:ext cx="9144000" cy="400110"/>
            </a:xfrm>
            <a:prstGeom prst="rect">
              <a:avLst/>
            </a:prstGeom>
          </p:spPr>
          <p:txBody>
            <a:bodyPr wrap="square">
              <a:spAutoFit/>
            </a:bodyPr>
            <a:lstStyle/>
            <a:p>
              <a:pPr algn="ctr"/>
              <a:r>
                <a:rPr lang="en-US" sz="2000" dirty="0">
                  <a:solidFill>
                    <a:schemeClr val="accent2"/>
                  </a:solidFill>
                </a:rPr>
                <a:t>Continuous = multiple times per day</a:t>
              </a:r>
            </a:p>
          </p:txBody>
        </p:sp>
        <p:grpSp>
          <p:nvGrpSpPr>
            <p:cNvPr id="51" name="Group 50">
              <a:extLst>
                <a:ext uri="{FF2B5EF4-FFF2-40B4-BE49-F238E27FC236}">
                  <a16:creationId xmlns:a16="http://schemas.microsoft.com/office/drawing/2014/main" id="{2D7ECFFA-12B1-49CD-9EEF-E59834388CEB}"/>
                </a:ext>
              </a:extLst>
            </p:cNvPr>
            <p:cNvGrpSpPr/>
            <p:nvPr/>
          </p:nvGrpSpPr>
          <p:grpSpPr>
            <a:xfrm>
              <a:off x="354286" y="2880524"/>
              <a:ext cx="8436312" cy="573859"/>
              <a:chOff x="354286" y="2880524"/>
              <a:chExt cx="8436312" cy="573859"/>
            </a:xfrm>
          </p:grpSpPr>
          <p:sp>
            <p:nvSpPr>
              <p:cNvPr id="5" name="Arrow: Right 4">
                <a:extLst>
                  <a:ext uri="{FF2B5EF4-FFF2-40B4-BE49-F238E27FC236}">
                    <a16:creationId xmlns:a16="http://schemas.microsoft.com/office/drawing/2014/main" id="{58242944-F111-45E2-BE0F-32C05132B555}"/>
                  </a:ext>
                </a:extLst>
              </p:cNvPr>
              <p:cNvSpPr/>
              <p:nvPr/>
            </p:nvSpPr>
            <p:spPr>
              <a:xfrm>
                <a:off x="354286" y="2880524"/>
                <a:ext cx="8308428" cy="573859"/>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DA5C88C3-E3A7-4F0F-830B-54B1B42C8FF5}"/>
                  </a:ext>
                </a:extLst>
              </p:cNvPr>
              <p:cNvSpPr txBox="1"/>
              <p:nvPr/>
            </p:nvSpPr>
            <p:spPr>
              <a:xfrm>
                <a:off x="468586" y="2922816"/>
                <a:ext cx="1085850" cy="461665"/>
              </a:xfrm>
              <a:prstGeom prst="rect">
                <a:avLst/>
              </a:prstGeom>
              <a:noFill/>
            </p:spPr>
            <p:txBody>
              <a:bodyPr wrap="square" rtlCol="0">
                <a:spAutoFit/>
              </a:bodyPr>
              <a:lstStyle/>
              <a:p>
                <a:pPr algn="ctr"/>
                <a:r>
                  <a:rPr lang="en-US" sz="2400" b="1" dirty="0">
                    <a:solidFill>
                      <a:schemeClr val="bg1"/>
                    </a:solidFill>
                    <a:latin typeface="SF Digital Readout" panose="00000409000000000000" pitchFamily="50" charset="0"/>
                    <a:ea typeface="UD Digi Kyokasho N-R" panose="020B0400000000000000" pitchFamily="18" charset="-128"/>
                  </a:rPr>
                  <a:t>8:00</a:t>
                </a:r>
              </a:p>
            </p:txBody>
          </p:sp>
          <p:sp>
            <p:nvSpPr>
              <p:cNvPr id="47" name="TextBox 46">
                <a:extLst>
                  <a:ext uri="{FF2B5EF4-FFF2-40B4-BE49-F238E27FC236}">
                    <a16:creationId xmlns:a16="http://schemas.microsoft.com/office/drawing/2014/main" id="{89814C12-47AF-471C-A0ED-3E5D44EDB60E}"/>
                  </a:ext>
                </a:extLst>
              </p:cNvPr>
              <p:cNvSpPr txBox="1"/>
              <p:nvPr/>
            </p:nvSpPr>
            <p:spPr>
              <a:xfrm>
                <a:off x="4284827" y="2922816"/>
                <a:ext cx="1085850" cy="461665"/>
              </a:xfrm>
              <a:prstGeom prst="rect">
                <a:avLst/>
              </a:prstGeom>
              <a:noFill/>
            </p:spPr>
            <p:txBody>
              <a:bodyPr wrap="square" rtlCol="0">
                <a:spAutoFit/>
              </a:bodyPr>
              <a:lstStyle/>
              <a:p>
                <a:pPr algn="ctr"/>
                <a:r>
                  <a:rPr lang="en-US" sz="2400" b="1" dirty="0">
                    <a:solidFill>
                      <a:schemeClr val="bg1"/>
                    </a:solidFill>
                    <a:latin typeface="SF Digital Readout" panose="00000409000000000000" pitchFamily="50" charset="0"/>
                    <a:ea typeface="UD Digi Kyokasho N-R" panose="020B0400000000000000" pitchFamily="18" charset="-128"/>
                  </a:rPr>
                  <a:t>12:00</a:t>
                </a:r>
              </a:p>
            </p:txBody>
          </p:sp>
          <p:sp>
            <p:nvSpPr>
              <p:cNvPr id="48" name="TextBox 47">
                <a:extLst>
                  <a:ext uri="{FF2B5EF4-FFF2-40B4-BE49-F238E27FC236}">
                    <a16:creationId xmlns:a16="http://schemas.microsoft.com/office/drawing/2014/main" id="{BABB525B-13A7-49D2-95F4-ADD7A5F0CB10}"/>
                  </a:ext>
                </a:extLst>
              </p:cNvPr>
              <p:cNvSpPr txBox="1"/>
              <p:nvPr/>
            </p:nvSpPr>
            <p:spPr>
              <a:xfrm>
                <a:off x="6578146" y="2922816"/>
                <a:ext cx="1085850" cy="461665"/>
              </a:xfrm>
              <a:prstGeom prst="rect">
                <a:avLst/>
              </a:prstGeom>
              <a:noFill/>
            </p:spPr>
            <p:txBody>
              <a:bodyPr wrap="square" rtlCol="0">
                <a:spAutoFit/>
              </a:bodyPr>
              <a:lstStyle/>
              <a:p>
                <a:pPr algn="ctr"/>
                <a:r>
                  <a:rPr lang="en-US" sz="2400" b="1" dirty="0">
                    <a:solidFill>
                      <a:schemeClr val="bg1"/>
                    </a:solidFill>
                    <a:latin typeface="SF Digital Readout" panose="00000409000000000000" pitchFamily="50" charset="0"/>
                    <a:ea typeface="UD Digi Kyokasho N-R" panose="020B0400000000000000" pitchFamily="18" charset="-128"/>
                  </a:rPr>
                  <a:t>2:30</a:t>
                </a:r>
              </a:p>
            </p:txBody>
          </p:sp>
          <p:sp>
            <p:nvSpPr>
              <p:cNvPr id="49" name="TextBox 48">
                <a:extLst>
                  <a:ext uri="{FF2B5EF4-FFF2-40B4-BE49-F238E27FC236}">
                    <a16:creationId xmlns:a16="http://schemas.microsoft.com/office/drawing/2014/main" id="{20A59BE0-C4A9-4649-B03E-E12DDBE6DDF8}"/>
                  </a:ext>
                </a:extLst>
              </p:cNvPr>
              <p:cNvSpPr txBox="1"/>
              <p:nvPr/>
            </p:nvSpPr>
            <p:spPr>
              <a:xfrm>
                <a:off x="7704748" y="2922816"/>
                <a:ext cx="1085850" cy="461665"/>
              </a:xfrm>
              <a:prstGeom prst="rect">
                <a:avLst/>
              </a:prstGeom>
              <a:noFill/>
            </p:spPr>
            <p:txBody>
              <a:bodyPr wrap="square" rtlCol="0">
                <a:spAutoFit/>
              </a:bodyPr>
              <a:lstStyle/>
              <a:p>
                <a:pPr algn="ctr"/>
                <a:r>
                  <a:rPr lang="en-US" sz="2400" b="1" dirty="0">
                    <a:solidFill>
                      <a:schemeClr val="bg1"/>
                    </a:solidFill>
                    <a:latin typeface="SF Digital Readout" panose="00000409000000000000" pitchFamily="50" charset="0"/>
                    <a:ea typeface="UD Digi Kyokasho N-R" panose="020B0400000000000000" pitchFamily="18" charset="-128"/>
                  </a:rPr>
                  <a:t>4:30</a:t>
                </a:r>
              </a:p>
            </p:txBody>
          </p:sp>
        </p:grpSp>
      </p:grpSp>
    </p:spTree>
    <p:extLst>
      <p:ext uri="{BB962C8B-B14F-4D97-AF65-F5344CB8AC3E}">
        <p14:creationId xmlns:p14="http://schemas.microsoft.com/office/powerpoint/2010/main" val="27537945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2CF8-EFC0-4081-9257-671BE30E50B5}"/>
              </a:ext>
            </a:extLst>
          </p:cNvPr>
          <p:cNvSpPr>
            <a:spLocks noGrp="1"/>
          </p:cNvSpPr>
          <p:nvPr>
            <p:ph type="title"/>
          </p:nvPr>
        </p:nvSpPr>
        <p:spPr/>
        <p:txBody>
          <a:bodyPr/>
          <a:lstStyle/>
          <a:p>
            <a:r>
              <a:rPr lang="en-US" dirty="0"/>
              <a:t>Continuous Delivery</a:t>
            </a:r>
          </a:p>
        </p:txBody>
      </p:sp>
      <p:sp>
        <p:nvSpPr>
          <p:cNvPr id="16" name="Freeform: Shape 15">
            <a:extLst>
              <a:ext uri="{FF2B5EF4-FFF2-40B4-BE49-F238E27FC236}">
                <a16:creationId xmlns:a16="http://schemas.microsoft.com/office/drawing/2014/main" id="{2B67A6D5-2DF8-4F51-B920-28D2BB49C6EE}"/>
              </a:ext>
            </a:extLst>
          </p:cNvPr>
          <p:cNvSpPr/>
          <p:nvPr/>
        </p:nvSpPr>
        <p:spPr>
          <a:xfrm>
            <a:off x="3707378" y="1114184"/>
            <a:ext cx="3474720" cy="3474720"/>
          </a:xfrm>
          <a:custGeom>
            <a:avLst/>
            <a:gdLst>
              <a:gd name="connsiteX0" fmla="*/ 1360817 w 3474720"/>
              <a:gd name="connsiteY0" fmla="*/ 2384092 h 3474720"/>
              <a:gd name="connsiteX1" fmla="*/ 3348997 w 3474720"/>
              <a:gd name="connsiteY1" fmla="*/ 2384092 h 3474720"/>
              <a:gd name="connsiteX2" fmla="*/ 3338190 w 3474720"/>
              <a:gd name="connsiteY2" fmla="*/ 2413619 h 3474720"/>
              <a:gd name="connsiteX3" fmla="*/ 2087499 w 3474720"/>
              <a:gd name="connsiteY3" fmla="*/ 3439423 h 3474720"/>
              <a:gd name="connsiteX4" fmla="*/ 1979618 w 3474720"/>
              <a:gd name="connsiteY4" fmla="*/ 3455888 h 3474720"/>
              <a:gd name="connsiteX5" fmla="*/ 964801 w 3474720"/>
              <a:gd name="connsiteY5" fmla="*/ 1789611 h 3474720"/>
              <a:gd name="connsiteX6" fmla="*/ 1931101 w 3474720"/>
              <a:gd name="connsiteY6" fmla="*/ 3463292 h 3474720"/>
              <a:gd name="connsiteX7" fmla="*/ 1914995 w 3474720"/>
              <a:gd name="connsiteY7" fmla="*/ 3465750 h 3474720"/>
              <a:gd name="connsiteX8" fmla="*/ 1737360 w 3474720"/>
              <a:gd name="connsiteY8" fmla="*/ 3474720 h 3474720"/>
              <a:gd name="connsiteX9" fmla="*/ 396729 w 3474720"/>
              <a:gd name="connsiteY9" fmla="*/ 2842482 h 3474720"/>
              <a:gd name="connsiteX10" fmla="*/ 374268 w 3474720"/>
              <a:gd name="connsiteY10" fmla="*/ 2812445 h 3474720"/>
              <a:gd name="connsiteX11" fmla="*/ 1288057 w 3474720"/>
              <a:gd name="connsiteY11" fmla="*/ 1136350 h 3474720"/>
              <a:gd name="connsiteX12" fmla="*/ 1280865 w 3474720"/>
              <a:gd name="connsiteY12" fmla="*/ 1150735 h 3474720"/>
              <a:gd name="connsiteX13" fmla="*/ 344477 w 3474720"/>
              <a:gd name="connsiteY13" fmla="*/ 2772607 h 3474720"/>
              <a:gd name="connsiteX14" fmla="*/ 296714 w 3474720"/>
              <a:gd name="connsiteY14" fmla="*/ 2708734 h 3474720"/>
              <a:gd name="connsiteX15" fmla="*/ 0 w 3474720"/>
              <a:gd name="connsiteY15" fmla="*/ 1737360 h 3474720"/>
              <a:gd name="connsiteX16" fmla="*/ 78108 w 3474720"/>
              <a:gd name="connsiteY16" fmla="*/ 1220723 h 3474720"/>
              <a:gd name="connsiteX17" fmla="*/ 108989 w 3474720"/>
              <a:gd name="connsiteY17" fmla="*/ 1136350 h 3474720"/>
              <a:gd name="connsiteX18" fmla="*/ 3131759 w 3474720"/>
              <a:gd name="connsiteY18" fmla="*/ 704140 h 3474720"/>
              <a:gd name="connsiteX19" fmla="*/ 3178006 w 3474720"/>
              <a:gd name="connsiteY19" fmla="*/ 765986 h 3474720"/>
              <a:gd name="connsiteX20" fmla="*/ 3474720 w 3474720"/>
              <a:gd name="connsiteY20" fmla="*/ 1737360 h 3474720"/>
              <a:gd name="connsiteX21" fmla="*/ 3396612 w 3474720"/>
              <a:gd name="connsiteY21" fmla="*/ 2253998 h 3474720"/>
              <a:gd name="connsiteX22" fmla="*/ 3365730 w 3474720"/>
              <a:gd name="connsiteY22" fmla="*/ 2338373 h 3474720"/>
              <a:gd name="connsiteX23" fmla="*/ 2188234 w 3474720"/>
              <a:gd name="connsiteY23" fmla="*/ 2338373 h 3474720"/>
              <a:gd name="connsiteX24" fmla="*/ 1491847 w 3474720"/>
              <a:gd name="connsiteY24" fmla="*/ 19329 h 3474720"/>
              <a:gd name="connsiteX25" fmla="*/ 2110363 w 3474720"/>
              <a:gd name="connsiteY25" fmla="*/ 1090632 h 3474720"/>
              <a:gd name="connsiteX26" fmla="*/ 1315567 w 3474720"/>
              <a:gd name="connsiteY26" fmla="*/ 1090631 h 3474720"/>
              <a:gd name="connsiteX27" fmla="*/ 1315566 w 3474720"/>
              <a:gd name="connsiteY27" fmla="*/ 1090631 h 3474720"/>
              <a:gd name="connsiteX28" fmla="*/ 125723 w 3474720"/>
              <a:gd name="connsiteY28" fmla="*/ 1090631 h 3474720"/>
              <a:gd name="connsiteX29" fmla="*/ 136530 w 3474720"/>
              <a:gd name="connsiteY29" fmla="*/ 1061101 h 3474720"/>
              <a:gd name="connsiteX30" fmla="*/ 1387222 w 3474720"/>
              <a:gd name="connsiteY30" fmla="*/ 35297 h 3474720"/>
              <a:gd name="connsiteX31" fmla="*/ 1737360 w 3474720"/>
              <a:gd name="connsiteY31" fmla="*/ 0 h 3474720"/>
              <a:gd name="connsiteX32" fmla="*/ 3077991 w 3474720"/>
              <a:gd name="connsiteY32" fmla="*/ 632238 h 3474720"/>
              <a:gd name="connsiteX33" fmla="*/ 3101968 w 3474720"/>
              <a:gd name="connsiteY33" fmla="*/ 664301 h 3474720"/>
              <a:gd name="connsiteX34" fmla="*/ 2509491 w 3474720"/>
              <a:gd name="connsiteY34" fmla="*/ 1690502 h 3474720"/>
              <a:gd name="connsiteX35" fmla="*/ 2167995 w 3474720"/>
              <a:gd name="connsiteY35" fmla="*/ 1099013 h 3474720"/>
              <a:gd name="connsiteX36" fmla="*/ 2163975 w 3474720"/>
              <a:gd name="connsiteY36" fmla="*/ 1090974 h 3474720"/>
              <a:gd name="connsiteX37" fmla="*/ 2163353 w 3474720"/>
              <a:gd name="connsiteY37" fmla="*/ 1090974 h 3474720"/>
              <a:gd name="connsiteX38" fmla="*/ 1540364 w 3474720"/>
              <a:gd name="connsiteY38" fmla="*/ 11925 h 3474720"/>
              <a:gd name="connsiteX39" fmla="*/ 1559725 w 3474720"/>
              <a:gd name="connsiteY39" fmla="*/ 8970 h 3474720"/>
              <a:gd name="connsiteX40" fmla="*/ 1737360 w 3474720"/>
              <a:gd name="connsiteY40" fmla="*/ 0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74720" h="3474720">
                <a:moveTo>
                  <a:pt x="1360817" y="2384092"/>
                </a:moveTo>
                <a:lnTo>
                  <a:pt x="3348997" y="2384092"/>
                </a:lnTo>
                <a:lnTo>
                  <a:pt x="3338190" y="2413619"/>
                </a:lnTo>
                <a:cubicBezTo>
                  <a:pt x="3118402" y="2933256"/>
                  <a:pt x="2652988" y="3323707"/>
                  <a:pt x="2087499" y="3439423"/>
                </a:cubicBezTo>
                <a:lnTo>
                  <a:pt x="1979618" y="3455888"/>
                </a:lnTo>
                <a:close/>
                <a:moveTo>
                  <a:pt x="964801" y="1789611"/>
                </a:moveTo>
                <a:lnTo>
                  <a:pt x="1931101" y="3463292"/>
                </a:lnTo>
                <a:lnTo>
                  <a:pt x="1914995" y="3465750"/>
                </a:lnTo>
                <a:cubicBezTo>
                  <a:pt x="1856590" y="3471682"/>
                  <a:pt x="1797330" y="3474720"/>
                  <a:pt x="1737360" y="3474720"/>
                </a:cubicBezTo>
                <a:cubicBezTo>
                  <a:pt x="1197632" y="3474720"/>
                  <a:pt x="715386" y="3228606"/>
                  <a:pt x="396729" y="2842482"/>
                </a:cubicBezTo>
                <a:lnTo>
                  <a:pt x="374268" y="2812445"/>
                </a:lnTo>
                <a:close/>
                <a:moveTo>
                  <a:pt x="1288057" y="1136350"/>
                </a:moveTo>
                <a:lnTo>
                  <a:pt x="1280865" y="1150735"/>
                </a:lnTo>
                <a:lnTo>
                  <a:pt x="344477" y="2772607"/>
                </a:lnTo>
                <a:lnTo>
                  <a:pt x="296714" y="2708734"/>
                </a:lnTo>
                <a:cubicBezTo>
                  <a:pt x="109384" y="2431450"/>
                  <a:pt x="0" y="2097179"/>
                  <a:pt x="0" y="1737360"/>
                </a:cubicBezTo>
                <a:cubicBezTo>
                  <a:pt x="0" y="1557451"/>
                  <a:pt x="27346" y="1383928"/>
                  <a:pt x="78108" y="1220723"/>
                </a:cubicBezTo>
                <a:lnTo>
                  <a:pt x="108989" y="1136350"/>
                </a:lnTo>
                <a:close/>
                <a:moveTo>
                  <a:pt x="3131759" y="704140"/>
                </a:moveTo>
                <a:lnTo>
                  <a:pt x="3178006" y="765986"/>
                </a:lnTo>
                <a:cubicBezTo>
                  <a:pt x="3365336" y="1043270"/>
                  <a:pt x="3474720" y="1377541"/>
                  <a:pt x="3474720" y="1737360"/>
                </a:cubicBezTo>
                <a:cubicBezTo>
                  <a:pt x="3474720" y="1917270"/>
                  <a:pt x="3447374" y="2090792"/>
                  <a:pt x="3396612" y="2253998"/>
                </a:cubicBezTo>
                <a:lnTo>
                  <a:pt x="3365730" y="2338373"/>
                </a:lnTo>
                <a:lnTo>
                  <a:pt x="2188234" y="2338373"/>
                </a:lnTo>
                <a:close/>
                <a:moveTo>
                  <a:pt x="1491847" y="19329"/>
                </a:moveTo>
                <a:lnTo>
                  <a:pt x="2110363" y="1090632"/>
                </a:lnTo>
                <a:lnTo>
                  <a:pt x="1315567" y="1090631"/>
                </a:lnTo>
                <a:lnTo>
                  <a:pt x="1315566" y="1090631"/>
                </a:lnTo>
                <a:lnTo>
                  <a:pt x="125723" y="1090631"/>
                </a:lnTo>
                <a:lnTo>
                  <a:pt x="136530" y="1061101"/>
                </a:lnTo>
                <a:cubicBezTo>
                  <a:pt x="356319" y="541464"/>
                  <a:pt x="821732" y="151013"/>
                  <a:pt x="1387222" y="35297"/>
                </a:cubicBezTo>
                <a:close/>
                <a:moveTo>
                  <a:pt x="1737360" y="0"/>
                </a:moveTo>
                <a:cubicBezTo>
                  <a:pt x="2277088" y="0"/>
                  <a:pt x="2759334" y="246115"/>
                  <a:pt x="3077991" y="632238"/>
                </a:cubicBezTo>
                <a:lnTo>
                  <a:pt x="3101968" y="664301"/>
                </a:lnTo>
                <a:lnTo>
                  <a:pt x="2509491" y="1690502"/>
                </a:lnTo>
                <a:lnTo>
                  <a:pt x="2167995" y="1099013"/>
                </a:lnTo>
                <a:lnTo>
                  <a:pt x="2163975" y="1090974"/>
                </a:lnTo>
                <a:lnTo>
                  <a:pt x="2163353" y="1090974"/>
                </a:lnTo>
                <a:lnTo>
                  <a:pt x="1540364" y="11925"/>
                </a:lnTo>
                <a:lnTo>
                  <a:pt x="1559725" y="8970"/>
                </a:lnTo>
                <a:cubicBezTo>
                  <a:pt x="1618130" y="3039"/>
                  <a:pt x="1677390" y="0"/>
                  <a:pt x="1737360" y="0"/>
                </a:cubicBezTo>
                <a:close/>
              </a:path>
            </a:pathLst>
          </a:cu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3" name="TextBox 22">
            <a:extLst>
              <a:ext uri="{FF2B5EF4-FFF2-40B4-BE49-F238E27FC236}">
                <a16:creationId xmlns:a16="http://schemas.microsoft.com/office/drawing/2014/main" id="{91ECA1A9-F53D-4E5B-8470-8BB608B4B8FA}"/>
              </a:ext>
            </a:extLst>
          </p:cNvPr>
          <p:cNvSpPr txBox="1">
            <a:spLocks noChangeAspect="1"/>
          </p:cNvSpPr>
          <p:nvPr/>
        </p:nvSpPr>
        <p:spPr>
          <a:xfrm>
            <a:off x="6381477" y="2742023"/>
            <a:ext cx="640080" cy="361577"/>
          </a:xfrm>
          <a:custGeom>
            <a:avLst/>
            <a:gdLst/>
            <a:ahLst/>
            <a:cxnLst/>
            <a:rect l="l" t="t" r="r" b="b"/>
            <a:pathLst>
              <a:path w="5507682" h="3111254">
                <a:moveTo>
                  <a:pt x="182880" y="2013974"/>
                </a:moveTo>
                <a:lnTo>
                  <a:pt x="182880" y="2928374"/>
                </a:lnTo>
                <a:lnTo>
                  <a:pt x="1097280" y="2928374"/>
                </a:lnTo>
                <a:lnTo>
                  <a:pt x="1097280" y="2013974"/>
                </a:lnTo>
                <a:close/>
                <a:moveTo>
                  <a:pt x="0" y="1831094"/>
                </a:moveTo>
                <a:lnTo>
                  <a:pt x="1280160" y="1831094"/>
                </a:lnTo>
                <a:lnTo>
                  <a:pt x="1280160" y="3111254"/>
                </a:lnTo>
                <a:lnTo>
                  <a:pt x="0" y="3111254"/>
                </a:lnTo>
                <a:close/>
                <a:moveTo>
                  <a:pt x="2796939" y="431497"/>
                </a:moveTo>
                <a:cubicBezTo>
                  <a:pt x="2370670" y="431497"/>
                  <a:pt x="2025111" y="777057"/>
                  <a:pt x="2025111" y="1203326"/>
                </a:cubicBezTo>
                <a:cubicBezTo>
                  <a:pt x="2025111" y="1629595"/>
                  <a:pt x="2370670" y="1975155"/>
                  <a:pt x="2796939" y="1975155"/>
                </a:cubicBezTo>
                <a:cubicBezTo>
                  <a:pt x="3223208" y="1975155"/>
                  <a:pt x="3568768" y="1629595"/>
                  <a:pt x="3568768" y="1203326"/>
                </a:cubicBezTo>
                <a:cubicBezTo>
                  <a:pt x="3568768" y="777057"/>
                  <a:pt x="3223208" y="431497"/>
                  <a:pt x="2796939" y="431497"/>
                </a:cubicBezTo>
                <a:close/>
                <a:moveTo>
                  <a:pt x="2783409" y="85757"/>
                </a:moveTo>
                <a:cubicBezTo>
                  <a:pt x="3394793" y="85757"/>
                  <a:pt x="3890418" y="581382"/>
                  <a:pt x="3890418" y="1192766"/>
                </a:cubicBezTo>
                <a:cubicBezTo>
                  <a:pt x="3890418" y="1345613"/>
                  <a:pt x="3859442" y="1491224"/>
                  <a:pt x="3803424" y="1623665"/>
                </a:cubicBezTo>
                <a:lnTo>
                  <a:pt x="3768275" y="1688421"/>
                </a:lnTo>
                <a:lnTo>
                  <a:pt x="3813797" y="1665007"/>
                </a:lnTo>
                <a:cubicBezTo>
                  <a:pt x="3901145" y="1630300"/>
                  <a:pt x="4003612" y="1638189"/>
                  <a:pt x="4087115" y="1695124"/>
                </a:cubicBezTo>
                <a:lnTo>
                  <a:pt x="5379804" y="2576522"/>
                </a:lnTo>
                <a:cubicBezTo>
                  <a:pt x="5513409" y="2667618"/>
                  <a:pt x="5547868" y="2849774"/>
                  <a:pt x="5456773" y="2983377"/>
                </a:cubicBezTo>
                <a:cubicBezTo>
                  <a:pt x="5365677" y="3116981"/>
                  <a:pt x="5183521" y="3151440"/>
                  <a:pt x="5049918" y="3060346"/>
                </a:cubicBezTo>
                <a:lnTo>
                  <a:pt x="3757230" y="2178945"/>
                </a:lnTo>
                <a:cubicBezTo>
                  <a:pt x="3690428" y="2133398"/>
                  <a:pt x="3648412" y="2065085"/>
                  <a:pt x="3634483" y="1991459"/>
                </a:cubicBezTo>
                <a:lnTo>
                  <a:pt x="3635001" y="1892132"/>
                </a:lnTo>
                <a:lnTo>
                  <a:pt x="3566183" y="1975540"/>
                </a:lnTo>
                <a:cubicBezTo>
                  <a:pt x="3365854" y="2175869"/>
                  <a:pt x="3089101" y="2299775"/>
                  <a:pt x="2783409" y="2299775"/>
                </a:cubicBezTo>
                <a:cubicBezTo>
                  <a:pt x="2172025" y="2299775"/>
                  <a:pt x="1676400" y="1804151"/>
                  <a:pt x="1676400" y="1192766"/>
                </a:cubicBezTo>
                <a:cubicBezTo>
                  <a:pt x="1676400" y="581382"/>
                  <a:pt x="2172025" y="85757"/>
                  <a:pt x="2783409" y="85757"/>
                </a:cubicBezTo>
                <a:close/>
                <a:moveTo>
                  <a:pt x="0" y="85757"/>
                </a:moveTo>
                <a:lnTo>
                  <a:pt x="1060531" y="85757"/>
                </a:lnTo>
                <a:lnTo>
                  <a:pt x="877651" y="268637"/>
                </a:lnTo>
                <a:lnTo>
                  <a:pt x="182880" y="268637"/>
                </a:lnTo>
                <a:lnTo>
                  <a:pt x="182880" y="1183037"/>
                </a:lnTo>
                <a:lnTo>
                  <a:pt x="1097280" y="1183037"/>
                </a:lnTo>
                <a:lnTo>
                  <a:pt x="1097280" y="519481"/>
                </a:lnTo>
                <a:lnTo>
                  <a:pt x="1280160" y="336601"/>
                </a:lnTo>
                <a:lnTo>
                  <a:pt x="1280160" y="1365917"/>
                </a:lnTo>
                <a:lnTo>
                  <a:pt x="0" y="1365917"/>
                </a:lnTo>
                <a:close/>
                <a:moveTo>
                  <a:pt x="1376532" y="0"/>
                </a:moveTo>
                <a:lnTo>
                  <a:pt x="1401437" y="35579"/>
                </a:lnTo>
                <a:cubicBezTo>
                  <a:pt x="1299918" y="111956"/>
                  <a:pt x="1187013" y="229604"/>
                  <a:pt x="1062723" y="388525"/>
                </a:cubicBezTo>
                <a:cubicBezTo>
                  <a:pt x="938433" y="547445"/>
                  <a:pt x="843555" y="695929"/>
                  <a:pt x="778089" y="833977"/>
                </a:cubicBezTo>
                <a:lnTo>
                  <a:pt x="725432" y="869556"/>
                </a:lnTo>
                <a:cubicBezTo>
                  <a:pt x="681788" y="899917"/>
                  <a:pt x="652139" y="922450"/>
                  <a:pt x="636484" y="937157"/>
                </a:cubicBezTo>
                <a:cubicBezTo>
                  <a:pt x="630317" y="914860"/>
                  <a:pt x="616797" y="878332"/>
                  <a:pt x="595924" y="827573"/>
                </a:cubicBezTo>
                <a:lnTo>
                  <a:pt x="575999" y="781319"/>
                </a:lnTo>
                <a:cubicBezTo>
                  <a:pt x="547536" y="714905"/>
                  <a:pt x="521089" y="665806"/>
                  <a:pt x="496658" y="634021"/>
                </a:cubicBezTo>
                <a:cubicBezTo>
                  <a:pt x="472227" y="602237"/>
                  <a:pt x="444831" y="581127"/>
                  <a:pt x="414470" y="570690"/>
                </a:cubicBezTo>
                <a:cubicBezTo>
                  <a:pt x="465704" y="516610"/>
                  <a:pt x="512668" y="489570"/>
                  <a:pt x="555363" y="489570"/>
                </a:cubicBezTo>
                <a:cubicBezTo>
                  <a:pt x="591891" y="489570"/>
                  <a:pt x="632452" y="539144"/>
                  <a:pt x="677044" y="638291"/>
                </a:cubicBezTo>
                <a:lnTo>
                  <a:pt x="699103" y="688102"/>
                </a:lnTo>
                <a:cubicBezTo>
                  <a:pt x="779275" y="552901"/>
                  <a:pt x="882218" y="421495"/>
                  <a:pt x="1007931" y="293884"/>
                </a:cubicBezTo>
                <a:cubicBezTo>
                  <a:pt x="1133644" y="166273"/>
                  <a:pt x="1256511" y="68312"/>
                  <a:pt x="1376532"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sp>
        <p:nvSpPr>
          <p:cNvPr id="24" name="Freeform 130">
            <a:extLst>
              <a:ext uri="{FF2B5EF4-FFF2-40B4-BE49-F238E27FC236}">
                <a16:creationId xmlns:a16="http://schemas.microsoft.com/office/drawing/2014/main" id="{1D2E3937-BFE2-4E7F-B106-BA133EF22FBD}"/>
              </a:ext>
            </a:extLst>
          </p:cNvPr>
          <p:cNvSpPr>
            <a:spLocks noChangeAspect="1"/>
          </p:cNvSpPr>
          <p:nvPr/>
        </p:nvSpPr>
        <p:spPr>
          <a:xfrm>
            <a:off x="3864413" y="2472814"/>
            <a:ext cx="640080" cy="483237"/>
          </a:xfrm>
          <a:custGeom>
            <a:avLst/>
            <a:gdLst>
              <a:gd name="connsiteX0" fmla="*/ 1914332 w 3914082"/>
              <a:gd name="connsiteY0" fmla="*/ 2212920 h 2954985"/>
              <a:gd name="connsiteX1" fmla="*/ 2241185 w 3914082"/>
              <a:gd name="connsiteY1" fmla="*/ 2342787 h 2954985"/>
              <a:gd name="connsiteX2" fmla="*/ 2496539 w 3914082"/>
              <a:gd name="connsiteY2" fmla="*/ 2311220 h 2954985"/>
              <a:gd name="connsiteX3" fmla="*/ 2329769 w 3914082"/>
              <a:gd name="connsiteY3" fmla="*/ 2466310 h 2954985"/>
              <a:gd name="connsiteX4" fmla="*/ 2006961 w 3914082"/>
              <a:gd name="connsiteY4" fmla="*/ 2941505 h 2954985"/>
              <a:gd name="connsiteX5" fmla="*/ 1470180 w 3914082"/>
              <a:gd name="connsiteY5" fmla="*/ 2767892 h 2954985"/>
              <a:gd name="connsiteX6" fmla="*/ 1692286 w 3914082"/>
              <a:gd name="connsiteY6" fmla="*/ 2242780 h 2954985"/>
              <a:gd name="connsiteX7" fmla="*/ 1914332 w 3914082"/>
              <a:gd name="connsiteY7" fmla="*/ 2212920 h 2954985"/>
              <a:gd name="connsiteX8" fmla="*/ 1992246 w 3914082"/>
              <a:gd name="connsiteY8" fmla="*/ 901245 h 2954985"/>
              <a:gd name="connsiteX9" fmla="*/ 2137232 w 3914082"/>
              <a:gd name="connsiteY9" fmla="*/ 928242 h 2954985"/>
              <a:gd name="connsiteX10" fmla="*/ 2380782 w 3914082"/>
              <a:gd name="connsiteY10" fmla="*/ 1436882 h 2954985"/>
              <a:gd name="connsiteX11" fmla="*/ 1860238 w 3914082"/>
              <a:gd name="connsiteY11" fmla="*/ 1635330 h 2954985"/>
              <a:gd name="connsiteX12" fmla="*/ 1480531 w 3914082"/>
              <a:gd name="connsiteY12" fmla="*/ 2161509 h 2954985"/>
              <a:gd name="connsiteX13" fmla="*/ 1693820 w 3914082"/>
              <a:gd name="connsiteY13" fmla="*/ 1580378 h 2954985"/>
              <a:gd name="connsiteX14" fmla="*/ 1598582 w 3914082"/>
              <a:gd name="connsiteY14" fmla="*/ 1029298 h 2954985"/>
              <a:gd name="connsiteX15" fmla="*/ 1992246 w 3914082"/>
              <a:gd name="connsiteY15" fmla="*/ 901245 h 2954985"/>
              <a:gd name="connsiteX16" fmla="*/ 544459 w 3914082"/>
              <a:gd name="connsiteY16" fmla="*/ 1031 h 2954985"/>
              <a:gd name="connsiteX17" fmla="*/ 544516 w 3914082"/>
              <a:gd name="connsiteY17" fmla="*/ 1041 h 2954985"/>
              <a:gd name="connsiteX18" fmla="*/ 906364 w 3914082"/>
              <a:gd name="connsiteY18" fmla="*/ 242335 h 2954985"/>
              <a:gd name="connsiteX19" fmla="*/ 1109564 w 3914082"/>
              <a:gd name="connsiteY19" fmla="*/ 837421 h 2954985"/>
              <a:gd name="connsiteX20" fmla="*/ 1133150 w 3914082"/>
              <a:gd name="connsiteY20" fmla="*/ 1398489 h 2954985"/>
              <a:gd name="connsiteX21" fmla="*/ 1510749 w 3914082"/>
              <a:gd name="connsiteY21" fmla="*/ 1761119 h 2954985"/>
              <a:gd name="connsiteX22" fmla="*/ 1298477 w 3914082"/>
              <a:gd name="connsiteY22" fmla="*/ 1945949 h 2954985"/>
              <a:gd name="connsiteX23" fmla="*/ 1298250 w 3914082"/>
              <a:gd name="connsiteY23" fmla="*/ 2114678 h 2954985"/>
              <a:gd name="connsiteX24" fmla="*/ 1360843 w 3914082"/>
              <a:gd name="connsiteY24" fmla="*/ 2172961 h 2954985"/>
              <a:gd name="connsiteX25" fmla="*/ 1254707 w 3914082"/>
              <a:gd name="connsiteY25" fmla="*/ 2303364 h 2954985"/>
              <a:gd name="connsiteX26" fmla="*/ 1351545 w 3914082"/>
              <a:gd name="connsiteY26" fmla="*/ 2466877 h 2954985"/>
              <a:gd name="connsiteX27" fmla="*/ 1259469 w 3914082"/>
              <a:gd name="connsiteY27" fmla="*/ 2540128 h 2954985"/>
              <a:gd name="connsiteX28" fmla="*/ 1280108 w 3914082"/>
              <a:gd name="connsiteY28" fmla="*/ 2675066 h 2954985"/>
              <a:gd name="connsiteX29" fmla="*/ 1211164 w 3914082"/>
              <a:gd name="connsiteY29" fmla="*/ 2811364 h 2954985"/>
              <a:gd name="connsiteX30" fmla="*/ 935393 w 3914082"/>
              <a:gd name="connsiteY30" fmla="*/ 2898449 h 2954985"/>
              <a:gd name="connsiteX31" fmla="*/ 542282 w 3914082"/>
              <a:gd name="connsiteY31" fmla="*/ 2946320 h 2954985"/>
              <a:gd name="connsiteX32" fmla="*/ 511889 w 3914082"/>
              <a:gd name="connsiteY32" fmla="*/ 2953636 h 2954985"/>
              <a:gd name="connsiteX33" fmla="*/ 446893 w 3914082"/>
              <a:gd name="connsiteY33" fmla="*/ 2874512 h 2954985"/>
              <a:gd name="connsiteX34" fmla="*/ 0 w 3914082"/>
              <a:gd name="connsiteY34" fmla="*/ 1497159 h 2954985"/>
              <a:gd name="connsiteX35" fmla="*/ 446893 w 3914082"/>
              <a:gd name="connsiteY35" fmla="*/ 119807 h 2954985"/>
              <a:gd name="connsiteX36" fmla="*/ 3368775 w 3914082"/>
              <a:gd name="connsiteY36" fmla="*/ 0 h 2954985"/>
              <a:gd name="connsiteX37" fmla="*/ 3467189 w 3914082"/>
              <a:gd name="connsiteY37" fmla="*/ 119807 h 2954985"/>
              <a:gd name="connsiteX38" fmla="*/ 3914082 w 3914082"/>
              <a:gd name="connsiteY38" fmla="*/ 1497159 h 2954985"/>
              <a:gd name="connsiteX39" fmla="*/ 3467189 w 3914082"/>
              <a:gd name="connsiteY39" fmla="*/ 2874512 h 2954985"/>
              <a:gd name="connsiteX40" fmla="*/ 3401115 w 3914082"/>
              <a:gd name="connsiteY40" fmla="*/ 2954949 h 2954985"/>
              <a:gd name="connsiteX41" fmla="*/ 3365270 w 3914082"/>
              <a:gd name="connsiteY41" fmla="*/ 2946320 h 2954985"/>
              <a:gd name="connsiteX42" fmla="*/ 2972159 w 3914082"/>
              <a:gd name="connsiteY42" fmla="*/ 2898449 h 2954985"/>
              <a:gd name="connsiteX43" fmla="*/ 2696388 w 3914082"/>
              <a:gd name="connsiteY43" fmla="*/ 2811364 h 2954985"/>
              <a:gd name="connsiteX44" fmla="*/ 2627444 w 3914082"/>
              <a:gd name="connsiteY44" fmla="*/ 2675066 h 2954985"/>
              <a:gd name="connsiteX45" fmla="*/ 2648083 w 3914082"/>
              <a:gd name="connsiteY45" fmla="*/ 2540128 h 2954985"/>
              <a:gd name="connsiteX46" fmla="*/ 2556007 w 3914082"/>
              <a:gd name="connsiteY46" fmla="*/ 2466877 h 2954985"/>
              <a:gd name="connsiteX47" fmla="*/ 2652845 w 3914082"/>
              <a:gd name="connsiteY47" fmla="*/ 2303364 h 2954985"/>
              <a:gd name="connsiteX48" fmla="*/ 2546709 w 3914082"/>
              <a:gd name="connsiteY48" fmla="*/ 2172961 h 2954985"/>
              <a:gd name="connsiteX49" fmla="*/ 2609302 w 3914082"/>
              <a:gd name="connsiteY49" fmla="*/ 2114678 h 2954985"/>
              <a:gd name="connsiteX50" fmla="*/ 2609075 w 3914082"/>
              <a:gd name="connsiteY50" fmla="*/ 1945949 h 2954985"/>
              <a:gd name="connsiteX51" fmla="*/ 2396803 w 3914082"/>
              <a:gd name="connsiteY51" fmla="*/ 1761119 h 2954985"/>
              <a:gd name="connsiteX52" fmla="*/ 2774402 w 3914082"/>
              <a:gd name="connsiteY52" fmla="*/ 1398489 h 2954985"/>
              <a:gd name="connsiteX53" fmla="*/ 2797988 w 3914082"/>
              <a:gd name="connsiteY53" fmla="*/ 837421 h 2954985"/>
              <a:gd name="connsiteX54" fmla="*/ 3001188 w 3914082"/>
              <a:gd name="connsiteY54" fmla="*/ 242335 h 2954985"/>
              <a:gd name="connsiteX55" fmla="*/ 3363035 w 3914082"/>
              <a:gd name="connsiteY55" fmla="*/ 1041 h 295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914082" h="2954985">
                <a:moveTo>
                  <a:pt x="1914332" y="2212920"/>
                </a:moveTo>
                <a:cubicBezTo>
                  <a:pt x="2038134" y="2219850"/>
                  <a:pt x="2156829" y="2264915"/>
                  <a:pt x="2241185" y="2342787"/>
                </a:cubicBezTo>
                <a:lnTo>
                  <a:pt x="2496539" y="2311220"/>
                </a:lnTo>
                <a:lnTo>
                  <a:pt x="2329769" y="2466310"/>
                </a:lnTo>
                <a:cubicBezTo>
                  <a:pt x="2415164" y="2668060"/>
                  <a:pt x="2267911" y="2884826"/>
                  <a:pt x="2006961" y="2941505"/>
                </a:cubicBezTo>
                <a:cubicBezTo>
                  <a:pt x="1798531" y="2986777"/>
                  <a:pt x="1577540" y="2915301"/>
                  <a:pt x="1470180" y="2767892"/>
                </a:cubicBezTo>
                <a:cubicBezTo>
                  <a:pt x="1330307" y="2575843"/>
                  <a:pt x="1433885" y="2330960"/>
                  <a:pt x="1692286" y="2242780"/>
                </a:cubicBezTo>
                <a:cubicBezTo>
                  <a:pt x="1763930" y="2218332"/>
                  <a:pt x="1840050" y="2208761"/>
                  <a:pt x="1914332" y="2212920"/>
                </a:cubicBezTo>
                <a:close/>
                <a:moveTo>
                  <a:pt x="1992246" y="901245"/>
                </a:moveTo>
                <a:cubicBezTo>
                  <a:pt x="2041187" y="904108"/>
                  <a:pt x="2090102" y="912996"/>
                  <a:pt x="2137232" y="928242"/>
                </a:cubicBezTo>
                <a:cubicBezTo>
                  <a:pt x="2390854" y="1010282"/>
                  <a:pt x="2502742" y="1243954"/>
                  <a:pt x="2380782" y="1436882"/>
                </a:cubicBezTo>
                <a:cubicBezTo>
                  <a:pt x="2285023" y="1588362"/>
                  <a:pt x="2071051" y="1669935"/>
                  <a:pt x="1860238" y="1635330"/>
                </a:cubicBezTo>
                <a:lnTo>
                  <a:pt x="1480531" y="2161509"/>
                </a:lnTo>
                <a:lnTo>
                  <a:pt x="1693820" y="1580378"/>
                </a:lnTo>
                <a:cubicBezTo>
                  <a:pt x="1457921" y="1456338"/>
                  <a:pt x="1413312" y="1198218"/>
                  <a:pt x="1598582" y="1029298"/>
                </a:cubicBezTo>
                <a:cubicBezTo>
                  <a:pt x="1698374" y="938312"/>
                  <a:pt x="1845425" y="892659"/>
                  <a:pt x="1992246" y="901245"/>
                </a:cubicBezTo>
                <a:close/>
                <a:moveTo>
                  <a:pt x="544459" y="1031"/>
                </a:moveTo>
                <a:lnTo>
                  <a:pt x="544516" y="1041"/>
                </a:lnTo>
                <a:cubicBezTo>
                  <a:pt x="624112" y="21309"/>
                  <a:pt x="767060" y="95359"/>
                  <a:pt x="906364" y="242335"/>
                </a:cubicBezTo>
                <a:cubicBezTo>
                  <a:pt x="1002672" y="335922"/>
                  <a:pt x="1113269" y="705734"/>
                  <a:pt x="1109564" y="837421"/>
                </a:cubicBezTo>
                <a:cubicBezTo>
                  <a:pt x="1074563" y="1157795"/>
                  <a:pt x="1025276" y="1216229"/>
                  <a:pt x="1133150" y="1398489"/>
                </a:cubicBezTo>
                <a:cubicBezTo>
                  <a:pt x="1259016" y="1519366"/>
                  <a:pt x="1522996" y="1678342"/>
                  <a:pt x="1510749" y="1761119"/>
                </a:cubicBezTo>
                <a:cubicBezTo>
                  <a:pt x="1482854" y="1911629"/>
                  <a:pt x="1364472" y="1871639"/>
                  <a:pt x="1298477" y="1945949"/>
                </a:cubicBezTo>
                <a:cubicBezTo>
                  <a:pt x="1250777" y="2003780"/>
                  <a:pt x="1279275" y="2066373"/>
                  <a:pt x="1298250" y="2114678"/>
                </a:cubicBezTo>
                <a:lnTo>
                  <a:pt x="1360843" y="2172961"/>
                </a:lnTo>
                <a:cubicBezTo>
                  <a:pt x="1358802" y="2297392"/>
                  <a:pt x="1261511" y="2259896"/>
                  <a:pt x="1254707" y="2303364"/>
                </a:cubicBezTo>
                <a:cubicBezTo>
                  <a:pt x="1255236" y="2418194"/>
                  <a:pt x="1384354" y="2261559"/>
                  <a:pt x="1351545" y="2466877"/>
                </a:cubicBezTo>
                <a:cubicBezTo>
                  <a:pt x="1331966" y="2524632"/>
                  <a:pt x="1293336" y="2501423"/>
                  <a:pt x="1259469" y="2540128"/>
                </a:cubicBezTo>
                <a:cubicBezTo>
                  <a:pt x="1238038" y="2636739"/>
                  <a:pt x="1244503" y="2550485"/>
                  <a:pt x="1280108" y="2675066"/>
                </a:cubicBezTo>
                <a:cubicBezTo>
                  <a:pt x="1272851" y="2723447"/>
                  <a:pt x="1268616" y="2774134"/>
                  <a:pt x="1211164" y="2811364"/>
                </a:cubicBezTo>
                <a:cubicBezTo>
                  <a:pt x="1062090" y="2902305"/>
                  <a:pt x="1027317" y="2869421"/>
                  <a:pt x="935393" y="2898449"/>
                </a:cubicBezTo>
                <a:cubicBezTo>
                  <a:pt x="695879" y="2911216"/>
                  <a:pt x="635033" y="2923982"/>
                  <a:pt x="542282" y="2946320"/>
                </a:cubicBezTo>
                <a:lnTo>
                  <a:pt x="511889" y="2953636"/>
                </a:lnTo>
                <a:lnTo>
                  <a:pt x="446893" y="2874512"/>
                </a:lnTo>
                <a:cubicBezTo>
                  <a:pt x="167709" y="2500214"/>
                  <a:pt x="0" y="2020357"/>
                  <a:pt x="0" y="1497159"/>
                </a:cubicBezTo>
                <a:cubicBezTo>
                  <a:pt x="0" y="973962"/>
                  <a:pt x="167709" y="494104"/>
                  <a:pt x="446893" y="119807"/>
                </a:cubicBezTo>
                <a:close/>
                <a:moveTo>
                  <a:pt x="3368775" y="0"/>
                </a:moveTo>
                <a:lnTo>
                  <a:pt x="3467189" y="119807"/>
                </a:lnTo>
                <a:cubicBezTo>
                  <a:pt x="3746372" y="494104"/>
                  <a:pt x="3914082" y="973962"/>
                  <a:pt x="3914082" y="1497159"/>
                </a:cubicBezTo>
                <a:cubicBezTo>
                  <a:pt x="3914082" y="2020357"/>
                  <a:pt x="3746372" y="2500214"/>
                  <a:pt x="3467189" y="2874512"/>
                </a:cubicBezTo>
                <a:lnTo>
                  <a:pt x="3401115" y="2954949"/>
                </a:lnTo>
                <a:lnTo>
                  <a:pt x="3365270" y="2946320"/>
                </a:lnTo>
                <a:cubicBezTo>
                  <a:pt x="3272518" y="2923982"/>
                  <a:pt x="3211673" y="2911216"/>
                  <a:pt x="2972159" y="2898449"/>
                </a:cubicBezTo>
                <a:cubicBezTo>
                  <a:pt x="2880235" y="2869421"/>
                  <a:pt x="2845462" y="2902305"/>
                  <a:pt x="2696388" y="2811364"/>
                </a:cubicBezTo>
                <a:cubicBezTo>
                  <a:pt x="2638936" y="2774134"/>
                  <a:pt x="2634701" y="2723447"/>
                  <a:pt x="2627444" y="2675066"/>
                </a:cubicBezTo>
                <a:cubicBezTo>
                  <a:pt x="2663049" y="2550485"/>
                  <a:pt x="2669514" y="2636739"/>
                  <a:pt x="2648083" y="2540128"/>
                </a:cubicBezTo>
                <a:cubicBezTo>
                  <a:pt x="2614216" y="2501423"/>
                  <a:pt x="2575586" y="2524632"/>
                  <a:pt x="2556007" y="2466877"/>
                </a:cubicBezTo>
                <a:cubicBezTo>
                  <a:pt x="2523198" y="2261559"/>
                  <a:pt x="2652316" y="2418194"/>
                  <a:pt x="2652845" y="2303364"/>
                </a:cubicBezTo>
                <a:cubicBezTo>
                  <a:pt x="2646041" y="2259896"/>
                  <a:pt x="2548750" y="2297392"/>
                  <a:pt x="2546709" y="2172961"/>
                </a:cubicBezTo>
                <a:lnTo>
                  <a:pt x="2609302" y="2114678"/>
                </a:lnTo>
                <a:cubicBezTo>
                  <a:pt x="2628277" y="2066373"/>
                  <a:pt x="2656775" y="2003780"/>
                  <a:pt x="2609075" y="1945949"/>
                </a:cubicBezTo>
                <a:cubicBezTo>
                  <a:pt x="2543080" y="1871639"/>
                  <a:pt x="2424698" y="1911629"/>
                  <a:pt x="2396803" y="1761119"/>
                </a:cubicBezTo>
                <a:cubicBezTo>
                  <a:pt x="2384556" y="1678342"/>
                  <a:pt x="2648536" y="1519366"/>
                  <a:pt x="2774402" y="1398489"/>
                </a:cubicBezTo>
                <a:cubicBezTo>
                  <a:pt x="2882276" y="1216229"/>
                  <a:pt x="2832989" y="1157795"/>
                  <a:pt x="2797988" y="837421"/>
                </a:cubicBezTo>
                <a:cubicBezTo>
                  <a:pt x="2794283" y="705734"/>
                  <a:pt x="2904880" y="335922"/>
                  <a:pt x="3001188" y="242335"/>
                </a:cubicBezTo>
                <a:cubicBezTo>
                  <a:pt x="3140491" y="95359"/>
                  <a:pt x="3283440" y="21309"/>
                  <a:pt x="3363035" y="1041"/>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5" name="TextBox 24">
            <a:extLst>
              <a:ext uri="{FF2B5EF4-FFF2-40B4-BE49-F238E27FC236}">
                <a16:creationId xmlns:a16="http://schemas.microsoft.com/office/drawing/2014/main" id="{C1745E59-4F1F-44BF-9CA0-20018BE24A51}"/>
              </a:ext>
            </a:extLst>
          </p:cNvPr>
          <p:cNvSpPr txBox="1">
            <a:spLocks noChangeAspect="1"/>
          </p:cNvSpPr>
          <p:nvPr/>
        </p:nvSpPr>
        <p:spPr>
          <a:xfrm>
            <a:off x="4667087" y="1624571"/>
            <a:ext cx="640080" cy="291333"/>
          </a:xfrm>
          <a:custGeom>
            <a:avLst/>
            <a:gdLst/>
            <a:ahLst/>
            <a:cxnLst/>
            <a:rect l="l" t="t" r="r" b="b"/>
            <a:pathLst>
              <a:path w="573165" h="260877">
                <a:moveTo>
                  <a:pt x="400050" y="36481"/>
                </a:moveTo>
                <a:lnTo>
                  <a:pt x="573165" y="111337"/>
                </a:lnTo>
                <a:lnTo>
                  <a:pt x="573165" y="152637"/>
                </a:lnTo>
                <a:lnTo>
                  <a:pt x="400050" y="228009"/>
                </a:lnTo>
                <a:lnTo>
                  <a:pt x="400050" y="179310"/>
                </a:lnTo>
                <a:lnTo>
                  <a:pt x="520852" y="131815"/>
                </a:lnTo>
                <a:lnTo>
                  <a:pt x="400050" y="84837"/>
                </a:lnTo>
                <a:close/>
                <a:moveTo>
                  <a:pt x="172943" y="36137"/>
                </a:moveTo>
                <a:lnTo>
                  <a:pt x="172943" y="85181"/>
                </a:lnTo>
                <a:lnTo>
                  <a:pt x="52313" y="131299"/>
                </a:lnTo>
                <a:lnTo>
                  <a:pt x="172943" y="179138"/>
                </a:lnTo>
                <a:lnTo>
                  <a:pt x="172943" y="227837"/>
                </a:lnTo>
                <a:lnTo>
                  <a:pt x="0" y="152637"/>
                </a:lnTo>
                <a:lnTo>
                  <a:pt x="0" y="110993"/>
                </a:lnTo>
                <a:close/>
                <a:moveTo>
                  <a:pt x="350402" y="0"/>
                </a:moveTo>
                <a:lnTo>
                  <a:pt x="386711" y="0"/>
                </a:lnTo>
                <a:lnTo>
                  <a:pt x="323557" y="260877"/>
                </a:lnTo>
                <a:lnTo>
                  <a:pt x="287936" y="2608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sp>
        <p:nvSpPr>
          <p:cNvPr id="26" name="Freeform 107">
            <a:extLst>
              <a:ext uri="{FF2B5EF4-FFF2-40B4-BE49-F238E27FC236}">
                <a16:creationId xmlns:a16="http://schemas.microsoft.com/office/drawing/2014/main" id="{636579B9-42E1-48C5-86D7-BEB4D82F1C02}"/>
              </a:ext>
            </a:extLst>
          </p:cNvPr>
          <p:cNvSpPr>
            <a:spLocks noChangeAspect="1"/>
          </p:cNvSpPr>
          <p:nvPr/>
        </p:nvSpPr>
        <p:spPr>
          <a:xfrm>
            <a:off x="5865680" y="1480685"/>
            <a:ext cx="640080" cy="639587"/>
          </a:xfrm>
          <a:custGeom>
            <a:avLst/>
            <a:gdLst>
              <a:gd name="connsiteX0" fmla="*/ 2394511 w 3820788"/>
              <a:gd name="connsiteY0" fmla="*/ 2792708 h 3817838"/>
              <a:gd name="connsiteX1" fmla="*/ 2227334 w 3820788"/>
              <a:gd name="connsiteY1" fmla="*/ 2846755 h 3817838"/>
              <a:gd name="connsiteX2" fmla="*/ 2152809 w 3820788"/>
              <a:gd name="connsiteY2" fmla="*/ 3265192 h 3817838"/>
              <a:gd name="connsiteX3" fmla="*/ 2571246 w 3820788"/>
              <a:gd name="connsiteY3" fmla="*/ 3339718 h 3817838"/>
              <a:gd name="connsiteX4" fmla="*/ 2645772 w 3820788"/>
              <a:gd name="connsiteY4" fmla="*/ 2921280 h 3817838"/>
              <a:gd name="connsiteX5" fmla="*/ 2394511 w 3820788"/>
              <a:gd name="connsiteY5" fmla="*/ 2792708 h 3817838"/>
              <a:gd name="connsiteX6" fmla="*/ 3424571 w 3820788"/>
              <a:gd name="connsiteY6" fmla="*/ 2725682 h 3817838"/>
              <a:gd name="connsiteX7" fmla="*/ 3369236 w 3820788"/>
              <a:gd name="connsiteY7" fmla="*/ 2726896 h 3817838"/>
              <a:gd name="connsiteX8" fmla="*/ 3219408 w 3820788"/>
              <a:gd name="connsiteY8" fmla="*/ 2939710 h 3817838"/>
              <a:gd name="connsiteX9" fmla="*/ 3432223 w 3820788"/>
              <a:gd name="connsiteY9" fmla="*/ 3089537 h 3817838"/>
              <a:gd name="connsiteX10" fmla="*/ 3582050 w 3820788"/>
              <a:gd name="connsiteY10" fmla="*/ 2876723 h 3817838"/>
              <a:gd name="connsiteX11" fmla="*/ 3475992 w 3820788"/>
              <a:gd name="connsiteY11" fmla="*/ 2740254 h 3817838"/>
              <a:gd name="connsiteX12" fmla="*/ 3424571 w 3820788"/>
              <a:gd name="connsiteY12" fmla="*/ 2725682 h 3817838"/>
              <a:gd name="connsiteX13" fmla="*/ 3373109 w 3820788"/>
              <a:gd name="connsiteY13" fmla="*/ 2488489 h 3817838"/>
              <a:gd name="connsiteX14" fmla="*/ 3398905 w 3820788"/>
              <a:gd name="connsiteY14" fmla="*/ 2506650 h 3817838"/>
              <a:gd name="connsiteX15" fmla="*/ 3413497 w 3820788"/>
              <a:gd name="connsiteY15" fmla="*/ 2590660 h 3817838"/>
              <a:gd name="connsiteX16" fmla="*/ 3441910 w 3820788"/>
              <a:gd name="connsiteY16" fmla="*/ 2592930 h 3817838"/>
              <a:gd name="connsiteX17" fmla="*/ 3472514 w 3820788"/>
              <a:gd name="connsiteY17" fmla="*/ 2598464 h 3817838"/>
              <a:gd name="connsiteX18" fmla="*/ 3524593 w 3820788"/>
              <a:gd name="connsiteY18" fmla="*/ 2616030 h 3817838"/>
              <a:gd name="connsiteX19" fmla="*/ 3573948 w 3820788"/>
              <a:gd name="connsiteY19" fmla="*/ 2545926 h 3817838"/>
              <a:gd name="connsiteX20" fmla="*/ 3588371 w 3820788"/>
              <a:gd name="connsiteY20" fmla="*/ 2536789 h 3817838"/>
              <a:gd name="connsiteX21" fmla="*/ 3605031 w 3820788"/>
              <a:gd name="connsiteY21" fmla="*/ 2540528 h 3817838"/>
              <a:gd name="connsiteX22" fmla="*/ 3677991 w 3820788"/>
              <a:gd name="connsiteY22" fmla="*/ 2591894 h 3817838"/>
              <a:gd name="connsiteX23" fmla="*/ 3683390 w 3820788"/>
              <a:gd name="connsiteY23" fmla="*/ 2622976 h 3817838"/>
              <a:gd name="connsiteX24" fmla="*/ 3634035 w 3820788"/>
              <a:gd name="connsiteY24" fmla="*/ 2693080 h 3817838"/>
              <a:gd name="connsiteX25" fmla="*/ 3668134 w 3820788"/>
              <a:gd name="connsiteY25" fmla="*/ 2736186 h 3817838"/>
              <a:gd name="connsiteX26" fmla="*/ 3683663 w 3820788"/>
              <a:gd name="connsiteY26" fmla="*/ 2763131 h 3817838"/>
              <a:gd name="connsiteX27" fmla="*/ 3695381 w 3820788"/>
              <a:gd name="connsiteY27" fmla="*/ 2789115 h 3817838"/>
              <a:gd name="connsiteX28" fmla="*/ 3779391 w 3820788"/>
              <a:gd name="connsiteY28" fmla="*/ 2774524 h 3817838"/>
              <a:gd name="connsiteX29" fmla="*/ 3805187 w 3820788"/>
              <a:gd name="connsiteY29" fmla="*/ 2792685 h 3817838"/>
              <a:gd name="connsiteX30" fmla="*/ 3820456 w 3820788"/>
              <a:gd name="connsiteY30" fmla="*/ 2880597 h 3817838"/>
              <a:gd name="connsiteX31" fmla="*/ 3802295 w 3820788"/>
              <a:gd name="connsiteY31" fmla="*/ 2906393 h 3817838"/>
              <a:gd name="connsiteX32" fmla="*/ 3718284 w 3820788"/>
              <a:gd name="connsiteY32" fmla="*/ 2920985 h 3817838"/>
              <a:gd name="connsiteX33" fmla="*/ 3716015 w 3820788"/>
              <a:gd name="connsiteY33" fmla="*/ 2949398 h 3817838"/>
              <a:gd name="connsiteX34" fmla="*/ 3710481 w 3820788"/>
              <a:gd name="connsiteY34" fmla="*/ 2980002 h 3817838"/>
              <a:gd name="connsiteX35" fmla="*/ 3692915 w 3820788"/>
              <a:gd name="connsiteY35" fmla="*/ 3032081 h 3817838"/>
              <a:gd name="connsiteX36" fmla="*/ 3763019 w 3820788"/>
              <a:gd name="connsiteY36" fmla="*/ 3081435 h 3817838"/>
              <a:gd name="connsiteX37" fmla="*/ 3768417 w 3820788"/>
              <a:gd name="connsiteY37" fmla="*/ 3112518 h 3817838"/>
              <a:gd name="connsiteX38" fmla="*/ 3717051 w 3820788"/>
              <a:gd name="connsiteY38" fmla="*/ 3185479 h 3817838"/>
              <a:gd name="connsiteX39" fmla="*/ 3685969 w 3820788"/>
              <a:gd name="connsiteY39" fmla="*/ 3190877 h 3817838"/>
              <a:gd name="connsiteX40" fmla="*/ 3615865 w 3820788"/>
              <a:gd name="connsiteY40" fmla="*/ 3141522 h 3817838"/>
              <a:gd name="connsiteX41" fmla="*/ 3572760 w 3820788"/>
              <a:gd name="connsiteY41" fmla="*/ 3175621 h 3817838"/>
              <a:gd name="connsiteX42" fmla="*/ 3545815 w 3820788"/>
              <a:gd name="connsiteY42" fmla="*/ 3191150 h 3817838"/>
              <a:gd name="connsiteX43" fmla="*/ 3519831 w 3820788"/>
              <a:gd name="connsiteY43" fmla="*/ 3202867 h 3817838"/>
              <a:gd name="connsiteX44" fmla="*/ 3534422 w 3820788"/>
              <a:gd name="connsiteY44" fmla="*/ 3286878 h 3817838"/>
              <a:gd name="connsiteX45" fmla="*/ 3516261 w 3820788"/>
              <a:gd name="connsiteY45" fmla="*/ 3312674 h 3817838"/>
              <a:gd name="connsiteX46" fmla="*/ 3428349 w 3820788"/>
              <a:gd name="connsiteY46" fmla="*/ 3327943 h 3817838"/>
              <a:gd name="connsiteX47" fmla="*/ 3402553 w 3820788"/>
              <a:gd name="connsiteY47" fmla="*/ 3309782 h 3817838"/>
              <a:gd name="connsiteX48" fmla="*/ 3387961 w 3820788"/>
              <a:gd name="connsiteY48" fmla="*/ 3225772 h 3817838"/>
              <a:gd name="connsiteX49" fmla="*/ 3359548 w 3820788"/>
              <a:gd name="connsiteY49" fmla="*/ 3223502 h 3817838"/>
              <a:gd name="connsiteX50" fmla="*/ 3328944 w 3820788"/>
              <a:gd name="connsiteY50" fmla="*/ 3217968 h 3817838"/>
              <a:gd name="connsiteX51" fmla="*/ 3276865 w 3820788"/>
              <a:gd name="connsiteY51" fmla="*/ 3200403 h 3817838"/>
              <a:gd name="connsiteX52" fmla="*/ 3227510 w 3820788"/>
              <a:gd name="connsiteY52" fmla="*/ 3270506 h 3817838"/>
              <a:gd name="connsiteX53" fmla="*/ 3196427 w 3820788"/>
              <a:gd name="connsiteY53" fmla="*/ 3275904 h 3817838"/>
              <a:gd name="connsiteX54" fmla="*/ 3123467 w 3820788"/>
              <a:gd name="connsiteY54" fmla="*/ 3224538 h 3817838"/>
              <a:gd name="connsiteX55" fmla="*/ 3118068 w 3820788"/>
              <a:gd name="connsiteY55" fmla="*/ 3193456 h 3817838"/>
              <a:gd name="connsiteX56" fmla="*/ 3167423 w 3820788"/>
              <a:gd name="connsiteY56" fmla="*/ 3123352 h 3817838"/>
              <a:gd name="connsiteX57" fmla="*/ 3133324 w 3820788"/>
              <a:gd name="connsiteY57" fmla="*/ 3080247 h 3817838"/>
              <a:gd name="connsiteX58" fmla="*/ 3117795 w 3820788"/>
              <a:gd name="connsiteY58" fmla="*/ 3053302 h 3817838"/>
              <a:gd name="connsiteX59" fmla="*/ 3106078 w 3820788"/>
              <a:gd name="connsiteY59" fmla="*/ 3027318 h 3817838"/>
              <a:gd name="connsiteX60" fmla="*/ 3022067 w 3820788"/>
              <a:gd name="connsiteY60" fmla="*/ 3041909 h 3817838"/>
              <a:gd name="connsiteX61" fmla="*/ 2996271 w 3820788"/>
              <a:gd name="connsiteY61" fmla="*/ 3023748 h 3817838"/>
              <a:gd name="connsiteX62" fmla="*/ 2981002 w 3820788"/>
              <a:gd name="connsiteY62" fmla="*/ 2935836 h 3817838"/>
              <a:gd name="connsiteX63" fmla="*/ 2999163 w 3820788"/>
              <a:gd name="connsiteY63" fmla="*/ 2910040 h 3817838"/>
              <a:gd name="connsiteX64" fmla="*/ 3083173 w 3820788"/>
              <a:gd name="connsiteY64" fmla="*/ 2895448 h 3817838"/>
              <a:gd name="connsiteX65" fmla="*/ 3085442 w 3820788"/>
              <a:gd name="connsiteY65" fmla="*/ 2867035 h 3817838"/>
              <a:gd name="connsiteX66" fmla="*/ 3090977 w 3820788"/>
              <a:gd name="connsiteY66" fmla="*/ 2836431 h 3817838"/>
              <a:gd name="connsiteX67" fmla="*/ 3108542 w 3820788"/>
              <a:gd name="connsiteY67" fmla="*/ 2784353 h 3817838"/>
              <a:gd name="connsiteX68" fmla="*/ 3038439 w 3820788"/>
              <a:gd name="connsiteY68" fmla="*/ 2734998 h 3817838"/>
              <a:gd name="connsiteX69" fmla="*/ 3033040 w 3820788"/>
              <a:gd name="connsiteY69" fmla="*/ 2703915 h 3817838"/>
              <a:gd name="connsiteX70" fmla="*/ 3084407 w 3820788"/>
              <a:gd name="connsiteY70" fmla="*/ 2630955 h 3817838"/>
              <a:gd name="connsiteX71" fmla="*/ 3115489 w 3820788"/>
              <a:gd name="connsiteY71" fmla="*/ 2625556 h 3817838"/>
              <a:gd name="connsiteX72" fmla="*/ 3185592 w 3820788"/>
              <a:gd name="connsiteY72" fmla="*/ 2674911 h 3817838"/>
              <a:gd name="connsiteX73" fmla="*/ 3228698 w 3820788"/>
              <a:gd name="connsiteY73" fmla="*/ 2640812 h 3817838"/>
              <a:gd name="connsiteX74" fmla="*/ 3255643 w 3820788"/>
              <a:gd name="connsiteY74" fmla="*/ 2625282 h 3817838"/>
              <a:gd name="connsiteX75" fmla="*/ 3281627 w 3820788"/>
              <a:gd name="connsiteY75" fmla="*/ 2613565 h 3817838"/>
              <a:gd name="connsiteX76" fmla="*/ 3267035 w 3820788"/>
              <a:gd name="connsiteY76" fmla="*/ 2529555 h 3817838"/>
              <a:gd name="connsiteX77" fmla="*/ 3285196 w 3820788"/>
              <a:gd name="connsiteY77" fmla="*/ 2503758 h 3817838"/>
              <a:gd name="connsiteX78" fmla="*/ 963768 w 3820788"/>
              <a:gd name="connsiteY78" fmla="*/ 2465317 h 3817838"/>
              <a:gd name="connsiteX79" fmla="*/ 903612 w 3820788"/>
              <a:gd name="connsiteY79" fmla="*/ 2465976 h 3817838"/>
              <a:gd name="connsiteX80" fmla="*/ 575485 w 3820788"/>
              <a:gd name="connsiteY80" fmla="*/ 2676944 h 3817838"/>
              <a:gd name="connsiteX81" fmla="*/ 734823 w 3820788"/>
              <a:gd name="connsiteY81" fmla="*/ 3242352 h 3817838"/>
              <a:gd name="connsiteX82" fmla="*/ 1300231 w 3820788"/>
              <a:gd name="connsiteY82" fmla="*/ 3083015 h 3817838"/>
              <a:gd name="connsiteX83" fmla="*/ 1140893 w 3820788"/>
              <a:gd name="connsiteY83" fmla="*/ 2517607 h 3817838"/>
              <a:gd name="connsiteX84" fmla="*/ 963768 w 3820788"/>
              <a:gd name="connsiteY84" fmla="*/ 2465317 h 3817838"/>
              <a:gd name="connsiteX85" fmla="*/ 2447330 w 3820788"/>
              <a:gd name="connsiteY85" fmla="*/ 2408006 h 3817838"/>
              <a:gd name="connsiteX86" fmla="*/ 2590785 w 3820788"/>
              <a:gd name="connsiteY86" fmla="*/ 2433557 h 3817838"/>
              <a:gd name="connsiteX87" fmla="*/ 2620262 w 3820788"/>
              <a:gd name="connsiteY87" fmla="*/ 2475809 h 3817838"/>
              <a:gd name="connsiteX88" fmla="*/ 2595713 w 3820788"/>
              <a:gd name="connsiteY88" fmla="*/ 2613647 h 3817838"/>
              <a:gd name="connsiteX89" fmla="*/ 2675963 w 3820788"/>
              <a:gd name="connsiteY89" fmla="*/ 2653845 h 3817838"/>
              <a:gd name="connsiteX90" fmla="*/ 2717568 w 3820788"/>
              <a:gd name="connsiteY90" fmla="*/ 2682972 h 3817838"/>
              <a:gd name="connsiteX91" fmla="*/ 2752869 w 3820788"/>
              <a:gd name="connsiteY91" fmla="*/ 2713313 h 3817838"/>
              <a:gd name="connsiteX92" fmla="*/ 2867069 w 3820788"/>
              <a:gd name="connsiteY92" fmla="*/ 2633642 h 3817838"/>
              <a:gd name="connsiteX93" fmla="*/ 2917790 w 3820788"/>
              <a:gd name="connsiteY93" fmla="*/ 2642675 h 3817838"/>
              <a:gd name="connsiteX94" fmla="*/ 3001162 w 3820788"/>
              <a:gd name="connsiteY94" fmla="*/ 2762180 h 3817838"/>
              <a:gd name="connsiteX95" fmla="*/ 2992129 w 3820788"/>
              <a:gd name="connsiteY95" fmla="*/ 2812901 h 3817838"/>
              <a:gd name="connsiteX96" fmla="*/ 2877927 w 3820788"/>
              <a:gd name="connsiteY96" fmla="*/ 2892573 h 3817838"/>
              <a:gd name="connsiteX97" fmla="*/ 2894214 w 3820788"/>
              <a:gd name="connsiteY97" fmla="*/ 2936177 h 3817838"/>
              <a:gd name="connsiteX98" fmla="*/ 2907186 w 3820788"/>
              <a:gd name="connsiteY98" fmla="*/ 2985281 h 3817838"/>
              <a:gd name="connsiteX99" fmla="*/ 2917205 w 3820788"/>
              <a:gd name="connsiteY99" fmla="*/ 3074474 h 3817838"/>
              <a:gd name="connsiteX100" fmla="*/ 3055043 w 3820788"/>
              <a:gd name="connsiteY100" fmla="*/ 3099023 h 3817838"/>
              <a:gd name="connsiteX101" fmla="*/ 3084520 w 3820788"/>
              <a:gd name="connsiteY101" fmla="*/ 3141277 h 3817838"/>
              <a:gd name="connsiteX102" fmla="*/ 3058970 w 3820788"/>
              <a:gd name="connsiteY102" fmla="*/ 3284732 h 3817838"/>
              <a:gd name="connsiteX103" fmla="*/ 3016717 w 3820788"/>
              <a:gd name="connsiteY103" fmla="*/ 3314209 h 3817838"/>
              <a:gd name="connsiteX104" fmla="*/ 2878879 w 3820788"/>
              <a:gd name="connsiteY104" fmla="*/ 3289659 h 3817838"/>
              <a:gd name="connsiteX105" fmla="*/ 2838682 w 3820788"/>
              <a:gd name="connsiteY105" fmla="*/ 3369909 h 3817838"/>
              <a:gd name="connsiteX106" fmla="*/ 2809555 w 3820788"/>
              <a:gd name="connsiteY106" fmla="*/ 3411514 h 3817838"/>
              <a:gd name="connsiteX107" fmla="*/ 2779214 w 3820788"/>
              <a:gd name="connsiteY107" fmla="*/ 3446814 h 3817838"/>
              <a:gd name="connsiteX108" fmla="*/ 2858886 w 3820788"/>
              <a:gd name="connsiteY108" fmla="*/ 3561015 h 3817838"/>
              <a:gd name="connsiteX109" fmla="*/ 2849852 w 3820788"/>
              <a:gd name="connsiteY109" fmla="*/ 3611736 h 3817838"/>
              <a:gd name="connsiteX110" fmla="*/ 2730347 w 3820788"/>
              <a:gd name="connsiteY110" fmla="*/ 3695107 h 3817838"/>
              <a:gd name="connsiteX111" fmla="*/ 2679627 w 3820788"/>
              <a:gd name="connsiteY111" fmla="*/ 3686074 h 3817838"/>
              <a:gd name="connsiteX112" fmla="*/ 2599955 w 3820788"/>
              <a:gd name="connsiteY112" fmla="*/ 3571873 h 3817838"/>
              <a:gd name="connsiteX113" fmla="*/ 2556349 w 3820788"/>
              <a:gd name="connsiteY113" fmla="*/ 3588160 h 3817838"/>
              <a:gd name="connsiteX114" fmla="*/ 2507247 w 3820788"/>
              <a:gd name="connsiteY114" fmla="*/ 3601132 h 3817838"/>
              <a:gd name="connsiteX115" fmla="*/ 2418054 w 3820788"/>
              <a:gd name="connsiteY115" fmla="*/ 3611151 h 3817838"/>
              <a:gd name="connsiteX116" fmla="*/ 2393503 w 3820788"/>
              <a:gd name="connsiteY116" fmla="*/ 3748989 h 3817838"/>
              <a:gd name="connsiteX117" fmla="*/ 2351251 w 3820788"/>
              <a:gd name="connsiteY117" fmla="*/ 3778466 h 3817838"/>
              <a:gd name="connsiteX118" fmla="*/ 2207795 w 3820788"/>
              <a:gd name="connsiteY118" fmla="*/ 3752916 h 3817838"/>
              <a:gd name="connsiteX119" fmla="*/ 2178318 w 3820788"/>
              <a:gd name="connsiteY119" fmla="*/ 3710663 h 3817838"/>
              <a:gd name="connsiteX120" fmla="*/ 2202867 w 3820788"/>
              <a:gd name="connsiteY120" fmla="*/ 3572825 h 3817838"/>
              <a:gd name="connsiteX121" fmla="*/ 2122617 w 3820788"/>
              <a:gd name="connsiteY121" fmla="*/ 3532628 h 3817838"/>
              <a:gd name="connsiteX122" fmla="*/ 2081013 w 3820788"/>
              <a:gd name="connsiteY122" fmla="*/ 3503501 h 3817838"/>
              <a:gd name="connsiteX123" fmla="*/ 2045713 w 3820788"/>
              <a:gd name="connsiteY123" fmla="*/ 3473161 h 3817838"/>
              <a:gd name="connsiteX124" fmla="*/ 1931511 w 3820788"/>
              <a:gd name="connsiteY124" fmla="*/ 3552832 h 3817838"/>
              <a:gd name="connsiteX125" fmla="*/ 1880791 w 3820788"/>
              <a:gd name="connsiteY125" fmla="*/ 3543798 h 3817838"/>
              <a:gd name="connsiteX126" fmla="*/ 1797419 w 3820788"/>
              <a:gd name="connsiteY126" fmla="*/ 3424293 h 3817838"/>
              <a:gd name="connsiteX127" fmla="*/ 1806453 w 3820788"/>
              <a:gd name="connsiteY127" fmla="*/ 3373573 h 3817838"/>
              <a:gd name="connsiteX128" fmla="*/ 1920654 w 3820788"/>
              <a:gd name="connsiteY128" fmla="*/ 3293901 h 3817838"/>
              <a:gd name="connsiteX129" fmla="*/ 1904366 w 3820788"/>
              <a:gd name="connsiteY129" fmla="*/ 3250296 h 3817838"/>
              <a:gd name="connsiteX130" fmla="*/ 1891394 w 3820788"/>
              <a:gd name="connsiteY130" fmla="*/ 3201193 h 3817838"/>
              <a:gd name="connsiteX131" fmla="*/ 1881375 w 3820788"/>
              <a:gd name="connsiteY131" fmla="*/ 3112000 h 3817838"/>
              <a:gd name="connsiteX132" fmla="*/ 1743537 w 3820788"/>
              <a:gd name="connsiteY132" fmla="*/ 3087450 h 3817838"/>
              <a:gd name="connsiteX133" fmla="*/ 1714060 w 3820788"/>
              <a:gd name="connsiteY133" fmla="*/ 3045198 h 3817838"/>
              <a:gd name="connsiteX134" fmla="*/ 1739611 w 3820788"/>
              <a:gd name="connsiteY134" fmla="*/ 2901742 h 3817838"/>
              <a:gd name="connsiteX135" fmla="*/ 1781863 w 3820788"/>
              <a:gd name="connsiteY135" fmla="*/ 2872265 h 3817838"/>
              <a:gd name="connsiteX136" fmla="*/ 1919701 w 3820788"/>
              <a:gd name="connsiteY136" fmla="*/ 2896814 h 3817838"/>
              <a:gd name="connsiteX137" fmla="*/ 1959898 w 3820788"/>
              <a:gd name="connsiteY137" fmla="*/ 2816564 h 3817838"/>
              <a:gd name="connsiteX138" fmla="*/ 1989025 w 3820788"/>
              <a:gd name="connsiteY138" fmla="*/ 2774960 h 3817838"/>
              <a:gd name="connsiteX139" fmla="*/ 2019367 w 3820788"/>
              <a:gd name="connsiteY139" fmla="*/ 2739659 h 3817838"/>
              <a:gd name="connsiteX140" fmla="*/ 1939695 w 3820788"/>
              <a:gd name="connsiteY140" fmla="*/ 2625458 h 3817838"/>
              <a:gd name="connsiteX141" fmla="*/ 1948728 w 3820788"/>
              <a:gd name="connsiteY141" fmla="*/ 2574738 h 3817838"/>
              <a:gd name="connsiteX142" fmla="*/ 2068233 w 3820788"/>
              <a:gd name="connsiteY142" fmla="*/ 2491365 h 3817838"/>
              <a:gd name="connsiteX143" fmla="*/ 2118954 w 3820788"/>
              <a:gd name="connsiteY143" fmla="*/ 2500399 h 3817838"/>
              <a:gd name="connsiteX144" fmla="*/ 2198626 w 3820788"/>
              <a:gd name="connsiteY144" fmla="*/ 2614600 h 3817838"/>
              <a:gd name="connsiteX145" fmla="*/ 2242230 w 3820788"/>
              <a:gd name="connsiteY145" fmla="*/ 2598313 h 3817838"/>
              <a:gd name="connsiteX146" fmla="*/ 2291334 w 3820788"/>
              <a:gd name="connsiteY146" fmla="*/ 2585340 h 3817838"/>
              <a:gd name="connsiteX147" fmla="*/ 2380528 w 3820788"/>
              <a:gd name="connsiteY147" fmla="*/ 2575322 h 3817838"/>
              <a:gd name="connsiteX148" fmla="*/ 2405076 w 3820788"/>
              <a:gd name="connsiteY148" fmla="*/ 2437483 h 3817838"/>
              <a:gd name="connsiteX149" fmla="*/ 2420097 w 3820788"/>
              <a:gd name="connsiteY149" fmla="*/ 2413994 h 3817838"/>
              <a:gd name="connsiteX150" fmla="*/ 2447330 w 3820788"/>
              <a:gd name="connsiteY150" fmla="*/ 2408006 h 3817838"/>
              <a:gd name="connsiteX151" fmla="*/ 798651 w 3820788"/>
              <a:gd name="connsiteY151" fmla="*/ 1942514 h 3817838"/>
              <a:gd name="connsiteX152" fmla="*/ 840833 w 3820788"/>
              <a:gd name="connsiteY152" fmla="*/ 1978826 h 3817838"/>
              <a:gd name="connsiteX153" fmla="*/ 893320 w 3820788"/>
              <a:gd name="connsiteY153" fmla="*/ 2165078 h 3817838"/>
              <a:gd name="connsiteX154" fmla="*/ 1017362 w 3820788"/>
              <a:gd name="connsiteY154" fmla="*/ 2166744 h 3817838"/>
              <a:gd name="connsiteX155" fmla="*/ 1086661 w 3820788"/>
              <a:gd name="connsiteY155" fmla="*/ 2177916 h 3817838"/>
              <a:gd name="connsiteX156" fmla="*/ 1148848 w 3820788"/>
              <a:gd name="connsiteY156" fmla="*/ 2194396 h 3817838"/>
              <a:gd name="connsiteX157" fmla="*/ 1242919 w 3820788"/>
              <a:gd name="connsiteY157" fmla="*/ 2026499 h 3817838"/>
              <a:gd name="connsiteX158" fmla="*/ 1311455 w 3820788"/>
              <a:gd name="connsiteY158" fmla="*/ 2007185 h 3817838"/>
              <a:gd name="connsiteX159" fmla="*/ 1487149 w 3820788"/>
              <a:gd name="connsiteY159" fmla="*/ 2105625 h 3817838"/>
              <a:gd name="connsiteX160" fmla="*/ 1506463 w 3820788"/>
              <a:gd name="connsiteY160" fmla="*/ 2174161 h 3817838"/>
              <a:gd name="connsiteX161" fmla="*/ 1412392 w 3820788"/>
              <a:gd name="connsiteY161" fmla="*/ 2342058 h 3817838"/>
              <a:gd name="connsiteX162" fmla="*/ 1458917 w 3820788"/>
              <a:gd name="connsiteY162" fmla="*/ 2386490 h 3817838"/>
              <a:gd name="connsiteX163" fmla="*/ 1504631 w 3820788"/>
              <a:gd name="connsiteY163" fmla="*/ 2439758 h 3817838"/>
              <a:gd name="connsiteX164" fmla="*/ 1570819 w 3820788"/>
              <a:gd name="connsiteY164" fmla="*/ 2544676 h 3817838"/>
              <a:gd name="connsiteX165" fmla="*/ 1757070 w 3820788"/>
              <a:gd name="connsiteY165" fmla="*/ 2492188 h 3817838"/>
              <a:gd name="connsiteX166" fmla="*/ 1795338 w 3820788"/>
              <a:gd name="connsiteY166" fmla="*/ 2496726 h 3817838"/>
              <a:gd name="connsiteX167" fmla="*/ 1819189 w 3820788"/>
              <a:gd name="connsiteY167" fmla="*/ 2526993 h 3817838"/>
              <a:gd name="connsiteX168" fmla="*/ 1873816 w 3820788"/>
              <a:gd name="connsiteY168" fmla="*/ 2720836 h 3817838"/>
              <a:gd name="connsiteX169" fmla="*/ 1839012 w 3820788"/>
              <a:gd name="connsiteY169" fmla="*/ 2782955 h 3817838"/>
              <a:gd name="connsiteX170" fmla="*/ 1652760 w 3820788"/>
              <a:gd name="connsiteY170" fmla="*/ 2835443 h 3817838"/>
              <a:gd name="connsiteX171" fmla="*/ 1651094 w 3820788"/>
              <a:gd name="connsiteY171" fmla="*/ 2959483 h 3817838"/>
              <a:gd name="connsiteX172" fmla="*/ 1639921 w 3820788"/>
              <a:gd name="connsiteY172" fmla="*/ 3028782 h 3817838"/>
              <a:gd name="connsiteX173" fmla="*/ 1623442 w 3820788"/>
              <a:gd name="connsiteY173" fmla="*/ 3090970 h 3817838"/>
              <a:gd name="connsiteX174" fmla="*/ 1791338 w 3820788"/>
              <a:gd name="connsiteY174" fmla="*/ 3185041 h 3817838"/>
              <a:gd name="connsiteX175" fmla="*/ 1810652 w 3820788"/>
              <a:gd name="connsiteY175" fmla="*/ 3253577 h 3817838"/>
              <a:gd name="connsiteX176" fmla="*/ 1712211 w 3820788"/>
              <a:gd name="connsiteY176" fmla="*/ 3429271 h 3817838"/>
              <a:gd name="connsiteX177" fmla="*/ 1643676 w 3820788"/>
              <a:gd name="connsiteY177" fmla="*/ 3448585 h 3817838"/>
              <a:gd name="connsiteX178" fmla="*/ 1475779 w 3820788"/>
              <a:gd name="connsiteY178" fmla="*/ 3354513 h 3817838"/>
              <a:gd name="connsiteX179" fmla="*/ 1431348 w 3820788"/>
              <a:gd name="connsiteY179" fmla="*/ 3401038 h 3817838"/>
              <a:gd name="connsiteX180" fmla="*/ 1378079 w 3820788"/>
              <a:gd name="connsiteY180" fmla="*/ 3446752 h 3817838"/>
              <a:gd name="connsiteX181" fmla="*/ 1273161 w 3820788"/>
              <a:gd name="connsiteY181" fmla="*/ 3512941 h 3817838"/>
              <a:gd name="connsiteX182" fmla="*/ 1325648 w 3820788"/>
              <a:gd name="connsiteY182" fmla="*/ 3699192 h 3817838"/>
              <a:gd name="connsiteX183" fmla="*/ 1290843 w 3820788"/>
              <a:gd name="connsiteY183" fmla="*/ 3761311 h 3817838"/>
              <a:gd name="connsiteX184" fmla="*/ 1097001 w 3820788"/>
              <a:gd name="connsiteY184" fmla="*/ 3815938 h 3817838"/>
              <a:gd name="connsiteX185" fmla="*/ 1034882 w 3820788"/>
              <a:gd name="connsiteY185" fmla="*/ 3781133 h 3817838"/>
              <a:gd name="connsiteX186" fmla="*/ 982394 w 3820788"/>
              <a:gd name="connsiteY186" fmla="*/ 3594881 h 3817838"/>
              <a:gd name="connsiteX187" fmla="*/ 858356 w 3820788"/>
              <a:gd name="connsiteY187" fmla="*/ 3593215 h 3817838"/>
              <a:gd name="connsiteX188" fmla="*/ 789056 w 3820788"/>
              <a:gd name="connsiteY188" fmla="*/ 3582042 h 3817838"/>
              <a:gd name="connsiteX189" fmla="*/ 726868 w 3820788"/>
              <a:gd name="connsiteY189" fmla="*/ 3565563 h 3817838"/>
              <a:gd name="connsiteX190" fmla="*/ 632797 w 3820788"/>
              <a:gd name="connsiteY190" fmla="*/ 3733459 h 3817838"/>
              <a:gd name="connsiteX191" fmla="*/ 564261 w 3820788"/>
              <a:gd name="connsiteY191" fmla="*/ 3752773 h 3817838"/>
              <a:gd name="connsiteX192" fmla="*/ 388567 w 3820788"/>
              <a:gd name="connsiteY192" fmla="*/ 3654333 h 3817838"/>
              <a:gd name="connsiteX193" fmla="*/ 369253 w 3820788"/>
              <a:gd name="connsiteY193" fmla="*/ 3585797 h 3817838"/>
              <a:gd name="connsiteX194" fmla="*/ 463325 w 3820788"/>
              <a:gd name="connsiteY194" fmla="*/ 3417901 h 3817838"/>
              <a:gd name="connsiteX195" fmla="*/ 416799 w 3820788"/>
              <a:gd name="connsiteY195" fmla="*/ 3373469 h 3817838"/>
              <a:gd name="connsiteX196" fmla="*/ 371086 w 3820788"/>
              <a:gd name="connsiteY196" fmla="*/ 3320201 h 3817838"/>
              <a:gd name="connsiteX197" fmla="*/ 304898 w 3820788"/>
              <a:gd name="connsiteY197" fmla="*/ 3215283 h 3817838"/>
              <a:gd name="connsiteX198" fmla="*/ 118646 w 3820788"/>
              <a:gd name="connsiteY198" fmla="*/ 3267770 h 3817838"/>
              <a:gd name="connsiteX199" fmla="*/ 56527 w 3820788"/>
              <a:gd name="connsiteY199" fmla="*/ 3232965 h 3817838"/>
              <a:gd name="connsiteX200" fmla="*/ 1900 w 3820788"/>
              <a:gd name="connsiteY200" fmla="*/ 3039122 h 3817838"/>
              <a:gd name="connsiteX201" fmla="*/ 36704 w 3820788"/>
              <a:gd name="connsiteY201" fmla="*/ 2977004 h 3817838"/>
              <a:gd name="connsiteX202" fmla="*/ 222957 w 3820788"/>
              <a:gd name="connsiteY202" fmla="*/ 2924516 h 3817838"/>
              <a:gd name="connsiteX203" fmla="*/ 224622 w 3820788"/>
              <a:gd name="connsiteY203" fmla="*/ 2800477 h 3817838"/>
              <a:gd name="connsiteX204" fmla="*/ 235795 w 3820788"/>
              <a:gd name="connsiteY204" fmla="*/ 2731177 h 3817838"/>
              <a:gd name="connsiteX205" fmla="*/ 252274 w 3820788"/>
              <a:gd name="connsiteY205" fmla="*/ 2668990 h 3817838"/>
              <a:gd name="connsiteX206" fmla="*/ 84377 w 3820788"/>
              <a:gd name="connsiteY206" fmla="*/ 2574919 h 3817838"/>
              <a:gd name="connsiteX207" fmla="*/ 65064 w 3820788"/>
              <a:gd name="connsiteY207" fmla="*/ 2506383 h 3817838"/>
              <a:gd name="connsiteX208" fmla="*/ 163504 w 3820788"/>
              <a:gd name="connsiteY208" fmla="*/ 2330689 h 3817838"/>
              <a:gd name="connsiteX209" fmla="*/ 232039 w 3820788"/>
              <a:gd name="connsiteY209" fmla="*/ 2311375 h 3817838"/>
              <a:gd name="connsiteX210" fmla="*/ 399936 w 3820788"/>
              <a:gd name="connsiteY210" fmla="*/ 2405447 h 3817838"/>
              <a:gd name="connsiteX211" fmla="*/ 444368 w 3820788"/>
              <a:gd name="connsiteY211" fmla="*/ 2358920 h 3817838"/>
              <a:gd name="connsiteX212" fmla="*/ 497636 w 3820788"/>
              <a:gd name="connsiteY212" fmla="*/ 2313207 h 3817838"/>
              <a:gd name="connsiteX213" fmla="*/ 602554 w 3820788"/>
              <a:gd name="connsiteY213" fmla="*/ 2247019 h 3817838"/>
              <a:gd name="connsiteX214" fmla="*/ 550066 w 3820788"/>
              <a:gd name="connsiteY214" fmla="*/ 2060766 h 3817838"/>
              <a:gd name="connsiteX215" fmla="*/ 584871 w 3820788"/>
              <a:gd name="connsiteY215" fmla="*/ 1998647 h 3817838"/>
              <a:gd name="connsiteX216" fmla="*/ 778714 w 3820788"/>
              <a:gd name="connsiteY216" fmla="*/ 1944021 h 3817838"/>
              <a:gd name="connsiteX217" fmla="*/ 798651 w 3820788"/>
              <a:gd name="connsiteY217" fmla="*/ 1942514 h 3817838"/>
              <a:gd name="connsiteX218" fmla="*/ 1764746 w 3820788"/>
              <a:gd name="connsiteY218" fmla="*/ 640080 h 3817838"/>
              <a:gd name="connsiteX219" fmla="*/ 1261826 w 3820788"/>
              <a:gd name="connsiteY219" fmla="*/ 1143000 h 3817838"/>
              <a:gd name="connsiteX220" fmla="*/ 1764746 w 3820788"/>
              <a:gd name="connsiteY220" fmla="*/ 1645920 h 3817838"/>
              <a:gd name="connsiteX221" fmla="*/ 2267666 w 3820788"/>
              <a:gd name="connsiteY221" fmla="*/ 1143000 h 3817838"/>
              <a:gd name="connsiteX222" fmla="*/ 1764746 w 3820788"/>
              <a:gd name="connsiteY222" fmla="*/ 640080 h 3817838"/>
              <a:gd name="connsiteX223" fmla="*/ 1642827 w 3820788"/>
              <a:gd name="connsiteY223" fmla="*/ 0 h 3817838"/>
              <a:gd name="connsiteX224" fmla="*/ 1886665 w 3820788"/>
              <a:gd name="connsiteY224" fmla="*/ 0 h 3817838"/>
              <a:gd name="connsiteX225" fmla="*/ 1947626 w 3820788"/>
              <a:gd name="connsiteY225" fmla="*/ 60961 h 3817838"/>
              <a:gd name="connsiteX226" fmla="*/ 1947626 w 3820788"/>
              <a:gd name="connsiteY226" fmla="*/ 293977 h 3817838"/>
              <a:gd name="connsiteX227" fmla="*/ 2023065 w 3820788"/>
              <a:gd name="connsiteY227" fmla="*/ 313374 h 3817838"/>
              <a:gd name="connsiteX228" fmla="*/ 2102876 w 3820788"/>
              <a:gd name="connsiteY228" fmla="*/ 342585 h 3817838"/>
              <a:gd name="connsiteX229" fmla="*/ 2234880 w 3820788"/>
              <a:gd name="connsiteY229" fmla="*/ 414235 h 3817838"/>
              <a:gd name="connsiteX230" fmla="*/ 2400547 w 3820788"/>
              <a:gd name="connsiteY230" fmla="*/ 248567 h 3817838"/>
              <a:gd name="connsiteX231" fmla="*/ 2443653 w 3820788"/>
              <a:gd name="connsiteY231" fmla="*/ 230712 h 3817838"/>
              <a:gd name="connsiteX232" fmla="*/ 2486759 w 3820788"/>
              <a:gd name="connsiteY232" fmla="*/ 248567 h 3817838"/>
              <a:gd name="connsiteX233" fmla="*/ 2659179 w 3820788"/>
              <a:gd name="connsiteY233" fmla="*/ 420987 h 3817838"/>
              <a:gd name="connsiteX234" fmla="*/ 2659179 w 3820788"/>
              <a:gd name="connsiteY234" fmla="*/ 507198 h 3817838"/>
              <a:gd name="connsiteX235" fmla="*/ 2493512 w 3820788"/>
              <a:gd name="connsiteY235" fmla="*/ 672866 h 3817838"/>
              <a:gd name="connsiteX236" fmla="*/ 2565161 w 3820788"/>
              <a:gd name="connsiteY236" fmla="*/ 804871 h 3817838"/>
              <a:gd name="connsiteX237" fmla="*/ 2594372 w 3820788"/>
              <a:gd name="connsiteY237" fmla="*/ 884681 h 3817838"/>
              <a:gd name="connsiteX238" fmla="*/ 2613770 w 3820788"/>
              <a:gd name="connsiteY238" fmla="*/ 960121 h 3817838"/>
              <a:gd name="connsiteX239" fmla="*/ 2846785 w 3820788"/>
              <a:gd name="connsiteY239" fmla="*/ 960121 h 3817838"/>
              <a:gd name="connsiteX240" fmla="*/ 2907746 w 3820788"/>
              <a:gd name="connsiteY240" fmla="*/ 1021082 h 3817838"/>
              <a:gd name="connsiteX241" fmla="*/ 2907746 w 3820788"/>
              <a:gd name="connsiteY241" fmla="*/ 1264920 h 3817838"/>
              <a:gd name="connsiteX242" fmla="*/ 2846785 w 3820788"/>
              <a:gd name="connsiteY242" fmla="*/ 1325881 h 3817838"/>
              <a:gd name="connsiteX243" fmla="*/ 2613769 w 3820788"/>
              <a:gd name="connsiteY243" fmla="*/ 1325881 h 3817838"/>
              <a:gd name="connsiteX244" fmla="*/ 2594372 w 3820788"/>
              <a:gd name="connsiteY244" fmla="*/ 1401319 h 3817838"/>
              <a:gd name="connsiteX245" fmla="*/ 2565161 w 3820788"/>
              <a:gd name="connsiteY245" fmla="*/ 1481130 h 3817838"/>
              <a:gd name="connsiteX246" fmla="*/ 2493511 w 3820788"/>
              <a:gd name="connsiteY246" fmla="*/ 1613135 h 3817838"/>
              <a:gd name="connsiteX247" fmla="*/ 2659178 w 3820788"/>
              <a:gd name="connsiteY247" fmla="*/ 1778802 h 3817838"/>
              <a:gd name="connsiteX248" fmla="*/ 2659178 w 3820788"/>
              <a:gd name="connsiteY248" fmla="*/ 1865014 h 3817838"/>
              <a:gd name="connsiteX249" fmla="*/ 2486759 w 3820788"/>
              <a:gd name="connsiteY249" fmla="*/ 2037434 h 3817838"/>
              <a:gd name="connsiteX250" fmla="*/ 2400547 w 3820788"/>
              <a:gd name="connsiteY250" fmla="*/ 2037434 h 3817838"/>
              <a:gd name="connsiteX251" fmla="*/ 2234879 w 3820788"/>
              <a:gd name="connsiteY251" fmla="*/ 1871766 h 3817838"/>
              <a:gd name="connsiteX252" fmla="*/ 2102876 w 3820788"/>
              <a:gd name="connsiteY252" fmla="*/ 1943415 h 3817838"/>
              <a:gd name="connsiteX253" fmla="*/ 2023065 w 3820788"/>
              <a:gd name="connsiteY253" fmla="*/ 1972626 h 3817838"/>
              <a:gd name="connsiteX254" fmla="*/ 1947626 w 3820788"/>
              <a:gd name="connsiteY254" fmla="*/ 1992023 h 3817838"/>
              <a:gd name="connsiteX255" fmla="*/ 1947626 w 3820788"/>
              <a:gd name="connsiteY255" fmla="*/ 2225039 h 3817838"/>
              <a:gd name="connsiteX256" fmla="*/ 1886665 w 3820788"/>
              <a:gd name="connsiteY256" fmla="*/ 2286000 h 3817838"/>
              <a:gd name="connsiteX257" fmla="*/ 1642827 w 3820788"/>
              <a:gd name="connsiteY257" fmla="*/ 2286000 h 3817838"/>
              <a:gd name="connsiteX258" fmla="*/ 1581866 w 3820788"/>
              <a:gd name="connsiteY258" fmla="*/ 2225039 h 3817838"/>
              <a:gd name="connsiteX259" fmla="*/ 1581866 w 3820788"/>
              <a:gd name="connsiteY259" fmla="*/ 1992023 h 3817838"/>
              <a:gd name="connsiteX260" fmla="*/ 1506427 w 3820788"/>
              <a:gd name="connsiteY260" fmla="*/ 1972626 h 3817838"/>
              <a:gd name="connsiteX261" fmla="*/ 1426617 w 3820788"/>
              <a:gd name="connsiteY261" fmla="*/ 1943415 h 3817838"/>
              <a:gd name="connsiteX262" fmla="*/ 1294613 w 3820788"/>
              <a:gd name="connsiteY262" fmla="*/ 1871766 h 3817838"/>
              <a:gd name="connsiteX263" fmla="*/ 1128945 w 3820788"/>
              <a:gd name="connsiteY263" fmla="*/ 2037433 h 3817838"/>
              <a:gd name="connsiteX264" fmla="*/ 1042733 w 3820788"/>
              <a:gd name="connsiteY264" fmla="*/ 2037433 h 3817838"/>
              <a:gd name="connsiteX265" fmla="*/ 870313 w 3820788"/>
              <a:gd name="connsiteY265" fmla="*/ 1865013 h 3817838"/>
              <a:gd name="connsiteX266" fmla="*/ 870313 w 3820788"/>
              <a:gd name="connsiteY266" fmla="*/ 1778802 h 3817838"/>
              <a:gd name="connsiteX267" fmla="*/ 1035981 w 3820788"/>
              <a:gd name="connsiteY267" fmla="*/ 1613134 h 3817838"/>
              <a:gd name="connsiteX268" fmla="*/ 964331 w 3820788"/>
              <a:gd name="connsiteY268" fmla="*/ 1481130 h 3817838"/>
              <a:gd name="connsiteX269" fmla="*/ 935120 w 3820788"/>
              <a:gd name="connsiteY269" fmla="*/ 1401319 h 3817838"/>
              <a:gd name="connsiteX270" fmla="*/ 915723 w 3820788"/>
              <a:gd name="connsiteY270" fmla="*/ 1325881 h 3817838"/>
              <a:gd name="connsiteX271" fmla="*/ 682707 w 3820788"/>
              <a:gd name="connsiteY271" fmla="*/ 1325881 h 3817838"/>
              <a:gd name="connsiteX272" fmla="*/ 621746 w 3820788"/>
              <a:gd name="connsiteY272" fmla="*/ 1264920 h 3817838"/>
              <a:gd name="connsiteX273" fmla="*/ 621746 w 3820788"/>
              <a:gd name="connsiteY273" fmla="*/ 1021082 h 3817838"/>
              <a:gd name="connsiteX274" fmla="*/ 682707 w 3820788"/>
              <a:gd name="connsiteY274" fmla="*/ 960121 h 3817838"/>
              <a:gd name="connsiteX275" fmla="*/ 915723 w 3820788"/>
              <a:gd name="connsiteY275" fmla="*/ 960121 h 3817838"/>
              <a:gd name="connsiteX276" fmla="*/ 935120 w 3820788"/>
              <a:gd name="connsiteY276" fmla="*/ 884681 h 3817838"/>
              <a:gd name="connsiteX277" fmla="*/ 964331 w 3820788"/>
              <a:gd name="connsiteY277" fmla="*/ 804871 h 3817838"/>
              <a:gd name="connsiteX278" fmla="*/ 1035980 w 3820788"/>
              <a:gd name="connsiteY278" fmla="*/ 672867 h 3817838"/>
              <a:gd name="connsiteX279" fmla="*/ 870312 w 3820788"/>
              <a:gd name="connsiteY279" fmla="*/ 507199 h 3817838"/>
              <a:gd name="connsiteX280" fmla="*/ 870312 w 3820788"/>
              <a:gd name="connsiteY280" fmla="*/ 420987 h 3817838"/>
              <a:gd name="connsiteX281" fmla="*/ 1042732 w 3820788"/>
              <a:gd name="connsiteY281" fmla="*/ 248568 h 3817838"/>
              <a:gd name="connsiteX282" fmla="*/ 1128944 w 3820788"/>
              <a:gd name="connsiteY282" fmla="*/ 248568 h 3817838"/>
              <a:gd name="connsiteX283" fmla="*/ 1294611 w 3820788"/>
              <a:gd name="connsiteY283" fmla="*/ 414235 h 3817838"/>
              <a:gd name="connsiteX284" fmla="*/ 1426617 w 3820788"/>
              <a:gd name="connsiteY284" fmla="*/ 342585 h 3817838"/>
              <a:gd name="connsiteX285" fmla="*/ 1506427 w 3820788"/>
              <a:gd name="connsiteY285" fmla="*/ 313374 h 3817838"/>
              <a:gd name="connsiteX286" fmla="*/ 1581866 w 3820788"/>
              <a:gd name="connsiteY286" fmla="*/ 293977 h 3817838"/>
              <a:gd name="connsiteX287" fmla="*/ 1581866 w 3820788"/>
              <a:gd name="connsiteY287" fmla="*/ 60961 h 3817838"/>
              <a:gd name="connsiteX288" fmla="*/ 1642827 w 3820788"/>
              <a:gd name="connsiteY288" fmla="*/ 0 h 381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3820788" h="3817838">
                <a:moveTo>
                  <a:pt x="2394511" y="2792708"/>
                </a:moveTo>
                <a:cubicBezTo>
                  <a:pt x="2336632" y="2793575"/>
                  <a:pt x="2278382" y="2811142"/>
                  <a:pt x="2227334" y="2846755"/>
                </a:cubicBezTo>
                <a:cubicBezTo>
                  <a:pt x="2091206" y="2941724"/>
                  <a:pt x="2057840" y="3129064"/>
                  <a:pt x="2152809" y="3265192"/>
                </a:cubicBezTo>
                <a:cubicBezTo>
                  <a:pt x="2247777" y="3401321"/>
                  <a:pt x="2435118" y="3434686"/>
                  <a:pt x="2571246" y="3339718"/>
                </a:cubicBezTo>
                <a:cubicBezTo>
                  <a:pt x="2707375" y="3244750"/>
                  <a:pt x="2740740" y="3057408"/>
                  <a:pt x="2645772" y="2921280"/>
                </a:cubicBezTo>
                <a:cubicBezTo>
                  <a:pt x="2586417" y="2836201"/>
                  <a:pt x="2490978" y="2791262"/>
                  <a:pt x="2394511" y="2792708"/>
                </a:cubicBezTo>
                <a:close/>
                <a:moveTo>
                  <a:pt x="3424571" y="2725682"/>
                </a:moveTo>
                <a:cubicBezTo>
                  <a:pt x="3406618" y="2723343"/>
                  <a:pt x="3388012" y="2723635"/>
                  <a:pt x="3369236" y="2726896"/>
                </a:cubicBezTo>
                <a:cubicBezTo>
                  <a:pt x="3269094" y="2744289"/>
                  <a:pt x="3202015" y="2839569"/>
                  <a:pt x="3219408" y="2939710"/>
                </a:cubicBezTo>
                <a:cubicBezTo>
                  <a:pt x="3236801" y="3039850"/>
                  <a:pt x="3332082" y="3106930"/>
                  <a:pt x="3432223" y="3089537"/>
                </a:cubicBezTo>
                <a:cubicBezTo>
                  <a:pt x="3532363" y="3072144"/>
                  <a:pt x="3599443" y="2976863"/>
                  <a:pt x="3582050" y="2876723"/>
                </a:cubicBezTo>
                <a:cubicBezTo>
                  <a:pt x="3571179" y="2814135"/>
                  <a:pt x="3529884" y="2764462"/>
                  <a:pt x="3475992" y="2740254"/>
                </a:cubicBezTo>
                <a:cubicBezTo>
                  <a:pt x="3459825" y="2732992"/>
                  <a:pt x="3442524" y="2728022"/>
                  <a:pt x="3424571" y="2725682"/>
                </a:cubicBezTo>
                <a:close/>
                <a:moveTo>
                  <a:pt x="3373109" y="2488489"/>
                </a:moveTo>
                <a:cubicBezTo>
                  <a:pt x="3385248" y="2486380"/>
                  <a:pt x="3396797" y="2494511"/>
                  <a:pt x="3398905" y="2506650"/>
                </a:cubicBezTo>
                <a:lnTo>
                  <a:pt x="3413497" y="2590660"/>
                </a:lnTo>
                <a:lnTo>
                  <a:pt x="3441910" y="2592930"/>
                </a:lnTo>
                <a:cubicBezTo>
                  <a:pt x="3452247" y="2594277"/>
                  <a:pt x="3462459" y="2596129"/>
                  <a:pt x="3472514" y="2598464"/>
                </a:cubicBezTo>
                <a:lnTo>
                  <a:pt x="3524593" y="2616030"/>
                </a:lnTo>
                <a:lnTo>
                  <a:pt x="3573948" y="2545926"/>
                </a:lnTo>
                <a:cubicBezTo>
                  <a:pt x="3577494" y="2540890"/>
                  <a:pt x="3582746" y="2537767"/>
                  <a:pt x="3588371" y="2536789"/>
                </a:cubicBezTo>
                <a:cubicBezTo>
                  <a:pt x="3593996" y="2535812"/>
                  <a:pt x="3599994" y="2536982"/>
                  <a:pt x="3605031" y="2540528"/>
                </a:cubicBezTo>
                <a:lnTo>
                  <a:pt x="3677991" y="2591894"/>
                </a:lnTo>
                <a:cubicBezTo>
                  <a:pt x="3688065" y="2598986"/>
                  <a:pt x="3690482" y="2612903"/>
                  <a:pt x="3683390" y="2622976"/>
                </a:cubicBezTo>
                <a:lnTo>
                  <a:pt x="3634035" y="2693080"/>
                </a:lnTo>
                <a:lnTo>
                  <a:pt x="3668134" y="2736186"/>
                </a:lnTo>
                <a:cubicBezTo>
                  <a:pt x="3673722" y="2744865"/>
                  <a:pt x="3678909" y="2753854"/>
                  <a:pt x="3683663" y="2763131"/>
                </a:cubicBezTo>
                <a:lnTo>
                  <a:pt x="3695381" y="2789115"/>
                </a:lnTo>
                <a:lnTo>
                  <a:pt x="3779391" y="2774524"/>
                </a:lnTo>
                <a:cubicBezTo>
                  <a:pt x="3791530" y="2772415"/>
                  <a:pt x="3803079" y="2780547"/>
                  <a:pt x="3805187" y="2792685"/>
                </a:cubicBezTo>
                <a:lnTo>
                  <a:pt x="3820456" y="2880597"/>
                </a:lnTo>
                <a:cubicBezTo>
                  <a:pt x="3822564" y="2892736"/>
                  <a:pt x="3814433" y="2904285"/>
                  <a:pt x="3802295" y="2906393"/>
                </a:cubicBezTo>
                <a:lnTo>
                  <a:pt x="3718284" y="2920985"/>
                </a:lnTo>
                <a:lnTo>
                  <a:pt x="3716015" y="2949398"/>
                </a:lnTo>
                <a:cubicBezTo>
                  <a:pt x="3714669" y="2959734"/>
                  <a:pt x="3712816" y="2969946"/>
                  <a:pt x="3710481" y="2980002"/>
                </a:cubicBezTo>
                <a:lnTo>
                  <a:pt x="3692915" y="3032081"/>
                </a:lnTo>
                <a:lnTo>
                  <a:pt x="3763019" y="3081435"/>
                </a:lnTo>
                <a:cubicBezTo>
                  <a:pt x="3773092" y="3088528"/>
                  <a:pt x="3775509" y="3102444"/>
                  <a:pt x="3768417" y="3112518"/>
                </a:cubicBezTo>
                <a:lnTo>
                  <a:pt x="3717051" y="3185479"/>
                </a:lnTo>
                <a:cubicBezTo>
                  <a:pt x="3709959" y="3195552"/>
                  <a:pt x="3696043" y="3197970"/>
                  <a:pt x="3685969" y="3190877"/>
                </a:cubicBezTo>
                <a:lnTo>
                  <a:pt x="3615865" y="3141522"/>
                </a:lnTo>
                <a:lnTo>
                  <a:pt x="3572760" y="3175621"/>
                </a:lnTo>
                <a:cubicBezTo>
                  <a:pt x="3564081" y="3181210"/>
                  <a:pt x="3555091" y="3186396"/>
                  <a:pt x="3545815" y="3191150"/>
                </a:cubicBezTo>
                <a:lnTo>
                  <a:pt x="3519831" y="3202867"/>
                </a:lnTo>
                <a:lnTo>
                  <a:pt x="3534422" y="3286878"/>
                </a:lnTo>
                <a:cubicBezTo>
                  <a:pt x="3536531" y="3299016"/>
                  <a:pt x="3528400" y="3310565"/>
                  <a:pt x="3516261" y="3312674"/>
                </a:cubicBezTo>
                <a:lnTo>
                  <a:pt x="3428349" y="3327943"/>
                </a:lnTo>
                <a:cubicBezTo>
                  <a:pt x="3416210" y="3330052"/>
                  <a:pt x="3404661" y="3321921"/>
                  <a:pt x="3402553" y="3309782"/>
                </a:cubicBezTo>
                <a:lnTo>
                  <a:pt x="3387961" y="3225772"/>
                </a:lnTo>
                <a:lnTo>
                  <a:pt x="3359548" y="3223502"/>
                </a:lnTo>
                <a:cubicBezTo>
                  <a:pt x="3349211" y="3222156"/>
                  <a:pt x="3339000" y="3220304"/>
                  <a:pt x="3328944" y="3217968"/>
                </a:cubicBezTo>
                <a:lnTo>
                  <a:pt x="3276865" y="3200403"/>
                </a:lnTo>
                <a:lnTo>
                  <a:pt x="3227510" y="3270506"/>
                </a:lnTo>
                <a:cubicBezTo>
                  <a:pt x="3220417" y="3280580"/>
                  <a:pt x="3206502" y="3282997"/>
                  <a:pt x="3196427" y="3275904"/>
                </a:cubicBezTo>
                <a:lnTo>
                  <a:pt x="3123467" y="3224538"/>
                </a:lnTo>
                <a:cubicBezTo>
                  <a:pt x="3113392" y="3217446"/>
                  <a:pt x="3110976" y="3203529"/>
                  <a:pt x="3118068" y="3193456"/>
                </a:cubicBezTo>
                <a:lnTo>
                  <a:pt x="3167423" y="3123352"/>
                </a:lnTo>
                <a:lnTo>
                  <a:pt x="3133324" y="3080247"/>
                </a:lnTo>
                <a:cubicBezTo>
                  <a:pt x="3127735" y="3071568"/>
                  <a:pt x="3122549" y="3062579"/>
                  <a:pt x="3117795" y="3053302"/>
                </a:cubicBezTo>
                <a:lnTo>
                  <a:pt x="3106078" y="3027318"/>
                </a:lnTo>
                <a:lnTo>
                  <a:pt x="3022067" y="3041909"/>
                </a:lnTo>
                <a:cubicBezTo>
                  <a:pt x="3009929" y="3044018"/>
                  <a:pt x="2998379" y="3035887"/>
                  <a:pt x="2996271" y="3023748"/>
                </a:cubicBezTo>
                <a:lnTo>
                  <a:pt x="2981002" y="2935836"/>
                </a:lnTo>
                <a:cubicBezTo>
                  <a:pt x="2978893" y="2923698"/>
                  <a:pt x="2987025" y="2912149"/>
                  <a:pt x="2999163" y="2910040"/>
                </a:cubicBezTo>
                <a:lnTo>
                  <a:pt x="3083173" y="2895448"/>
                </a:lnTo>
                <a:lnTo>
                  <a:pt x="3085442" y="2867035"/>
                </a:lnTo>
                <a:cubicBezTo>
                  <a:pt x="3086790" y="2856699"/>
                  <a:pt x="3088642" y="2846486"/>
                  <a:pt x="3090977" y="2836431"/>
                </a:cubicBezTo>
                <a:lnTo>
                  <a:pt x="3108542" y="2784353"/>
                </a:lnTo>
                <a:lnTo>
                  <a:pt x="3038439" y="2734998"/>
                </a:lnTo>
                <a:cubicBezTo>
                  <a:pt x="3028365" y="2727905"/>
                  <a:pt x="3025948" y="2713989"/>
                  <a:pt x="3033040" y="2703915"/>
                </a:cubicBezTo>
                <a:lnTo>
                  <a:pt x="3084407" y="2630955"/>
                </a:lnTo>
                <a:cubicBezTo>
                  <a:pt x="3091499" y="2620880"/>
                  <a:pt x="3105415" y="2618463"/>
                  <a:pt x="3115489" y="2625556"/>
                </a:cubicBezTo>
                <a:lnTo>
                  <a:pt x="3185592" y="2674911"/>
                </a:lnTo>
                <a:lnTo>
                  <a:pt x="3228698" y="2640812"/>
                </a:lnTo>
                <a:cubicBezTo>
                  <a:pt x="3237378" y="2635224"/>
                  <a:pt x="3246366" y="2630037"/>
                  <a:pt x="3255643" y="2625282"/>
                </a:cubicBezTo>
                <a:lnTo>
                  <a:pt x="3281627" y="2613565"/>
                </a:lnTo>
                <a:lnTo>
                  <a:pt x="3267035" y="2529555"/>
                </a:lnTo>
                <a:cubicBezTo>
                  <a:pt x="3264927" y="2517416"/>
                  <a:pt x="3273058" y="2505867"/>
                  <a:pt x="3285196" y="2503758"/>
                </a:cubicBezTo>
                <a:close/>
                <a:moveTo>
                  <a:pt x="963768" y="2465317"/>
                </a:moveTo>
                <a:cubicBezTo>
                  <a:pt x="943649" y="2464075"/>
                  <a:pt x="923544" y="2464309"/>
                  <a:pt x="903612" y="2465976"/>
                </a:cubicBezTo>
                <a:cubicBezTo>
                  <a:pt x="770734" y="2477089"/>
                  <a:pt x="645569" y="2551861"/>
                  <a:pt x="575485" y="2676944"/>
                </a:cubicBezTo>
                <a:cubicBezTo>
                  <a:pt x="463352" y="2877077"/>
                  <a:pt x="534690" y="3130218"/>
                  <a:pt x="734823" y="3242352"/>
                </a:cubicBezTo>
                <a:cubicBezTo>
                  <a:pt x="934956" y="3354485"/>
                  <a:pt x="1188097" y="3283147"/>
                  <a:pt x="1300231" y="3083015"/>
                </a:cubicBezTo>
                <a:cubicBezTo>
                  <a:pt x="1412364" y="2882882"/>
                  <a:pt x="1341026" y="2629740"/>
                  <a:pt x="1140893" y="2517607"/>
                </a:cubicBezTo>
                <a:cubicBezTo>
                  <a:pt x="1084607" y="2486070"/>
                  <a:pt x="1024126" y="2469045"/>
                  <a:pt x="963768" y="2465317"/>
                </a:cubicBezTo>
                <a:close/>
                <a:moveTo>
                  <a:pt x="2447330" y="2408006"/>
                </a:moveTo>
                <a:lnTo>
                  <a:pt x="2590785" y="2433557"/>
                </a:lnTo>
                <a:cubicBezTo>
                  <a:pt x="2610593" y="2437084"/>
                  <a:pt x="2623791" y="2456002"/>
                  <a:pt x="2620262" y="2475809"/>
                </a:cubicBezTo>
                <a:lnTo>
                  <a:pt x="2595713" y="2613647"/>
                </a:lnTo>
                <a:lnTo>
                  <a:pt x="2675963" y="2653845"/>
                </a:lnTo>
                <a:cubicBezTo>
                  <a:pt x="2690233" y="2662821"/>
                  <a:pt x="2704121" y="2672534"/>
                  <a:pt x="2717568" y="2682972"/>
                </a:cubicBezTo>
                <a:lnTo>
                  <a:pt x="2752869" y="2713313"/>
                </a:lnTo>
                <a:lnTo>
                  <a:pt x="2867069" y="2633642"/>
                </a:lnTo>
                <a:cubicBezTo>
                  <a:pt x="2883571" y="2622130"/>
                  <a:pt x="2906279" y="2626175"/>
                  <a:pt x="2917790" y="2642675"/>
                </a:cubicBezTo>
                <a:lnTo>
                  <a:pt x="3001162" y="2762180"/>
                </a:lnTo>
                <a:cubicBezTo>
                  <a:pt x="3012673" y="2778681"/>
                  <a:pt x="3008629" y="2801390"/>
                  <a:pt x="2992129" y="2812901"/>
                </a:cubicBezTo>
                <a:lnTo>
                  <a:pt x="2877927" y="2892573"/>
                </a:lnTo>
                <a:lnTo>
                  <a:pt x="2894214" y="2936177"/>
                </a:lnTo>
                <a:cubicBezTo>
                  <a:pt x="2899369" y="2952400"/>
                  <a:pt x="2903689" y="2968789"/>
                  <a:pt x="2907186" y="2985281"/>
                </a:cubicBezTo>
                <a:lnTo>
                  <a:pt x="2917205" y="3074474"/>
                </a:lnTo>
                <a:lnTo>
                  <a:pt x="3055043" y="3099023"/>
                </a:lnTo>
                <a:cubicBezTo>
                  <a:pt x="3074851" y="3102552"/>
                  <a:pt x="3088048" y="3121468"/>
                  <a:pt x="3084520" y="3141277"/>
                </a:cubicBezTo>
                <a:lnTo>
                  <a:pt x="3058970" y="3284732"/>
                </a:lnTo>
                <a:cubicBezTo>
                  <a:pt x="3055442" y="3304540"/>
                  <a:pt x="3036526" y="3317738"/>
                  <a:pt x="3016717" y="3314209"/>
                </a:cubicBezTo>
                <a:lnTo>
                  <a:pt x="2878879" y="3289659"/>
                </a:lnTo>
                <a:lnTo>
                  <a:pt x="2838682" y="3369909"/>
                </a:lnTo>
                <a:cubicBezTo>
                  <a:pt x="2829706" y="3384179"/>
                  <a:pt x="2819993" y="3398067"/>
                  <a:pt x="2809555" y="3411514"/>
                </a:cubicBezTo>
                <a:lnTo>
                  <a:pt x="2779214" y="3446814"/>
                </a:lnTo>
                <a:lnTo>
                  <a:pt x="2858886" y="3561015"/>
                </a:lnTo>
                <a:cubicBezTo>
                  <a:pt x="2870398" y="3577516"/>
                  <a:pt x="2866353" y="3600224"/>
                  <a:pt x="2849852" y="3611736"/>
                </a:cubicBezTo>
                <a:lnTo>
                  <a:pt x="2730347" y="3695107"/>
                </a:lnTo>
                <a:cubicBezTo>
                  <a:pt x="2713846" y="3706619"/>
                  <a:pt x="2691138" y="3702575"/>
                  <a:pt x="2679627" y="3686074"/>
                </a:cubicBezTo>
                <a:lnTo>
                  <a:pt x="2599955" y="3571873"/>
                </a:lnTo>
                <a:lnTo>
                  <a:pt x="2556349" y="3588160"/>
                </a:lnTo>
                <a:cubicBezTo>
                  <a:pt x="2540126" y="3593315"/>
                  <a:pt x="2523738" y="3597635"/>
                  <a:pt x="2507247" y="3601132"/>
                </a:cubicBezTo>
                <a:lnTo>
                  <a:pt x="2418054" y="3611151"/>
                </a:lnTo>
                <a:lnTo>
                  <a:pt x="2393503" y="3748989"/>
                </a:lnTo>
                <a:cubicBezTo>
                  <a:pt x="2389976" y="3768797"/>
                  <a:pt x="2371059" y="3781994"/>
                  <a:pt x="2351251" y="3778466"/>
                </a:cubicBezTo>
                <a:lnTo>
                  <a:pt x="2207795" y="3752916"/>
                </a:lnTo>
                <a:cubicBezTo>
                  <a:pt x="2187987" y="3749388"/>
                  <a:pt x="2174790" y="3730471"/>
                  <a:pt x="2178318" y="3710663"/>
                </a:cubicBezTo>
                <a:lnTo>
                  <a:pt x="2202867" y="3572825"/>
                </a:lnTo>
                <a:lnTo>
                  <a:pt x="2122617" y="3532628"/>
                </a:lnTo>
                <a:cubicBezTo>
                  <a:pt x="2108348" y="3523652"/>
                  <a:pt x="2094460" y="3513939"/>
                  <a:pt x="2081013" y="3503501"/>
                </a:cubicBezTo>
                <a:lnTo>
                  <a:pt x="2045713" y="3473161"/>
                </a:lnTo>
                <a:lnTo>
                  <a:pt x="1931511" y="3552832"/>
                </a:lnTo>
                <a:cubicBezTo>
                  <a:pt x="1915011" y="3564344"/>
                  <a:pt x="1892303" y="3560300"/>
                  <a:pt x="1880791" y="3543798"/>
                </a:cubicBezTo>
                <a:lnTo>
                  <a:pt x="1797419" y="3424293"/>
                </a:lnTo>
                <a:cubicBezTo>
                  <a:pt x="1785907" y="3407793"/>
                  <a:pt x="1789952" y="3385085"/>
                  <a:pt x="1806453" y="3373573"/>
                </a:cubicBezTo>
                <a:lnTo>
                  <a:pt x="1920654" y="3293901"/>
                </a:lnTo>
                <a:lnTo>
                  <a:pt x="1904366" y="3250296"/>
                </a:lnTo>
                <a:cubicBezTo>
                  <a:pt x="1899213" y="3234072"/>
                  <a:pt x="1894892" y="3217683"/>
                  <a:pt x="1891394" y="3201193"/>
                </a:cubicBezTo>
                <a:lnTo>
                  <a:pt x="1881375" y="3112000"/>
                </a:lnTo>
                <a:lnTo>
                  <a:pt x="1743537" y="3087450"/>
                </a:lnTo>
                <a:cubicBezTo>
                  <a:pt x="1723730" y="3083923"/>
                  <a:pt x="1710533" y="3065005"/>
                  <a:pt x="1714060" y="3045198"/>
                </a:cubicBezTo>
                <a:lnTo>
                  <a:pt x="1739611" y="2901742"/>
                </a:lnTo>
                <a:cubicBezTo>
                  <a:pt x="1743138" y="2881934"/>
                  <a:pt x="1762055" y="2868737"/>
                  <a:pt x="1781863" y="2872265"/>
                </a:cubicBezTo>
                <a:lnTo>
                  <a:pt x="1919701" y="2896814"/>
                </a:lnTo>
                <a:lnTo>
                  <a:pt x="1959898" y="2816564"/>
                </a:lnTo>
                <a:cubicBezTo>
                  <a:pt x="1968875" y="2802295"/>
                  <a:pt x="1978588" y="2788406"/>
                  <a:pt x="1989025" y="2774960"/>
                </a:cubicBezTo>
                <a:lnTo>
                  <a:pt x="2019367" y="2739659"/>
                </a:lnTo>
                <a:lnTo>
                  <a:pt x="1939695" y="2625458"/>
                </a:lnTo>
                <a:cubicBezTo>
                  <a:pt x="1928183" y="2608957"/>
                  <a:pt x="1932228" y="2586249"/>
                  <a:pt x="1948728" y="2574738"/>
                </a:cubicBezTo>
                <a:lnTo>
                  <a:pt x="2068233" y="2491365"/>
                </a:lnTo>
                <a:cubicBezTo>
                  <a:pt x="2084734" y="2479853"/>
                  <a:pt x="2107443" y="2483897"/>
                  <a:pt x="2118954" y="2500399"/>
                </a:cubicBezTo>
                <a:lnTo>
                  <a:pt x="2198626" y="2614600"/>
                </a:lnTo>
                <a:lnTo>
                  <a:pt x="2242230" y="2598313"/>
                </a:lnTo>
                <a:cubicBezTo>
                  <a:pt x="2258454" y="2593159"/>
                  <a:pt x="2274843" y="2588839"/>
                  <a:pt x="2291334" y="2585340"/>
                </a:cubicBezTo>
                <a:lnTo>
                  <a:pt x="2380528" y="2575322"/>
                </a:lnTo>
                <a:lnTo>
                  <a:pt x="2405076" y="2437483"/>
                </a:lnTo>
                <a:cubicBezTo>
                  <a:pt x="2406840" y="2427581"/>
                  <a:pt x="2412452" y="2419329"/>
                  <a:pt x="2420097" y="2413994"/>
                </a:cubicBezTo>
                <a:cubicBezTo>
                  <a:pt x="2427744" y="2408660"/>
                  <a:pt x="2437426" y="2406243"/>
                  <a:pt x="2447330" y="2408006"/>
                </a:cubicBezTo>
                <a:close/>
                <a:moveTo>
                  <a:pt x="798651" y="1942514"/>
                </a:moveTo>
                <a:cubicBezTo>
                  <a:pt x="818118" y="1944969"/>
                  <a:pt x="835176" y="1958752"/>
                  <a:pt x="840833" y="1978826"/>
                </a:cubicBezTo>
                <a:lnTo>
                  <a:pt x="893320" y="2165078"/>
                </a:lnTo>
                <a:lnTo>
                  <a:pt x="1017362" y="2166744"/>
                </a:lnTo>
                <a:cubicBezTo>
                  <a:pt x="1040519" y="2169315"/>
                  <a:pt x="1063645" y="2173031"/>
                  <a:pt x="1086661" y="2177916"/>
                </a:cubicBezTo>
                <a:lnTo>
                  <a:pt x="1148848" y="2194396"/>
                </a:lnTo>
                <a:lnTo>
                  <a:pt x="1242919" y="2026499"/>
                </a:lnTo>
                <a:cubicBezTo>
                  <a:pt x="1256512" y="2002240"/>
                  <a:pt x="1287196" y="1993593"/>
                  <a:pt x="1311455" y="2007185"/>
                </a:cubicBezTo>
                <a:lnTo>
                  <a:pt x="1487149" y="2105625"/>
                </a:lnTo>
                <a:cubicBezTo>
                  <a:pt x="1511408" y="2119218"/>
                  <a:pt x="1520055" y="2149902"/>
                  <a:pt x="1506463" y="2174161"/>
                </a:cubicBezTo>
                <a:lnTo>
                  <a:pt x="1412392" y="2342058"/>
                </a:lnTo>
                <a:lnTo>
                  <a:pt x="1458917" y="2386490"/>
                </a:lnTo>
                <a:cubicBezTo>
                  <a:pt x="1475101" y="2403568"/>
                  <a:pt x="1490347" y="2421351"/>
                  <a:pt x="1504631" y="2439758"/>
                </a:cubicBezTo>
                <a:lnTo>
                  <a:pt x="1570819" y="2544676"/>
                </a:lnTo>
                <a:lnTo>
                  <a:pt x="1757070" y="2492188"/>
                </a:lnTo>
                <a:cubicBezTo>
                  <a:pt x="1770452" y="2488417"/>
                  <a:pt x="1784097" y="2490427"/>
                  <a:pt x="1795338" y="2496726"/>
                </a:cubicBezTo>
                <a:cubicBezTo>
                  <a:pt x="1806579" y="2503024"/>
                  <a:pt x="1815418" y="2513611"/>
                  <a:pt x="1819189" y="2526993"/>
                </a:cubicBezTo>
                <a:lnTo>
                  <a:pt x="1873816" y="2720836"/>
                </a:lnTo>
                <a:cubicBezTo>
                  <a:pt x="1881359" y="2747601"/>
                  <a:pt x="1865776" y="2775413"/>
                  <a:pt x="1839012" y="2782955"/>
                </a:cubicBezTo>
                <a:lnTo>
                  <a:pt x="1652760" y="2835443"/>
                </a:lnTo>
                <a:lnTo>
                  <a:pt x="1651094" y="2959483"/>
                </a:lnTo>
                <a:cubicBezTo>
                  <a:pt x="1648523" y="2982639"/>
                  <a:pt x="1644807" y="3005767"/>
                  <a:pt x="1639921" y="3028782"/>
                </a:cubicBezTo>
                <a:lnTo>
                  <a:pt x="1623442" y="3090970"/>
                </a:lnTo>
                <a:lnTo>
                  <a:pt x="1791338" y="3185041"/>
                </a:lnTo>
                <a:cubicBezTo>
                  <a:pt x="1815597" y="3198633"/>
                  <a:pt x="1824244" y="3229318"/>
                  <a:pt x="1810652" y="3253577"/>
                </a:cubicBezTo>
                <a:lnTo>
                  <a:pt x="1712211" y="3429271"/>
                </a:lnTo>
                <a:cubicBezTo>
                  <a:pt x="1698619" y="3453530"/>
                  <a:pt x="1667935" y="3462177"/>
                  <a:pt x="1643676" y="3448585"/>
                </a:cubicBezTo>
                <a:lnTo>
                  <a:pt x="1475779" y="3354513"/>
                </a:lnTo>
                <a:lnTo>
                  <a:pt x="1431348" y="3401038"/>
                </a:lnTo>
                <a:cubicBezTo>
                  <a:pt x="1414271" y="3417222"/>
                  <a:pt x="1396487" y="3432468"/>
                  <a:pt x="1378079" y="3446752"/>
                </a:cubicBezTo>
                <a:lnTo>
                  <a:pt x="1273161" y="3512941"/>
                </a:lnTo>
                <a:lnTo>
                  <a:pt x="1325648" y="3699192"/>
                </a:lnTo>
                <a:cubicBezTo>
                  <a:pt x="1333191" y="3725957"/>
                  <a:pt x="1317608" y="3753768"/>
                  <a:pt x="1290843" y="3761311"/>
                </a:cubicBezTo>
                <a:lnTo>
                  <a:pt x="1097001" y="3815938"/>
                </a:lnTo>
                <a:cubicBezTo>
                  <a:pt x="1070236" y="3823481"/>
                  <a:pt x="1042424" y="3807898"/>
                  <a:pt x="1034882" y="3781133"/>
                </a:cubicBezTo>
                <a:lnTo>
                  <a:pt x="982394" y="3594881"/>
                </a:lnTo>
                <a:lnTo>
                  <a:pt x="858356" y="3593215"/>
                </a:lnTo>
                <a:cubicBezTo>
                  <a:pt x="835198" y="3590644"/>
                  <a:pt x="812071" y="3586928"/>
                  <a:pt x="789056" y="3582042"/>
                </a:cubicBezTo>
                <a:lnTo>
                  <a:pt x="726868" y="3565563"/>
                </a:lnTo>
                <a:lnTo>
                  <a:pt x="632797" y="3733459"/>
                </a:lnTo>
                <a:cubicBezTo>
                  <a:pt x="619204" y="3757718"/>
                  <a:pt x="588520" y="3766365"/>
                  <a:pt x="564261" y="3752773"/>
                </a:cubicBezTo>
                <a:lnTo>
                  <a:pt x="388567" y="3654333"/>
                </a:lnTo>
                <a:cubicBezTo>
                  <a:pt x="364308" y="3640740"/>
                  <a:pt x="355661" y="3610056"/>
                  <a:pt x="369253" y="3585797"/>
                </a:cubicBezTo>
                <a:lnTo>
                  <a:pt x="463325" y="3417901"/>
                </a:lnTo>
                <a:lnTo>
                  <a:pt x="416799" y="3373469"/>
                </a:lnTo>
                <a:cubicBezTo>
                  <a:pt x="400615" y="3356392"/>
                  <a:pt x="385370" y="3338608"/>
                  <a:pt x="371086" y="3320201"/>
                </a:cubicBezTo>
                <a:lnTo>
                  <a:pt x="304898" y="3215283"/>
                </a:lnTo>
                <a:lnTo>
                  <a:pt x="118646" y="3267770"/>
                </a:lnTo>
                <a:cubicBezTo>
                  <a:pt x="91881" y="3275313"/>
                  <a:pt x="64069" y="3259730"/>
                  <a:pt x="56527" y="3232965"/>
                </a:cubicBezTo>
                <a:lnTo>
                  <a:pt x="1900" y="3039122"/>
                </a:lnTo>
                <a:cubicBezTo>
                  <a:pt x="-5643" y="3012358"/>
                  <a:pt x="9940" y="2984546"/>
                  <a:pt x="36704" y="2977004"/>
                </a:cubicBezTo>
                <a:lnTo>
                  <a:pt x="222957" y="2924516"/>
                </a:lnTo>
                <a:lnTo>
                  <a:pt x="224622" y="2800477"/>
                </a:lnTo>
                <a:cubicBezTo>
                  <a:pt x="227193" y="2777319"/>
                  <a:pt x="230910" y="2754192"/>
                  <a:pt x="235795" y="2731177"/>
                </a:cubicBezTo>
                <a:lnTo>
                  <a:pt x="252274" y="2668990"/>
                </a:lnTo>
                <a:lnTo>
                  <a:pt x="84377" y="2574919"/>
                </a:lnTo>
                <a:cubicBezTo>
                  <a:pt x="60118" y="2561327"/>
                  <a:pt x="51471" y="2530642"/>
                  <a:pt x="65064" y="2506383"/>
                </a:cubicBezTo>
                <a:lnTo>
                  <a:pt x="163504" y="2330689"/>
                </a:lnTo>
                <a:cubicBezTo>
                  <a:pt x="177096" y="2306430"/>
                  <a:pt x="207780" y="2297783"/>
                  <a:pt x="232039" y="2311375"/>
                </a:cubicBezTo>
                <a:lnTo>
                  <a:pt x="399936" y="2405447"/>
                </a:lnTo>
                <a:lnTo>
                  <a:pt x="444368" y="2358920"/>
                </a:lnTo>
                <a:cubicBezTo>
                  <a:pt x="461446" y="2342737"/>
                  <a:pt x="479229" y="2327491"/>
                  <a:pt x="497636" y="2313207"/>
                </a:cubicBezTo>
                <a:lnTo>
                  <a:pt x="602554" y="2247019"/>
                </a:lnTo>
                <a:lnTo>
                  <a:pt x="550066" y="2060766"/>
                </a:lnTo>
                <a:cubicBezTo>
                  <a:pt x="542524" y="2034002"/>
                  <a:pt x="558107" y="2006190"/>
                  <a:pt x="584871" y="1998647"/>
                </a:cubicBezTo>
                <a:lnTo>
                  <a:pt x="778714" y="1944021"/>
                </a:lnTo>
                <a:cubicBezTo>
                  <a:pt x="785406" y="1942136"/>
                  <a:pt x="792162" y="1941695"/>
                  <a:pt x="798651" y="1942514"/>
                </a:cubicBezTo>
                <a:close/>
                <a:moveTo>
                  <a:pt x="1764746" y="640080"/>
                </a:moveTo>
                <a:cubicBezTo>
                  <a:pt x="1486991" y="640080"/>
                  <a:pt x="1261826" y="865245"/>
                  <a:pt x="1261826" y="1143000"/>
                </a:cubicBezTo>
                <a:cubicBezTo>
                  <a:pt x="1261826" y="1420755"/>
                  <a:pt x="1486991" y="1645920"/>
                  <a:pt x="1764746" y="1645920"/>
                </a:cubicBezTo>
                <a:cubicBezTo>
                  <a:pt x="2042501" y="1645920"/>
                  <a:pt x="2267666" y="1420755"/>
                  <a:pt x="2267666" y="1143000"/>
                </a:cubicBezTo>
                <a:cubicBezTo>
                  <a:pt x="2267666" y="865245"/>
                  <a:pt x="2042501" y="640080"/>
                  <a:pt x="1764746" y="640080"/>
                </a:cubicBezTo>
                <a:close/>
                <a:moveTo>
                  <a:pt x="1642827" y="0"/>
                </a:moveTo>
                <a:lnTo>
                  <a:pt x="1886665" y="0"/>
                </a:lnTo>
                <a:cubicBezTo>
                  <a:pt x="1920333" y="0"/>
                  <a:pt x="1947626" y="27293"/>
                  <a:pt x="1947626" y="60961"/>
                </a:cubicBezTo>
                <a:lnTo>
                  <a:pt x="1947626" y="293977"/>
                </a:lnTo>
                <a:lnTo>
                  <a:pt x="2023065" y="313374"/>
                </a:lnTo>
                <a:cubicBezTo>
                  <a:pt x="2050266" y="321835"/>
                  <a:pt x="2076894" y="331596"/>
                  <a:pt x="2102876" y="342585"/>
                </a:cubicBezTo>
                <a:lnTo>
                  <a:pt x="2234880" y="414235"/>
                </a:lnTo>
                <a:lnTo>
                  <a:pt x="2400547" y="248567"/>
                </a:lnTo>
                <a:cubicBezTo>
                  <a:pt x="2412450" y="236664"/>
                  <a:pt x="2428052" y="230712"/>
                  <a:pt x="2443653" y="230712"/>
                </a:cubicBezTo>
                <a:cubicBezTo>
                  <a:pt x="2459254" y="230712"/>
                  <a:pt x="2474856" y="236664"/>
                  <a:pt x="2486759" y="248567"/>
                </a:cubicBezTo>
                <a:lnTo>
                  <a:pt x="2659179" y="420987"/>
                </a:lnTo>
                <a:cubicBezTo>
                  <a:pt x="2682986" y="444793"/>
                  <a:pt x="2682986" y="483392"/>
                  <a:pt x="2659179" y="507198"/>
                </a:cubicBezTo>
                <a:lnTo>
                  <a:pt x="2493512" y="672866"/>
                </a:lnTo>
                <a:lnTo>
                  <a:pt x="2565161" y="804871"/>
                </a:lnTo>
                <a:cubicBezTo>
                  <a:pt x="2576150" y="830852"/>
                  <a:pt x="2585912" y="857480"/>
                  <a:pt x="2594372" y="884681"/>
                </a:cubicBezTo>
                <a:lnTo>
                  <a:pt x="2613770" y="960121"/>
                </a:lnTo>
                <a:lnTo>
                  <a:pt x="2846785" y="960121"/>
                </a:lnTo>
                <a:cubicBezTo>
                  <a:pt x="2880453" y="960121"/>
                  <a:pt x="2907746" y="987414"/>
                  <a:pt x="2907746" y="1021082"/>
                </a:cubicBezTo>
                <a:lnTo>
                  <a:pt x="2907746" y="1264920"/>
                </a:lnTo>
                <a:cubicBezTo>
                  <a:pt x="2907746" y="1298588"/>
                  <a:pt x="2880453" y="1325881"/>
                  <a:pt x="2846785" y="1325881"/>
                </a:cubicBezTo>
                <a:lnTo>
                  <a:pt x="2613769" y="1325881"/>
                </a:lnTo>
                <a:lnTo>
                  <a:pt x="2594372" y="1401319"/>
                </a:lnTo>
                <a:cubicBezTo>
                  <a:pt x="2585912" y="1428520"/>
                  <a:pt x="2576150" y="1455148"/>
                  <a:pt x="2565161" y="1481130"/>
                </a:cubicBezTo>
                <a:lnTo>
                  <a:pt x="2493511" y="1613135"/>
                </a:lnTo>
                <a:lnTo>
                  <a:pt x="2659178" y="1778802"/>
                </a:lnTo>
                <a:cubicBezTo>
                  <a:pt x="2682985" y="1802609"/>
                  <a:pt x="2682985" y="1841207"/>
                  <a:pt x="2659178" y="1865014"/>
                </a:cubicBezTo>
                <a:lnTo>
                  <a:pt x="2486759" y="2037434"/>
                </a:lnTo>
                <a:cubicBezTo>
                  <a:pt x="2462952" y="2061241"/>
                  <a:pt x="2424354" y="2061241"/>
                  <a:pt x="2400547" y="2037434"/>
                </a:cubicBezTo>
                <a:lnTo>
                  <a:pt x="2234879" y="1871766"/>
                </a:lnTo>
                <a:lnTo>
                  <a:pt x="2102876" y="1943415"/>
                </a:lnTo>
                <a:cubicBezTo>
                  <a:pt x="2076894" y="1954404"/>
                  <a:pt x="2050266" y="1964166"/>
                  <a:pt x="2023065" y="1972626"/>
                </a:cubicBezTo>
                <a:lnTo>
                  <a:pt x="1947626" y="1992023"/>
                </a:lnTo>
                <a:lnTo>
                  <a:pt x="1947626" y="2225039"/>
                </a:lnTo>
                <a:cubicBezTo>
                  <a:pt x="1947626" y="2258707"/>
                  <a:pt x="1920333" y="2286000"/>
                  <a:pt x="1886665" y="2286000"/>
                </a:cubicBezTo>
                <a:lnTo>
                  <a:pt x="1642827" y="2286000"/>
                </a:lnTo>
                <a:cubicBezTo>
                  <a:pt x="1609159" y="2286000"/>
                  <a:pt x="1581866" y="2258707"/>
                  <a:pt x="1581866" y="2225039"/>
                </a:cubicBezTo>
                <a:lnTo>
                  <a:pt x="1581866" y="1992023"/>
                </a:lnTo>
                <a:lnTo>
                  <a:pt x="1506427" y="1972626"/>
                </a:lnTo>
                <a:cubicBezTo>
                  <a:pt x="1479226" y="1964166"/>
                  <a:pt x="1452599" y="1954404"/>
                  <a:pt x="1426617" y="1943415"/>
                </a:cubicBezTo>
                <a:lnTo>
                  <a:pt x="1294613" y="1871766"/>
                </a:lnTo>
                <a:lnTo>
                  <a:pt x="1128945" y="2037433"/>
                </a:lnTo>
                <a:cubicBezTo>
                  <a:pt x="1105138" y="2061240"/>
                  <a:pt x="1066540" y="2061240"/>
                  <a:pt x="1042733" y="2037433"/>
                </a:cubicBezTo>
                <a:lnTo>
                  <a:pt x="870313" y="1865013"/>
                </a:lnTo>
                <a:cubicBezTo>
                  <a:pt x="846506" y="1841207"/>
                  <a:pt x="846506" y="1802608"/>
                  <a:pt x="870313" y="1778802"/>
                </a:cubicBezTo>
                <a:lnTo>
                  <a:pt x="1035981" y="1613134"/>
                </a:lnTo>
                <a:lnTo>
                  <a:pt x="964331" y="1481130"/>
                </a:lnTo>
                <a:cubicBezTo>
                  <a:pt x="953342" y="1455148"/>
                  <a:pt x="943581" y="1428520"/>
                  <a:pt x="935120" y="1401319"/>
                </a:cubicBezTo>
                <a:lnTo>
                  <a:pt x="915723" y="1325881"/>
                </a:lnTo>
                <a:lnTo>
                  <a:pt x="682707" y="1325881"/>
                </a:lnTo>
                <a:cubicBezTo>
                  <a:pt x="649039" y="1325881"/>
                  <a:pt x="621746" y="1298588"/>
                  <a:pt x="621746" y="1264920"/>
                </a:cubicBezTo>
                <a:lnTo>
                  <a:pt x="621746" y="1021082"/>
                </a:lnTo>
                <a:cubicBezTo>
                  <a:pt x="621746" y="987414"/>
                  <a:pt x="649039" y="960121"/>
                  <a:pt x="682707" y="960121"/>
                </a:cubicBezTo>
                <a:lnTo>
                  <a:pt x="915723" y="960121"/>
                </a:lnTo>
                <a:lnTo>
                  <a:pt x="935120" y="884681"/>
                </a:lnTo>
                <a:cubicBezTo>
                  <a:pt x="943581" y="857480"/>
                  <a:pt x="953342" y="830852"/>
                  <a:pt x="964331" y="804871"/>
                </a:cubicBezTo>
                <a:lnTo>
                  <a:pt x="1035980" y="672867"/>
                </a:lnTo>
                <a:lnTo>
                  <a:pt x="870312" y="507199"/>
                </a:lnTo>
                <a:cubicBezTo>
                  <a:pt x="846506" y="483392"/>
                  <a:pt x="846506" y="444794"/>
                  <a:pt x="870312" y="420987"/>
                </a:cubicBezTo>
                <a:lnTo>
                  <a:pt x="1042732" y="248568"/>
                </a:lnTo>
                <a:cubicBezTo>
                  <a:pt x="1066539" y="224761"/>
                  <a:pt x="1105137" y="224761"/>
                  <a:pt x="1128944" y="248568"/>
                </a:cubicBezTo>
                <a:lnTo>
                  <a:pt x="1294611" y="414235"/>
                </a:lnTo>
                <a:lnTo>
                  <a:pt x="1426617" y="342585"/>
                </a:lnTo>
                <a:cubicBezTo>
                  <a:pt x="1452599" y="331596"/>
                  <a:pt x="1479226" y="321835"/>
                  <a:pt x="1506427" y="313374"/>
                </a:cubicBezTo>
                <a:lnTo>
                  <a:pt x="1581866" y="293977"/>
                </a:lnTo>
                <a:lnTo>
                  <a:pt x="1581866" y="60961"/>
                </a:lnTo>
                <a:cubicBezTo>
                  <a:pt x="1581866" y="27293"/>
                  <a:pt x="1609159" y="0"/>
                  <a:pt x="1642827"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7" name="Freeform 54">
            <a:extLst>
              <a:ext uri="{FF2B5EF4-FFF2-40B4-BE49-F238E27FC236}">
                <a16:creationId xmlns:a16="http://schemas.microsoft.com/office/drawing/2014/main" id="{C3F2D48A-949F-4413-95C8-8C355E10644A}"/>
              </a:ext>
            </a:extLst>
          </p:cNvPr>
          <p:cNvSpPr>
            <a:spLocks noChangeAspect="1"/>
          </p:cNvSpPr>
          <p:nvPr/>
        </p:nvSpPr>
        <p:spPr>
          <a:xfrm>
            <a:off x="5741368" y="3714998"/>
            <a:ext cx="640080" cy="408241"/>
          </a:xfrm>
          <a:custGeom>
            <a:avLst/>
            <a:gdLst>
              <a:gd name="connsiteX0" fmla="*/ 1028012 w 5293041"/>
              <a:gd name="connsiteY0" fmla="*/ 1552619 h 3375886"/>
              <a:gd name="connsiteX1" fmla="*/ 1189029 w 5293041"/>
              <a:gd name="connsiteY1" fmla="*/ 1776383 h 3375886"/>
              <a:gd name="connsiteX2" fmla="*/ 938592 w 5293041"/>
              <a:gd name="connsiteY2" fmla="*/ 1956594 h 3375886"/>
              <a:gd name="connsiteX3" fmla="*/ 777575 w 5293041"/>
              <a:gd name="connsiteY3" fmla="*/ 1732831 h 3375886"/>
              <a:gd name="connsiteX4" fmla="*/ 4269230 w 5293041"/>
              <a:gd name="connsiteY4" fmla="*/ 1527459 h 3375886"/>
              <a:gd name="connsiteX5" fmla="*/ 4521968 w 5293041"/>
              <a:gd name="connsiteY5" fmla="*/ 1704428 h 3375886"/>
              <a:gd name="connsiteX6" fmla="*/ 4363847 w 5293041"/>
              <a:gd name="connsiteY6" fmla="*/ 1930247 h 3375886"/>
              <a:gd name="connsiteX7" fmla="*/ 4111109 w 5293041"/>
              <a:gd name="connsiteY7" fmla="*/ 1753278 h 3375886"/>
              <a:gd name="connsiteX8" fmla="*/ 1528884 w 5293041"/>
              <a:gd name="connsiteY8" fmla="*/ 1192199 h 3375886"/>
              <a:gd name="connsiteX9" fmla="*/ 1689901 w 5293041"/>
              <a:gd name="connsiteY9" fmla="*/ 1415963 h 3375886"/>
              <a:gd name="connsiteX10" fmla="*/ 1439465 w 5293041"/>
              <a:gd name="connsiteY10" fmla="*/ 1596173 h 3375886"/>
              <a:gd name="connsiteX11" fmla="*/ 1278448 w 5293041"/>
              <a:gd name="connsiteY11" fmla="*/ 1372409 h 3375886"/>
              <a:gd name="connsiteX12" fmla="*/ 3763755 w 5293041"/>
              <a:gd name="connsiteY12" fmla="*/ 1173521 h 3375886"/>
              <a:gd name="connsiteX13" fmla="*/ 4016493 w 5293041"/>
              <a:gd name="connsiteY13" fmla="*/ 1350490 h 3375886"/>
              <a:gd name="connsiteX14" fmla="*/ 3858372 w 5293041"/>
              <a:gd name="connsiteY14" fmla="*/ 1576310 h 3375886"/>
              <a:gd name="connsiteX15" fmla="*/ 3605634 w 5293041"/>
              <a:gd name="connsiteY15" fmla="*/ 1399341 h 3375886"/>
              <a:gd name="connsiteX16" fmla="*/ 1114934 w 5293041"/>
              <a:gd name="connsiteY16" fmla="*/ 1145177 h 3375886"/>
              <a:gd name="connsiteX17" fmla="*/ 1275951 w 5293041"/>
              <a:gd name="connsiteY17" fmla="*/ 1368940 h 3375886"/>
              <a:gd name="connsiteX18" fmla="*/ 1025515 w 5293041"/>
              <a:gd name="connsiteY18" fmla="*/ 1549150 h 3375886"/>
              <a:gd name="connsiteX19" fmla="*/ 864498 w 5293041"/>
              <a:gd name="connsiteY19" fmla="*/ 1325386 h 3375886"/>
              <a:gd name="connsiteX20" fmla="*/ 4177065 w 5293041"/>
              <a:gd name="connsiteY20" fmla="*/ 1121170 h 3375886"/>
              <a:gd name="connsiteX21" fmla="*/ 4429802 w 5293041"/>
              <a:gd name="connsiteY21" fmla="*/ 1298138 h 3375886"/>
              <a:gd name="connsiteX22" fmla="*/ 4271681 w 5293041"/>
              <a:gd name="connsiteY22" fmla="*/ 1523958 h 3375886"/>
              <a:gd name="connsiteX23" fmla="*/ 4018944 w 5293041"/>
              <a:gd name="connsiteY23" fmla="*/ 1346989 h 3375886"/>
              <a:gd name="connsiteX24" fmla="*/ 703481 w 5293041"/>
              <a:gd name="connsiteY24" fmla="*/ 1101623 h 3375886"/>
              <a:gd name="connsiteX25" fmla="*/ 864498 w 5293041"/>
              <a:gd name="connsiteY25" fmla="*/ 1325386 h 3375886"/>
              <a:gd name="connsiteX26" fmla="*/ 614061 w 5293041"/>
              <a:gd name="connsiteY26" fmla="*/ 1505597 h 3375886"/>
              <a:gd name="connsiteX27" fmla="*/ 453044 w 5293041"/>
              <a:gd name="connsiteY27" fmla="*/ 1281834 h 3375886"/>
              <a:gd name="connsiteX28" fmla="*/ 4587923 w 5293041"/>
              <a:gd name="connsiteY28" fmla="*/ 1072318 h 3375886"/>
              <a:gd name="connsiteX29" fmla="*/ 4840661 w 5293041"/>
              <a:gd name="connsiteY29" fmla="*/ 1249287 h 3375886"/>
              <a:gd name="connsiteX30" fmla="*/ 4682540 w 5293041"/>
              <a:gd name="connsiteY30" fmla="*/ 1475107 h 3375886"/>
              <a:gd name="connsiteX31" fmla="*/ 4429802 w 5293041"/>
              <a:gd name="connsiteY31" fmla="*/ 1298138 h 3375886"/>
              <a:gd name="connsiteX32" fmla="*/ 1619619 w 5293041"/>
              <a:gd name="connsiteY32" fmla="*/ 782012 h 3375886"/>
              <a:gd name="connsiteX33" fmla="*/ 1780636 w 5293041"/>
              <a:gd name="connsiteY33" fmla="*/ 1005777 h 3375886"/>
              <a:gd name="connsiteX34" fmla="*/ 1530199 w 5293041"/>
              <a:gd name="connsiteY34" fmla="*/ 1185987 h 3375886"/>
              <a:gd name="connsiteX35" fmla="*/ 1369182 w 5293041"/>
              <a:gd name="connsiteY35" fmla="*/ 962224 h 3375886"/>
              <a:gd name="connsiteX36" fmla="*/ 3667743 w 5293041"/>
              <a:gd name="connsiteY36" fmla="*/ 764539 h 3375886"/>
              <a:gd name="connsiteX37" fmla="*/ 3920481 w 5293041"/>
              <a:gd name="connsiteY37" fmla="*/ 941507 h 3375886"/>
              <a:gd name="connsiteX38" fmla="*/ 3762360 w 5293041"/>
              <a:gd name="connsiteY38" fmla="*/ 1167327 h 3375886"/>
              <a:gd name="connsiteX39" fmla="*/ 3509622 w 5293041"/>
              <a:gd name="connsiteY39" fmla="*/ 990358 h 3375886"/>
              <a:gd name="connsiteX40" fmla="*/ 1204354 w 5293041"/>
              <a:gd name="connsiteY40" fmla="*/ 741202 h 3375886"/>
              <a:gd name="connsiteX41" fmla="*/ 1365371 w 5293041"/>
              <a:gd name="connsiteY41" fmla="*/ 964966 h 3375886"/>
              <a:gd name="connsiteX42" fmla="*/ 1114934 w 5293041"/>
              <a:gd name="connsiteY42" fmla="*/ 1145177 h 3375886"/>
              <a:gd name="connsiteX43" fmla="*/ 953917 w 5293041"/>
              <a:gd name="connsiteY43" fmla="*/ 921413 h 3375886"/>
              <a:gd name="connsiteX44" fmla="*/ 4082448 w 5293041"/>
              <a:gd name="connsiteY44" fmla="*/ 718381 h 3375886"/>
              <a:gd name="connsiteX45" fmla="*/ 4335186 w 5293041"/>
              <a:gd name="connsiteY45" fmla="*/ 895350 h 3375886"/>
              <a:gd name="connsiteX46" fmla="*/ 4177065 w 5293041"/>
              <a:gd name="connsiteY46" fmla="*/ 1121170 h 3375886"/>
              <a:gd name="connsiteX47" fmla="*/ 3924327 w 5293041"/>
              <a:gd name="connsiteY47" fmla="*/ 944200 h 3375886"/>
              <a:gd name="connsiteX48" fmla="*/ 1543765 w 5293041"/>
              <a:gd name="connsiteY48" fmla="*/ 156400 h 3375886"/>
              <a:gd name="connsiteX49" fmla="*/ 1297140 w 5293041"/>
              <a:gd name="connsiteY49" fmla="*/ 333867 h 3375886"/>
              <a:gd name="connsiteX50" fmla="*/ 1458053 w 5293041"/>
              <a:gd name="connsiteY50" fmla="*/ 557487 h 3375886"/>
              <a:gd name="connsiteX51" fmla="*/ 1207617 w 5293041"/>
              <a:gd name="connsiteY51" fmla="*/ 737698 h 3375886"/>
              <a:gd name="connsiteX52" fmla="*/ 1046704 w 5293041"/>
              <a:gd name="connsiteY52" fmla="*/ 514079 h 3375886"/>
              <a:gd name="connsiteX53" fmla="*/ 792456 w 5293041"/>
              <a:gd name="connsiteY53" fmla="*/ 697032 h 3375886"/>
              <a:gd name="connsiteX54" fmla="*/ 953369 w 5293041"/>
              <a:gd name="connsiteY54" fmla="*/ 920651 h 3375886"/>
              <a:gd name="connsiteX55" fmla="*/ 702933 w 5293041"/>
              <a:gd name="connsiteY55" fmla="*/ 1100860 h 3375886"/>
              <a:gd name="connsiteX56" fmla="*/ 542020 w 5293041"/>
              <a:gd name="connsiteY56" fmla="*/ 877241 h 3375886"/>
              <a:gd name="connsiteX57" fmla="*/ 291582 w 5293041"/>
              <a:gd name="connsiteY57" fmla="*/ 1057452 h 3375886"/>
              <a:gd name="connsiteX58" fmla="*/ 452496 w 5293041"/>
              <a:gd name="connsiteY58" fmla="*/ 1281072 h 3375886"/>
              <a:gd name="connsiteX59" fmla="*/ 202060 w 5293041"/>
              <a:gd name="connsiteY59" fmla="*/ 1461282 h 3375886"/>
              <a:gd name="connsiteX60" fmla="*/ 363625 w 5293041"/>
              <a:gd name="connsiteY60" fmla="*/ 1685807 h 3375886"/>
              <a:gd name="connsiteX61" fmla="*/ 614061 w 5293041"/>
              <a:gd name="connsiteY61" fmla="*/ 1505597 h 3375886"/>
              <a:gd name="connsiteX62" fmla="*/ 775078 w 5293041"/>
              <a:gd name="connsiteY62" fmla="*/ 1729361 h 3375886"/>
              <a:gd name="connsiteX63" fmla="*/ 524642 w 5293041"/>
              <a:gd name="connsiteY63" fmla="*/ 1909571 h 3375886"/>
              <a:gd name="connsiteX64" fmla="*/ 688612 w 5293041"/>
              <a:gd name="connsiteY64" fmla="*/ 2137437 h 3375886"/>
              <a:gd name="connsiteX65" fmla="*/ 939047 w 5293041"/>
              <a:gd name="connsiteY65" fmla="*/ 1957227 h 3375886"/>
              <a:gd name="connsiteX66" fmla="*/ 1096669 w 5293041"/>
              <a:gd name="connsiteY66" fmla="*/ 2176270 h 3375886"/>
              <a:gd name="connsiteX67" fmla="*/ 1347105 w 5293041"/>
              <a:gd name="connsiteY67" fmla="*/ 1996060 h 3375886"/>
              <a:gd name="connsiteX68" fmla="*/ 1189485 w 5293041"/>
              <a:gd name="connsiteY68" fmla="*/ 1777016 h 3375886"/>
              <a:gd name="connsiteX69" fmla="*/ 1439920 w 5293041"/>
              <a:gd name="connsiteY69" fmla="*/ 1596806 h 3375886"/>
              <a:gd name="connsiteX70" fmla="*/ 1597541 w 5293041"/>
              <a:gd name="connsiteY70" fmla="*/ 1815850 h 3375886"/>
              <a:gd name="connsiteX71" fmla="*/ 1851789 w 5293041"/>
              <a:gd name="connsiteY71" fmla="*/ 1632897 h 3375886"/>
              <a:gd name="connsiteX72" fmla="*/ 1694168 w 5293041"/>
              <a:gd name="connsiteY72" fmla="*/ 1413854 h 3375886"/>
              <a:gd name="connsiteX73" fmla="*/ 1944605 w 5293041"/>
              <a:gd name="connsiteY73" fmla="*/ 1233643 h 3375886"/>
              <a:gd name="connsiteX74" fmla="*/ 2102225 w 5293041"/>
              <a:gd name="connsiteY74" fmla="*/ 1452686 h 3375886"/>
              <a:gd name="connsiteX75" fmla="*/ 2348851 w 5293041"/>
              <a:gd name="connsiteY75" fmla="*/ 1275218 h 3375886"/>
              <a:gd name="connsiteX76" fmla="*/ 2190775 w 5293041"/>
              <a:gd name="connsiteY76" fmla="*/ 1055542 h 3375886"/>
              <a:gd name="connsiteX77" fmla="*/ 1944149 w 5293041"/>
              <a:gd name="connsiteY77" fmla="*/ 1233009 h 3375886"/>
              <a:gd name="connsiteX78" fmla="*/ 1783132 w 5293041"/>
              <a:gd name="connsiteY78" fmla="*/ 1009246 h 3375886"/>
              <a:gd name="connsiteX79" fmla="*/ 2029757 w 5293041"/>
              <a:gd name="connsiteY79" fmla="*/ 831778 h 3375886"/>
              <a:gd name="connsiteX80" fmla="*/ 1866244 w 5293041"/>
              <a:gd name="connsiteY80" fmla="*/ 604545 h 3375886"/>
              <a:gd name="connsiteX81" fmla="*/ 1619619 w 5293041"/>
              <a:gd name="connsiteY81" fmla="*/ 782012 h 3375886"/>
              <a:gd name="connsiteX82" fmla="*/ 1458602 w 5293041"/>
              <a:gd name="connsiteY82" fmla="*/ 558249 h 3375886"/>
              <a:gd name="connsiteX83" fmla="*/ 1705227 w 5293041"/>
              <a:gd name="connsiteY83" fmla="*/ 380782 h 3375886"/>
              <a:gd name="connsiteX84" fmla="*/ 3735530 w 5293041"/>
              <a:gd name="connsiteY84" fmla="*/ 138000 h 3375886"/>
              <a:gd name="connsiteX85" fmla="*/ 3576973 w 5293041"/>
              <a:gd name="connsiteY85" fmla="*/ 364443 h 3375886"/>
              <a:gd name="connsiteX86" fmla="*/ 3825864 w 5293041"/>
              <a:gd name="connsiteY86" fmla="*/ 538719 h 3375886"/>
              <a:gd name="connsiteX87" fmla="*/ 3667743 w 5293041"/>
              <a:gd name="connsiteY87" fmla="*/ 764539 h 3375886"/>
              <a:gd name="connsiteX88" fmla="*/ 3418852 w 5293041"/>
              <a:gd name="connsiteY88" fmla="*/ 590263 h 3375886"/>
              <a:gd name="connsiteX89" fmla="*/ 3258280 w 5293041"/>
              <a:gd name="connsiteY89" fmla="*/ 819584 h 3375886"/>
              <a:gd name="connsiteX90" fmla="*/ 3507171 w 5293041"/>
              <a:gd name="connsiteY90" fmla="*/ 993859 h 3375886"/>
              <a:gd name="connsiteX91" fmla="*/ 3349050 w 5293041"/>
              <a:gd name="connsiteY91" fmla="*/ 1219679 h 3375886"/>
              <a:gd name="connsiteX92" fmla="*/ 3100159 w 5293041"/>
              <a:gd name="connsiteY92" fmla="*/ 1045404 h 3375886"/>
              <a:gd name="connsiteX93" fmla="*/ 2944926 w 5293041"/>
              <a:gd name="connsiteY93" fmla="*/ 1267099 h 3375886"/>
              <a:gd name="connsiteX94" fmla="*/ 3193818 w 5293041"/>
              <a:gd name="connsiteY94" fmla="*/ 1441374 h 3375886"/>
              <a:gd name="connsiteX95" fmla="*/ 3348602 w 5293041"/>
              <a:gd name="connsiteY95" fmla="*/ 1220319 h 3375886"/>
              <a:gd name="connsiteX96" fmla="*/ 3601341 w 5293041"/>
              <a:gd name="connsiteY96" fmla="*/ 1397287 h 3375886"/>
              <a:gd name="connsiteX97" fmla="*/ 3446555 w 5293041"/>
              <a:gd name="connsiteY97" fmla="*/ 1618343 h 3375886"/>
              <a:gd name="connsiteX98" fmla="*/ 3703139 w 5293041"/>
              <a:gd name="connsiteY98" fmla="*/ 1798005 h 3375886"/>
              <a:gd name="connsiteX99" fmla="*/ 3857925 w 5293041"/>
              <a:gd name="connsiteY99" fmla="*/ 1576949 h 3375886"/>
              <a:gd name="connsiteX100" fmla="*/ 4110662 w 5293041"/>
              <a:gd name="connsiteY100" fmla="*/ 1753917 h 3375886"/>
              <a:gd name="connsiteX101" fmla="*/ 3955876 w 5293041"/>
              <a:gd name="connsiteY101" fmla="*/ 1974974 h 3375886"/>
              <a:gd name="connsiteX102" fmla="*/ 4208614 w 5293041"/>
              <a:gd name="connsiteY102" fmla="*/ 2151943 h 3375886"/>
              <a:gd name="connsiteX103" fmla="*/ 4363400 w 5293041"/>
              <a:gd name="connsiteY103" fmla="*/ 1930886 h 3375886"/>
              <a:gd name="connsiteX104" fmla="*/ 4616137 w 5293041"/>
              <a:gd name="connsiteY104" fmla="*/ 2107855 h 3375886"/>
              <a:gd name="connsiteX105" fmla="*/ 4777156 w 5293041"/>
              <a:gd name="connsiteY105" fmla="*/ 1877895 h 3375886"/>
              <a:gd name="connsiteX106" fmla="*/ 4524419 w 5293041"/>
              <a:gd name="connsiteY106" fmla="*/ 1700927 h 3375886"/>
              <a:gd name="connsiteX107" fmla="*/ 4682540 w 5293041"/>
              <a:gd name="connsiteY107" fmla="*/ 1475107 h 3375886"/>
              <a:gd name="connsiteX108" fmla="*/ 4935277 w 5293041"/>
              <a:gd name="connsiteY108" fmla="*/ 1652075 h 3375886"/>
              <a:gd name="connsiteX109" fmla="*/ 5093936 w 5293041"/>
              <a:gd name="connsiteY109" fmla="*/ 1425486 h 3375886"/>
              <a:gd name="connsiteX110" fmla="*/ 4841199 w 5293041"/>
              <a:gd name="connsiteY110" fmla="*/ 1248518 h 3375886"/>
              <a:gd name="connsiteX111" fmla="*/ 4999218 w 5293041"/>
              <a:gd name="connsiteY111" fmla="*/ 1022844 h 3375886"/>
              <a:gd name="connsiteX112" fmla="*/ 4746480 w 5293041"/>
              <a:gd name="connsiteY112" fmla="*/ 845875 h 3375886"/>
              <a:gd name="connsiteX113" fmla="*/ 4588461 w 5293041"/>
              <a:gd name="connsiteY113" fmla="*/ 1071549 h 3375886"/>
              <a:gd name="connsiteX114" fmla="*/ 4335724 w 5293041"/>
              <a:gd name="connsiteY114" fmla="*/ 894580 h 3375886"/>
              <a:gd name="connsiteX115" fmla="*/ 4493743 w 5293041"/>
              <a:gd name="connsiteY115" fmla="*/ 668906 h 3375886"/>
              <a:gd name="connsiteX116" fmla="*/ 4237159 w 5293041"/>
              <a:gd name="connsiteY116" fmla="*/ 489245 h 3375886"/>
              <a:gd name="connsiteX117" fmla="*/ 4079140 w 5293041"/>
              <a:gd name="connsiteY117" fmla="*/ 714919 h 3375886"/>
              <a:gd name="connsiteX118" fmla="*/ 3826402 w 5293041"/>
              <a:gd name="connsiteY118" fmla="*/ 537949 h 3375886"/>
              <a:gd name="connsiteX119" fmla="*/ 3984421 w 5293041"/>
              <a:gd name="connsiteY119" fmla="*/ 312276 h 3375886"/>
              <a:gd name="connsiteX120" fmla="*/ 1552706 w 5293041"/>
              <a:gd name="connsiteY120" fmla="*/ 116003 h 3375886"/>
              <a:gd name="connsiteX121" fmla="*/ 2389995 w 5293041"/>
              <a:gd name="connsiteY121" fmla="*/ 1279573 h 3375886"/>
              <a:gd name="connsiteX122" fmla="*/ 837289 w 5293041"/>
              <a:gd name="connsiteY122" fmla="*/ 2396878 h 3375886"/>
              <a:gd name="connsiteX123" fmla="*/ 0 w 5293041"/>
              <a:gd name="connsiteY123" fmla="*/ 1233306 h 3375886"/>
              <a:gd name="connsiteX124" fmla="*/ 3726069 w 5293041"/>
              <a:gd name="connsiteY124" fmla="*/ 97721 h 3375886"/>
              <a:gd name="connsiteX125" fmla="*/ 5293041 w 5293041"/>
              <a:gd name="connsiteY125" fmla="*/ 1194927 h 3375886"/>
              <a:gd name="connsiteX126" fmla="*/ 4470814 w 5293041"/>
              <a:gd name="connsiteY126" fmla="*/ 2369190 h 3375886"/>
              <a:gd name="connsiteX127" fmla="*/ 2903841 w 5293041"/>
              <a:gd name="connsiteY127" fmla="*/ 1271984 h 3375886"/>
              <a:gd name="connsiteX128" fmla="*/ 3653610 w 5293041"/>
              <a:gd name="connsiteY128" fmla="*/ 698 h 3375886"/>
              <a:gd name="connsiteX129" fmla="*/ 3687772 w 5293041"/>
              <a:gd name="connsiteY129" fmla="*/ 8271 h 3375886"/>
              <a:gd name="connsiteX130" fmla="*/ 3699000 w 5293041"/>
              <a:gd name="connsiteY130" fmla="*/ 71947 h 3375886"/>
              <a:gd name="connsiteX131" fmla="*/ 2702878 w 5293041"/>
              <a:gd name="connsiteY131" fmla="*/ 1494557 h 3375886"/>
              <a:gd name="connsiteX132" fmla="*/ 3995578 w 5293041"/>
              <a:gd name="connsiteY132" fmla="*/ 3291009 h 3375886"/>
              <a:gd name="connsiteX133" fmla="*/ 3985172 w 5293041"/>
              <a:gd name="connsiteY133" fmla="*/ 3354824 h 3375886"/>
              <a:gd name="connsiteX134" fmla="*/ 3921357 w 5293041"/>
              <a:gd name="connsiteY134" fmla="*/ 3344417 h 3375886"/>
              <a:gd name="connsiteX135" fmla="*/ 2647320 w 5293041"/>
              <a:gd name="connsiteY135" fmla="*/ 1573902 h 3375886"/>
              <a:gd name="connsiteX136" fmla="*/ 1399211 w 5293041"/>
              <a:gd name="connsiteY136" fmla="*/ 3356386 h 3375886"/>
              <a:gd name="connsiteX137" fmla="*/ 1335536 w 5293041"/>
              <a:gd name="connsiteY137" fmla="*/ 3367614 h 3375886"/>
              <a:gd name="connsiteX138" fmla="*/ 1324308 w 5293041"/>
              <a:gd name="connsiteY138" fmla="*/ 3303938 h 3375886"/>
              <a:gd name="connsiteX139" fmla="*/ 2590745 w 5293041"/>
              <a:gd name="connsiteY139" fmla="*/ 1495279 h 3375886"/>
              <a:gd name="connsiteX140" fmla="*/ 1579442 w 5293041"/>
              <a:gd name="connsiteY140" fmla="*/ 89881 h 3375886"/>
              <a:gd name="connsiteX141" fmla="*/ 1589847 w 5293041"/>
              <a:gd name="connsiteY141" fmla="*/ 26067 h 3375886"/>
              <a:gd name="connsiteX142" fmla="*/ 1653662 w 5293041"/>
              <a:gd name="connsiteY142" fmla="*/ 36473 h 3375886"/>
              <a:gd name="connsiteX143" fmla="*/ 2646302 w 5293041"/>
              <a:gd name="connsiteY143" fmla="*/ 1415935 h 3375886"/>
              <a:gd name="connsiteX144" fmla="*/ 3624097 w 5293041"/>
              <a:gd name="connsiteY144" fmla="*/ 19499 h 3375886"/>
              <a:gd name="connsiteX145" fmla="*/ 3653610 w 5293041"/>
              <a:gd name="connsiteY145" fmla="*/ 698 h 337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293041" h="3375886">
                <a:moveTo>
                  <a:pt x="1028012" y="1552619"/>
                </a:moveTo>
                <a:lnTo>
                  <a:pt x="1189029" y="1776383"/>
                </a:lnTo>
                <a:lnTo>
                  <a:pt x="938592" y="1956594"/>
                </a:lnTo>
                <a:lnTo>
                  <a:pt x="777575" y="1732831"/>
                </a:lnTo>
                <a:close/>
                <a:moveTo>
                  <a:pt x="4269230" y="1527459"/>
                </a:moveTo>
                <a:lnTo>
                  <a:pt x="4521968" y="1704428"/>
                </a:lnTo>
                <a:lnTo>
                  <a:pt x="4363847" y="1930247"/>
                </a:lnTo>
                <a:lnTo>
                  <a:pt x="4111109" y="1753278"/>
                </a:lnTo>
                <a:close/>
                <a:moveTo>
                  <a:pt x="1528884" y="1192199"/>
                </a:moveTo>
                <a:lnTo>
                  <a:pt x="1689901" y="1415963"/>
                </a:lnTo>
                <a:lnTo>
                  <a:pt x="1439465" y="1596173"/>
                </a:lnTo>
                <a:lnTo>
                  <a:pt x="1278448" y="1372409"/>
                </a:lnTo>
                <a:close/>
                <a:moveTo>
                  <a:pt x="3763755" y="1173521"/>
                </a:moveTo>
                <a:lnTo>
                  <a:pt x="4016493" y="1350490"/>
                </a:lnTo>
                <a:lnTo>
                  <a:pt x="3858372" y="1576310"/>
                </a:lnTo>
                <a:lnTo>
                  <a:pt x="3605634" y="1399341"/>
                </a:lnTo>
                <a:close/>
                <a:moveTo>
                  <a:pt x="1114934" y="1145177"/>
                </a:moveTo>
                <a:lnTo>
                  <a:pt x="1275951" y="1368940"/>
                </a:lnTo>
                <a:lnTo>
                  <a:pt x="1025515" y="1549150"/>
                </a:lnTo>
                <a:lnTo>
                  <a:pt x="864498" y="1325386"/>
                </a:lnTo>
                <a:close/>
                <a:moveTo>
                  <a:pt x="4177065" y="1121170"/>
                </a:moveTo>
                <a:lnTo>
                  <a:pt x="4429802" y="1298138"/>
                </a:lnTo>
                <a:lnTo>
                  <a:pt x="4271681" y="1523958"/>
                </a:lnTo>
                <a:lnTo>
                  <a:pt x="4018944" y="1346989"/>
                </a:lnTo>
                <a:close/>
                <a:moveTo>
                  <a:pt x="703481" y="1101623"/>
                </a:moveTo>
                <a:lnTo>
                  <a:pt x="864498" y="1325386"/>
                </a:lnTo>
                <a:lnTo>
                  <a:pt x="614061" y="1505597"/>
                </a:lnTo>
                <a:lnTo>
                  <a:pt x="453044" y="1281834"/>
                </a:lnTo>
                <a:close/>
                <a:moveTo>
                  <a:pt x="4587923" y="1072318"/>
                </a:moveTo>
                <a:lnTo>
                  <a:pt x="4840661" y="1249287"/>
                </a:lnTo>
                <a:lnTo>
                  <a:pt x="4682540" y="1475107"/>
                </a:lnTo>
                <a:lnTo>
                  <a:pt x="4429802" y="1298138"/>
                </a:lnTo>
                <a:close/>
                <a:moveTo>
                  <a:pt x="1619619" y="782012"/>
                </a:moveTo>
                <a:lnTo>
                  <a:pt x="1780636" y="1005777"/>
                </a:lnTo>
                <a:lnTo>
                  <a:pt x="1530199" y="1185987"/>
                </a:lnTo>
                <a:lnTo>
                  <a:pt x="1369182" y="962224"/>
                </a:lnTo>
                <a:close/>
                <a:moveTo>
                  <a:pt x="3667743" y="764539"/>
                </a:moveTo>
                <a:lnTo>
                  <a:pt x="3920481" y="941507"/>
                </a:lnTo>
                <a:lnTo>
                  <a:pt x="3762360" y="1167327"/>
                </a:lnTo>
                <a:lnTo>
                  <a:pt x="3509622" y="990358"/>
                </a:lnTo>
                <a:close/>
                <a:moveTo>
                  <a:pt x="1204354" y="741202"/>
                </a:moveTo>
                <a:lnTo>
                  <a:pt x="1365371" y="964966"/>
                </a:lnTo>
                <a:lnTo>
                  <a:pt x="1114934" y="1145177"/>
                </a:lnTo>
                <a:lnTo>
                  <a:pt x="953917" y="921413"/>
                </a:lnTo>
                <a:close/>
                <a:moveTo>
                  <a:pt x="4082448" y="718381"/>
                </a:moveTo>
                <a:lnTo>
                  <a:pt x="4335186" y="895350"/>
                </a:lnTo>
                <a:lnTo>
                  <a:pt x="4177065" y="1121170"/>
                </a:lnTo>
                <a:lnTo>
                  <a:pt x="3924327" y="944200"/>
                </a:lnTo>
                <a:close/>
                <a:moveTo>
                  <a:pt x="1543765" y="156400"/>
                </a:moveTo>
                <a:lnTo>
                  <a:pt x="1297140" y="333867"/>
                </a:lnTo>
                <a:lnTo>
                  <a:pt x="1458053" y="557487"/>
                </a:lnTo>
                <a:lnTo>
                  <a:pt x="1207617" y="737698"/>
                </a:lnTo>
                <a:lnTo>
                  <a:pt x="1046704" y="514079"/>
                </a:lnTo>
                <a:lnTo>
                  <a:pt x="792456" y="697032"/>
                </a:lnTo>
                <a:lnTo>
                  <a:pt x="953369" y="920651"/>
                </a:lnTo>
                <a:lnTo>
                  <a:pt x="702933" y="1100860"/>
                </a:lnTo>
                <a:lnTo>
                  <a:pt x="542020" y="877241"/>
                </a:lnTo>
                <a:lnTo>
                  <a:pt x="291582" y="1057452"/>
                </a:lnTo>
                <a:lnTo>
                  <a:pt x="452496" y="1281072"/>
                </a:lnTo>
                <a:lnTo>
                  <a:pt x="202060" y="1461282"/>
                </a:lnTo>
                <a:lnTo>
                  <a:pt x="363625" y="1685807"/>
                </a:lnTo>
                <a:lnTo>
                  <a:pt x="614061" y="1505597"/>
                </a:lnTo>
                <a:lnTo>
                  <a:pt x="775078" y="1729361"/>
                </a:lnTo>
                <a:lnTo>
                  <a:pt x="524642" y="1909571"/>
                </a:lnTo>
                <a:lnTo>
                  <a:pt x="688612" y="2137437"/>
                </a:lnTo>
                <a:lnTo>
                  <a:pt x="939047" y="1957227"/>
                </a:lnTo>
                <a:lnTo>
                  <a:pt x="1096669" y="2176270"/>
                </a:lnTo>
                <a:lnTo>
                  <a:pt x="1347105" y="1996060"/>
                </a:lnTo>
                <a:lnTo>
                  <a:pt x="1189485" y="1777016"/>
                </a:lnTo>
                <a:lnTo>
                  <a:pt x="1439920" y="1596806"/>
                </a:lnTo>
                <a:lnTo>
                  <a:pt x="1597541" y="1815850"/>
                </a:lnTo>
                <a:lnTo>
                  <a:pt x="1851789" y="1632897"/>
                </a:lnTo>
                <a:lnTo>
                  <a:pt x="1694168" y="1413854"/>
                </a:lnTo>
                <a:lnTo>
                  <a:pt x="1944605" y="1233643"/>
                </a:lnTo>
                <a:lnTo>
                  <a:pt x="2102225" y="1452686"/>
                </a:lnTo>
                <a:lnTo>
                  <a:pt x="2348851" y="1275218"/>
                </a:lnTo>
                <a:lnTo>
                  <a:pt x="2190775" y="1055542"/>
                </a:lnTo>
                <a:lnTo>
                  <a:pt x="1944149" y="1233009"/>
                </a:lnTo>
                <a:lnTo>
                  <a:pt x="1783132" y="1009246"/>
                </a:lnTo>
                <a:lnTo>
                  <a:pt x="2029757" y="831778"/>
                </a:lnTo>
                <a:lnTo>
                  <a:pt x="1866244" y="604545"/>
                </a:lnTo>
                <a:lnTo>
                  <a:pt x="1619619" y="782012"/>
                </a:lnTo>
                <a:lnTo>
                  <a:pt x="1458602" y="558249"/>
                </a:lnTo>
                <a:lnTo>
                  <a:pt x="1705227" y="380782"/>
                </a:lnTo>
                <a:close/>
                <a:moveTo>
                  <a:pt x="3735530" y="138000"/>
                </a:moveTo>
                <a:lnTo>
                  <a:pt x="3576973" y="364443"/>
                </a:lnTo>
                <a:lnTo>
                  <a:pt x="3825864" y="538719"/>
                </a:lnTo>
                <a:lnTo>
                  <a:pt x="3667743" y="764539"/>
                </a:lnTo>
                <a:lnTo>
                  <a:pt x="3418852" y="590263"/>
                </a:lnTo>
                <a:lnTo>
                  <a:pt x="3258280" y="819584"/>
                </a:lnTo>
                <a:lnTo>
                  <a:pt x="3507171" y="993859"/>
                </a:lnTo>
                <a:lnTo>
                  <a:pt x="3349050" y="1219679"/>
                </a:lnTo>
                <a:lnTo>
                  <a:pt x="3100159" y="1045404"/>
                </a:lnTo>
                <a:lnTo>
                  <a:pt x="2944926" y="1267099"/>
                </a:lnTo>
                <a:lnTo>
                  <a:pt x="3193818" y="1441374"/>
                </a:lnTo>
                <a:lnTo>
                  <a:pt x="3348602" y="1220319"/>
                </a:lnTo>
                <a:lnTo>
                  <a:pt x="3601341" y="1397287"/>
                </a:lnTo>
                <a:lnTo>
                  <a:pt x="3446555" y="1618343"/>
                </a:lnTo>
                <a:lnTo>
                  <a:pt x="3703139" y="1798005"/>
                </a:lnTo>
                <a:lnTo>
                  <a:pt x="3857925" y="1576949"/>
                </a:lnTo>
                <a:lnTo>
                  <a:pt x="4110662" y="1753917"/>
                </a:lnTo>
                <a:lnTo>
                  <a:pt x="3955876" y="1974974"/>
                </a:lnTo>
                <a:lnTo>
                  <a:pt x="4208614" y="2151943"/>
                </a:lnTo>
                <a:lnTo>
                  <a:pt x="4363400" y="1930886"/>
                </a:lnTo>
                <a:lnTo>
                  <a:pt x="4616137" y="2107855"/>
                </a:lnTo>
                <a:lnTo>
                  <a:pt x="4777156" y="1877895"/>
                </a:lnTo>
                <a:lnTo>
                  <a:pt x="4524419" y="1700927"/>
                </a:lnTo>
                <a:lnTo>
                  <a:pt x="4682540" y="1475107"/>
                </a:lnTo>
                <a:lnTo>
                  <a:pt x="4935277" y="1652075"/>
                </a:lnTo>
                <a:lnTo>
                  <a:pt x="5093936" y="1425486"/>
                </a:lnTo>
                <a:lnTo>
                  <a:pt x="4841199" y="1248518"/>
                </a:lnTo>
                <a:lnTo>
                  <a:pt x="4999218" y="1022844"/>
                </a:lnTo>
                <a:lnTo>
                  <a:pt x="4746480" y="845875"/>
                </a:lnTo>
                <a:lnTo>
                  <a:pt x="4588461" y="1071549"/>
                </a:lnTo>
                <a:lnTo>
                  <a:pt x="4335724" y="894580"/>
                </a:lnTo>
                <a:lnTo>
                  <a:pt x="4493743" y="668906"/>
                </a:lnTo>
                <a:lnTo>
                  <a:pt x="4237159" y="489245"/>
                </a:lnTo>
                <a:lnTo>
                  <a:pt x="4079140" y="714919"/>
                </a:lnTo>
                <a:lnTo>
                  <a:pt x="3826402" y="537949"/>
                </a:lnTo>
                <a:lnTo>
                  <a:pt x="3984421" y="312276"/>
                </a:lnTo>
                <a:close/>
                <a:moveTo>
                  <a:pt x="1552706" y="116003"/>
                </a:moveTo>
                <a:lnTo>
                  <a:pt x="2389995" y="1279573"/>
                </a:lnTo>
                <a:lnTo>
                  <a:pt x="837289" y="2396878"/>
                </a:lnTo>
                <a:lnTo>
                  <a:pt x="0" y="1233306"/>
                </a:lnTo>
                <a:close/>
                <a:moveTo>
                  <a:pt x="3726069" y="97721"/>
                </a:moveTo>
                <a:lnTo>
                  <a:pt x="5293041" y="1194927"/>
                </a:lnTo>
                <a:lnTo>
                  <a:pt x="4470814" y="2369190"/>
                </a:lnTo>
                <a:lnTo>
                  <a:pt x="2903841" y="1271984"/>
                </a:lnTo>
                <a:close/>
                <a:moveTo>
                  <a:pt x="3653610" y="698"/>
                </a:moveTo>
                <a:cubicBezTo>
                  <a:pt x="3665132" y="-1334"/>
                  <a:pt x="3677431" y="1030"/>
                  <a:pt x="3687772" y="8271"/>
                </a:cubicBezTo>
                <a:cubicBezTo>
                  <a:pt x="3708456" y="22754"/>
                  <a:pt x="3713483" y="51263"/>
                  <a:pt x="3699000" y="71947"/>
                </a:cubicBezTo>
                <a:lnTo>
                  <a:pt x="2702878" y="1494557"/>
                </a:lnTo>
                <a:lnTo>
                  <a:pt x="3995578" y="3291009"/>
                </a:lnTo>
                <a:cubicBezTo>
                  <a:pt x="4010326" y="3311505"/>
                  <a:pt x="4005667" y="3340075"/>
                  <a:pt x="3985172" y="3354824"/>
                </a:cubicBezTo>
                <a:cubicBezTo>
                  <a:pt x="3964676" y="3369572"/>
                  <a:pt x="3936104" y="3364913"/>
                  <a:pt x="3921357" y="3344417"/>
                </a:cubicBezTo>
                <a:lnTo>
                  <a:pt x="2647320" y="1573902"/>
                </a:lnTo>
                <a:lnTo>
                  <a:pt x="1399211" y="3356386"/>
                </a:lnTo>
                <a:cubicBezTo>
                  <a:pt x="1384728" y="3377070"/>
                  <a:pt x="1356219" y="3382097"/>
                  <a:pt x="1335536" y="3367614"/>
                </a:cubicBezTo>
                <a:cubicBezTo>
                  <a:pt x="1314852" y="3353131"/>
                  <a:pt x="1309825" y="3324622"/>
                  <a:pt x="1324308" y="3303938"/>
                </a:cubicBezTo>
                <a:lnTo>
                  <a:pt x="2590745" y="1495279"/>
                </a:lnTo>
                <a:lnTo>
                  <a:pt x="1579442" y="89881"/>
                </a:lnTo>
                <a:cubicBezTo>
                  <a:pt x="1564693" y="69386"/>
                  <a:pt x="1569352" y="40815"/>
                  <a:pt x="1589847" y="26067"/>
                </a:cubicBezTo>
                <a:cubicBezTo>
                  <a:pt x="1610343" y="11319"/>
                  <a:pt x="1638914" y="15978"/>
                  <a:pt x="1653662" y="36473"/>
                </a:cubicBezTo>
                <a:lnTo>
                  <a:pt x="2646302" y="1415935"/>
                </a:lnTo>
                <a:lnTo>
                  <a:pt x="3624097" y="19499"/>
                </a:lnTo>
                <a:cubicBezTo>
                  <a:pt x="3631339" y="9157"/>
                  <a:pt x="3642086" y="2730"/>
                  <a:pt x="3653610" y="698"/>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8" name="Freeform 60">
            <a:extLst>
              <a:ext uri="{FF2B5EF4-FFF2-40B4-BE49-F238E27FC236}">
                <a16:creationId xmlns:a16="http://schemas.microsoft.com/office/drawing/2014/main" id="{85C28DAB-DEFA-429A-A2D4-D30ADACF926C}"/>
              </a:ext>
            </a:extLst>
          </p:cNvPr>
          <p:cNvSpPr>
            <a:spLocks noChangeAspect="1"/>
          </p:cNvSpPr>
          <p:nvPr/>
        </p:nvSpPr>
        <p:spPr>
          <a:xfrm>
            <a:off x="4471359" y="3666389"/>
            <a:ext cx="640080" cy="505461"/>
          </a:xfrm>
          <a:custGeom>
            <a:avLst/>
            <a:gdLst>
              <a:gd name="connsiteX0" fmla="*/ 926501 w 3167838"/>
              <a:gd name="connsiteY0" fmla="*/ 285870 h 2501587"/>
              <a:gd name="connsiteX1" fmla="*/ 288326 w 3167838"/>
              <a:gd name="connsiteY1" fmla="*/ 924045 h 2501587"/>
              <a:gd name="connsiteX2" fmla="*/ 926501 w 3167838"/>
              <a:gd name="connsiteY2" fmla="*/ 1562220 h 2501587"/>
              <a:gd name="connsiteX3" fmla="*/ 1564676 w 3167838"/>
              <a:gd name="connsiteY3" fmla="*/ 924045 h 2501587"/>
              <a:gd name="connsiteX4" fmla="*/ 926501 w 3167838"/>
              <a:gd name="connsiteY4" fmla="*/ 285870 h 2501587"/>
              <a:gd name="connsiteX5" fmla="*/ 915314 w 3167838"/>
              <a:gd name="connsiteY5" fmla="*/ 0 h 2501587"/>
              <a:gd name="connsiteX6" fmla="*/ 1830628 w 3167838"/>
              <a:gd name="connsiteY6" fmla="*/ 915314 h 2501587"/>
              <a:gd name="connsiteX7" fmla="*/ 1758698 w 3167838"/>
              <a:gd name="connsiteY7" fmla="*/ 1271596 h 2501587"/>
              <a:gd name="connsiteX8" fmla="*/ 1729636 w 3167838"/>
              <a:gd name="connsiteY8" fmla="*/ 1325139 h 2501587"/>
              <a:gd name="connsiteX9" fmla="*/ 1767275 w 3167838"/>
              <a:gd name="connsiteY9" fmla="*/ 1305779 h 2501587"/>
              <a:gd name="connsiteX10" fmla="*/ 1993264 w 3167838"/>
              <a:gd name="connsiteY10" fmla="*/ 1330681 h 2501587"/>
              <a:gd name="connsiteX11" fmla="*/ 3062105 w 3167838"/>
              <a:gd name="connsiteY11" fmla="*/ 2059452 h 2501587"/>
              <a:gd name="connsiteX12" fmla="*/ 3125745 w 3167838"/>
              <a:gd name="connsiteY12" fmla="*/ 2395854 h 2501587"/>
              <a:gd name="connsiteX13" fmla="*/ 3125745 w 3167838"/>
              <a:gd name="connsiteY13" fmla="*/ 2395854 h 2501587"/>
              <a:gd name="connsiteX14" fmla="*/ 2789343 w 3167838"/>
              <a:gd name="connsiteY14" fmla="*/ 2459494 h 2501587"/>
              <a:gd name="connsiteX15" fmla="*/ 1720503 w 3167838"/>
              <a:gd name="connsiteY15" fmla="*/ 1730721 h 2501587"/>
              <a:gd name="connsiteX16" fmla="*/ 1619012 w 3167838"/>
              <a:gd name="connsiteY16" fmla="*/ 1575701 h 2501587"/>
              <a:gd name="connsiteX17" fmla="*/ 1619440 w 3167838"/>
              <a:gd name="connsiteY17" fmla="*/ 1493574 h 2501587"/>
              <a:gd name="connsiteX18" fmla="*/ 1562539 w 3167838"/>
              <a:gd name="connsiteY18" fmla="*/ 1562539 h 2501587"/>
              <a:gd name="connsiteX19" fmla="*/ 915314 w 3167838"/>
              <a:gd name="connsiteY19" fmla="*/ 1830628 h 2501587"/>
              <a:gd name="connsiteX20" fmla="*/ 0 w 3167838"/>
              <a:gd name="connsiteY20" fmla="*/ 915314 h 2501587"/>
              <a:gd name="connsiteX21" fmla="*/ 915314 w 3167838"/>
              <a:gd name="connsiteY21" fmla="*/ 0 h 250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7838" h="2501587">
                <a:moveTo>
                  <a:pt x="926501" y="285870"/>
                </a:moveTo>
                <a:cubicBezTo>
                  <a:pt x="574047" y="285870"/>
                  <a:pt x="288326" y="571591"/>
                  <a:pt x="288326" y="924045"/>
                </a:cubicBezTo>
                <a:cubicBezTo>
                  <a:pt x="288326" y="1276499"/>
                  <a:pt x="574047" y="1562220"/>
                  <a:pt x="926501" y="1562220"/>
                </a:cubicBezTo>
                <a:cubicBezTo>
                  <a:pt x="1278955" y="1562220"/>
                  <a:pt x="1564676" y="1276499"/>
                  <a:pt x="1564676" y="924045"/>
                </a:cubicBezTo>
                <a:cubicBezTo>
                  <a:pt x="1564676" y="571591"/>
                  <a:pt x="1278955" y="285870"/>
                  <a:pt x="926501" y="285870"/>
                </a:cubicBezTo>
                <a:close/>
                <a:moveTo>
                  <a:pt x="915314" y="0"/>
                </a:moveTo>
                <a:cubicBezTo>
                  <a:pt x="1420828" y="0"/>
                  <a:pt x="1830628" y="409800"/>
                  <a:pt x="1830628" y="915314"/>
                </a:cubicBezTo>
                <a:cubicBezTo>
                  <a:pt x="1830628" y="1041693"/>
                  <a:pt x="1805016" y="1162089"/>
                  <a:pt x="1758698" y="1271596"/>
                </a:cubicBezTo>
                <a:lnTo>
                  <a:pt x="1729636" y="1325139"/>
                </a:lnTo>
                <a:lnTo>
                  <a:pt x="1767275" y="1305779"/>
                </a:lnTo>
                <a:cubicBezTo>
                  <a:pt x="1839497" y="1277082"/>
                  <a:pt x="1924221" y="1283605"/>
                  <a:pt x="1993264" y="1330681"/>
                </a:cubicBezTo>
                <a:lnTo>
                  <a:pt x="3062105" y="2059452"/>
                </a:lnTo>
                <a:cubicBezTo>
                  <a:pt x="3172574" y="2134773"/>
                  <a:pt x="3201066" y="2285386"/>
                  <a:pt x="3125745" y="2395854"/>
                </a:cubicBezTo>
                <a:lnTo>
                  <a:pt x="3125745" y="2395854"/>
                </a:lnTo>
                <a:cubicBezTo>
                  <a:pt x="3050424" y="2506322"/>
                  <a:pt x="2899811" y="2534814"/>
                  <a:pt x="2789343" y="2459494"/>
                </a:cubicBezTo>
                <a:lnTo>
                  <a:pt x="1720503" y="1730721"/>
                </a:lnTo>
                <a:cubicBezTo>
                  <a:pt x="1665269" y="1693061"/>
                  <a:pt x="1630529" y="1636578"/>
                  <a:pt x="1619012" y="1575701"/>
                </a:cubicBezTo>
                <a:lnTo>
                  <a:pt x="1619440" y="1493574"/>
                </a:lnTo>
                <a:lnTo>
                  <a:pt x="1562539" y="1562539"/>
                </a:lnTo>
                <a:cubicBezTo>
                  <a:pt x="1396900" y="1728178"/>
                  <a:pt x="1168071" y="1830628"/>
                  <a:pt x="915314" y="1830628"/>
                </a:cubicBezTo>
                <a:cubicBezTo>
                  <a:pt x="409800" y="1830628"/>
                  <a:pt x="0" y="1420828"/>
                  <a:pt x="0" y="915314"/>
                </a:cubicBezTo>
                <a:cubicBezTo>
                  <a:pt x="0" y="409800"/>
                  <a:pt x="409800" y="0"/>
                  <a:pt x="915314"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C89EDFFA-B901-4EC6-BF69-73BD4A867296}"/>
              </a:ext>
            </a:extLst>
          </p:cNvPr>
          <p:cNvSpPr txBox="1"/>
          <p:nvPr/>
        </p:nvSpPr>
        <p:spPr>
          <a:xfrm>
            <a:off x="4504522" y="2682267"/>
            <a:ext cx="1876926" cy="338554"/>
          </a:xfrm>
          <a:prstGeom prst="rect">
            <a:avLst/>
          </a:prstGeom>
          <a:noFill/>
        </p:spPr>
        <p:txBody>
          <a:bodyPr wrap="square" rtlCol="0">
            <a:spAutoFit/>
          </a:bodyPr>
          <a:lstStyle/>
          <a:p>
            <a:pPr algn="ctr"/>
            <a:r>
              <a:rPr lang="en-US" sz="1600" dirty="0">
                <a:solidFill>
                  <a:schemeClr val="tx1">
                    <a:lumMod val="50000"/>
                    <a:lumOff val="50000"/>
                  </a:schemeClr>
                </a:solidFill>
              </a:rPr>
              <a:t>Continuously…</a:t>
            </a:r>
          </a:p>
        </p:txBody>
      </p:sp>
      <p:sp>
        <p:nvSpPr>
          <p:cNvPr id="18" name="TextBox 17">
            <a:extLst>
              <a:ext uri="{FF2B5EF4-FFF2-40B4-BE49-F238E27FC236}">
                <a16:creationId xmlns:a16="http://schemas.microsoft.com/office/drawing/2014/main" id="{F2756D2C-C0A8-483E-8E3B-1D75EFEC98AC}"/>
              </a:ext>
            </a:extLst>
          </p:cNvPr>
          <p:cNvSpPr txBox="1"/>
          <p:nvPr/>
        </p:nvSpPr>
        <p:spPr>
          <a:xfrm>
            <a:off x="7305542" y="1580268"/>
            <a:ext cx="1838458" cy="461665"/>
          </a:xfrm>
          <a:prstGeom prst="accentCallout1">
            <a:avLst>
              <a:gd name="adj1" fmla="val 49484"/>
              <a:gd name="adj2" fmla="val 1150"/>
              <a:gd name="adj3" fmla="val 48293"/>
              <a:gd name="adj4" fmla="val -42727"/>
            </a:avLst>
          </a:prstGeom>
          <a:noFill/>
          <a:ln w="28575">
            <a:solidFill>
              <a:schemeClr val="accent2"/>
            </a:solidFill>
          </a:ln>
        </p:spPr>
        <p:txBody>
          <a:bodyPr wrap="square" rtlCol="0">
            <a:spAutoFit/>
          </a:bodyPr>
          <a:lstStyle/>
          <a:p>
            <a:r>
              <a:rPr lang="en-US" sz="2400" b="1" dirty="0">
                <a:solidFill>
                  <a:schemeClr val="tx1">
                    <a:lumMod val="50000"/>
                    <a:lumOff val="50000"/>
                  </a:schemeClr>
                </a:solidFill>
              </a:rPr>
              <a:t>Integrate</a:t>
            </a:r>
          </a:p>
        </p:txBody>
      </p:sp>
      <p:sp>
        <p:nvSpPr>
          <p:cNvPr id="46" name="TextBox 45">
            <a:extLst>
              <a:ext uri="{FF2B5EF4-FFF2-40B4-BE49-F238E27FC236}">
                <a16:creationId xmlns:a16="http://schemas.microsoft.com/office/drawing/2014/main" id="{C6B66BC7-59E5-43A8-A1FC-E3D6D5EA9A76}"/>
              </a:ext>
            </a:extLst>
          </p:cNvPr>
          <p:cNvSpPr txBox="1"/>
          <p:nvPr/>
        </p:nvSpPr>
        <p:spPr>
          <a:xfrm>
            <a:off x="7650758" y="2620711"/>
            <a:ext cx="1321792" cy="461665"/>
          </a:xfrm>
          <a:prstGeom prst="accentCallout1">
            <a:avLst>
              <a:gd name="adj1" fmla="val 49484"/>
              <a:gd name="adj2" fmla="val 1150"/>
              <a:gd name="adj3" fmla="val 48293"/>
              <a:gd name="adj4" fmla="val -42727"/>
            </a:avLst>
          </a:prstGeom>
          <a:noFill/>
          <a:ln w="28575">
            <a:solidFill>
              <a:schemeClr val="accent2"/>
            </a:solidFill>
          </a:ln>
        </p:spPr>
        <p:txBody>
          <a:bodyPr wrap="square" rtlCol="0">
            <a:spAutoFit/>
          </a:bodyPr>
          <a:lstStyle/>
          <a:p>
            <a:r>
              <a:rPr lang="en-US" sz="2400" b="1" dirty="0">
                <a:solidFill>
                  <a:schemeClr val="tx1">
                    <a:lumMod val="50000"/>
                    <a:lumOff val="50000"/>
                  </a:schemeClr>
                </a:solidFill>
              </a:rPr>
              <a:t>Test</a:t>
            </a:r>
          </a:p>
        </p:txBody>
      </p:sp>
      <p:sp>
        <p:nvSpPr>
          <p:cNvPr id="47" name="TextBox 46">
            <a:extLst>
              <a:ext uri="{FF2B5EF4-FFF2-40B4-BE49-F238E27FC236}">
                <a16:creationId xmlns:a16="http://schemas.microsoft.com/office/drawing/2014/main" id="{2729A910-6278-4F6A-B1AD-D0E74A6FBDF3}"/>
              </a:ext>
            </a:extLst>
          </p:cNvPr>
          <p:cNvSpPr txBox="1"/>
          <p:nvPr/>
        </p:nvSpPr>
        <p:spPr>
          <a:xfrm>
            <a:off x="7284747" y="3661155"/>
            <a:ext cx="1638817" cy="461665"/>
          </a:xfrm>
          <a:prstGeom prst="accentCallout1">
            <a:avLst>
              <a:gd name="adj1" fmla="val 49484"/>
              <a:gd name="adj2" fmla="val 1150"/>
              <a:gd name="adj3" fmla="val 48293"/>
              <a:gd name="adj4" fmla="val -42727"/>
            </a:avLst>
          </a:prstGeom>
          <a:noFill/>
          <a:ln w="28575">
            <a:solidFill>
              <a:schemeClr val="accent2"/>
            </a:solidFill>
          </a:ln>
        </p:spPr>
        <p:txBody>
          <a:bodyPr wrap="square" rtlCol="0">
            <a:spAutoFit/>
          </a:bodyPr>
          <a:lstStyle/>
          <a:p>
            <a:r>
              <a:rPr lang="en-US" sz="2400" b="1" dirty="0">
                <a:solidFill>
                  <a:schemeClr val="tx1">
                    <a:lumMod val="50000"/>
                    <a:lumOff val="50000"/>
                  </a:schemeClr>
                </a:solidFill>
              </a:rPr>
              <a:t>Deliver</a:t>
            </a:r>
          </a:p>
        </p:txBody>
      </p:sp>
      <p:sp>
        <p:nvSpPr>
          <p:cNvPr id="48" name="TextBox 47">
            <a:extLst>
              <a:ext uri="{FF2B5EF4-FFF2-40B4-BE49-F238E27FC236}">
                <a16:creationId xmlns:a16="http://schemas.microsoft.com/office/drawing/2014/main" id="{64EE456D-2A6B-4F76-B7AF-D5DAE73BC099}"/>
              </a:ext>
            </a:extLst>
          </p:cNvPr>
          <p:cNvSpPr txBox="1"/>
          <p:nvPr/>
        </p:nvSpPr>
        <p:spPr>
          <a:xfrm flipH="1">
            <a:off x="2216669" y="1580268"/>
            <a:ext cx="1429650" cy="461665"/>
          </a:xfrm>
          <a:prstGeom prst="accentCallout1">
            <a:avLst>
              <a:gd name="adj1" fmla="val 49484"/>
              <a:gd name="adj2" fmla="val 1150"/>
              <a:gd name="adj3" fmla="val 48293"/>
              <a:gd name="adj4" fmla="val -42727"/>
            </a:avLst>
          </a:prstGeom>
          <a:noFill/>
          <a:ln w="28575">
            <a:solidFill>
              <a:schemeClr val="accent2"/>
            </a:solidFill>
          </a:ln>
        </p:spPr>
        <p:txBody>
          <a:bodyPr wrap="square" rtlCol="0">
            <a:spAutoFit/>
          </a:bodyPr>
          <a:lstStyle/>
          <a:p>
            <a:pPr algn="r"/>
            <a:r>
              <a:rPr lang="en-US" sz="2400" b="1" dirty="0">
                <a:solidFill>
                  <a:schemeClr val="tx1">
                    <a:lumMod val="50000"/>
                    <a:lumOff val="50000"/>
                  </a:schemeClr>
                </a:solidFill>
              </a:rPr>
              <a:t>Develop</a:t>
            </a:r>
          </a:p>
        </p:txBody>
      </p:sp>
      <p:sp>
        <p:nvSpPr>
          <p:cNvPr id="49" name="TextBox 48">
            <a:extLst>
              <a:ext uri="{FF2B5EF4-FFF2-40B4-BE49-F238E27FC236}">
                <a16:creationId xmlns:a16="http://schemas.microsoft.com/office/drawing/2014/main" id="{0D8927F8-47CF-466A-A385-F88E346E058C}"/>
              </a:ext>
            </a:extLst>
          </p:cNvPr>
          <p:cNvSpPr txBox="1"/>
          <p:nvPr/>
        </p:nvSpPr>
        <p:spPr>
          <a:xfrm flipH="1">
            <a:off x="1382309" y="2620711"/>
            <a:ext cx="1684960" cy="461665"/>
          </a:xfrm>
          <a:prstGeom prst="accentCallout1">
            <a:avLst>
              <a:gd name="adj1" fmla="val 49484"/>
              <a:gd name="adj2" fmla="val 1150"/>
              <a:gd name="adj3" fmla="val 48293"/>
              <a:gd name="adj4" fmla="val -42727"/>
            </a:avLst>
          </a:prstGeom>
          <a:noFill/>
          <a:ln w="28575">
            <a:solidFill>
              <a:schemeClr val="accent2"/>
            </a:solidFill>
          </a:ln>
        </p:spPr>
        <p:txBody>
          <a:bodyPr wrap="square" rtlCol="0">
            <a:spAutoFit/>
          </a:bodyPr>
          <a:lstStyle/>
          <a:p>
            <a:pPr algn="r"/>
            <a:r>
              <a:rPr lang="en-US" sz="2400" b="1" dirty="0">
                <a:solidFill>
                  <a:schemeClr val="tx1">
                    <a:lumMod val="50000"/>
                    <a:lumOff val="50000"/>
                  </a:schemeClr>
                </a:solidFill>
              </a:rPr>
              <a:t>Feedback</a:t>
            </a:r>
          </a:p>
        </p:txBody>
      </p:sp>
      <p:sp>
        <p:nvSpPr>
          <p:cNvPr id="50" name="TextBox 49">
            <a:extLst>
              <a:ext uri="{FF2B5EF4-FFF2-40B4-BE49-F238E27FC236}">
                <a16:creationId xmlns:a16="http://schemas.microsoft.com/office/drawing/2014/main" id="{AAA5C93A-1BCC-4BBB-BFEC-E7BB629C3F91}"/>
              </a:ext>
            </a:extLst>
          </p:cNvPr>
          <p:cNvSpPr txBox="1"/>
          <p:nvPr/>
        </p:nvSpPr>
        <p:spPr>
          <a:xfrm flipH="1">
            <a:off x="2232183" y="3661155"/>
            <a:ext cx="1429650" cy="461665"/>
          </a:xfrm>
          <a:prstGeom prst="accentCallout1">
            <a:avLst>
              <a:gd name="adj1" fmla="val 49484"/>
              <a:gd name="adj2" fmla="val 1150"/>
              <a:gd name="adj3" fmla="val 48293"/>
              <a:gd name="adj4" fmla="val -42727"/>
            </a:avLst>
          </a:prstGeom>
          <a:noFill/>
          <a:ln w="28575">
            <a:solidFill>
              <a:schemeClr val="accent2"/>
            </a:solidFill>
          </a:ln>
        </p:spPr>
        <p:txBody>
          <a:bodyPr wrap="square" rtlCol="0">
            <a:spAutoFit/>
          </a:bodyPr>
          <a:lstStyle/>
          <a:p>
            <a:pPr algn="r"/>
            <a:r>
              <a:rPr lang="en-US" sz="2400" b="1" dirty="0">
                <a:solidFill>
                  <a:schemeClr val="tx1">
                    <a:lumMod val="50000"/>
                    <a:lumOff val="50000"/>
                  </a:schemeClr>
                </a:solidFill>
              </a:rPr>
              <a:t>Monitor</a:t>
            </a:r>
          </a:p>
        </p:txBody>
      </p:sp>
      <p:grpSp>
        <p:nvGrpSpPr>
          <p:cNvPr id="77" name="Group 76">
            <a:extLst>
              <a:ext uri="{FF2B5EF4-FFF2-40B4-BE49-F238E27FC236}">
                <a16:creationId xmlns:a16="http://schemas.microsoft.com/office/drawing/2014/main" id="{1710541A-5937-4642-80D4-ED24A40C76BE}"/>
              </a:ext>
            </a:extLst>
          </p:cNvPr>
          <p:cNvGrpSpPr/>
          <p:nvPr/>
        </p:nvGrpSpPr>
        <p:grpSpPr>
          <a:xfrm>
            <a:off x="356965" y="705030"/>
            <a:ext cx="1005840" cy="3708231"/>
            <a:chOff x="356965" y="705030"/>
            <a:chExt cx="1005840" cy="3708231"/>
          </a:xfrm>
        </p:grpSpPr>
        <p:pic>
          <p:nvPicPr>
            <p:cNvPr id="53" name="Picture 52">
              <a:extLst>
                <a:ext uri="{FF2B5EF4-FFF2-40B4-BE49-F238E27FC236}">
                  <a16:creationId xmlns:a16="http://schemas.microsoft.com/office/drawing/2014/main" id="{25E8DDE9-62E9-409F-814D-882DF6AB3A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6965" y="2617925"/>
              <a:ext cx="1005840" cy="348537"/>
            </a:xfrm>
            <a:prstGeom prst="rect">
              <a:avLst/>
            </a:prstGeom>
          </p:spPr>
        </p:pic>
        <p:pic>
          <p:nvPicPr>
            <p:cNvPr id="55" name="Picture 54" descr="A picture containing clipart&#10;&#10;Description automatically generated">
              <a:extLst>
                <a:ext uri="{FF2B5EF4-FFF2-40B4-BE49-F238E27FC236}">
                  <a16:creationId xmlns:a16="http://schemas.microsoft.com/office/drawing/2014/main" id="{737442E4-418F-48D2-AD08-14E6E1981B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6965" y="2093370"/>
              <a:ext cx="1005840" cy="351302"/>
            </a:xfrm>
            <a:prstGeom prst="rect">
              <a:avLst/>
            </a:prstGeom>
          </p:spPr>
        </p:pic>
        <p:pic>
          <p:nvPicPr>
            <p:cNvPr id="59" name="Picture 58" descr="A close up of a logo&#10;&#10;Description automatically generated">
              <a:extLst>
                <a:ext uri="{FF2B5EF4-FFF2-40B4-BE49-F238E27FC236}">
                  <a16:creationId xmlns:a16="http://schemas.microsoft.com/office/drawing/2014/main" id="{8E83BBE2-D96D-4338-9C3F-3EDDD44C26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6965" y="1647739"/>
              <a:ext cx="1005840" cy="272378"/>
            </a:xfrm>
            <a:prstGeom prst="rect">
              <a:avLst/>
            </a:prstGeom>
          </p:spPr>
        </p:pic>
        <p:pic>
          <p:nvPicPr>
            <p:cNvPr id="61" name="Picture 60">
              <a:extLst>
                <a:ext uri="{FF2B5EF4-FFF2-40B4-BE49-F238E27FC236}">
                  <a16:creationId xmlns:a16="http://schemas.microsoft.com/office/drawing/2014/main" id="{CA0DE929-DB84-4A29-BA05-DFAB7049F1B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6965" y="3587288"/>
              <a:ext cx="1005840" cy="143530"/>
            </a:xfrm>
            <a:prstGeom prst="rect">
              <a:avLst/>
            </a:prstGeom>
          </p:spPr>
        </p:pic>
        <p:pic>
          <p:nvPicPr>
            <p:cNvPr id="65" name="Picture 64" descr="A close up of a sign&#10;&#10;Description automatically generated">
              <a:extLst>
                <a:ext uri="{FF2B5EF4-FFF2-40B4-BE49-F238E27FC236}">
                  <a16:creationId xmlns:a16="http://schemas.microsoft.com/office/drawing/2014/main" id="{D1B9946F-E92C-4065-8FE6-09790A4445A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5237" y="3139715"/>
              <a:ext cx="569297" cy="274320"/>
            </a:xfrm>
            <a:prstGeom prst="rect">
              <a:avLst/>
            </a:prstGeom>
          </p:spPr>
        </p:pic>
        <p:grpSp>
          <p:nvGrpSpPr>
            <p:cNvPr id="75" name="Group 74">
              <a:extLst>
                <a:ext uri="{FF2B5EF4-FFF2-40B4-BE49-F238E27FC236}">
                  <a16:creationId xmlns:a16="http://schemas.microsoft.com/office/drawing/2014/main" id="{7E0EBBD4-DCF3-4262-8892-6BCDD880115B}"/>
                </a:ext>
              </a:extLst>
            </p:cNvPr>
            <p:cNvGrpSpPr/>
            <p:nvPr/>
          </p:nvGrpSpPr>
          <p:grpSpPr>
            <a:xfrm>
              <a:off x="356966" y="3904071"/>
              <a:ext cx="1005839" cy="509190"/>
              <a:chOff x="356965" y="3904071"/>
              <a:chExt cx="1005839" cy="509190"/>
            </a:xfrm>
          </p:grpSpPr>
          <p:pic>
            <p:nvPicPr>
              <p:cNvPr id="63" name="Picture 62">
                <a:extLst>
                  <a:ext uri="{FF2B5EF4-FFF2-40B4-BE49-F238E27FC236}">
                    <a16:creationId xmlns:a16="http://schemas.microsoft.com/office/drawing/2014/main" id="{7B13E53F-AD78-4152-A063-4AFDE6DF780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6965" y="3904071"/>
                <a:ext cx="470278" cy="472454"/>
              </a:xfrm>
              <a:prstGeom prst="rect">
                <a:avLst/>
              </a:prstGeom>
            </p:spPr>
          </p:pic>
          <p:pic>
            <p:nvPicPr>
              <p:cNvPr id="67" name="Picture 66" descr="A close up of a logo&#10;&#10;Description automatically generated">
                <a:extLst>
                  <a:ext uri="{FF2B5EF4-FFF2-40B4-BE49-F238E27FC236}">
                    <a16:creationId xmlns:a16="http://schemas.microsoft.com/office/drawing/2014/main" id="{3E0409C4-6BDF-4561-942D-095C342C51D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9891" y="3915283"/>
                <a:ext cx="432913" cy="497978"/>
              </a:xfrm>
              <a:prstGeom prst="rect">
                <a:avLst/>
              </a:prstGeom>
            </p:spPr>
          </p:pic>
        </p:grpSp>
        <p:grpSp>
          <p:nvGrpSpPr>
            <p:cNvPr id="76" name="Group 75">
              <a:extLst>
                <a:ext uri="{FF2B5EF4-FFF2-40B4-BE49-F238E27FC236}">
                  <a16:creationId xmlns:a16="http://schemas.microsoft.com/office/drawing/2014/main" id="{A5DB1F8B-E695-46C4-B9F6-3269A62FA023}"/>
                </a:ext>
              </a:extLst>
            </p:cNvPr>
            <p:cNvGrpSpPr/>
            <p:nvPr/>
          </p:nvGrpSpPr>
          <p:grpSpPr>
            <a:xfrm>
              <a:off x="356965" y="705030"/>
              <a:ext cx="1005840" cy="769456"/>
              <a:chOff x="356965" y="705030"/>
              <a:chExt cx="1005840" cy="769456"/>
            </a:xfrm>
          </p:grpSpPr>
          <p:pic>
            <p:nvPicPr>
              <p:cNvPr id="57" name="Picture 56">
                <a:extLst>
                  <a:ext uri="{FF2B5EF4-FFF2-40B4-BE49-F238E27FC236}">
                    <a16:creationId xmlns:a16="http://schemas.microsoft.com/office/drawing/2014/main" id="{FAF95B37-8708-433E-8683-C91232E704F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45819" y="777537"/>
                <a:ext cx="516986" cy="624442"/>
              </a:xfrm>
              <a:prstGeom prst="rect">
                <a:avLst/>
              </a:prstGeom>
            </p:spPr>
          </p:pic>
          <p:pic>
            <p:nvPicPr>
              <p:cNvPr id="69" name="Picture 68">
                <a:extLst>
                  <a:ext uri="{FF2B5EF4-FFF2-40B4-BE49-F238E27FC236}">
                    <a16:creationId xmlns:a16="http://schemas.microsoft.com/office/drawing/2014/main" id="{B96DE49D-71F8-46F3-A85E-8A6688546DD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38483" t="7464" r="37712" b="7464"/>
              <a:stretch/>
            </p:blipFill>
            <p:spPr>
              <a:xfrm>
                <a:off x="356965" y="705030"/>
                <a:ext cx="396172" cy="769456"/>
              </a:xfrm>
              <a:prstGeom prst="rect">
                <a:avLst/>
              </a:prstGeom>
            </p:spPr>
          </p:pic>
        </p:grpSp>
      </p:grpSp>
    </p:spTree>
    <p:extLst>
      <p:ext uri="{BB962C8B-B14F-4D97-AF65-F5344CB8AC3E}">
        <p14:creationId xmlns:p14="http://schemas.microsoft.com/office/powerpoint/2010/main" val="31571366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B6B41-3B4C-4E0F-BE66-82181AE08031}"/>
              </a:ext>
            </a:extLst>
          </p:cNvPr>
          <p:cNvSpPr>
            <a:spLocks noGrp="1"/>
          </p:cNvSpPr>
          <p:nvPr>
            <p:ph type="title"/>
          </p:nvPr>
        </p:nvSpPr>
        <p:spPr/>
        <p:txBody>
          <a:bodyPr/>
          <a:lstStyle/>
          <a:p>
            <a:r>
              <a:rPr lang="en-US" dirty="0"/>
              <a:t>Delivery vs. Deployment</a:t>
            </a:r>
          </a:p>
        </p:txBody>
      </p:sp>
      <p:grpSp>
        <p:nvGrpSpPr>
          <p:cNvPr id="50" name="Group 49">
            <a:extLst>
              <a:ext uri="{FF2B5EF4-FFF2-40B4-BE49-F238E27FC236}">
                <a16:creationId xmlns:a16="http://schemas.microsoft.com/office/drawing/2014/main" id="{6AF6676E-FA69-4498-B093-0A78FF6D4DBE}"/>
              </a:ext>
            </a:extLst>
          </p:cNvPr>
          <p:cNvGrpSpPr/>
          <p:nvPr/>
        </p:nvGrpSpPr>
        <p:grpSpPr>
          <a:xfrm>
            <a:off x="275897" y="1284976"/>
            <a:ext cx="8592207" cy="2708576"/>
            <a:chOff x="275897" y="1284976"/>
            <a:chExt cx="8592207" cy="2708576"/>
          </a:xfrm>
        </p:grpSpPr>
        <p:grpSp>
          <p:nvGrpSpPr>
            <p:cNvPr id="15" name="Group 14">
              <a:extLst>
                <a:ext uri="{FF2B5EF4-FFF2-40B4-BE49-F238E27FC236}">
                  <a16:creationId xmlns:a16="http://schemas.microsoft.com/office/drawing/2014/main" id="{2017252B-C8C8-4723-B544-EDF757F1FB3A}"/>
                </a:ext>
              </a:extLst>
            </p:cNvPr>
            <p:cNvGrpSpPr/>
            <p:nvPr/>
          </p:nvGrpSpPr>
          <p:grpSpPr>
            <a:xfrm>
              <a:off x="331075" y="1284976"/>
              <a:ext cx="2900855" cy="2708576"/>
              <a:chOff x="451945" y="1136927"/>
              <a:chExt cx="2900855" cy="2708576"/>
            </a:xfrm>
          </p:grpSpPr>
          <p:sp>
            <p:nvSpPr>
              <p:cNvPr id="13" name="TextBox 12">
                <a:extLst>
                  <a:ext uri="{FF2B5EF4-FFF2-40B4-BE49-F238E27FC236}">
                    <a16:creationId xmlns:a16="http://schemas.microsoft.com/office/drawing/2014/main" id="{5FE7A916-0884-4083-8B95-067AD96E8587}"/>
                  </a:ext>
                </a:extLst>
              </p:cNvPr>
              <p:cNvSpPr txBox="1"/>
              <p:nvPr/>
            </p:nvSpPr>
            <p:spPr>
              <a:xfrm>
                <a:off x="451945" y="1136927"/>
                <a:ext cx="2900855" cy="369332"/>
              </a:xfrm>
              <a:prstGeom prst="rect">
                <a:avLst/>
              </a:prstGeom>
              <a:noFill/>
            </p:spPr>
            <p:txBody>
              <a:bodyPr wrap="square" rtlCol="0">
                <a:spAutoFit/>
              </a:bodyPr>
              <a:lstStyle/>
              <a:p>
                <a:r>
                  <a:rPr lang="en-US" sz="1800" b="1" dirty="0">
                    <a:solidFill>
                      <a:schemeClr val="accent2"/>
                    </a:solidFill>
                  </a:rPr>
                  <a:t>Continuous Delivery</a:t>
                </a:r>
              </a:p>
            </p:txBody>
          </p:sp>
          <p:sp>
            <p:nvSpPr>
              <p:cNvPr id="14" name="TextBox 13">
                <a:extLst>
                  <a:ext uri="{FF2B5EF4-FFF2-40B4-BE49-F238E27FC236}">
                    <a16:creationId xmlns:a16="http://schemas.microsoft.com/office/drawing/2014/main" id="{CCE889E0-EEB8-4625-B5C8-CBAD4C3275EA}"/>
                  </a:ext>
                </a:extLst>
              </p:cNvPr>
              <p:cNvSpPr txBox="1"/>
              <p:nvPr/>
            </p:nvSpPr>
            <p:spPr>
              <a:xfrm>
                <a:off x="451945" y="3476171"/>
                <a:ext cx="2900855" cy="369332"/>
              </a:xfrm>
              <a:prstGeom prst="rect">
                <a:avLst/>
              </a:prstGeom>
              <a:noFill/>
            </p:spPr>
            <p:txBody>
              <a:bodyPr wrap="square" rtlCol="0">
                <a:spAutoFit/>
              </a:bodyPr>
              <a:lstStyle/>
              <a:p>
                <a:r>
                  <a:rPr lang="en-US" sz="1800" b="1" dirty="0">
                    <a:solidFill>
                      <a:schemeClr val="accent2"/>
                    </a:solidFill>
                  </a:rPr>
                  <a:t>Continuous Deployment</a:t>
                </a:r>
              </a:p>
            </p:txBody>
          </p:sp>
        </p:grpSp>
        <p:sp>
          <p:nvSpPr>
            <p:cNvPr id="6" name="Arrow: Right 5">
              <a:extLst>
                <a:ext uri="{FF2B5EF4-FFF2-40B4-BE49-F238E27FC236}">
                  <a16:creationId xmlns:a16="http://schemas.microsoft.com/office/drawing/2014/main" id="{B57D4724-8D75-46F0-BFF0-E6BA62F9DA66}"/>
                </a:ext>
              </a:extLst>
            </p:cNvPr>
            <p:cNvSpPr/>
            <p:nvPr/>
          </p:nvSpPr>
          <p:spPr>
            <a:xfrm>
              <a:off x="275897" y="2352335"/>
              <a:ext cx="8592207" cy="573859"/>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C4FD4441-235F-4C8A-B2FA-84855055EB28}"/>
                </a:ext>
              </a:extLst>
            </p:cNvPr>
            <p:cNvGrpSpPr/>
            <p:nvPr/>
          </p:nvGrpSpPr>
          <p:grpSpPr>
            <a:xfrm>
              <a:off x="458510" y="2430371"/>
              <a:ext cx="7927427" cy="417786"/>
              <a:chOff x="567559" y="2282322"/>
              <a:chExt cx="7927427" cy="417786"/>
            </a:xfrm>
          </p:grpSpPr>
          <p:sp>
            <p:nvSpPr>
              <p:cNvPr id="7" name="Rectangle 6">
                <a:extLst>
                  <a:ext uri="{FF2B5EF4-FFF2-40B4-BE49-F238E27FC236}">
                    <a16:creationId xmlns:a16="http://schemas.microsoft.com/office/drawing/2014/main" id="{FBCF26AA-A803-4F69-A40A-C0B6305472C7}"/>
                  </a:ext>
                </a:extLst>
              </p:cNvPr>
              <p:cNvSpPr/>
              <p:nvPr/>
            </p:nvSpPr>
            <p:spPr>
              <a:xfrm>
                <a:off x="567559" y="2282322"/>
                <a:ext cx="1253359" cy="417786"/>
              </a:xfrm>
              <a:prstGeom prst="rect">
                <a:avLst/>
              </a:prstGeom>
              <a:solidFill>
                <a:schemeClr val="bg1"/>
              </a:solid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50000"/>
                        <a:lumOff val="50000"/>
                      </a:schemeClr>
                    </a:solidFill>
                  </a:rPr>
                  <a:t>Unit Test</a:t>
                </a:r>
              </a:p>
            </p:txBody>
          </p:sp>
          <p:sp>
            <p:nvSpPr>
              <p:cNvPr id="8" name="Rectangle 7">
                <a:extLst>
                  <a:ext uri="{FF2B5EF4-FFF2-40B4-BE49-F238E27FC236}">
                    <a16:creationId xmlns:a16="http://schemas.microsoft.com/office/drawing/2014/main" id="{4FFE94AC-2F52-42B4-AB21-1379B78A31BC}"/>
                  </a:ext>
                </a:extLst>
              </p:cNvPr>
              <p:cNvSpPr/>
              <p:nvPr/>
            </p:nvSpPr>
            <p:spPr>
              <a:xfrm>
                <a:off x="1902373" y="2282322"/>
                <a:ext cx="1253359" cy="417786"/>
              </a:xfrm>
              <a:prstGeom prst="rect">
                <a:avLst/>
              </a:prstGeom>
              <a:solidFill>
                <a:schemeClr val="bg1"/>
              </a:solid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50000"/>
                        <a:lumOff val="50000"/>
                      </a:schemeClr>
                    </a:solidFill>
                  </a:rPr>
                  <a:t>Regression</a:t>
                </a:r>
              </a:p>
            </p:txBody>
          </p:sp>
          <p:sp>
            <p:nvSpPr>
              <p:cNvPr id="9" name="Rectangle 8">
                <a:extLst>
                  <a:ext uri="{FF2B5EF4-FFF2-40B4-BE49-F238E27FC236}">
                    <a16:creationId xmlns:a16="http://schemas.microsoft.com/office/drawing/2014/main" id="{C6856DB2-9381-42B4-98C3-E91C36BF77DC}"/>
                  </a:ext>
                </a:extLst>
              </p:cNvPr>
              <p:cNvSpPr/>
              <p:nvPr/>
            </p:nvSpPr>
            <p:spPr>
              <a:xfrm>
                <a:off x="3237187" y="2282322"/>
                <a:ext cx="1253359" cy="417786"/>
              </a:xfrm>
              <a:prstGeom prst="rect">
                <a:avLst/>
              </a:prstGeom>
              <a:solidFill>
                <a:schemeClr val="bg1"/>
              </a:solid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50000"/>
                        <a:lumOff val="50000"/>
                      </a:schemeClr>
                    </a:solidFill>
                  </a:rPr>
                  <a:t>Stage</a:t>
                </a:r>
              </a:p>
            </p:txBody>
          </p:sp>
          <p:sp>
            <p:nvSpPr>
              <p:cNvPr id="10" name="Rectangle 9">
                <a:extLst>
                  <a:ext uri="{FF2B5EF4-FFF2-40B4-BE49-F238E27FC236}">
                    <a16:creationId xmlns:a16="http://schemas.microsoft.com/office/drawing/2014/main" id="{7253F5A6-BDEC-4B84-8667-82A77842C330}"/>
                  </a:ext>
                </a:extLst>
              </p:cNvPr>
              <p:cNvSpPr/>
              <p:nvPr/>
            </p:nvSpPr>
            <p:spPr>
              <a:xfrm>
                <a:off x="4572001" y="2282322"/>
                <a:ext cx="1253359" cy="417786"/>
              </a:xfrm>
              <a:prstGeom prst="rect">
                <a:avLst/>
              </a:prstGeom>
              <a:solidFill>
                <a:schemeClr val="bg1"/>
              </a:solid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50000"/>
                        <a:lumOff val="50000"/>
                      </a:schemeClr>
                    </a:solidFill>
                  </a:rPr>
                  <a:t>Acceptance</a:t>
                </a:r>
              </a:p>
            </p:txBody>
          </p:sp>
          <p:sp>
            <p:nvSpPr>
              <p:cNvPr id="11" name="Rectangle 10">
                <a:extLst>
                  <a:ext uri="{FF2B5EF4-FFF2-40B4-BE49-F238E27FC236}">
                    <a16:creationId xmlns:a16="http://schemas.microsoft.com/office/drawing/2014/main" id="{1DD9EC15-034A-40C5-BA29-D74B0CDC9D77}"/>
                  </a:ext>
                </a:extLst>
              </p:cNvPr>
              <p:cNvSpPr/>
              <p:nvPr/>
            </p:nvSpPr>
            <p:spPr>
              <a:xfrm>
                <a:off x="5906815" y="2282322"/>
                <a:ext cx="1253359" cy="417786"/>
              </a:xfrm>
              <a:prstGeom prst="rect">
                <a:avLst/>
              </a:prstGeom>
              <a:solidFill>
                <a:schemeClr val="bg1"/>
              </a:solid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50000"/>
                        <a:lumOff val="50000"/>
                      </a:schemeClr>
                    </a:solidFill>
                  </a:rPr>
                  <a:t>Deploy</a:t>
                </a:r>
              </a:p>
            </p:txBody>
          </p:sp>
          <p:sp>
            <p:nvSpPr>
              <p:cNvPr id="12" name="Rectangle 11">
                <a:extLst>
                  <a:ext uri="{FF2B5EF4-FFF2-40B4-BE49-F238E27FC236}">
                    <a16:creationId xmlns:a16="http://schemas.microsoft.com/office/drawing/2014/main" id="{5E1F3153-837F-4C90-A72F-A63ACA6D4749}"/>
                  </a:ext>
                </a:extLst>
              </p:cNvPr>
              <p:cNvSpPr/>
              <p:nvPr/>
            </p:nvSpPr>
            <p:spPr>
              <a:xfrm>
                <a:off x="7241627" y="2282322"/>
                <a:ext cx="1253359" cy="417786"/>
              </a:xfrm>
              <a:prstGeom prst="rect">
                <a:avLst/>
              </a:prstGeom>
              <a:solidFill>
                <a:schemeClr val="bg1"/>
              </a:solid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50000"/>
                        <a:lumOff val="50000"/>
                      </a:schemeClr>
                    </a:solidFill>
                  </a:rPr>
                  <a:t>Verify</a:t>
                </a:r>
              </a:p>
            </p:txBody>
          </p:sp>
        </p:grpSp>
        <p:grpSp>
          <p:nvGrpSpPr>
            <p:cNvPr id="49" name="Group 48">
              <a:extLst>
                <a:ext uri="{FF2B5EF4-FFF2-40B4-BE49-F238E27FC236}">
                  <a16:creationId xmlns:a16="http://schemas.microsoft.com/office/drawing/2014/main" id="{47C5217E-C0A0-4867-8D79-34ADAA46553D}"/>
                </a:ext>
              </a:extLst>
            </p:cNvPr>
            <p:cNvGrpSpPr/>
            <p:nvPr/>
          </p:nvGrpSpPr>
          <p:grpSpPr>
            <a:xfrm>
              <a:off x="1522390" y="1868076"/>
              <a:ext cx="5796453" cy="1542376"/>
              <a:chOff x="1522390" y="1868076"/>
              <a:chExt cx="5796453" cy="1542376"/>
            </a:xfrm>
          </p:grpSpPr>
          <p:sp>
            <p:nvSpPr>
              <p:cNvPr id="5" name="Freeform 46">
                <a:extLst>
                  <a:ext uri="{FF2B5EF4-FFF2-40B4-BE49-F238E27FC236}">
                    <a16:creationId xmlns:a16="http://schemas.microsoft.com/office/drawing/2014/main" id="{4EA2C449-1A5B-4865-9D30-A5640C1EAB59}"/>
                  </a:ext>
                </a:extLst>
              </p:cNvPr>
              <p:cNvSpPr>
                <a:spLocks noChangeAspect="1"/>
              </p:cNvSpPr>
              <p:nvPr/>
            </p:nvSpPr>
            <p:spPr>
              <a:xfrm flipH="1">
                <a:off x="5607644" y="1868076"/>
                <a:ext cx="377993" cy="457200"/>
              </a:xfrm>
              <a:custGeom>
                <a:avLst/>
                <a:gdLst>
                  <a:gd name="connsiteX0" fmla="*/ 1452532 w 2896771"/>
                  <a:gd name="connsiteY0" fmla="*/ 0 h 3503776"/>
                  <a:gd name="connsiteX1" fmla="*/ 1452321 w 2896771"/>
                  <a:gd name="connsiteY1" fmla="*/ 14 h 3503776"/>
                  <a:gd name="connsiteX2" fmla="*/ 1451457 w 2896771"/>
                  <a:gd name="connsiteY2" fmla="*/ 65 h 3503776"/>
                  <a:gd name="connsiteX3" fmla="*/ 1450591 w 2896771"/>
                  <a:gd name="connsiteY3" fmla="*/ 14 h 3503776"/>
                  <a:gd name="connsiteX4" fmla="*/ 1450380 w 2896771"/>
                  <a:gd name="connsiteY4" fmla="*/ 0 h 3503776"/>
                  <a:gd name="connsiteX5" fmla="*/ 1450169 w 2896771"/>
                  <a:gd name="connsiteY5" fmla="*/ 14 h 3503776"/>
                  <a:gd name="connsiteX6" fmla="*/ 1448386 w 2896771"/>
                  <a:gd name="connsiteY6" fmla="*/ 119 h 3503776"/>
                  <a:gd name="connsiteX7" fmla="*/ 1446602 w 2896771"/>
                  <a:gd name="connsiteY7" fmla="*/ 14 h 3503776"/>
                  <a:gd name="connsiteX8" fmla="*/ 1446391 w 2896771"/>
                  <a:gd name="connsiteY8" fmla="*/ 0 h 3503776"/>
                  <a:gd name="connsiteX9" fmla="*/ 1446180 w 2896771"/>
                  <a:gd name="connsiteY9" fmla="*/ 14 h 3503776"/>
                  <a:gd name="connsiteX10" fmla="*/ 1445314 w 2896771"/>
                  <a:gd name="connsiteY10" fmla="*/ 65 h 3503776"/>
                  <a:gd name="connsiteX11" fmla="*/ 1444450 w 2896771"/>
                  <a:gd name="connsiteY11" fmla="*/ 14 h 3503776"/>
                  <a:gd name="connsiteX12" fmla="*/ 1444239 w 2896771"/>
                  <a:gd name="connsiteY12" fmla="*/ 0 h 3503776"/>
                  <a:gd name="connsiteX13" fmla="*/ 1444028 w 2896771"/>
                  <a:gd name="connsiteY13" fmla="*/ 14 h 3503776"/>
                  <a:gd name="connsiteX14" fmla="*/ 1358611 w 2896771"/>
                  <a:gd name="connsiteY14" fmla="*/ 5017 h 3503776"/>
                  <a:gd name="connsiteX15" fmla="*/ 606750 w 2896771"/>
                  <a:gd name="connsiteY15" fmla="*/ 971329 h 3503776"/>
                  <a:gd name="connsiteX16" fmla="*/ 852045 w 2896771"/>
                  <a:gd name="connsiteY16" fmla="*/ 1658161 h 3503776"/>
                  <a:gd name="connsiteX17" fmla="*/ 911694 w 2896771"/>
                  <a:gd name="connsiteY17" fmla="*/ 1715241 h 3503776"/>
                  <a:gd name="connsiteX18" fmla="*/ 915495 w 2896771"/>
                  <a:gd name="connsiteY18" fmla="*/ 1721453 h 3503776"/>
                  <a:gd name="connsiteX19" fmla="*/ 1026162 w 2896771"/>
                  <a:gd name="connsiteY19" fmla="*/ 1844589 h 3503776"/>
                  <a:gd name="connsiteX20" fmla="*/ 1074253 w 2896771"/>
                  <a:gd name="connsiteY20" fmla="*/ 1879791 h 3503776"/>
                  <a:gd name="connsiteX21" fmla="*/ 562020 w 2896771"/>
                  <a:gd name="connsiteY21" fmla="*/ 2125641 h 3503776"/>
                  <a:gd name="connsiteX22" fmla="*/ 422252 w 2896771"/>
                  <a:gd name="connsiteY22" fmla="*/ 2185602 h 3503776"/>
                  <a:gd name="connsiteX23" fmla="*/ 349564 w 2896771"/>
                  <a:gd name="connsiteY23" fmla="*/ 2225854 h 3503776"/>
                  <a:gd name="connsiteX24" fmla="*/ 344857 w 2896771"/>
                  <a:gd name="connsiteY24" fmla="*/ 2229870 h 3503776"/>
                  <a:gd name="connsiteX25" fmla="*/ 309063 w 2896771"/>
                  <a:gd name="connsiteY25" fmla="*/ 2247050 h 3503776"/>
                  <a:gd name="connsiteX26" fmla="*/ 259792 w 2896771"/>
                  <a:gd name="connsiteY26" fmla="*/ 2261683 h 3503776"/>
                  <a:gd name="connsiteX27" fmla="*/ 0 w 2896771"/>
                  <a:gd name="connsiteY27" fmla="*/ 2643433 h 3503776"/>
                  <a:gd name="connsiteX28" fmla="*/ 0 w 2896771"/>
                  <a:gd name="connsiteY28" fmla="*/ 3503776 h 3503776"/>
                  <a:gd name="connsiteX29" fmla="*/ 2152 w 2896771"/>
                  <a:gd name="connsiteY29" fmla="*/ 3503776 h 3503776"/>
                  <a:gd name="connsiteX30" fmla="*/ 2894619 w 2896771"/>
                  <a:gd name="connsiteY30" fmla="*/ 3503776 h 3503776"/>
                  <a:gd name="connsiteX31" fmla="*/ 2896771 w 2896771"/>
                  <a:gd name="connsiteY31" fmla="*/ 3503776 h 3503776"/>
                  <a:gd name="connsiteX32" fmla="*/ 2896771 w 2896771"/>
                  <a:gd name="connsiteY32" fmla="*/ 2643433 h 3503776"/>
                  <a:gd name="connsiteX33" fmla="*/ 2636979 w 2896771"/>
                  <a:gd name="connsiteY33" fmla="*/ 2261683 h 3503776"/>
                  <a:gd name="connsiteX34" fmla="*/ 2587709 w 2896771"/>
                  <a:gd name="connsiteY34" fmla="*/ 2247050 h 3503776"/>
                  <a:gd name="connsiteX35" fmla="*/ 2551914 w 2896771"/>
                  <a:gd name="connsiteY35" fmla="*/ 2229870 h 3503776"/>
                  <a:gd name="connsiteX36" fmla="*/ 2547207 w 2896771"/>
                  <a:gd name="connsiteY36" fmla="*/ 2225854 h 3503776"/>
                  <a:gd name="connsiteX37" fmla="*/ 2474519 w 2896771"/>
                  <a:gd name="connsiteY37" fmla="*/ 2185602 h 3503776"/>
                  <a:gd name="connsiteX38" fmla="*/ 2334751 w 2896771"/>
                  <a:gd name="connsiteY38" fmla="*/ 2125641 h 3503776"/>
                  <a:gd name="connsiteX39" fmla="*/ 1822518 w 2896771"/>
                  <a:gd name="connsiteY39" fmla="*/ 1879791 h 3503776"/>
                  <a:gd name="connsiteX40" fmla="*/ 1870609 w 2896771"/>
                  <a:gd name="connsiteY40" fmla="*/ 1844589 h 3503776"/>
                  <a:gd name="connsiteX41" fmla="*/ 1981276 w 2896771"/>
                  <a:gd name="connsiteY41" fmla="*/ 1721453 h 3503776"/>
                  <a:gd name="connsiteX42" fmla="*/ 1985077 w 2896771"/>
                  <a:gd name="connsiteY42" fmla="*/ 1715241 h 3503776"/>
                  <a:gd name="connsiteX43" fmla="*/ 2044726 w 2896771"/>
                  <a:gd name="connsiteY43" fmla="*/ 1658161 h 3503776"/>
                  <a:gd name="connsiteX44" fmla="*/ 2290021 w 2896771"/>
                  <a:gd name="connsiteY44" fmla="*/ 971329 h 3503776"/>
                  <a:gd name="connsiteX45" fmla="*/ 1538160 w 2896771"/>
                  <a:gd name="connsiteY45" fmla="*/ 5017 h 3503776"/>
                  <a:gd name="connsiteX46" fmla="*/ 1452743 w 2896771"/>
                  <a:gd name="connsiteY46" fmla="*/ 14 h 350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96771" h="3503776">
                    <a:moveTo>
                      <a:pt x="1452532" y="0"/>
                    </a:moveTo>
                    <a:lnTo>
                      <a:pt x="1452321" y="14"/>
                    </a:lnTo>
                    <a:lnTo>
                      <a:pt x="1451457" y="65"/>
                    </a:lnTo>
                    <a:lnTo>
                      <a:pt x="1450591" y="14"/>
                    </a:lnTo>
                    <a:lnTo>
                      <a:pt x="1450380" y="0"/>
                    </a:lnTo>
                    <a:lnTo>
                      <a:pt x="1450169" y="14"/>
                    </a:lnTo>
                    <a:lnTo>
                      <a:pt x="1448386" y="119"/>
                    </a:lnTo>
                    <a:lnTo>
                      <a:pt x="1446602" y="14"/>
                    </a:lnTo>
                    <a:lnTo>
                      <a:pt x="1446391" y="0"/>
                    </a:lnTo>
                    <a:lnTo>
                      <a:pt x="1446180" y="14"/>
                    </a:lnTo>
                    <a:lnTo>
                      <a:pt x="1445314" y="65"/>
                    </a:lnTo>
                    <a:lnTo>
                      <a:pt x="1444450" y="14"/>
                    </a:lnTo>
                    <a:lnTo>
                      <a:pt x="1444239" y="0"/>
                    </a:lnTo>
                    <a:lnTo>
                      <a:pt x="1444028" y="14"/>
                    </a:lnTo>
                    <a:lnTo>
                      <a:pt x="1358611" y="5017"/>
                    </a:lnTo>
                    <a:cubicBezTo>
                      <a:pt x="936302" y="54759"/>
                      <a:pt x="606750" y="468408"/>
                      <a:pt x="606750" y="971329"/>
                    </a:cubicBezTo>
                    <a:cubicBezTo>
                      <a:pt x="606750" y="1239554"/>
                      <a:pt x="700489" y="1482385"/>
                      <a:pt x="852045" y="1658161"/>
                    </a:cubicBezTo>
                    <a:lnTo>
                      <a:pt x="911694" y="1715241"/>
                    </a:lnTo>
                    <a:lnTo>
                      <a:pt x="915495" y="1721453"/>
                    </a:lnTo>
                    <a:cubicBezTo>
                      <a:pt x="949325" y="1767075"/>
                      <a:pt x="986381" y="1808345"/>
                      <a:pt x="1026162" y="1844589"/>
                    </a:cubicBezTo>
                    <a:lnTo>
                      <a:pt x="1074253" y="1879791"/>
                    </a:lnTo>
                    <a:lnTo>
                      <a:pt x="562020" y="2125641"/>
                    </a:lnTo>
                    <a:lnTo>
                      <a:pt x="422252" y="2185602"/>
                    </a:lnTo>
                    <a:cubicBezTo>
                      <a:pt x="396227" y="2196767"/>
                      <a:pt x="371950" y="2210305"/>
                      <a:pt x="349564" y="2225854"/>
                    </a:cubicBezTo>
                    <a:lnTo>
                      <a:pt x="344857" y="2229870"/>
                    </a:lnTo>
                    <a:lnTo>
                      <a:pt x="309063" y="2247050"/>
                    </a:lnTo>
                    <a:lnTo>
                      <a:pt x="259792" y="2261683"/>
                    </a:lnTo>
                    <a:cubicBezTo>
                      <a:pt x="107655" y="2321675"/>
                      <a:pt x="0" y="2469982"/>
                      <a:pt x="0" y="2643433"/>
                    </a:cubicBezTo>
                    <a:lnTo>
                      <a:pt x="0" y="3503776"/>
                    </a:lnTo>
                    <a:lnTo>
                      <a:pt x="2152" y="3503776"/>
                    </a:lnTo>
                    <a:lnTo>
                      <a:pt x="2894619" y="3503776"/>
                    </a:lnTo>
                    <a:lnTo>
                      <a:pt x="2896771" y="3503776"/>
                    </a:lnTo>
                    <a:lnTo>
                      <a:pt x="2896771" y="2643433"/>
                    </a:lnTo>
                    <a:cubicBezTo>
                      <a:pt x="2896771" y="2469982"/>
                      <a:pt x="2789117" y="2321675"/>
                      <a:pt x="2636979" y="2261683"/>
                    </a:cubicBezTo>
                    <a:lnTo>
                      <a:pt x="2587709" y="2247050"/>
                    </a:lnTo>
                    <a:lnTo>
                      <a:pt x="2551914" y="2229870"/>
                    </a:lnTo>
                    <a:lnTo>
                      <a:pt x="2547207" y="2225854"/>
                    </a:lnTo>
                    <a:cubicBezTo>
                      <a:pt x="2524821" y="2210305"/>
                      <a:pt x="2500544" y="2196767"/>
                      <a:pt x="2474519" y="2185602"/>
                    </a:cubicBezTo>
                    <a:lnTo>
                      <a:pt x="2334751" y="2125641"/>
                    </a:lnTo>
                    <a:lnTo>
                      <a:pt x="1822518" y="1879791"/>
                    </a:lnTo>
                    <a:lnTo>
                      <a:pt x="1870609" y="1844589"/>
                    </a:lnTo>
                    <a:cubicBezTo>
                      <a:pt x="1910390" y="1808345"/>
                      <a:pt x="1947446" y="1767075"/>
                      <a:pt x="1981276" y="1721453"/>
                    </a:cubicBezTo>
                    <a:lnTo>
                      <a:pt x="1985077" y="1715241"/>
                    </a:lnTo>
                    <a:lnTo>
                      <a:pt x="2044726" y="1658161"/>
                    </a:lnTo>
                    <a:cubicBezTo>
                      <a:pt x="2196282" y="1482385"/>
                      <a:pt x="2290021" y="1239554"/>
                      <a:pt x="2290021" y="971329"/>
                    </a:cubicBezTo>
                    <a:cubicBezTo>
                      <a:pt x="2290021" y="468408"/>
                      <a:pt x="1960469" y="54759"/>
                      <a:pt x="1538160" y="5017"/>
                    </a:cubicBezTo>
                    <a:lnTo>
                      <a:pt x="1452743" y="14"/>
                    </a:ln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4" rIns="0" rtlCol="0" anchor="ctr"/>
              <a:lstStyle/>
              <a:p>
                <a:pPr algn="ctr"/>
                <a:endParaRPr lang="en-US" dirty="0"/>
              </a:p>
            </p:txBody>
          </p:sp>
          <p:grpSp>
            <p:nvGrpSpPr>
              <p:cNvPr id="48" name="Group 47">
                <a:extLst>
                  <a:ext uri="{FF2B5EF4-FFF2-40B4-BE49-F238E27FC236}">
                    <a16:creationId xmlns:a16="http://schemas.microsoft.com/office/drawing/2014/main" id="{7ABCECC4-50EC-4D72-AE71-4EF3C921013B}"/>
                  </a:ext>
                </a:extLst>
              </p:cNvPr>
              <p:cNvGrpSpPr/>
              <p:nvPr/>
            </p:nvGrpSpPr>
            <p:grpSpPr>
              <a:xfrm>
                <a:off x="1522390" y="1877961"/>
                <a:ext cx="5796453" cy="1532491"/>
                <a:chOff x="1522390" y="1877961"/>
                <a:chExt cx="5796453" cy="1532491"/>
              </a:xfrm>
            </p:grpSpPr>
            <p:sp>
              <p:nvSpPr>
                <p:cNvPr id="31" name="Circle: Hollow 30">
                  <a:extLst>
                    <a:ext uri="{FF2B5EF4-FFF2-40B4-BE49-F238E27FC236}">
                      <a16:creationId xmlns:a16="http://schemas.microsoft.com/office/drawing/2014/main" id="{6E293DFB-8D6F-4D5C-8471-164A40FA3E73}"/>
                    </a:ext>
                  </a:extLst>
                </p:cNvPr>
                <p:cNvSpPr/>
                <p:nvPr/>
              </p:nvSpPr>
              <p:spPr>
                <a:xfrm>
                  <a:off x="6861643" y="2953252"/>
                  <a:ext cx="457200" cy="457200"/>
                </a:xfrm>
                <a:prstGeom prst="donut">
                  <a:avLst>
                    <a:gd name="adj" fmla="val 10185"/>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4" rIns="0" rtlCol="0" anchor="ctr"/>
                <a:lstStyle/>
                <a:p>
                  <a:pPr algn="ctr"/>
                  <a:r>
                    <a:rPr lang="en-US" sz="2400" dirty="0">
                      <a:solidFill>
                        <a:schemeClr val="tx1">
                          <a:lumMod val="50000"/>
                          <a:lumOff val="50000"/>
                        </a:schemeClr>
                      </a:solidFill>
                    </a:rPr>
                    <a:t>A</a:t>
                  </a:r>
                </a:p>
              </p:txBody>
            </p:sp>
            <p:sp>
              <p:nvSpPr>
                <p:cNvPr id="35" name="Circle: Hollow 34">
                  <a:extLst>
                    <a:ext uri="{FF2B5EF4-FFF2-40B4-BE49-F238E27FC236}">
                      <a16:creationId xmlns:a16="http://schemas.microsoft.com/office/drawing/2014/main" id="{7663D17E-6406-4191-9272-54DF8A6A4589}"/>
                    </a:ext>
                  </a:extLst>
                </p:cNvPr>
                <p:cNvSpPr/>
                <p:nvPr/>
              </p:nvSpPr>
              <p:spPr>
                <a:xfrm>
                  <a:off x="5525705" y="2953252"/>
                  <a:ext cx="457200" cy="457200"/>
                </a:xfrm>
                <a:prstGeom prst="donut">
                  <a:avLst>
                    <a:gd name="adj" fmla="val 10185"/>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4" rIns="0" rtlCol="0" anchor="ctr"/>
                <a:lstStyle/>
                <a:p>
                  <a:pPr algn="ctr"/>
                  <a:r>
                    <a:rPr lang="en-US" sz="2400" dirty="0">
                      <a:solidFill>
                        <a:schemeClr val="tx1">
                          <a:lumMod val="50000"/>
                          <a:lumOff val="50000"/>
                        </a:schemeClr>
                      </a:solidFill>
                    </a:rPr>
                    <a:t>A</a:t>
                  </a:r>
                </a:p>
              </p:txBody>
            </p:sp>
            <p:sp>
              <p:nvSpPr>
                <p:cNvPr id="36" name="Circle: Hollow 35">
                  <a:extLst>
                    <a:ext uri="{FF2B5EF4-FFF2-40B4-BE49-F238E27FC236}">
                      <a16:creationId xmlns:a16="http://schemas.microsoft.com/office/drawing/2014/main" id="{D8179641-93F1-4E20-8BBD-9E1F1F250055}"/>
                    </a:ext>
                  </a:extLst>
                </p:cNvPr>
                <p:cNvSpPr/>
                <p:nvPr/>
              </p:nvSpPr>
              <p:spPr>
                <a:xfrm>
                  <a:off x="4192017" y="2953252"/>
                  <a:ext cx="457200" cy="457200"/>
                </a:xfrm>
                <a:prstGeom prst="donut">
                  <a:avLst>
                    <a:gd name="adj" fmla="val 10185"/>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4" rIns="0" rtlCol="0" anchor="ctr"/>
                <a:lstStyle/>
                <a:p>
                  <a:pPr algn="ctr"/>
                  <a:r>
                    <a:rPr lang="en-US" sz="2400" dirty="0">
                      <a:solidFill>
                        <a:schemeClr val="tx1">
                          <a:lumMod val="50000"/>
                          <a:lumOff val="50000"/>
                        </a:schemeClr>
                      </a:solidFill>
                    </a:rPr>
                    <a:t>A</a:t>
                  </a:r>
                </a:p>
              </p:txBody>
            </p:sp>
            <p:sp>
              <p:nvSpPr>
                <p:cNvPr id="37" name="Circle: Hollow 36">
                  <a:extLst>
                    <a:ext uri="{FF2B5EF4-FFF2-40B4-BE49-F238E27FC236}">
                      <a16:creationId xmlns:a16="http://schemas.microsoft.com/office/drawing/2014/main" id="{01599DEB-5D29-4C2A-A827-24CD0090CC03}"/>
                    </a:ext>
                  </a:extLst>
                </p:cNvPr>
                <p:cNvSpPr/>
                <p:nvPr/>
              </p:nvSpPr>
              <p:spPr>
                <a:xfrm>
                  <a:off x="2857203" y="2953252"/>
                  <a:ext cx="457200" cy="457200"/>
                </a:xfrm>
                <a:prstGeom prst="donut">
                  <a:avLst>
                    <a:gd name="adj" fmla="val 10185"/>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4" rIns="0" rtlCol="0" anchor="ctr"/>
                <a:lstStyle/>
                <a:p>
                  <a:pPr algn="ctr"/>
                  <a:r>
                    <a:rPr lang="en-US" sz="2400" dirty="0">
                      <a:solidFill>
                        <a:schemeClr val="tx1">
                          <a:lumMod val="50000"/>
                          <a:lumOff val="50000"/>
                        </a:schemeClr>
                      </a:solidFill>
                    </a:rPr>
                    <a:t>A</a:t>
                  </a:r>
                </a:p>
              </p:txBody>
            </p:sp>
            <p:sp>
              <p:nvSpPr>
                <p:cNvPr id="38" name="Circle: Hollow 37">
                  <a:extLst>
                    <a:ext uri="{FF2B5EF4-FFF2-40B4-BE49-F238E27FC236}">
                      <a16:creationId xmlns:a16="http://schemas.microsoft.com/office/drawing/2014/main" id="{49EBED47-CF9C-48E9-BFAA-EF946E5EC6A9}"/>
                    </a:ext>
                  </a:extLst>
                </p:cNvPr>
                <p:cNvSpPr/>
                <p:nvPr/>
              </p:nvSpPr>
              <p:spPr>
                <a:xfrm>
                  <a:off x="1522390" y="2953252"/>
                  <a:ext cx="457200" cy="457200"/>
                </a:xfrm>
                <a:prstGeom prst="donut">
                  <a:avLst>
                    <a:gd name="adj" fmla="val 10185"/>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4" rIns="0" rtlCol="0" anchor="ctr"/>
                <a:lstStyle/>
                <a:p>
                  <a:pPr algn="ctr"/>
                  <a:r>
                    <a:rPr lang="en-US" sz="2400" dirty="0">
                      <a:solidFill>
                        <a:schemeClr val="tx1">
                          <a:lumMod val="50000"/>
                          <a:lumOff val="50000"/>
                        </a:schemeClr>
                      </a:solidFill>
                    </a:rPr>
                    <a:t>A</a:t>
                  </a:r>
                </a:p>
              </p:txBody>
            </p:sp>
            <p:sp>
              <p:nvSpPr>
                <p:cNvPr id="40" name="Circle: Hollow 39">
                  <a:extLst>
                    <a:ext uri="{FF2B5EF4-FFF2-40B4-BE49-F238E27FC236}">
                      <a16:creationId xmlns:a16="http://schemas.microsoft.com/office/drawing/2014/main" id="{EF94ECC9-FAD9-4531-A423-F9737B00A188}"/>
                    </a:ext>
                  </a:extLst>
                </p:cNvPr>
                <p:cNvSpPr/>
                <p:nvPr/>
              </p:nvSpPr>
              <p:spPr>
                <a:xfrm>
                  <a:off x="6861643" y="1877961"/>
                  <a:ext cx="457200" cy="457200"/>
                </a:xfrm>
                <a:prstGeom prst="donut">
                  <a:avLst>
                    <a:gd name="adj" fmla="val 10185"/>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4" rIns="0" rtlCol="0" anchor="ctr"/>
                <a:lstStyle/>
                <a:p>
                  <a:pPr algn="ctr"/>
                  <a:r>
                    <a:rPr lang="en-US" sz="2400" dirty="0">
                      <a:solidFill>
                        <a:schemeClr val="tx1">
                          <a:lumMod val="50000"/>
                          <a:lumOff val="50000"/>
                        </a:schemeClr>
                      </a:solidFill>
                    </a:rPr>
                    <a:t>A</a:t>
                  </a:r>
                </a:p>
              </p:txBody>
            </p:sp>
            <p:sp>
              <p:nvSpPr>
                <p:cNvPr id="42" name="Circle: Hollow 41">
                  <a:extLst>
                    <a:ext uri="{FF2B5EF4-FFF2-40B4-BE49-F238E27FC236}">
                      <a16:creationId xmlns:a16="http://schemas.microsoft.com/office/drawing/2014/main" id="{F5A8D34A-8F1A-478B-B6DD-39BF20573D0A}"/>
                    </a:ext>
                  </a:extLst>
                </p:cNvPr>
                <p:cNvSpPr/>
                <p:nvPr/>
              </p:nvSpPr>
              <p:spPr>
                <a:xfrm>
                  <a:off x="4192017" y="1877961"/>
                  <a:ext cx="457200" cy="457200"/>
                </a:xfrm>
                <a:prstGeom prst="donut">
                  <a:avLst>
                    <a:gd name="adj" fmla="val 10185"/>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4" rIns="0" rtlCol="0" anchor="ctr"/>
                <a:lstStyle/>
                <a:p>
                  <a:pPr algn="ctr"/>
                  <a:r>
                    <a:rPr lang="en-US" sz="2400" dirty="0">
                      <a:solidFill>
                        <a:schemeClr val="tx1">
                          <a:lumMod val="50000"/>
                          <a:lumOff val="50000"/>
                        </a:schemeClr>
                      </a:solidFill>
                    </a:rPr>
                    <a:t>A</a:t>
                  </a:r>
                </a:p>
              </p:txBody>
            </p:sp>
            <p:sp>
              <p:nvSpPr>
                <p:cNvPr id="43" name="Circle: Hollow 42">
                  <a:extLst>
                    <a:ext uri="{FF2B5EF4-FFF2-40B4-BE49-F238E27FC236}">
                      <a16:creationId xmlns:a16="http://schemas.microsoft.com/office/drawing/2014/main" id="{E7D65E35-7EC9-41A1-8D58-C0FD990AB925}"/>
                    </a:ext>
                  </a:extLst>
                </p:cNvPr>
                <p:cNvSpPr/>
                <p:nvPr/>
              </p:nvSpPr>
              <p:spPr>
                <a:xfrm>
                  <a:off x="2857203" y="1877961"/>
                  <a:ext cx="457200" cy="457200"/>
                </a:xfrm>
                <a:prstGeom prst="donut">
                  <a:avLst>
                    <a:gd name="adj" fmla="val 10185"/>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4" rIns="0" rtlCol="0" anchor="ctr"/>
                <a:lstStyle/>
                <a:p>
                  <a:pPr algn="ctr"/>
                  <a:r>
                    <a:rPr lang="en-US" sz="2400" dirty="0">
                      <a:solidFill>
                        <a:schemeClr val="tx1">
                          <a:lumMod val="50000"/>
                          <a:lumOff val="50000"/>
                        </a:schemeClr>
                      </a:solidFill>
                    </a:rPr>
                    <a:t>A</a:t>
                  </a:r>
                </a:p>
              </p:txBody>
            </p:sp>
            <p:sp>
              <p:nvSpPr>
                <p:cNvPr id="44" name="Circle: Hollow 43">
                  <a:extLst>
                    <a:ext uri="{FF2B5EF4-FFF2-40B4-BE49-F238E27FC236}">
                      <a16:creationId xmlns:a16="http://schemas.microsoft.com/office/drawing/2014/main" id="{085D01AF-72C6-41FD-AC05-0F452D007769}"/>
                    </a:ext>
                  </a:extLst>
                </p:cNvPr>
                <p:cNvSpPr/>
                <p:nvPr/>
              </p:nvSpPr>
              <p:spPr>
                <a:xfrm>
                  <a:off x="1522390" y="1877961"/>
                  <a:ext cx="457200" cy="457200"/>
                </a:xfrm>
                <a:prstGeom prst="donut">
                  <a:avLst>
                    <a:gd name="adj" fmla="val 10185"/>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4" rIns="0" rtlCol="0" anchor="ctr"/>
                <a:lstStyle/>
                <a:p>
                  <a:pPr algn="ctr"/>
                  <a:r>
                    <a:rPr lang="en-US" sz="2400" dirty="0">
                      <a:solidFill>
                        <a:schemeClr val="tx1">
                          <a:lumMod val="50000"/>
                          <a:lumOff val="50000"/>
                        </a:schemeClr>
                      </a:solidFill>
                    </a:rPr>
                    <a:t>A</a:t>
                  </a:r>
                </a:p>
              </p:txBody>
            </p:sp>
          </p:grpSp>
        </p:grpSp>
      </p:grpSp>
    </p:spTree>
    <p:extLst>
      <p:ext uri="{BB962C8B-B14F-4D97-AF65-F5344CB8AC3E}">
        <p14:creationId xmlns:p14="http://schemas.microsoft.com/office/powerpoint/2010/main" val="22574821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E472A-E961-4FF9-9A63-89DFE0C5097C}"/>
              </a:ext>
            </a:extLst>
          </p:cNvPr>
          <p:cNvSpPr>
            <a:spLocks noGrp="1"/>
          </p:cNvSpPr>
          <p:nvPr>
            <p:ph type="title"/>
          </p:nvPr>
        </p:nvSpPr>
        <p:spPr/>
        <p:txBody>
          <a:bodyPr/>
          <a:lstStyle/>
          <a:p>
            <a:pPr rtl="0" eaLnBrk="1" latinLnBrk="0" hangingPunct="1"/>
            <a:r>
              <a:rPr lang="en-US" sz="3000" b="0" i="0" kern="1200" dirty="0">
                <a:solidFill>
                  <a:schemeClr val="bg1"/>
                </a:solidFill>
                <a:effectLst/>
                <a:latin typeface="Helvetica Light" charset="0"/>
                <a:ea typeface="Helvetica Light" charset="0"/>
                <a:cs typeface="Helvetica Light" charset="0"/>
              </a:rPr>
              <a:t>Doing Agile takes a decision…</a:t>
            </a:r>
            <a:endParaRPr lang="en-US" dirty="0">
              <a:solidFill>
                <a:schemeClr val="bg1"/>
              </a:solidFill>
            </a:endParaRPr>
          </a:p>
        </p:txBody>
      </p:sp>
      <p:sp>
        <p:nvSpPr>
          <p:cNvPr id="3" name="TextBox 2">
            <a:extLst>
              <a:ext uri="{FF2B5EF4-FFF2-40B4-BE49-F238E27FC236}">
                <a16:creationId xmlns:a16="http://schemas.microsoft.com/office/drawing/2014/main" id="{5F9BBD46-6107-4546-9065-2390700EED6A}"/>
              </a:ext>
            </a:extLst>
          </p:cNvPr>
          <p:cNvSpPr txBox="1"/>
          <p:nvPr/>
        </p:nvSpPr>
        <p:spPr>
          <a:xfrm>
            <a:off x="0" y="0"/>
            <a:ext cx="9144000" cy="4745255"/>
          </a:xfrm>
          <a:prstGeom prst="rect">
            <a:avLst/>
          </a:prstGeom>
          <a:noFill/>
        </p:spPr>
        <p:txBody>
          <a:bodyPr wrap="square" lIns="457200" rtlCol="0" anchor="ctr" anchorCtr="0">
            <a:noAutofit/>
          </a:bodyPr>
          <a:lstStyle/>
          <a:p>
            <a:pPr lvl="1"/>
            <a:r>
              <a:rPr lang="en-US" sz="4000" b="1" dirty="0">
                <a:solidFill>
                  <a:schemeClr val="accent2"/>
                </a:solidFill>
              </a:rPr>
              <a:t>Doing</a:t>
            </a:r>
            <a:r>
              <a:rPr lang="en-US" sz="4000" b="1" dirty="0">
                <a:solidFill>
                  <a:schemeClr val="tx1">
                    <a:lumMod val="50000"/>
                    <a:lumOff val="50000"/>
                  </a:schemeClr>
                </a:solidFill>
              </a:rPr>
              <a:t> Agile</a:t>
            </a:r>
            <a:r>
              <a:rPr lang="en-US" sz="4000" dirty="0">
                <a:solidFill>
                  <a:schemeClr val="tx1">
                    <a:lumMod val="50000"/>
                    <a:lumOff val="50000"/>
                  </a:schemeClr>
                </a:solidFill>
              </a:rPr>
              <a:t> takes a decision but </a:t>
            </a:r>
          </a:p>
          <a:p>
            <a:pPr lvl="1"/>
            <a:r>
              <a:rPr lang="en-US" sz="4000" b="1" dirty="0">
                <a:solidFill>
                  <a:schemeClr val="accent2"/>
                </a:solidFill>
              </a:rPr>
              <a:t>being</a:t>
            </a:r>
            <a:r>
              <a:rPr lang="en-US" sz="4000" b="1" dirty="0">
                <a:solidFill>
                  <a:schemeClr val="tx1">
                    <a:lumMod val="50000"/>
                    <a:lumOff val="50000"/>
                  </a:schemeClr>
                </a:solidFill>
              </a:rPr>
              <a:t> agile</a:t>
            </a:r>
            <a:r>
              <a:rPr lang="en-US" sz="4000" dirty="0">
                <a:solidFill>
                  <a:schemeClr val="tx1">
                    <a:lumMod val="50000"/>
                    <a:lumOff val="50000"/>
                  </a:schemeClr>
                </a:solidFill>
              </a:rPr>
              <a:t> takes a commitment.</a:t>
            </a:r>
          </a:p>
          <a:p>
            <a:pPr lvl="1"/>
            <a:r>
              <a:rPr lang="en-US" sz="2800" dirty="0">
                <a:solidFill>
                  <a:schemeClr val="tx1">
                    <a:lumMod val="50000"/>
                    <a:lumOff val="50000"/>
                  </a:schemeClr>
                </a:solidFill>
              </a:rPr>
              <a:t>—Sean Scott</a:t>
            </a:r>
          </a:p>
        </p:txBody>
      </p:sp>
    </p:spTree>
    <p:extLst>
      <p:ext uri="{BB962C8B-B14F-4D97-AF65-F5344CB8AC3E}">
        <p14:creationId xmlns:p14="http://schemas.microsoft.com/office/powerpoint/2010/main" val="2368270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elay 5">
            <a:extLst>
              <a:ext uri="{FF2B5EF4-FFF2-40B4-BE49-F238E27FC236}">
                <a16:creationId xmlns:a16="http://schemas.microsoft.com/office/drawing/2014/main" id="{855B456C-3099-47A7-8A94-D2496CA13489}"/>
              </a:ext>
            </a:extLst>
          </p:cNvPr>
          <p:cNvSpPr/>
          <p:nvPr/>
        </p:nvSpPr>
        <p:spPr>
          <a:xfrm>
            <a:off x="-1866" y="-1"/>
            <a:ext cx="5814527" cy="4761733"/>
          </a:xfrm>
          <a:prstGeom prst="flowChartDelay">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1336DD4-CE8D-4C9B-8B25-DC4CFF2FDB94}"/>
              </a:ext>
            </a:extLst>
          </p:cNvPr>
          <p:cNvPicPr>
            <a:picLocks noChangeAspect="1"/>
          </p:cNvPicPr>
          <p:nvPr/>
        </p:nvPicPr>
        <p:blipFill rotWithShape="1">
          <a:blip r:embed="rId2" cstate="email">
            <a:grayscl/>
            <a:extLst>
              <a:ext uri="{28A0092B-C50C-407E-A947-70E740481C1C}">
                <a14:useLocalDpi xmlns:a14="http://schemas.microsoft.com/office/drawing/2010/main"/>
              </a:ext>
            </a:extLst>
          </a:blip>
          <a:srcRect/>
          <a:stretch/>
        </p:blipFill>
        <p:spPr>
          <a:xfrm>
            <a:off x="0" y="-1"/>
            <a:ext cx="5638801" cy="4631775"/>
          </a:xfrm>
          <a:prstGeom prst="flowChartDelay">
            <a:avLst/>
          </a:prstGeom>
        </p:spPr>
      </p:pic>
      <p:grpSp>
        <p:nvGrpSpPr>
          <p:cNvPr id="11" name="Group 10">
            <a:extLst>
              <a:ext uri="{FF2B5EF4-FFF2-40B4-BE49-F238E27FC236}">
                <a16:creationId xmlns:a16="http://schemas.microsoft.com/office/drawing/2014/main" id="{915074A8-4A94-4E19-A0FC-8ED0E65D39F5}"/>
              </a:ext>
            </a:extLst>
          </p:cNvPr>
          <p:cNvGrpSpPr/>
          <p:nvPr/>
        </p:nvGrpSpPr>
        <p:grpSpPr>
          <a:xfrm>
            <a:off x="6023822" y="1629186"/>
            <a:ext cx="2909018" cy="1503361"/>
            <a:chOff x="293045" y="1495940"/>
            <a:chExt cx="4163406" cy="2151621"/>
          </a:xfrm>
        </p:grpSpPr>
        <p:sp>
          <p:nvSpPr>
            <p:cNvPr id="12" name="Freeform 6">
              <a:extLst>
                <a:ext uri="{FF2B5EF4-FFF2-40B4-BE49-F238E27FC236}">
                  <a16:creationId xmlns:a16="http://schemas.microsoft.com/office/drawing/2014/main" id="{5FD85689-CCC3-41BB-B846-AE5841223D75}"/>
                </a:ext>
              </a:extLst>
            </p:cNvPr>
            <p:cNvSpPr>
              <a:spLocks/>
            </p:cNvSpPr>
            <p:nvPr/>
          </p:nvSpPr>
          <p:spPr bwMode="auto">
            <a:xfrm>
              <a:off x="1980408" y="1495940"/>
              <a:ext cx="1170900" cy="1256666"/>
            </a:xfrm>
            <a:custGeom>
              <a:avLst/>
              <a:gdLst>
                <a:gd name="T0" fmla="*/ 0 w 5531"/>
                <a:gd name="T1" fmla="*/ 5891 h 5923"/>
                <a:gd name="T2" fmla="*/ 2347 w 5531"/>
                <a:gd name="T3" fmla="*/ 5899 h 5923"/>
                <a:gd name="T4" fmla="*/ 2341 w 5531"/>
                <a:gd name="T5" fmla="*/ 5244 h 5923"/>
                <a:gd name="T6" fmla="*/ 771 w 5531"/>
                <a:gd name="T7" fmla="*/ 5245 h 5923"/>
                <a:gd name="T8" fmla="*/ 771 w 5531"/>
                <a:gd name="T9" fmla="*/ 650 h 5923"/>
                <a:gd name="T10" fmla="*/ 3176 w 5531"/>
                <a:gd name="T11" fmla="*/ 650 h 5923"/>
                <a:gd name="T12" fmla="*/ 4595 w 5531"/>
                <a:gd name="T13" fmla="*/ 2151 h 5923"/>
                <a:gd name="T14" fmla="*/ 3988 w 5531"/>
                <a:gd name="T15" fmla="*/ 3427 h 5923"/>
                <a:gd name="T16" fmla="*/ 2335 w 5531"/>
                <a:gd name="T17" fmla="*/ 3698 h 5923"/>
                <a:gd name="T18" fmla="*/ 2320 w 5531"/>
                <a:gd name="T19" fmla="*/ 3907 h 5923"/>
                <a:gd name="T20" fmla="*/ 3176 w 5531"/>
                <a:gd name="T21" fmla="*/ 3917 h 5923"/>
                <a:gd name="T22" fmla="*/ 5531 w 5531"/>
                <a:gd name="T23" fmla="*/ 1886 h 5923"/>
                <a:gd name="T24" fmla="*/ 3704 w 5531"/>
                <a:gd name="T25" fmla="*/ 0 h 5923"/>
                <a:gd name="T26" fmla="*/ 0 w 5531"/>
                <a:gd name="T27" fmla="*/ 3 h 5923"/>
                <a:gd name="T28" fmla="*/ 0 w 5531"/>
                <a:gd name="T29" fmla="*/ 5891 h 5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31" h="5923">
                  <a:moveTo>
                    <a:pt x="0" y="5891"/>
                  </a:moveTo>
                  <a:cubicBezTo>
                    <a:pt x="482" y="5923"/>
                    <a:pt x="1782" y="5900"/>
                    <a:pt x="2347" y="5899"/>
                  </a:cubicBezTo>
                  <a:lnTo>
                    <a:pt x="2341" y="5244"/>
                  </a:lnTo>
                  <a:lnTo>
                    <a:pt x="771" y="5245"/>
                  </a:lnTo>
                  <a:lnTo>
                    <a:pt x="771" y="650"/>
                  </a:lnTo>
                  <a:lnTo>
                    <a:pt x="3176" y="650"/>
                  </a:lnTo>
                  <a:cubicBezTo>
                    <a:pt x="4077" y="650"/>
                    <a:pt x="4593" y="1254"/>
                    <a:pt x="4595" y="2151"/>
                  </a:cubicBezTo>
                  <a:cubicBezTo>
                    <a:pt x="4595" y="2742"/>
                    <a:pt x="4355" y="3195"/>
                    <a:pt x="3988" y="3427"/>
                  </a:cubicBezTo>
                  <a:cubicBezTo>
                    <a:pt x="3462" y="3759"/>
                    <a:pt x="3001" y="3658"/>
                    <a:pt x="2335" y="3698"/>
                  </a:cubicBezTo>
                  <a:lnTo>
                    <a:pt x="2320" y="3907"/>
                  </a:lnTo>
                  <a:lnTo>
                    <a:pt x="3176" y="3917"/>
                  </a:lnTo>
                  <a:cubicBezTo>
                    <a:pt x="4564" y="3915"/>
                    <a:pt x="5531" y="3289"/>
                    <a:pt x="5531" y="1886"/>
                  </a:cubicBezTo>
                  <a:cubicBezTo>
                    <a:pt x="5531" y="761"/>
                    <a:pt x="4787" y="73"/>
                    <a:pt x="3704" y="0"/>
                  </a:cubicBezTo>
                  <a:lnTo>
                    <a:pt x="0" y="3"/>
                  </a:lnTo>
                  <a:lnTo>
                    <a:pt x="0" y="5891"/>
                  </a:lnTo>
                  <a:close/>
                </a:path>
              </a:pathLst>
            </a:custGeom>
            <a:solidFill>
              <a:srgbClr val="D5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C3DA2E37-CB66-4DE8-B442-46EBC2F9DB05}"/>
                </a:ext>
              </a:extLst>
            </p:cNvPr>
            <p:cNvSpPr>
              <a:spLocks/>
            </p:cNvSpPr>
            <p:nvPr/>
          </p:nvSpPr>
          <p:spPr bwMode="auto">
            <a:xfrm>
              <a:off x="2471702" y="1846464"/>
              <a:ext cx="145430" cy="221874"/>
            </a:xfrm>
            <a:custGeom>
              <a:avLst/>
              <a:gdLst>
                <a:gd name="T0" fmla="*/ 0 w 687"/>
                <a:gd name="T1" fmla="*/ 993 h 1043"/>
                <a:gd name="T2" fmla="*/ 670 w 687"/>
                <a:gd name="T3" fmla="*/ 532 h 1043"/>
                <a:gd name="T4" fmla="*/ 0 w 687"/>
                <a:gd name="T5" fmla="*/ 42 h 1043"/>
                <a:gd name="T6" fmla="*/ 0 w 687"/>
                <a:gd name="T7" fmla="*/ 993 h 1043"/>
              </a:gdLst>
              <a:ahLst/>
              <a:cxnLst>
                <a:cxn ang="0">
                  <a:pos x="T0" y="T1"/>
                </a:cxn>
                <a:cxn ang="0">
                  <a:pos x="T2" y="T3"/>
                </a:cxn>
                <a:cxn ang="0">
                  <a:pos x="T4" y="T5"/>
                </a:cxn>
                <a:cxn ang="0">
                  <a:pos x="T6" y="T7"/>
                </a:cxn>
              </a:cxnLst>
              <a:rect l="0" t="0" r="r" b="b"/>
              <a:pathLst>
                <a:path w="687" h="1043">
                  <a:moveTo>
                    <a:pt x="0" y="993"/>
                  </a:moveTo>
                  <a:cubicBezTo>
                    <a:pt x="400" y="1043"/>
                    <a:pt x="655" y="919"/>
                    <a:pt x="670" y="532"/>
                  </a:cubicBezTo>
                  <a:cubicBezTo>
                    <a:pt x="687" y="78"/>
                    <a:pt x="425" y="0"/>
                    <a:pt x="0" y="42"/>
                  </a:cubicBezTo>
                  <a:lnTo>
                    <a:pt x="0" y="993"/>
                  </a:lnTo>
                  <a:close/>
                </a:path>
              </a:pathLst>
            </a:custGeom>
            <a:solidFill>
              <a:srgbClr val="1C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4" name="Group 13">
              <a:extLst>
                <a:ext uri="{FF2B5EF4-FFF2-40B4-BE49-F238E27FC236}">
                  <a16:creationId xmlns:a16="http://schemas.microsoft.com/office/drawing/2014/main" id="{FA72FECE-673A-40AF-95E5-ACE92DF5F147}"/>
                </a:ext>
              </a:extLst>
            </p:cNvPr>
            <p:cNvGrpSpPr/>
            <p:nvPr/>
          </p:nvGrpSpPr>
          <p:grpSpPr>
            <a:xfrm>
              <a:off x="293045" y="3083553"/>
              <a:ext cx="4163406" cy="564008"/>
              <a:chOff x="293045" y="3083553"/>
              <a:chExt cx="4163406" cy="564008"/>
            </a:xfrm>
          </p:grpSpPr>
          <p:sp>
            <p:nvSpPr>
              <p:cNvPr id="15" name="Freeform 10">
                <a:extLst>
                  <a:ext uri="{FF2B5EF4-FFF2-40B4-BE49-F238E27FC236}">
                    <a16:creationId xmlns:a16="http://schemas.microsoft.com/office/drawing/2014/main" id="{2D4C7039-8C99-46A5-BBCD-38BC92A84CCA}"/>
                  </a:ext>
                </a:extLst>
              </p:cNvPr>
              <p:cNvSpPr>
                <a:spLocks/>
              </p:cNvSpPr>
              <p:nvPr/>
            </p:nvSpPr>
            <p:spPr bwMode="auto">
              <a:xfrm>
                <a:off x="3872866" y="3214999"/>
                <a:ext cx="158482" cy="432562"/>
              </a:xfrm>
              <a:custGeom>
                <a:avLst/>
                <a:gdLst>
                  <a:gd name="T0" fmla="*/ 0 w 746"/>
                  <a:gd name="T1" fmla="*/ 2039 h 2039"/>
                  <a:gd name="T2" fmla="*/ 232 w 746"/>
                  <a:gd name="T3" fmla="*/ 2026 h 2039"/>
                  <a:gd name="T4" fmla="*/ 230 w 746"/>
                  <a:gd name="T5" fmla="*/ 527 h 2039"/>
                  <a:gd name="T6" fmla="*/ 487 w 746"/>
                  <a:gd name="T7" fmla="*/ 280 h 2039"/>
                  <a:gd name="T8" fmla="*/ 514 w 746"/>
                  <a:gd name="T9" fmla="*/ 2026 h 2039"/>
                  <a:gd name="T10" fmla="*/ 746 w 746"/>
                  <a:gd name="T11" fmla="*/ 2038 h 2039"/>
                  <a:gd name="T12" fmla="*/ 746 w 746"/>
                  <a:gd name="T13" fmla="*/ 397 h 2039"/>
                  <a:gd name="T14" fmla="*/ 592 w 746"/>
                  <a:gd name="T15" fmla="*/ 72 h 2039"/>
                  <a:gd name="T16" fmla="*/ 215 w 746"/>
                  <a:gd name="T17" fmla="*/ 166 h 2039"/>
                  <a:gd name="T18" fmla="*/ 215 w 746"/>
                  <a:gd name="T19" fmla="*/ 65 h 2039"/>
                  <a:gd name="T20" fmla="*/ 0 w 746"/>
                  <a:gd name="T21" fmla="*/ 65 h 2039"/>
                  <a:gd name="T22" fmla="*/ 0 w 746"/>
                  <a:gd name="T23" fmla="*/ 2039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6" h="2039">
                    <a:moveTo>
                      <a:pt x="0" y="2039"/>
                    </a:moveTo>
                    <a:lnTo>
                      <a:pt x="232" y="2026"/>
                    </a:lnTo>
                    <a:lnTo>
                      <a:pt x="230" y="527"/>
                    </a:lnTo>
                    <a:cubicBezTo>
                      <a:pt x="233" y="304"/>
                      <a:pt x="276" y="224"/>
                      <a:pt x="487" y="280"/>
                    </a:cubicBezTo>
                    <a:cubicBezTo>
                      <a:pt x="560" y="595"/>
                      <a:pt x="514" y="1623"/>
                      <a:pt x="514" y="2026"/>
                    </a:cubicBezTo>
                    <a:lnTo>
                      <a:pt x="746" y="2038"/>
                    </a:lnTo>
                    <a:lnTo>
                      <a:pt x="746" y="397"/>
                    </a:lnTo>
                    <a:cubicBezTo>
                      <a:pt x="746" y="237"/>
                      <a:pt x="705" y="118"/>
                      <a:pt x="592" y="72"/>
                    </a:cubicBezTo>
                    <a:cubicBezTo>
                      <a:pt x="416" y="0"/>
                      <a:pt x="313" y="118"/>
                      <a:pt x="215" y="166"/>
                    </a:cubicBezTo>
                    <a:lnTo>
                      <a:pt x="215" y="65"/>
                    </a:lnTo>
                    <a:lnTo>
                      <a:pt x="0" y="65"/>
                    </a:lnTo>
                    <a:lnTo>
                      <a:pt x="0" y="2039"/>
                    </a:lnTo>
                    <a:close/>
                  </a:path>
                </a:pathLst>
              </a:custGeom>
              <a:solidFill>
                <a:srgbClr val="1C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DD40CE71-114E-421A-8351-0494414C71D0}"/>
                  </a:ext>
                </a:extLst>
              </p:cNvPr>
              <p:cNvSpPr>
                <a:spLocks/>
              </p:cNvSpPr>
              <p:nvPr/>
            </p:nvSpPr>
            <p:spPr bwMode="auto">
              <a:xfrm>
                <a:off x="2507127" y="3197286"/>
                <a:ext cx="154753" cy="450275"/>
              </a:xfrm>
              <a:custGeom>
                <a:avLst/>
                <a:gdLst>
                  <a:gd name="T0" fmla="*/ 0 w 732"/>
                  <a:gd name="T1" fmla="*/ 466 h 2124"/>
                  <a:gd name="T2" fmla="*/ 0 w 732"/>
                  <a:gd name="T3" fmla="*/ 1727 h 2124"/>
                  <a:gd name="T4" fmla="*/ 474 w 732"/>
                  <a:gd name="T5" fmla="*/ 2044 h 2124"/>
                  <a:gd name="T6" fmla="*/ 680 w 732"/>
                  <a:gd name="T7" fmla="*/ 1424 h 2124"/>
                  <a:gd name="T8" fmla="*/ 448 w 732"/>
                  <a:gd name="T9" fmla="*/ 1411 h 2124"/>
                  <a:gd name="T10" fmla="*/ 261 w 732"/>
                  <a:gd name="T11" fmla="*/ 1855 h 2124"/>
                  <a:gd name="T12" fmla="*/ 232 w 732"/>
                  <a:gd name="T13" fmla="*/ 400 h 2124"/>
                  <a:gd name="T14" fmla="*/ 392 w 732"/>
                  <a:gd name="T15" fmla="*/ 242 h 2124"/>
                  <a:gd name="T16" fmla="*/ 448 w 732"/>
                  <a:gd name="T17" fmla="*/ 698 h 2124"/>
                  <a:gd name="T18" fmla="*/ 680 w 732"/>
                  <a:gd name="T19" fmla="*/ 692 h 2124"/>
                  <a:gd name="T20" fmla="*/ 457 w 732"/>
                  <a:gd name="T21" fmla="*/ 57 h 2124"/>
                  <a:gd name="T22" fmla="*/ 0 w 732"/>
                  <a:gd name="T23" fmla="*/ 466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2" h="2124">
                    <a:moveTo>
                      <a:pt x="0" y="466"/>
                    </a:moveTo>
                    <a:lnTo>
                      <a:pt x="0" y="1727"/>
                    </a:lnTo>
                    <a:cubicBezTo>
                      <a:pt x="0" y="1997"/>
                      <a:pt x="190" y="2124"/>
                      <a:pt x="474" y="2044"/>
                    </a:cubicBezTo>
                    <a:cubicBezTo>
                      <a:pt x="721" y="1974"/>
                      <a:pt x="680" y="1691"/>
                      <a:pt x="680" y="1424"/>
                    </a:cubicBezTo>
                    <a:lnTo>
                      <a:pt x="448" y="1411"/>
                    </a:lnTo>
                    <a:cubicBezTo>
                      <a:pt x="448" y="1633"/>
                      <a:pt x="527" y="1897"/>
                      <a:pt x="261" y="1855"/>
                    </a:cubicBezTo>
                    <a:cubicBezTo>
                      <a:pt x="202" y="1689"/>
                      <a:pt x="232" y="649"/>
                      <a:pt x="232" y="400"/>
                    </a:cubicBezTo>
                    <a:cubicBezTo>
                      <a:pt x="232" y="260"/>
                      <a:pt x="264" y="251"/>
                      <a:pt x="392" y="242"/>
                    </a:cubicBezTo>
                    <a:cubicBezTo>
                      <a:pt x="476" y="355"/>
                      <a:pt x="448" y="489"/>
                      <a:pt x="448" y="698"/>
                    </a:cubicBezTo>
                    <a:lnTo>
                      <a:pt x="680" y="692"/>
                    </a:lnTo>
                    <a:cubicBezTo>
                      <a:pt x="680" y="426"/>
                      <a:pt x="732" y="106"/>
                      <a:pt x="457" y="57"/>
                    </a:cubicBezTo>
                    <a:cubicBezTo>
                      <a:pt x="131" y="0"/>
                      <a:pt x="0" y="173"/>
                      <a:pt x="0" y="466"/>
                    </a:cubicBezTo>
                    <a:close/>
                  </a:path>
                </a:pathLst>
              </a:custGeom>
              <a:solidFill>
                <a:srgbClr val="1C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2">
                <a:extLst>
                  <a:ext uri="{FF2B5EF4-FFF2-40B4-BE49-F238E27FC236}">
                    <a16:creationId xmlns:a16="http://schemas.microsoft.com/office/drawing/2014/main" id="{1BEE9208-F1DB-4F40-BCEB-CADF76CCB86E}"/>
                  </a:ext>
                </a:extLst>
              </p:cNvPr>
              <p:cNvSpPr>
                <a:spLocks/>
              </p:cNvSpPr>
              <p:nvPr/>
            </p:nvSpPr>
            <p:spPr bwMode="auto">
              <a:xfrm>
                <a:off x="1678361" y="3083553"/>
                <a:ext cx="119327" cy="564008"/>
              </a:xfrm>
              <a:custGeom>
                <a:avLst/>
                <a:gdLst>
                  <a:gd name="T0" fmla="*/ 158 w 564"/>
                  <a:gd name="T1" fmla="*/ 687 h 2661"/>
                  <a:gd name="T2" fmla="*/ 42 w 564"/>
                  <a:gd name="T3" fmla="*/ 687 h 2661"/>
                  <a:gd name="T4" fmla="*/ 158 w 564"/>
                  <a:gd name="T5" fmla="*/ 878 h 2661"/>
                  <a:gd name="T6" fmla="*/ 160 w 564"/>
                  <a:gd name="T7" fmla="*/ 2661 h 2661"/>
                  <a:gd name="T8" fmla="*/ 374 w 564"/>
                  <a:gd name="T9" fmla="*/ 2661 h 2661"/>
                  <a:gd name="T10" fmla="*/ 391 w 564"/>
                  <a:gd name="T11" fmla="*/ 878 h 2661"/>
                  <a:gd name="T12" fmla="*/ 548 w 564"/>
                  <a:gd name="T13" fmla="*/ 720 h 2661"/>
                  <a:gd name="T14" fmla="*/ 390 w 564"/>
                  <a:gd name="T15" fmla="*/ 687 h 2661"/>
                  <a:gd name="T16" fmla="*/ 395 w 564"/>
                  <a:gd name="T17" fmla="*/ 266 h 2661"/>
                  <a:gd name="T18" fmla="*/ 541 w 564"/>
                  <a:gd name="T19" fmla="*/ 38 h 2661"/>
                  <a:gd name="T20" fmla="*/ 158 w 564"/>
                  <a:gd name="T21" fmla="*/ 687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4" h="2661">
                    <a:moveTo>
                      <a:pt x="158" y="687"/>
                    </a:moveTo>
                    <a:lnTo>
                      <a:pt x="42" y="687"/>
                    </a:lnTo>
                    <a:cubicBezTo>
                      <a:pt x="43" y="879"/>
                      <a:pt x="0" y="864"/>
                      <a:pt x="158" y="878"/>
                    </a:cubicBezTo>
                    <a:lnTo>
                      <a:pt x="160" y="2661"/>
                    </a:lnTo>
                    <a:lnTo>
                      <a:pt x="374" y="2661"/>
                    </a:lnTo>
                    <a:lnTo>
                      <a:pt x="391" y="878"/>
                    </a:lnTo>
                    <a:cubicBezTo>
                      <a:pt x="526" y="876"/>
                      <a:pt x="548" y="930"/>
                      <a:pt x="548" y="720"/>
                    </a:cubicBezTo>
                    <a:cubicBezTo>
                      <a:pt x="473" y="670"/>
                      <a:pt x="506" y="688"/>
                      <a:pt x="390" y="687"/>
                    </a:cubicBezTo>
                    <a:lnTo>
                      <a:pt x="395" y="266"/>
                    </a:lnTo>
                    <a:cubicBezTo>
                      <a:pt x="561" y="159"/>
                      <a:pt x="564" y="308"/>
                      <a:pt x="541" y="38"/>
                    </a:cubicBezTo>
                    <a:cubicBezTo>
                      <a:pt x="68" y="0"/>
                      <a:pt x="159" y="275"/>
                      <a:pt x="158" y="687"/>
                    </a:cubicBezTo>
                    <a:close/>
                  </a:path>
                </a:pathLst>
              </a:custGeom>
              <a:solidFill>
                <a:srgbClr val="1C1C1A"/>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81979519-27A5-4EC4-8304-77D11E9DD0F7}"/>
                  </a:ext>
                </a:extLst>
              </p:cNvPr>
              <p:cNvSpPr>
                <a:spLocks/>
              </p:cNvSpPr>
              <p:nvPr/>
            </p:nvSpPr>
            <p:spPr bwMode="auto">
              <a:xfrm>
                <a:off x="4344582" y="3142284"/>
                <a:ext cx="111869" cy="505277"/>
              </a:xfrm>
              <a:custGeom>
                <a:avLst/>
                <a:gdLst>
                  <a:gd name="T0" fmla="*/ 138 w 527"/>
                  <a:gd name="T1" fmla="*/ 79 h 2382"/>
                  <a:gd name="T2" fmla="*/ 137 w 527"/>
                  <a:gd name="T3" fmla="*/ 311 h 2382"/>
                  <a:gd name="T4" fmla="*/ 21 w 527"/>
                  <a:gd name="T5" fmla="*/ 410 h 2382"/>
                  <a:gd name="T6" fmla="*/ 61 w 527"/>
                  <a:gd name="T7" fmla="*/ 509 h 2382"/>
                  <a:gd name="T8" fmla="*/ 131 w 527"/>
                  <a:gd name="T9" fmla="*/ 613 h 2382"/>
                  <a:gd name="T10" fmla="*/ 137 w 527"/>
                  <a:gd name="T11" fmla="*/ 1505 h 2382"/>
                  <a:gd name="T12" fmla="*/ 527 w 527"/>
                  <a:gd name="T13" fmla="*/ 2305 h 2382"/>
                  <a:gd name="T14" fmla="*/ 369 w 527"/>
                  <a:gd name="T15" fmla="*/ 2036 h 2382"/>
                  <a:gd name="T16" fmla="*/ 369 w 527"/>
                  <a:gd name="T17" fmla="*/ 534 h 2382"/>
                  <a:gd name="T18" fmla="*/ 527 w 527"/>
                  <a:gd name="T19" fmla="*/ 377 h 2382"/>
                  <a:gd name="T20" fmla="*/ 369 w 527"/>
                  <a:gd name="T21" fmla="*/ 344 h 2382"/>
                  <a:gd name="T22" fmla="*/ 369 w 527"/>
                  <a:gd name="T23" fmla="*/ 0 h 2382"/>
                  <a:gd name="T24" fmla="*/ 138 w 527"/>
                  <a:gd name="T25" fmla="*/ 79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7" h="2382">
                    <a:moveTo>
                      <a:pt x="138" y="79"/>
                    </a:moveTo>
                    <a:lnTo>
                      <a:pt x="137" y="311"/>
                    </a:lnTo>
                    <a:lnTo>
                      <a:pt x="21" y="410"/>
                    </a:lnTo>
                    <a:cubicBezTo>
                      <a:pt x="36" y="598"/>
                      <a:pt x="18" y="443"/>
                      <a:pt x="61" y="509"/>
                    </a:cubicBezTo>
                    <a:cubicBezTo>
                      <a:pt x="142" y="634"/>
                      <a:pt x="78" y="436"/>
                      <a:pt x="131" y="613"/>
                    </a:cubicBezTo>
                    <a:lnTo>
                      <a:pt x="137" y="1505"/>
                    </a:lnTo>
                    <a:cubicBezTo>
                      <a:pt x="137" y="1937"/>
                      <a:pt x="0" y="2382"/>
                      <a:pt x="527" y="2305"/>
                    </a:cubicBezTo>
                    <a:cubicBezTo>
                      <a:pt x="527" y="1954"/>
                      <a:pt x="478" y="2271"/>
                      <a:pt x="369" y="2036"/>
                    </a:cubicBezTo>
                    <a:lnTo>
                      <a:pt x="369" y="534"/>
                    </a:lnTo>
                    <a:cubicBezTo>
                      <a:pt x="505" y="533"/>
                      <a:pt x="527" y="587"/>
                      <a:pt x="527" y="377"/>
                    </a:cubicBezTo>
                    <a:cubicBezTo>
                      <a:pt x="452" y="327"/>
                      <a:pt x="485" y="345"/>
                      <a:pt x="369" y="344"/>
                    </a:cubicBezTo>
                    <a:lnTo>
                      <a:pt x="369" y="0"/>
                    </a:lnTo>
                    <a:lnTo>
                      <a:pt x="138" y="79"/>
                    </a:lnTo>
                    <a:close/>
                  </a:path>
                </a:pathLst>
              </a:custGeom>
              <a:solidFill>
                <a:srgbClr val="1C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a:extLst>
                  <a:ext uri="{FF2B5EF4-FFF2-40B4-BE49-F238E27FC236}">
                    <a16:creationId xmlns:a16="http://schemas.microsoft.com/office/drawing/2014/main" id="{E7655F49-1195-4874-824B-03D8A1CE784D}"/>
                  </a:ext>
                </a:extLst>
              </p:cNvPr>
              <p:cNvSpPr>
                <a:spLocks/>
              </p:cNvSpPr>
              <p:nvPr/>
            </p:nvSpPr>
            <p:spPr bwMode="auto">
              <a:xfrm>
                <a:off x="1258851" y="3211270"/>
                <a:ext cx="119327" cy="436291"/>
              </a:xfrm>
              <a:custGeom>
                <a:avLst/>
                <a:gdLst>
                  <a:gd name="T0" fmla="*/ 64 w 566"/>
                  <a:gd name="T1" fmla="*/ 1991 h 2057"/>
                  <a:gd name="T2" fmla="*/ 267 w 566"/>
                  <a:gd name="T3" fmla="*/ 1277 h 2057"/>
                  <a:gd name="T4" fmla="*/ 308 w 566"/>
                  <a:gd name="T5" fmla="*/ 303 h 2057"/>
                  <a:gd name="T6" fmla="*/ 565 w 566"/>
                  <a:gd name="T7" fmla="*/ 0 h 2057"/>
                  <a:gd name="T8" fmla="*/ 258 w 566"/>
                  <a:gd name="T9" fmla="*/ 123 h 2057"/>
                  <a:gd name="T10" fmla="*/ 258 w 566"/>
                  <a:gd name="T11" fmla="*/ 17 h 2057"/>
                  <a:gd name="T12" fmla="*/ 43 w 566"/>
                  <a:gd name="T13" fmla="*/ 17 h 2057"/>
                  <a:gd name="T14" fmla="*/ 64 w 566"/>
                  <a:gd name="T15" fmla="*/ 1991 h 20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6" h="2057">
                    <a:moveTo>
                      <a:pt x="64" y="1991"/>
                    </a:moveTo>
                    <a:cubicBezTo>
                      <a:pt x="334" y="1991"/>
                      <a:pt x="267" y="2057"/>
                      <a:pt x="267" y="1277"/>
                    </a:cubicBezTo>
                    <a:cubicBezTo>
                      <a:pt x="267" y="965"/>
                      <a:pt x="243" y="584"/>
                      <a:pt x="308" y="303"/>
                    </a:cubicBezTo>
                    <a:cubicBezTo>
                      <a:pt x="563" y="156"/>
                      <a:pt x="566" y="367"/>
                      <a:pt x="565" y="0"/>
                    </a:cubicBezTo>
                    <a:cubicBezTo>
                      <a:pt x="366" y="18"/>
                      <a:pt x="384" y="40"/>
                      <a:pt x="258" y="123"/>
                    </a:cubicBezTo>
                    <a:lnTo>
                      <a:pt x="258" y="17"/>
                    </a:lnTo>
                    <a:lnTo>
                      <a:pt x="43" y="17"/>
                    </a:lnTo>
                    <a:cubicBezTo>
                      <a:pt x="43" y="366"/>
                      <a:pt x="0" y="1759"/>
                      <a:pt x="64" y="1991"/>
                    </a:cubicBezTo>
                    <a:close/>
                  </a:path>
                </a:pathLst>
              </a:custGeom>
              <a:solidFill>
                <a:srgbClr val="1C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Shape 19">
                <a:extLst>
                  <a:ext uri="{FF2B5EF4-FFF2-40B4-BE49-F238E27FC236}">
                    <a16:creationId xmlns:a16="http://schemas.microsoft.com/office/drawing/2014/main" id="{E538205B-EF12-4D11-8177-EB3F27935842}"/>
                  </a:ext>
                </a:extLst>
              </p:cNvPr>
              <p:cNvSpPr>
                <a:spLocks/>
              </p:cNvSpPr>
              <p:nvPr/>
            </p:nvSpPr>
            <p:spPr bwMode="auto">
              <a:xfrm>
                <a:off x="293045" y="3094706"/>
                <a:ext cx="165768" cy="552855"/>
              </a:xfrm>
              <a:custGeom>
                <a:avLst/>
                <a:gdLst>
                  <a:gd name="connsiteX0" fmla="*/ 78716 w 165768"/>
                  <a:gd name="connsiteY0" fmla="*/ 45455 h 552855"/>
                  <a:gd name="connsiteX1" fmla="*/ 52748 w 165768"/>
                  <a:gd name="connsiteY1" fmla="*/ 45563 h 552855"/>
                  <a:gd name="connsiteX2" fmla="*/ 51274 w 165768"/>
                  <a:gd name="connsiteY2" fmla="*/ 259349 h 552855"/>
                  <a:gd name="connsiteX3" fmla="*/ 112554 w 165768"/>
                  <a:gd name="connsiteY3" fmla="*/ 155219 h 552855"/>
                  <a:gd name="connsiteX4" fmla="*/ 78716 w 165768"/>
                  <a:gd name="connsiteY4" fmla="*/ 45455 h 552855"/>
                  <a:gd name="connsiteX5" fmla="*/ 73662 w 165768"/>
                  <a:gd name="connsiteY5" fmla="*/ 28 h 552855"/>
                  <a:gd name="connsiteX6" fmla="*/ 165166 w 165768"/>
                  <a:gd name="connsiteY6" fmla="*/ 92178 h 552855"/>
                  <a:gd name="connsiteX7" fmla="*/ 52158 w 165768"/>
                  <a:gd name="connsiteY7" fmla="*/ 306299 h 552855"/>
                  <a:gd name="connsiteX8" fmla="*/ 46433 w 165768"/>
                  <a:gd name="connsiteY8" fmla="*/ 552855 h 552855"/>
                  <a:gd name="connsiteX9" fmla="*/ 212 w 165768"/>
                  <a:gd name="connsiteY9" fmla="*/ 552855 h 552855"/>
                  <a:gd name="connsiteX10" fmla="*/ 0 w 165768"/>
                  <a:gd name="connsiteY10" fmla="*/ 806 h 552855"/>
                  <a:gd name="connsiteX11" fmla="*/ 73662 w 165768"/>
                  <a:gd name="connsiteY11" fmla="*/ 28 h 55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68" h="552855">
                    <a:moveTo>
                      <a:pt x="78716" y="45455"/>
                    </a:moveTo>
                    <a:cubicBezTo>
                      <a:pt x="71510" y="44743"/>
                      <a:pt x="62935" y="44766"/>
                      <a:pt x="52748" y="45563"/>
                    </a:cubicBezTo>
                    <a:lnTo>
                      <a:pt x="51274" y="259349"/>
                    </a:lnTo>
                    <a:cubicBezTo>
                      <a:pt x="130875" y="265724"/>
                      <a:pt x="112764" y="226197"/>
                      <a:pt x="112554" y="155219"/>
                    </a:cubicBezTo>
                    <a:cubicBezTo>
                      <a:pt x="112554" y="91439"/>
                      <a:pt x="129160" y="50438"/>
                      <a:pt x="78716" y="45455"/>
                    </a:cubicBezTo>
                    <a:close/>
                    <a:moveTo>
                      <a:pt x="73662" y="28"/>
                    </a:moveTo>
                    <a:cubicBezTo>
                      <a:pt x="136066" y="634"/>
                      <a:pt x="165166" y="11883"/>
                      <a:pt x="165166" y="92178"/>
                    </a:cubicBezTo>
                    <a:cubicBezTo>
                      <a:pt x="165166" y="289339"/>
                      <a:pt x="180856" y="295487"/>
                      <a:pt x="52158" y="306299"/>
                    </a:cubicBezTo>
                    <a:cubicBezTo>
                      <a:pt x="47069" y="368839"/>
                      <a:pt x="60003" y="503883"/>
                      <a:pt x="46433" y="552855"/>
                    </a:cubicBezTo>
                    <a:lnTo>
                      <a:pt x="212" y="552855"/>
                    </a:lnTo>
                    <a:lnTo>
                      <a:pt x="0" y="806"/>
                    </a:lnTo>
                    <a:cubicBezTo>
                      <a:pt x="28358" y="806"/>
                      <a:pt x="52860" y="-174"/>
                      <a:pt x="73662" y="28"/>
                    </a:cubicBezTo>
                    <a:close/>
                  </a:path>
                </a:pathLst>
              </a:custGeom>
              <a:solidFill>
                <a:srgbClr val="1C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1" name="Freeform: Shape 20">
                <a:extLst>
                  <a:ext uri="{FF2B5EF4-FFF2-40B4-BE49-F238E27FC236}">
                    <a16:creationId xmlns:a16="http://schemas.microsoft.com/office/drawing/2014/main" id="{EF937988-5FCF-426C-9753-90BB94B537E8}"/>
                  </a:ext>
                </a:extLst>
              </p:cNvPr>
              <p:cNvSpPr>
                <a:spLocks/>
              </p:cNvSpPr>
              <p:nvPr/>
            </p:nvSpPr>
            <p:spPr bwMode="auto">
              <a:xfrm>
                <a:off x="769902" y="3211939"/>
                <a:ext cx="163930" cy="428525"/>
              </a:xfrm>
              <a:custGeom>
                <a:avLst/>
                <a:gdLst>
                  <a:gd name="connsiteX0" fmla="*/ 84944 w 163930"/>
                  <a:gd name="connsiteY0" fmla="*/ 41253 h 428525"/>
                  <a:gd name="connsiteX1" fmla="*/ 53910 w 163930"/>
                  <a:gd name="connsiteY1" fmla="*/ 182984 h 428525"/>
                  <a:gd name="connsiteX2" fmla="*/ 113445 w 163930"/>
                  <a:gd name="connsiteY2" fmla="*/ 182984 h 428525"/>
                  <a:gd name="connsiteX3" fmla="*/ 84944 w 163930"/>
                  <a:gd name="connsiteY3" fmla="*/ 41253 h 428525"/>
                  <a:gd name="connsiteX4" fmla="*/ 72434 w 163930"/>
                  <a:gd name="connsiteY4" fmla="*/ 43 h 428525"/>
                  <a:gd name="connsiteX5" fmla="*/ 112162 w 163930"/>
                  <a:gd name="connsiteY5" fmla="*/ 5003 h 428525"/>
                  <a:gd name="connsiteX6" fmla="*/ 162657 w 163930"/>
                  <a:gd name="connsiteY6" fmla="*/ 96430 h 428525"/>
                  <a:gd name="connsiteX7" fmla="*/ 158838 w 163930"/>
                  <a:gd name="connsiteY7" fmla="*/ 226889 h 428525"/>
                  <a:gd name="connsiteX8" fmla="*/ 53392 w 163930"/>
                  <a:gd name="connsiteY8" fmla="*/ 226889 h 428525"/>
                  <a:gd name="connsiteX9" fmla="*/ 64849 w 163930"/>
                  <a:gd name="connsiteY9" fmla="*/ 383863 h 428525"/>
                  <a:gd name="connsiteX10" fmla="*/ 114920 w 163930"/>
                  <a:gd name="connsiteY10" fmla="*/ 288406 h 428525"/>
                  <a:gd name="connsiteX11" fmla="*/ 160536 w 163930"/>
                  <a:gd name="connsiteY11" fmla="*/ 288406 h 428525"/>
                  <a:gd name="connsiteX12" fmla="*/ 142077 w 163930"/>
                  <a:gd name="connsiteY12" fmla="*/ 406985 h 428525"/>
                  <a:gd name="connsiteX13" fmla="*/ 37055 w 163930"/>
                  <a:gd name="connsiteY13" fmla="*/ 418864 h 428525"/>
                  <a:gd name="connsiteX14" fmla="*/ 4169 w 163930"/>
                  <a:gd name="connsiteY14" fmla="*/ 174069 h 428525"/>
                  <a:gd name="connsiteX15" fmla="*/ 72434 w 163930"/>
                  <a:gd name="connsiteY15" fmla="*/ 43 h 42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930" h="428525">
                    <a:moveTo>
                      <a:pt x="84944" y="41253"/>
                    </a:moveTo>
                    <a:cubicBezTo>
                      <a:pt x="36810" y="38486"/>
                      <a:pt x="53910" y="141912"/>
                      <a:pt x="53910" y="182984"/>
                    </a:cubicBezTo>
                    <a:lnTo>
                      <a:pt x="113445" y="182984"/>
                    </a:lnTo>
                    <a:cubicBezTo>
                      <a:pt x="113445" y="146806"/>
                      <a:pt x="130967" y="43806"/>
                      <a:pt x="84944" y="41253"/>
                    </a:cubicBezTo>
                    <a:close/>
                    <a:moveTo>
                      <a:pt x="72434" y="43"/>
                    </a:moveTo>
                    <a:cubicBezTo>
                      <a:pt x="83741" y="-283"/>
                      <a:pt x="96886" y="1264"/>
                      <a:pt x="112162" y="5003"/>
                    </a:cubicBezTo>
                    <a:cubicBezTo>
                      <a:pt x="155444" y="15609"/>
                      <a:pt x="162021" y="44459"/>
                      <a:pt x="162657" y="96430"/>
                    </a:cubicBezTo>
                    <a:cubicBezTo>
                      <a:pt x="163082" y="135249"/>
                      <a:pt x="166901" y="190403"/>
                      <a:pt x="158838" y="226889"/>
                    </a:cubicBezTo>
                    <a:lnTo>
                      <a:pt x="53392" y="226889"/>
                    </a:lnTo>
                    <a:cubicBezTo>
                      <a:pt x="53392" y="273345"/>
                      <a:pt x="46602" y="351195"/>
                      <a:pt x="64849" y="383863"/>
                    </a:cubicBezTo>
                    <a:cubicBezTo>
                      <a:pt x="131893" y="397015"/>
                      <a:pt x="109191" y="345680"/>
                      <a:pt x="114920" y="288406"/>
                    </a:cubicBezTo>
                    <a:lnTo>
                      <a:pt x="160536" y="288406"/>
                    </a:lnTo>
                    <a:cubicBezTo>
                      <a:pt x="164991" y="331680"/>
                      <a:pt x="167325" y="380469"/>
                      <a:pt x="142077" y="406985"/>
                    </a:cubicBezTo>
                    <a:cubicBezTo>
                      <a:pt x="120436" y="429895"/>
                      <a:pt x="69941" y="435622"/>
                      <a:pt x="37055" y="418864"/>
                    </a:cubicBezTo>
                    <a:cubicBezTo>
                      <a:pt x="-17260" y="391287"/>
                      <a:pt x="4169" y="244071"/>
                      <a:pt x="4169" y="174069"/>
                    </a:cubicBezTo>
                    <a:cubicBezTo>
                      <a:pt x="4169" y="96483"/>
                      <a:pt x="-6715" y="2332"/>
                      <a:pt x="72434" y="43"/>
                    </a:cubicBezTo>
                    <a:close/>
                  </a:path>
                </a:pathLst>
              </a:custGeom>
              <a:solidFill>
                <a:srgbClr val="1C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2" name="Freeform: Shape 21">
                <a:extLst>
                  <a:ext uri="{FF2B5EF4-FFF2-40B4-BE49-F238E27FC236}">
                    <a16:creationId xmlns:a16="http://schemas.microsoft.com/office/drawing/2014/main" id="{33E094FC-9E9A-44F8-BDD1-4D7EF3B53082}"/>
                  </a:ext>
                </a:extLst>
              </p:cNvPr>
              <p:cNvSpPr>
                <a:spLocks/>
              </p:cNvSpPr>
              <p:nvPr/>
            </p:nvSpPr>
            <p:spPr bwMode="auto">
              <a:xfrm>
                <a:off x="3376151" y="3211652"/>
                <a:ext cx="163532" cy="428818"/>
              </a:xfrm>
              <a:custGeom>
                <a:avLst/>
                <a:gdLst>
                  <a:gd name="connsiteX0" fmla="*/ 79382 w 163532"/>
                  <a:gd name="connsiteY0" fmla="*/ 42583 h 428818"/>
                  <a:gd name="connsiteX1" fmla="*/ 52966 w 163532"/>
                  <a:gd name="connsiteY1" fmla="*/ 90125 h 428818"/>
                  <a:gd name="connsiteX2" fmla="*/ 52966 w 163532"/>
                  <a:gd name="connsiteY2" fmla="*/ 183271 h 428818"/>
                  <a:gd name="connsiteX3" fmla="*/ 112419 w 163532"/>
                  <a:gd name="connsiteY3" fmla="*/ 183271 h 428818"/>
                  <a:gd name="connsiteX4" fmla="*/ 112419 w 163532"/>
                  <a:gd name="connsiteY4" fmla="*/ 90125 h 428818"/>
                  <a:gd name="connsiteX5" fmla="*/ 104619 w 163532"/>
                  <a:gd name="connsiteY5" fmla="*/ 48845 h 428818"/>
                  <a:gd name="connsiteX6" fmla="*/ 79382 w 163532"/>
                  <a:gd name="connsiteY6" fmla="*/ 42583 h 428818"/>
                  <a:gd name="connsiteX7" fmla="*/ 72325 w 163532"/>
                  <a:gd name="connsiteY7" fmla="*/ 51 h 428818"/>
                  <a:gd name="connsiteX8" fmla="*/ 111961 w 163532"/>
                  <a:gd name="connsiteY8" fmla="*/ 4893 h 428818"/>
                  <a:gd name="connsiteX9" fmla="*/ 162341 w 163532"/>
                  <a:gd name="connsiteY9" fmla="*/ 96404 h 428818"/>
                  <a:gd name="connsiteX10" fmla="*/ 158531 w 163532"/>
                  <a:gd name="connsiteY10" fmla="*/ 226983 h 428818"/>
                  <a:gd name="connsiteX11" fmla="*/ 53326 w 163532"/>
                  <a:gd name="connsiteY11" fmla="*/ 226983 h 428818"/>
                  <a:gd name="connsiteX12" fmla="*/ 64757 w 163532"/>
                  <a:gd name="connsiteY12" fmla="*/ 384102 h 428818"/>
                  <a:gd name="connsiteX13" fmla="*/ 114713 w 163532"/>
                  <a:gd name="connsiteY13" fmla="*/ 288557 h 428818"/>
                  <a:gd name="connsiteX14" fmla="*/ 160224 w 163532"/>
                  <a:gd name="connsiteY14" fmla="*/ 288557 h 428818"/>
                  <a:gd name="connsiteX15" fmla="*/ 141808 w 163532"/>
                  <a:gd name="connsiteY15" fmla="*/ 407458 h 428818"/>
                  <a:gd name="connsiteX16" fmla="*/ 37027 w 163532"/>
                  <a:gd name="connsiteY16" fmla="*/ 419136 h 428818"/>
                  <a:gd name="connsiteX17" fmla="*/ 4004 w 163532"/>
                  <a:gd name="connsiteY17" fmla="*/ 174115 h 428818"/>
                  <a:gd name="connsiteX18" fmla="*/ 72325 w 163532"/>
                  <a:gd name="connsiteY18" fmla="*/ 51 h 42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532" h="428818">
                    <a:moveTo>
                      <a:pt x="79382" y="42583"/>
                    </a:moveTo>
                    <a:cubicBezTo>
                      <a:pt x="59133" y="41819"/>
                      <a:pt x="52966" y="57577"/>
                      <a:pt x="52966" y="90125"/>
                    </a:cubicBezTo>
                    <a:lnTo>
                      <a:pt x="52966" y="183271"/>
                    </a:lnTo>
                    <a:lnTo>
                      <a:pt x="112419" y="183271"/>
                    </a:lnTo>
                    <a:lnTo>
                      <a:pt x="112419" y="90125"/>
                    </a:lnTo>
                    <a:cubicBezTo>
                      <a:pt x="112419" y="66627"/>
                      <a:pt x="112630" y="68109"/>
                      <a:pt x="104619" y="48845"/>
                    </a:cubicBezTo>
                    <a:cubicBezTo>
                      <a:pt x="94446" y="44928"/>
                      <a:pt x="86132" y="42838"/>
                      <a:pt x="79382" y="42583"/>
                    </a:cubicBezTo>
                    <a:close/>
                    <a:moveTo>
                      <a:pt x="72325" y="51"/>
                    </a:moveTo>
                    <a:cubicBezTo>
                      <a:pt x="83606" y="-305"/>
                      <a:pt x="96720" y="1204"/>
                      <a:pt x="111961" y="4893"/>
                    </a:cubicBezTo>
                    <a:cubicBezTo>
                      <a:pt x="155567" y="15297"/>
                      <a:pt x="161918" y="44597"/>
                      <a:pt x="162341" y="96404"/>
                    </a:cubicBezTo>
                    <a:cubicBezTo>
                      <a:pt x="162553" y="135259"/>
                      <a:pt x="166575" y="190464"/>
                      <a:pt x="158531" y="226983"/>
                    </a:cubicBezTo>
                    <a:lnTo>
                      <a:pt x="53326" y="226983"/>
                    </a:lnTo>
                    <a:cubicBezTo>
                      <a:pt x="53326" y="273482"/>
                      <a:pt x="46552" y="351192"/>
                      <a:pt x="64757" y="384102"/>
                    </a:cubicBezTo>
                    <a:cubicBezTo>
                      <a:pt x="131648" y="397691"/>
                      <a:pt x="108998" y="345672"/>
                      <a:pt x="114713" y="288557"/>
                    </a:cubicBezTo>
                    <a:lnTo>
                      <a:pt x="160224" y="288557"/>
                    </a:lnTo>
                    <a:cubicBezTo>
                      <a:pt x="164670" y="331871"/>
                      <a:pt x="167633" y="380705"/>
                      <a:pt x="141808" y="407458"/>
                    </a:cubicBezTo>
                    <a:cubicBezTo>
                      <a:pt x="119793" y="430176"/>
                      <a:pt x="69837" y="435909"/>
                      <a:pt x="37027" y="419136"/>
                    </a:cubicBezTo>
                    <a:cubicBezTo>
                      <a:pt x="-16952" y="391534"/>
                      <a:pt x="4004" y="244181"/>
                      <a:pt x="4004" y="174115"/>
                    </a:cubicBezTo>
                    <a:cubicBezTo>
                      <a:pt x="4190" y="96458"/>
                      <a:pt x="-6646" y="2544"/>
                      <a:pt x="72325" y="51"/>
                    </a:cubicBezTo>
                    <a:close/>
                  </a:path>
                </a:pathLst>
              </a:custGeom>
              <a:solidFill>
                <a:srgbClr val="1C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3" name="Freeform: Shape 22">
                <a:extLst>
                  <a:ext uri="{FF2B5EF4-FFF2-40B4-BE49-F238E27FC236}">
                    <a16:creationId xmlns:a16="http://schemas.microsoft.com/office/drawing/2014/main" id="{87547911-2D0A-4210-BC0C-F64C86F5273A}"/>
                  </a:ext>
                </a:extLst>
              </p:cNvPr>
              <p:cNvSpPr/>
              <p:nvPr/>
            </p:nvSpPr>
            <p:spPr>
              <a:xfrm>
                <a:off x="2117915" y="3091076"/>
                <a:ext cx="44748" cy="556485"/>
              </a:xfrm>
              <a:custGeom>
                <a:avLst/>
                <a:gdLst>
                  <a:gd name="connsiteX0" fmla="*/ 0 w 44748"/>
                  <a:gd name="connsiteY0" fmla="*/ 131447 h 556485"/>
                  <a:gd name="connsiteX1" fmla="*/ 44748 w 44748"/>
                  <a:gd name="connsiteY1" fmla="*/ 131447 h 556485"/>
                  <a:gd name="connsiteX2" fmla="*/ 44748 w 44748"/>
                  <a:gd name="connsiteY2" fmla="*/ 556485 h 556485"/>
                  <a:gd name="connsiteX3" fmla="*/ 0 w 44748"/>
                  <a:gd name="connsiteY3" fmla="*/ 556485 h 556485"/>
                  <a:gd name="connsiteX4" fmla="*/ 0 w 44748"/>
                  <a:gd name="connsiteY4" fmla="*/ 0 h 556485"/>
                  <a:gd name="connsiteX5" fmla="*/ 44748 w 44748"/>
                  <a:gd name="connsiteY5" fmla="*/ 0 h 556485"/>
                  <a:gd name="connsiteX6" fmla="*/ 44748 w 44748"/>
                  <a:gd name="connsiteY6" fmla="*/ 64437 h 556485"/>
                  <a:gd name="connsiteX7" fmla="*/ 0 w 44748"/>
                  <a:gd name="connsiteY7" fmla="*/ 64437 h 55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48" h="556485">
                    <a:moveTo>
                      <a:pt x="0" y="131447"/>
                    </a:moveTo>
                    <a:lnTo>
                      <a:pt x="44748" y="131447"/>
                    </a:lnTo>
                    <a:lnTo>
                      <a:pt x="44748" y="556485"/>
                    </a:lnTo>
                    <a:lnTo>
                      <a:pt x="0" y="556485"/>
                    </a:lnTo>
                    <a:close/>
                    <a:moveTo>
                      <a:pt x="0" y="0"/>
                    </a:moveTo>
                    <a:lnTo>
                      <a:pt x="44748" y="0"/>
                    </a:lnTo>
                    <a:lnTo>
                      <a:pt x="44748" y="64437"/>
                    </a:lnTo>
                    <a:lnTo>
                      <a:pt x="0" y="64437"/>
                    </a:lnTo>
                    <a:close/>
                  </a:path>
                </a:pathLst>
              </a:custGeom>
              <a:solidFill>
                <a:srgbClr val="1C1C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DB0EC929-F47B-4247-9CB2-EFDADCE784EA}"/>
                  </a:ext>
                </a:extLst>
              </p:cNvPr>
              <p:cNvGrpSpPr/>
              <p:nvPr/>
            </p:nvGrpSpPr>
            <p:grpSpPr>
              <a:xfrm>
                <a:off x="2988165" y="3091076"/>
                <a:ext cx="44748" cy="556485"/>
                <a:chOff x="5441951" y="3438636"/>
                <a:chExt cx="76200" cy="947627"/>
              </a:xfrm>
              <a:solidFill>
                <a:srgbClr val="1C1C1A"/>
              </a:solidFill>
            </p:grpSpPr>
            <p:sp>
              <p:nvSpPr>
                <p:cNvPr id="25" name="Rectangle 24">
                  <a:extLst>
                    <a:ext uri="{FF2B5EF4-FFF2-40B4-BE49-F238E27FC236}">
                      <a16:creationId xmlns:a16="http://schemas.microsoft.com/office/drawing/2014/main" id="{72F2C315-0E64-491A-A636-7F236374B0C3}"/>
                    </a:ext>
                  </a:extLst>
                </p:cNvPr>
                <p:cNvSpPr/>
                <p:nvPr/>
              </p:nvSpPr>
              <p:spPr>
                <a:xfrm>
                  <a:off x="5441951" y="3662474"/>
                  <a:ext cx="76200" cy="72378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E8B725D-1D5D-424B-8484-AE53070FE96F}"/>
                    </a:ext>
                  </a:extLst>
                </p:cNvPr>
                <p:cNvSpPr/>
                <p:nvPr/>
              </p:nvSpPr>
              <p:spPr>
                <a:xfrm>
                  <a:off x="5441951" y="3438636"/>
                  <a:ext cx="76200" cy="10972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sp>
        <p:nvSpPr>
          <p:cNvPr id="3" name="Title 2">
            <a:extLst>
              <a:ext uri="{FF2B5EF4-FFF2-40B4-BE49-F238E27FC236}">
                <a16:creationId xmlns:a16="http://schemas.microsoft.com/office/drawing/2014/main" id="{58C9BDC2-3D55-4C25-A7E7-C7210957620F}"/>
              </a:ext>
            </a:extLst>
          </p:cNvPr>
          <p:cNvSpPr>
            <a:spLocks noGrp="1"/>
          </p:cNvSpPr>
          <p:nvPr>
            <p:ph type="title" idx="4294967295"/>
          </p:nvPr>
        </p:nvSpPr>
        <p:spPr>
          <a:xfrm>
            <a:off x="0" y="2110085"/>
            <a:ext cx="5486400" cy="914400"/>
          </a:xfrm>
          <a:prstGeom prst="rect">
            <a:avLst/>
          </a:prstGeom>
          <a:noFill/>
        </p:spPr>
        <p:txBody>
          <a:bodyPr wrap="square" rtlCol="0">
            <a:spAutoFit/>
          </a:bodyPr>
          <a:lstStyle/>
          <a:p>
            <a:r>
              <a:rPr lang="en-US" sz="5400" b="1" dirty="0">
                <a:ln>
                  <a:solidFill>
                    <a:schemeClr val="tx1">
                      <a:lumMod val="50000"/>
                      <a:lumOff val="50000"/>
                    </a:schemeClr>
                  </a:solidFill>
                </a:ln>
                <a:solidFill>
                  <a:schemeClr val="bg1"/>
                </a:solidFill>
                <a:latin typeface="+mn-lt"/>
                <a:ea typeface="+mn-ea"/>
                <a:cs typeface="+mn-cs"/>
              </a:rPr>
              <a:t>DISCUSSION</a:t>
            </a:r>
          </a:p>
        </p:txBody>
      </p:sp>
    </p:spTree>
    <p:extLst>
      <p:ext uri="{BB962C8B-B14F-4D97-AF65-F5344CB8AC3E}">
        <p14:creationId xmlns:p14="http://schemas.microsoft.com/office/powerpoint/2010/main" val="3084498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10BF294-43C6-4ED0-924B-0E3314791B45}"/>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b="5429"/>
          <a:stretch/>
        </p:blipFill>
        <p:spPr>
          <a:xfrm>
            <a:off x="6569553" y="2488819"/>
            <a:ext cx="2573776" cy="2277871"/>
          </a:xfrm>
          <a:prstGeom prst="rect">
            <a:avLst/>
          </a:prstGeom>
        </p:spPr>
      </p:pic>
      <p:sp>
        <p:nvSpPr>
          <p:cNvPr id="19" name="Rectangle 18">
            <a:extLst>
              <a:ext uri="{FF2B5EF4-FFF2-40B4-BE49-F238E27FC236}">
                <a16:creationId xmlns:a16="http://schemas.microsoft.com/office/drawing/2014/main" id="{00D3B490-F5CC-47CC-8E0D-7E76A3FBFBDE}"/>
              </a:ext>
            </a:extLst>
          </p:cNvPr>
          <p:cNvSpPr/>
          <p:nvPr/>
        </p:nvSpPr>
        <p:spPr>
          <a:xfrm>
            <a:off x="3559002" y="1291091"/>
            <a:ext cx="5584998" cy="1451038"/>
          </a:xfrm>
          <a:prstGeom prst="rect">
            <a:avLst/>
          </a:prstGeom>
        </p:spPr>
        <p:txBody>
          <a:bodyPr wrap="square" lIns="0" rIns="0">
            <a:spAutoFit/>
          </a:bodyPr>
          <a:lstStyle/>
          <a:p>
            <a:pPr marL="394437" marR="555803">
              <a:lnSpc>
                <a:spcPct val="119000"/>
              </a:lnSpc>
              <a:spcAft>
                <a:spcPts val="600"/>
              </a:spcAft>
            </a:pPr>
            <a:r>
              <a:rPr lang="en-US" sz="1400" i="1" kern="1400" dirty="0">
                <a:solidFill>
                  <a:schemeClr val="tx1">
                    <a:lumMod val="50000"/>
                    <a:lumOff val="50000"/>
                  </a:schemeClr>
                </a:solidFill>
                <a:latin typeface="Calibri" panose="020F0502020204030204" pitchFamily="34" charset="0"/>
              </a:rPr>
              <a:t>I believe in this concept, but the implementation described above is </a:t>
            </a:r>
            <a:r>
              <a:rPr lang="en-US" sz="1400" b="1" i="1" kern="1400" dirty="0">
                <a:solidFill>
                  <a:schemeClr val="accent2"/>
                </a:solidFill>
                <a:latin typeface="Calibri" panose="020F0502020204030204" pitchFamily="34" charset="0"/>
              </a:rPr>
              <a:t>risky and invites failure</a:t>
            </a:r>
            <a:r>
              <a:rPr lang="en-US" sz="1400" b="1" i="1" kern="1400" dirty="0">
                <a:solidFill>
                  <a:schemeClr val="tx1">
                    <a:lumMod val="50000"/>
                    <a:lumOff val="50000"/>
                  </a:schemeClr>
                </a:solidFill>
                <a:latin typeface="Calibri" panose="020F0502020204030204" pitchFamily="34" charset="0"/>
              </a:rPr>
              <a:t>…</a:t>
            </a:r>
          </a:p>
          <a:p>
            <a:pPr marL="1143000" marR="555803" lvl="2">
              <a:lnSpc>
                <a:spcPct val="119000"/>
              </a:lnSpc>
              <a:spcAft>
                <a:spcPts val="600"/>
              </a:spcAft>
            </a:pPr>
            <a:r>
              <a:rPr lang="en-US" sz="1400" i="1" kern="1400" dirty="0">
                <a:solidFill>
                  <a:schemeClr val="tx1">
                    <a:lumMod val="50000"/>
                    <a:lumOff val="50000"/>
                  </a:schemeClr>
                </a:solidFill>
                <a:latin typeface="Calibri" panose="020F0502020204030204" pitchFamily="34" charset="0"/>
              </a:rPr>
              <a:t>In effect the development process has returned to the origin and </a:t>
            </a:r>
            <a:r>
              <a:rPr lang="en-US" sz="1400" b="1" i="1" kern="1400" dirty="0">
                <a:solidFill>
                  <a:schemeClr val="accent2"/>
                </a:solidFill>
                <a:latin typeface="Calibri" panose="020F0502020204030204" pitchFamily="34" charset="0"/>
              </a:rPr>
              <a:t>one can expect up to a 100-percent overrun in schedule and/or costs</a:t>
            </a:r>
            <a:r>
              <a:rPr lang="en-US" sz="1400" i="1" kern="1400" dirty="0">
                <a:solidFill>
                  <a:schemeClr val="tx1">
                    <a:lumMod val="50000"/>
                    <a:lumOff val="50000"/>
                  </a:schemeClr>
                </a:solidFill>
                <a:latin typeface="Calibri" panose="020F0502020204030204" pitchFamily="34" charset="0"/>
              </a:rPr>
              <a:t>. </a:t>
            </a:r>
            <a:endParaRPr lang="en-US" sz="1800" i="1" kern="1400" dirty="0">
              <a:solidFill>
                <a:schemeClr val="tx1">
                  <a:lumMod val="50000"/>
                  <a:lumOff val="50000"/>
                </a:schemeClr>
              </a:solidFill>
              <a:latin typeface="Calibri" panose="020F0502020204030204" pitchFamily="34" charset="0"/>
            </a:endParaRPr>
          </a:p>
        </p:txBody>
      </p:sp>
      <p:sp>
        <p:nvSpPr>
          <p:cNvPr id="2" name="Title 1">
            <a:extLst>
              <a:ext uri="{FF2B5EF4-FFF2-40B4-BE49-F238E27FC236}">
                <a16:creationId xmlns:a16="http://schemas.microsoft.com/office/drawing/2014/main" id="{250E77A2-985E-47FF-91F6-8F8C6ED5827C}"/>
              </a:ext>
            </a:extLst>
          </p:cNvPr>
          <p:cNvSpPr>
            <a:spLocks noGrp="1"/>
          </p:cNvSpPr>
          <p:nvPr>
            <p:ph type="title"/>
          </p:nvPr>
        </p:nvSpPr>
        <p:spPr/>
        <p:txBody>
          <a:bodyPr/>
          <a:lstStyle/>
          <a:p>
            <a:r>
              <a:rPr lang="en-US" dirty="0"/>
              <a:t>Dr. Royce’s Waterfall Model</a:t>
            </a:r>
          </a:p>
        </p:txBody>
      </p:sp>
      <p:grpSp>
        <p:nvGrpSpPr>
          <p:cNvPr id="3" name="Group 2">
            <a:extLst>
              <a:ext uri="{FF2B5EF4-FFF2-40B4-BE49-F238E27FC236}">
                <a16:creationId xmlns:a16="http://schemas.microsoft.com/office/drawing/2014/main" id="{D3253ABF-1A88-4620-960C-840CB793F72C}"/>
              </a:ext>
            </a:extLst>
          </p:cNvPr>
          <p:cNvGrpSpPr/>
          <p:nvPr/>
        </p:nvGrpSpPr>
        <p:grpSpPr>
          <a:xfrm>
            <a:off x="808984" y="837497"/>
            <a:ext cx="6134139" cy="3831743"/>
            <a:chOff x="808984" y="837497"/>
            <a:chExt cx="6134139" cy="3831743"/>
          </a:xfrm>
        </p:grpSpPr>
        <p:sp>
          <p:nvSpPr>
            <p:cNvPr id="5" name="Freeform: Shape 4">
              <a:extLst>
                <a:ext uri="{FF2B5EF4-FFF2-40B4-BE49-F238E27FC236}">
                  <a16:creationId xmlns:a16="http://schemas.microsoft.com/office/drawing/2014/main" id="{A2A594C5-66FF-4CC3-99E2-170ABE300993}"/>
                </a:ext>
              </a:extLst>
            </p:cNvPr>
            <p:cNvSpPr/>
            <p:nvPr/>
          </p:nvSpPr>
          <p:spPr>
            <a:xfrm>
              <a:off x="1811102" y="1123166"/>
              <a:ext cx="260533" cy="159551"/>
            </a:xfrm>
            <a:custGeom>
              <a:avLst/>
              <a:gdLst>
                <a:gd name="connsiteX0" fmla="*/ 106274 w 410342"/>
                <a:gd name="connsiteY0" fmla="*/ 1857 h 251294"/>
                <a:gd name="connsiteX1" fmla="*/ 365849 w 410342"/>
                <a:gd name="connsiteY1" fmla="*/ 133114 h 251294"/>
                <a:gd name="connsiteX2" fmla="*/ 410342 w 410342"/>
                <a:gd name="connsiteY2" fmla="*/ 118365 h 251294"/>
                <a:gd name="connsiteX3" fmla="*/ 373676 w 410342"/>
                <a:gd name="connsiteY3" fmla="*/ 251294 h 251294"/>
                <a:gd name="connsiteX4" fmla="*/ 215825 w 410342"/>
                <a:gd name="connsiteY4" fmla="*/ 182847 h 251294"/>
                <a:gd name="connsiteX5" fmla="*/ 258181 w 410342"/>
                <a:gd name="connsiteY5" fmla="*/ 168806 h 251294"/>
                <a:gd name="connsiteX6" fmla="*/ 9619 w 410342"/>
                <a:gd name="connsiteY6" fmla="*/ 106963 h 251294"/>
                <a:gd name="connsiteX7" fmla="*/ 0 w 410342"/>
                <a:gd name="connsiteY7" fmla="*/ 4814 h 251294"/>
                <a:gd name="connsiteX8" fmla="*/ 106274 w 410342"/>
                <a:gd name="connsiteY8" fmla="*/ 1857 h 2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42" h="251294">
                  <a:moveTo>
                    <a:pt x="106274" y="1857"/>
                  </a:moveTo>
                  <a:cubicBezTo>
                    <a:pt x="210070" y="11440"/>
                    <a:pt x="303971" y="57779"/>
                    <a:pt x="365849" y="133114"/>
                  </a:cubicBezTo>
                  <a:lnTo>
                    <a:pt x="410342" y="118365"/>
                  </a:lnTo>
                  <a:lnTo>
                    <a:pt x="373676" y="251294"/>
                  </a:lnTo>
                  <a:lnTo>
                    <a:pt x="215825" y="182847"/>
                  </a:lnTo>
                  <a:lnTo>
                    <a:pt x="258181" y="168806"/>
                  </a:lnTo>
                  <a:cubicBezTo>
                    <a:pt x="195206" y="114601"/>
                    <a:pt x="103329" y="91741"/>
                    <a:pt x="9619" y="106963"/>
                  </a:cubicBezTo>
                  <a:lnTo>
                    <a:pt x="0" y="4814"/>
                  </a:lnTo>
                  <a:cubicBezTo>
                    <a:pt x="35978" y="-447"/>
                    <a:pt x="71676" y="-1337"/>
                    <a:pt x="106274" y="1857"/>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nvGrpSpPr>
            <p:cNvPr id="6" name="Group 5">
              <a:extLst>
                <a:ext uri="{FF2B5EF4-FFF2-40B4-BE49-F238E27FC236}">
                  <a16:creationId xmlns:a16="http://schemas.microsoft.com/office/drawing/2014/main" id="{A3374C9A-01F1-4BC2-9DC1-A5A4E0A18486}"/>
                </a:ext>
              </a:extLst>
            </p:cNvPr>
            <p:cNvGrpSpPr>
              <a:grpSpLocks noChangeAspect="1"/>
            </p:cNvGrpSpPr>
            <p:nvPr/>
          </p:nvGrpSpPr>
          <p:grpSpPr>
            <a:xfrm>
              <a:off x="808984" y="837497"/>
              <a:ext cx="6134139" cy="3831743"/>
              <a:chOff x="1835655" y="1174693"/>
              <a:chExt cx="6299200" cy="3934851"/>
            </a:xfrm>
            <a:solidFill>
              <a:schemeClr val="accent3"/>
            </a:solidFill>
          </p:grpSpPr>
          <p:sp>
            <p:nvSpPr>
              <p:cNvPr id="12" name="Rectangle 11">
                <a:extLst>
                  <a:ext uri="{FF2B5EF4-FFF2-40B4-BE49-F238E27FC236}">
                    <a16:creationId xmlns:a16="http://schemas.microsoft.com/office/drawing/2014/main" id="{4BCEC3EA-C02C-4374-B1A3-BB585F5B78E1}"/>
                  </a:ext>
                </a:extLst>
              </p:cNvPr>
              <p:cNvSpPr/>
              <p:nvPr/>
            </p:nvSpPr>
            <p:spPr>
              <a:xfrm>
                <a:off x="1835655" y="1174693"/>
                <a:ext cx="914400" cy="457200"/>
              </a:xfrm>
              <a:prstGeom prst="rect">
                <a:avLst/>
              </a:prstGeom>
              <a:solidFill>
                <a:schemeClr val="accent2"/>
              </a:solidFill>
              <a:effectLst/>
              <a:scene3d>
                <a:camera prst="orthographicFront">
                  <a:rot lat="0" lon="0" rev="0"/>
                </a:camera>
                <a:lightRig rig="threePt" dir="t">
                  <a:rot lat="0" lon="0" rev="1200000"/>
                </a:lightRig>
              </a:scene3d>
              <a:sp3d/>
            </p:spPr>
            <p:style>
              <a:lnRef idx="0">
                <a:schemeClr val="accent5"/>
              </a:lnRef>
              <a:fillRef idx="1001">
                <a:schemeClr val="lt1"/>
              </a:fillRef>
              <a:effectRef idx="3">
                <a:schemeClr val="accent5"/>
              </a:effectRef>
              <a:fontRef idx="minor">
                <a:schemeClr val="lt1"/>
              </a:fontRef>
            </p:style>
            <p:txBody>
              <a:bodyPr lIns="0" rIns="0" rtlCol="0" anchor="ctr"/>
              <a:lstStyle/>
              <a:p>
                <a:pPr algn="ctr"/>
                <a:r>
                  <a:rPr lang="en-US" sz="1000" dirty="0">
                    <a:solidFill>
                      <a:schemeClr val="bg1"/>
                    </a:solidFill>
                  </a:rPr>
                  <a:t>System Requirements</a:t>
                </a:r>
              </a:p>
            </p:txBody>
          </p:sp>
          <p:sp>
            <p:nvSpPr>
              <p:cNvPr id="13" name="Rectangle 12">
                <a:extLst>
                  <a:ext uri="{FF2B5EF4-FFF2-40B4-BE49-F238E27FC236}">
                    <a16:creationId xmlns:a16="http://schemas.microsoft.com/office/drawing/2014/main" id="{6D70D68F-BA85-4A2E-8F44-1224774B7185}"/>
                  </a:ext>
                </a:extLst>
              </p:cNvPr>
              <p:cNvSpPr/>
              <p:nvPr/>
            </p:nvSpPr>
            <p:spPr>
              <a:xfrm>
                <a:off x="2733122" y="1754301"/>
                <a:ext cx="914400" cy="457200"/>
              </a:xfrm>
              <a:prstGeom prst="rect">
                <a:avLst/>
              </a:prstGeom>
              <a:solidFill>
                <a:schemeClr val="accent2"/>
              </a:solidFill>
              <a:effectLst/>
              <a:scene3d>
                <a:camera prst="orthographicFront">
                  <a:rot lat="0" lon="0" rev="0"/>
                </a:camera>
                <a:lightRig rig="threePt" dir="t">
                  <a:rot lat="0" lon="0" rev="1200000"/>
                </a:lightRig>
              </a:scene3d>
              <a:sp3d/>
            </p:spPr>
            <p:style>
              <a:lnRef idx="0">
                <a:schemeClr val="accent5"/>
              </a:lnRef>
              <a:fillRef idx="1001">
                <a:schemeClr val="lt1"/>
              </a:fillRef>
              <a:effectRef idx="3">
                <a:schemeClr val="accent5"/>
              </a:effectRef>
              <a:fontRef idx="minor">
                <a:schemeClr val="lt1"/>
              </a:fontRef>
            </p:style>
            <p:txBody>
              <a:bodyPr lIns="0" rIns="0" rtlCol="0" anchor="ctr"/>
              <a:lstStyle/>
              <a:p>
                <a:pPr algn="ctr"/>
                <a:r>
                  <a:rPr lang="en-US" sz="1000" dirty="0">
                    <a:solidFill>
                      <a:schemeClr val="bg1"/>
                    </a:solidFill>
                  </a:rPr>
                  <a:t>Software Requirements</a:t>
                </a:r>
              </a:p>
            </p:txBody>
          </p:sp>
          <p:sp>
            <p:nvSpPr>
              <p:cNvPr id="14" name="Rectangle 13">
                <a:extLst>
                  <a:ext uri="{FF2B5EF4-FFF2-40B4-BE49-F238E27FC236}">
                    <a16:creationId xmlns:a16="http://schemas.microsoft.com/office/drawing/2014/main" id="{90F3F5B5-596A-4F76-BAAE-024AC347F0B1}"/>
                  </a:ext>
                </a:extLst>
              </p:cNvPr>
              <p:cNvSpPr/>
              <p:nvPr/>
            </p:nvSpPr>
            <p:spPr>
              <a:xfrm>
                <a:off x="3630589" y="2333910"/>
                <a:ext cx="914400" cy="457200"/>
              </a:xfrm>
              <a:prstGeom prst="rect">
                <a:avLst/>
              </a:prstGeom>
              <a:solidFill>
                <a:schemeClr val="accent2"/>
              </a:solidFill>
              <a:effectLst/>
              <a:scene3d>
                <a:camera prst="orthographicFront">
                  <a:rot lat="0" lon="0" rev="0"/>
                </a:camera>
                <a:lightRig rig="threePt" dir="t">
                  <a:rot lat="0" lon="0" rev="1200000"/>
                </a:lightRig>
              </a:scene3d>
              <a:sp3d/>
            </p:spPr>
            <p:style>
              <a:lnRef idx="0">
                <a:schemeClr val="accent5"/>
              </a:lnRef>
              <a:fillRef idx="1001">
                <a:schemeClr val="lt1"/>
              </a:fillRef>
              <a:effectRef idx="3">
                <a:schemeClr val="accent5"/>
              </a:effectRef>
              <a:fontRef idx="minor">
                <a:schemeClr val="lt1"/>
              </a:fontRef>
            </p:style>
            <p:txBody>
              <a:bodyPr lIns="0" rIns="0" rtlCol="0" anchor="ctr"/>
              <a:lstStyle/>
              <a:p>
                <a:pPr algn="ctr"/>
                <a:r>
                  <a:rPr lang="en-US" sz="1000" dirty="0">
                    <a:solidFill>
                      <a:schemeClr val="bg1"/>
                    </a:solidFill>
                  </a:rPr>
                  <a:t>Analysis</a:t>
                </a:r>
              </a:p>
            </p:txBody>
          </p:sp>
          <p:sp>
            <p:nvSpPr>
              <p:cNvPr id="15" name="Rectangle 14">
                <a:extLst>
                  <a:ext uri="{FF2B5EF4-FFF2-40B4-BE49-F238E27FC236}">
                    <a16:creationId xmlns:a16="http://schemas.microsoft.com/office/drawing/2014/main" id="{3C8A13BD-B2FF-4F98-A2DE-5C817957B73D}"/>
                  </a:ext>
                </a:extLst>
              </p:cNvPr>
              <p:cNvSpPr/>
              <p:nvPr/>
            </p:nvSpPr>
            <p:spPr>
              <a:xfrm>
                <a:off x="4528056" y="2913519"/>
                <a:ext cx="914400" cy="457200"/>
              </a:xfrm>
              <a:prstGeom prst="rect">
                <a:avLst/>
              </a:prstGeom>
              <a:solidFill>
                <a:schemeClr val="accent2"/>
              </a:solidFill>
              <a:effectLst/>
              <a:scene3d>
                <a:camera prst="orthographicFront">
                  <a:rot lat="0" lon="0" rev="0"/>
                </a:camera>
                <a:lightRig rig="threePt" dir="t">
                  <a:rot lat="0" lon="0" rev="1200000"/>
                </a:lightRig>
              </a:scene3d>
              <a:sp3d/>
            </p:spPr>
            <p:style>
              <a:lnRef idx="0">
                <a:schemeClr val="accent5"/>
              </a:lnRef>
              <a:fillRef idx="1001">
                <a:schemeClr val="lt1"/>
              </a:fillRef>
              <a:effectRef idx="3">
                <a:schemeClr val="accent5"/>
              </a:effectRef>
              <a:fontRef idx="minor">
                <a:schemeClr val="lt1"/>
              </a:fontRef>
            </p:style>
            <p:txBody>
              <a:bodyPr lIns="0" rIns="0" rtlCol="0" anchor="ctr"/>
              <a:lstStyle/>
              <a:p>
                <a:pPr algn="ctr"/>
                <a:r>
                  <a:rPr lang="en-US" sz="1000" dirty="0">
                    <a:solidFill>
                      <a:schemeClr val="bg1"/>
                    </a:solidFill>
                  </a:rPr>
                  <a:t>Program </a:t>
                </a:r>
                <a:br>
                  <a:rPr lang="en-US" sz="1000" dirty="0">
                    <a:solidFill>
                      <a:schemeClr val="bg1"/>
                    </a:solidFill>
                  </a:rPr>
                </a:br>
                <a:r>
                  <a:rPr lang="en-US" sz="1000" dirty="0">
                    <a:solidFill>
                      <a:schemeClr val="bg1"/>
                    </a:solidFill>
                  </a:rPr>
                  <a:t>Design</a:t>
                </a:r>
              </a:p>
            </p:txBody>
          </p:sp>
          <p:sp>
            <p:nvSpPr>
              <p:cNvPr id="16" name="Rectangle 15">
                <a:extLst>
                  <a:ext uri="{FF2B5EF4-FFF2-40B4-BE49-F238E27FC236}">
                    <a16:creationId xmlns:a16="http://schemas.microsoft.com/office/drawing/2014/main" id="{8E05C5FF-1B06-453F-A182-BEFA401406FB}"/>
                  </a:ext>
                </a:extLst>
              </p:cNvPr>
              <p:cNvSpPr/>
              <p:nvPr/>
            </p:nvSpPr>
            <p:spPr>
              <a:xfrm>
                <a:off x="5425523" y="3493127"/>
                <a:ext cx="914400" cy="457200"/>
              </a:xfrm>
              <a:prstGeom prst="rect">
                <a:avLst/>
              </a:prstGeom>
              <a:solidFill>
                <a:schemeClr val="accent2"/>
              </a:solidFill>
              <a:effectLst/>
              <a:scene3d>
                <a:camera prst="orthographicFront">
                  <a:rot lat="0" lon="0" rev="0"/>
                </a:camera>
                <a:lightRig rig="threePt" dir="t">
                  <a:rot lat="0" lon="0" rev="1200000"/>
                </a:lightRig>
              </a:scene3d>
              <a:sp3d/>
            </p:spPr>
            <p:style>
              <a:lnRef idx="0">
                <a:schemeClr val="accent5"/>
              </a:lnRef>
              <a:fillRef idx="1001">
                <a:schemeClr val="lt1"/>
              </a:fillRef>
              <a:effectRef idx="3">
                <a:schemeClr val="accent5"/>
              </a:effectRef>
              <a:fontRef idx="minor">
                <a:schemeClr val="lt1"/>
              </a:fontRef>
            </p:style>
            <p:txBody>
              <a:bodyPr lIns="0" rIns="0" rtlCol="0" anchor="ctr"/>
              <a:lstStyle/>
              <a:p>
                <a:pPr algn="ctr"/>
                <a:r>
                  <a:rPr lang="en-US" sz="1000" dirty="0">
                    <a:solidFill>
                      <a:schemeClr val="bg1"/>
                    </a:solidFill>
                  </a:rPr>
                  <a:t>Coding</a:t>
                </a:r>
              </a:p>
            </p:txBody>
          </p:sp>
          <p:sp>
            <p:nvSpPr>
              <p:cNvPr id="17" name="Rectangle 16">
                <a:extLst>
                  <a:ext uri="{FF2B5EF4-FFF2-40B4-BE49-F238E27FC236}">
                    <a16:creationId xmlns:a16="http://schemas.microsoft.com/office/drawing/2014/main" id="{BB2642B6-A681-4E0D-82B6-D2B8014A8619}"/>
                  </a:ext>
                </a:extLst>
              </p:cNvPr>
              <p:cNvSpPr/>
              <p:nvPr/>
            </p:nvSpPr>
            <p:spPr>
              <a:xfrm>
                <a:off x="6322990" y="4072736"/>
                <a:ext cx="914400" cy="457200"/>
              </a:xfrm>
              <a:prstGeom prst="rect">
                <a:avLst/>
              </a:prstGeom>
              <a:solidFill>
                <a:schemeClr val="accent2"/>
              </a:solidFill>
              <a:effectLst/>
              <a:scene3d>
                <a:camera prst="orthographicFront">
                  <a:rot lat="0" lon="0" rev="0"/>
                </a:camera>
                <a:lightRig rig="threePt" dir="t">
                  <a:rot lat="0" lon="0" rev="1200000"/>
                </a:lightRig>
              </a:scene3d>
              <a:sp3d/>
            </p:spPr>
            <p:style>
              <a:lnRef idx="0">
                <a:schemeClr val="accent5"/>
              </a:lnRef>
              <a:fillRef idx="1001">
                <a:schemeClr val="lt1"/>
              </a:fillRef>
              <a:effectRef idx="3">
                <a:schemeClr val="accent5"/>
              </a:effectRef>
              <a:fontRef idx="minor">
                <a:schemeClr val="lt1"/>
              </a:fontRef>
            </p:style>
            <p:txBody>
              <a:bodyPr lIns="0" rIns="0" rtlCol="0" anchor="ctr"/>
              <a:lstStyle/>
              <a:p>
                <a:pPr algn="ctr"/>
                <a:r>
                  <a:rPr lang="en-US" sz="1000" dirty="0">
                    <a:solidFill>
                      <a:schemeClr val="bg1"/>
                    </a:solidFill>
                  </a:rPr>
                  <a:t>Testing</a:t>
                </a:r>
              </a:p>
            </p:txBody>
          </p:sp>
          <p:sp>
            <p:nvSpPr>
              <p:cNvPr id="18" name="Rectangle 17">
                <a:extLst>
                  <a:ext uri="{FF2B5EF4-FFF2-40B4-BE49-F238E27FC236}">
                    <a16:creationId xmlns:a16="http://schemas.microsoft.com/office/drawing/2014/main" id="{5BFE6EB1-A00A-4980-838C-D0766AB519BC}"/>
                  </a:ext>
                </a:extLst>
              </p:cNvPr>
              <p:cNvSpPr/>
              <p:nvPr/>
            </p:nvSpPr>
            <p:spPr>
              <a:xfrm>
                <a:off x="7220455" y="4652344"/>
                <a:ext cx="914400" cy="457200"/>
              </a:xfrm>
              <a:prstGeom prst="rect">
                <a:avLst/>
              </a:prstGeom>
              <a:solidFill>
                <a:schemeClr val="accent2"/>
              </a:solidFill>
              <a:effectLst/>
              <a:scene3d>
                <a:camera prst="orthographicFront">
                  <a:rot lat="0" lon="0" rev="0"/>
                </a:camera>
                <a:lightRig rig="threePt" dir="t">
                  <a:rot lat="0" lon="0" rev="1200000"/>
                </a:lightRig>
              </a:scene3d>
              <a:sp3d/>
            </p:spPr>
            <p:style>
              <a:lnRef idx="0">
                <a:schemeClr val="accent5"/>
              </a:lnRef>
              <a:fillRef idx="1001">
                <a:schemeClr val="lt1"/>
              </a:fillRef>
              <a:effectRef idx="3">
                <a:schemeClr val="accent5"/>
              </a:effectRef>
              <a:fontRef idx="minor">
                <a:schemeClr val="lt1"/>
              </a:fontRef>
            </p:style>
            <p:txBody>
              <a:bodyPr lIns="0" rIns="0" rtlCol="0" anchor="ctr"/>
              <a:lstStyle/>
              <a:p>
                <a:pPr algn="ctr"/>
                <a:r>
                  <a:rPr lang="en-US" sz="1000" dirty="0">
                    <a:solidFill>
                      <a:schemeClr val="bg1"/>
                    </a:solidFill>
                  </a:rPr>
                  <a:t>Operations</a:t>
                </a:r>
              </a:p>
            </p:txBody>
          </p:sp>
        </p:grpSp>
        <p:sp>
          <p:nvSpPr>
            <p:cNvPr id="7" name="Freeform: Shape 6">
              <a:extLst>
                <a:ext uri="{FF2B5EF4-FFF2-40B4-BE49-F238E27FC236}">
                  <a16:creationId xmlns:a16="http://schemas.microsoft.com/office/drawing/2014/main" id="{AE92EB7C-3E71-45D6-A384-718A66C95742}"/>
                </a:ext>
              </a:extLst>
            </p:cNvPr>
            <p:cNvSpPr/>
            <p:nvPr/>
          </p:nvSpPr>
          <p:spPr>
            <a:xfrm>
              <a:off x="2685052" y="1687586"/>
              <a:ext cx="260533" cy="159551"/>
            </a:xfrm>
            <a:custGeom>
              <a:avLst/>
              <a:gdLst>
                <a:gd name="connsiteX0" fmla="*/ 106274 w 410342"/>
                <a:gd name="connsiteY0" fmla="*/ 1857 h 251294"/>
                <a:gd name="connsiteX1" fmla="*/ 365849 w 410342"/>
                <a:gd name="connsiteY1" fmla="*/ 133114 h 251294"/>
                <a:gd name="connsiteX2" fmla="*/ 410342 w 410342"/>
                <a:gd name="connsiteY2" fmla="*/ 118365 h 251294"/>
                <a:gd name="connsiteX3" fmla="*/ 373676 w 410342"/>
                <a:gd name="connsiteY3" fmla="*/ 251294 h 251294"/>
                <a:gd name="connsiteX4" fmla="*/ 215825 w 410342"/>
                <a:gd name="connsiteY4" fmla="*/ 182847 h 251294"/>
                <a:gd name="connsiteX5" fmla="*/ 258181 w 410342"/>
                <a:gd name="connsiteY5" fmla="*/ 168806 h 251294"/>
                <a:gd name="connsiteX6" fmla="*/ 9619 w 410342"/>
                <a:gd name="connsiteY6" fmla="*/ 106963 h 251294"/>
                <a:gd name="connsiteX7" fmla="*/ 0 w 410342"/>
                <a:gd name="connsiteY7" fmla="*/ 4814 h 251294"/>
                <a:gd name="connsiteX8" fmla="*/ 106274 w 410342"/>
                <a:gd name="connsiteY8" fmla="*/ 1857 h 2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42" h="251294">
                  <a:moveTo>
                    <a:pt x="106274" y="1857"/>
                  </a:moveTo>
                  <a:cubicBezTo>
                    <a:pt x="210070" y="11440"/>
                    <a:pt x="303971" y="57779"/>
                    <a:pt x="365849" y="133114"/>
                  </a:cubicBezTo>
                  <a:lnTo>
                    <a:pt x="410342" y="118365"/>
                  </a:lnTo>
                  <a:lnTo>
                    <a:pt x="373676" y="251294"/>
                  </a:lnTo>
                  <a:lnTo>
                    <a:pt x="215825" y="182847"/>
                  </a:lnTo>
                  <a:lnTo>
                    <a:pt x="258181" y="168806"/>
                  </a:lnTo>
                  <a:cubicBezTo>
                    <a:pt x="195206" y="114601"/>
                    <a:pt x="103329" y="91741"/>
                    <a:pt x="9619" y="106963"/>
                  </a:cubicBezTo>
                  <a:lnTo>
                    <a:pt x="0" y="4814"/>
                  </a:lnTo>
                  <a:cubicBezTo>
                    <a:pt x="35978" y="-447"/>
                    <a:pt x="71676" y="-1337"/>
                    <a:pt x="106274" y="1857"/>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 name="Freeform: Shape 7">
              <a:extLst>
                <a:ext uri="{FF2B5EF4-FFF2-40B4-BE49-F238E27FC236}">
                  <a16:creationId xmlns:a16="http://schemas.microsoft.com/office/drawing/2014/main" id="{442D6BA3-F6F0-44C0-B3B4-9401F8107958}"/>
                </a:ext>
              </a:extLst>
            </p:cNvPr>
            <p:cNvSpPr/>
            <p:nvPr/>
          </p:nvSpPr>
          <p:spPr>
            <a:xfrm>
              <a:off x="6180853" y="3945269"/>
              <a:ext cx="260533" cy="159551"/>
            </a:xfrm>
            <a:custGeom>
              <a:avLst/>
              <a:gdLst>
                <a:gd name="connsiteX0" fmla="*/ 106274 w 410342"/>
                <a:gd name="connsiteY0" fmla="*/ 1857 h 251294"/>
                <a:gd name="connsiteX1" fmla="*/ 365849 w 410342"/>
                <a:gd name="connsiteY1" fmla="*/ 133114 h 251294"/>
                <a:gd name="connsiteX2" fmla="*/ 410342 w 410342"/>
                <a:gd name="connsiteY2" fmla="*/ 118365 h 251294"/>
                <a:gd name="connsiteX3" fmla="*/ 373676 w 410342"/>
                <a:gd name="connsiteY3" fmla="*/ 251294 h 251294"/>
                <a:gd name="connsiteX4" fmla="*/ 215825 w 410342"/>
                <a:gd name="connsiteY4" fmla="*/ 182847 h 251294"/>
                <a:gd name="connsiteX5" fmla="*/ 258181 w 410342"/>
                <a:gd name="connsiteY5" fmla="*/ 168806 h 251294"/>
                <a:gd name="connsiteX6" fmla="*/ 9619 w 410342"/>
                <a:gd name="connsiteY6" fmla="*/ 106963 h 251294"/>
                <a:gd name="connsiteX7" fmla="*/ 0 w 410342"/>
                <a:gd name="connsiteY7" fmla="*/ 4814 h 251294"/>
                <a:gd name="connsiteX8" fmla="*/ 106274 w 410342"/>
                <a:gd name="connsiteY8" fmla="*/ 1857 h 2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42" h="251294">
                  <a:moveTo>
                    <a:pt x="106274" y="1857"/>
                  </a:moveTo>
                  <a:cubicBezTo>
                    <a:pt x="210070" y="11440"/>
                    <a:pt x="303971" y="57779"/>
                    <a:pt x="365849" y="133114"/>
                  </a:cubicBezTo>
                  <a:lnTo>
                    <a:pt x="410342" y="118365"/>
                  </a:lnTo>
                  <a:lnTo>
                    <a:pt x="373676" y="251294"/>
                  </a:lnTo>
                  <a:lnTo>
                    <a:pt x="215825" y="182847"/>
                  </a:lnTo>
                  <a:lnTo>
                    <a:pt x="258181" y="168806"/>
                  </a:lnTo>
                  <a:cubicBezTo>
                    <a:pt x="195206" y="114601"/>
                    <a:pt x="103329" y="91741"/>
                    <a:pt x="9619" y="106963"/>
                  </a:cubicBezTo>
                  <a:lnTo>
                    <a:pt x="0" y="4814"/>
                  </a:lnTo>
                  <a:cubicBezTo>
                    <a:pt x="35978" y="-447"/>
                    <a:pt x="71676" y="-1337"/>
                    <a:pt x="106274" y="1857"/>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 name="Freeform: Shape 8">
              <a:extLst>
                <a:ext uri="{FF2B5EF4-FFF2-40B4-BE49-F238E27FC236}">
                  <a16:creationId xmlns:a16="http://schemas.microsoft.com/office/drawing/2014/main" id="{757ABD11-B4CB-449B-BE89-B5B8476B0258}"/>
                </a:ext>
              </a:extLst>
            </p:cNvPr>
            <p:cNvSpPr/>
            <p:nvPr/>
          </p:nvSpPr>
          <p:spPr>
            <a:xfrm>
              <a:off x="3559002" y="2252007"/>
              <a:ext cx="260533" cy="159551"/>
            </a:xfrm>
            <a:custGeom>
              <a:avLst/>
              <a:gdLst>
                <a:gd name="connsiteX0" fmla="*/ 106274 w 410342"/>
                <a:gd name="connsiteY0" fmla="*/ 1857 h 251294"/>
                <a:gd name="connsiteX1" fmla="*/ 365849 w 410342"/>
                <a:gd name="connsiteY1" fmla="*/ 133114 h 251294"/>
                <a:gd name="connsiteX2" fmla="*/ 410342 w 410342"/>
                <a:gd name="connsiteY2" fmla="*/ 118365 h 251294"/>
                <a:gd name="connsiteX3" fmla="*/ 373676 w 410342"/>
                <a:gd name="connsiteY3" fmla="*/ 251294 h 251294"/>
                <a:gd name="connsiteX4" fmla="*/ 215825 w 410342"/>
                <a:gd name="connsiteY4" fmla="*/ 182847 h 251294"/>
                <a:gd name="connsiteX5" fmla="*/ 258181 w 410342"/>
                <a:gd name="connsiteY5" fmla="*/ 168806 h 251294"/>
                <a:gd name="connsiteX6" fmla="*/ 9619 w 410342"/>
                <a:gd name="connsiteY6" fmla="*/ 106963 h 251294"/>
                <a:gd name="connsiteX7" fmla="*/ 0 w 410342"/>
                <a:gd name="connsiteY7" fmla="*/ 4814 h 251294"/>
                <a:gd name="connsiteX8" fmla="*/ 106274 w 410342"/>
                <a:gd name="connsiteY8" fmla="*/ 1857 h 2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42" h="251294">
                  <a:moveTo>
                    <a:pt x="106274" y="1857"/>
                  </a:moveTo>
                  <a:cubicBezTo>
                    <a:pt x="210070" y="11440"/>
                    <a:pt x="303971" y="57779"/>
                    <a:pt x="365849" y="133114"/>
                  </a:cubicBezTo>
                  <a:lnTo>
                    <a:pt x="410342" y="118365"/>
                  </a:lnTo>
                  <a:lnTo>
                    <a:pt x="373676" y="251294"/>
                  </a:lnTo>
                  <a:lnTo>
                    <a:pt x="215825" y="182847"/>
                  </a:lnTo>
                  <a:lnTo>
                    <a:pt x="258181" y="168806"/>
                  </a:lnTo>
                  <a:cubicBezTo>
                    <a:pt x="195206" y="114601"/>
                    <a:pt x="103329" y="91741"/>
                    <a:pt x="9619" y="106963"/>
                  </a:cubicBezTo>
                  <a:lnTo>
                    <a:pt x="0" y="4814"/>
                  </a:lnTo>
                  <a:cubicBezTo>
                    <a:pt x="35978" y="-447"/>
                    <a:pt x="71676" y="-1337"/>
                    <a:pt x="106274" y="1857"/>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p>
          </p:txBody>
        </p:sp>
        <p:sp>
          <p:nvSpPr>
            <p:cNvPr id="10" name="Freeform: Shape 9">
              <a:extLst>
                <a:ext uri="{FF2B5EF4-FFF2-40B4-BE49-F238E27FC236}">
                  <a16:creationId xmlns:a16="http://schemas.microsoft.com/office/drawing/2014/main" id="{3DEFBD8E-3C7B-4E84-A663-C4B8E82D745C}"/>
                </a:ext>
              </a:extLst>
            </p:cNvPr>
            <p:cNvSpPr/>
            <p:nvPr/>
          </p:nvSpPr>
          <p:spPr>
            <a:xfrm>
              <a:off x="5306903" y="3380848"/>
              <a:ext cx="260533" cy="159551"/>
            </a:xfrm>
            <a:custGeom>
              <a:avLst/>
              <a:gdLst>
                <a:gd name="connsiteX0" fmla="*/ 106274 w 410342"/>
                <a:gd name="connsiteY0" fmla="*/ 1857 h 251294"/>
                <a:gd name="connsiteX1" fmla="*/ 365849 w 410342"/>
                <a:gd name="connsiteY1" fmla="*/ 133114 h 251294"/>
                <a:gd name="connsiteX2" fmla="*/ 410342 w 410342"/>
                <a:gd name="connsiteY2" fmla="*/ 118365 h 251294"/>
                <a:gd name="connsiteX3" fmla="*/ 373676 w 410342"/>
                <a:gd name="connsiteY3" fmla="*/ 251294 h 251294"/>
                <a:gd name="connsiteX4" fmla="*/ 215825 w 410342"/>
                <a:gd name="connsiteY4" fmla="*/ 182847 h 251294"/>
                <a:gd name="connsiteX5" fmla="*/ 258181 w 410342"/>
                <a:gd name="connsiteY5" fmla="*/ 168806 h 251294"/>
                <a:gd name="connsiteX6" fmla="*/ 9619 w 410342"/>
                <a:gd name="connsiteY6" fmla="*/ 106963 h 251294"/>
                <a:gd name="connsiteX7" fmla="*/ 0 w 410342"/>
                <a:gd name="connsiteY7" fmla="*/ 4814 h 251294"/>
                <a:gd name="connsiteX8" fmla="*/ 106274 w 410342"/>
                <a:gd name="connsiteY8" fmla="*/ 1857 h 2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42" h="251294">
                  <a:moveTo>
                    <a:pt x="106274" y="1857"/>
                  </a:moveTo>
                  <a:cubicBezTo>
                    <a:pt x="210070" y="11440"/>
                    <a:pt x="303971" y="57779"/>
                    <a:pt x="365849" y="133114"/>
                  </a:cubicBezTo>
                  <a:lnTo>
                    <a:pt x="410342" y="118365"/>
                  </a:lnTo>
                  <a:lnTo>
                    <a:pt x="373676" y="251294"/>
                  </a:lnTo>
                  <a:lnTo>
                    <a:pt x="215825" y="182847"/>
                  </a:lnTo>
                  <a:lnTo>
                    <a:pt x="258181" y="168806"/>
                  </a:lnTo>
                  <a:cubicBezTo>
                    <a:pt x="195206" y="114601"/>
                    <a:pt x="103329" y="91741"/>
                    <a:pt x="9619" y="106963"/>
                  </a:cubicBezTo>
                  <a:lnTo>
                    <a:pt x="0" y="4814"/>
                  </a:lnTo>
                  <a:cubicBezTo>
                    <a:pt x="35978" y="-447"/>
                    <a:pt x="71676" y="-1337"/>
                    <a:pt x="106274" y="1857"/>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 name="Freeform: Shape 10">
              <a:extLst>
                <a:ext uri="{FF2B5EF4-FFF2-40B4-BE49-F238E27FC236}">
                  <a16:creationId xmlns:a16="http://schemas.microsoft.com/office/drawing/2014/main" id="{2FE43E49-7036-40F9-BAA3-95E88039ED77}"/>
                </a:ext>
              </a:extLst>
            </p:cNvPr>
            <p:cNvSpPr/>
            <p:nvPr/>
          </p:nvSpPr>
          <p:spPr>
            <a:xfrm>
              <a:off x="4443114" y="2816428"/>
              <a:ext cx="260533" cy="159551"/>
            </a:xfrm>
            <a:custGeom>
              <a:avLst/>
              <a:gdLst>
                <a:gd name="connsiteX0" fmla="*/ 106274 w 410342"/>
                <a:gd name="connsiteY0" fmla="*/ 1857 h 251294"/>
                <a:gd name="connsiteX1" fmla="*/ 365849 w 410342"/>
                <a:gd name="connsiteY1" fmla="*/ 133114 h 251294"/>
                <a:gd name="connsiteX2" fmla="*/ 410342 w 410342"/>
                <a:gd name="connsiteY2" fmla="*/ 118365 h 251294"/>
                <a:gd name="connsiteX3" fmla="*/ 373676 w 410342"/>
                <a:gd name="connsiteY3" fmla="*/ 251294 h 251294"/>
                <a:gd name="connsiteX4" fmla="*/ 215825 w 410342"/>
                <a:gd name="connsiteY4" fmla="*/ 182847 h 251294"/>
                <a:gd name="connsiteX5" fmla="*/ 258181 w 410342"/>
                <a:gd name="connsiteY5" fmla="*/ 168806 h 251294"/>
                <a:gd name="connsiteX6" fmla="*/ 9619 w 410342"/>
                <a:gd name="connsiteY6" fmla="*/ 106963 h 251294"/>
                <a:gd name="connsiteX7" fmla="*/ 0 w 410342"/>
                <a:gd name="connsiteY7" fmla="*/ 4814 h 251294"/>
                <a:gd name="connsiteX8" fmla="*/ 106274 w 410342"/>
                <a:gd name="connsiteY8" fmla="*/ 1857 h 2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42" h="251294">
                  <a:moveTo>
                    <a:pt x="106274" y="1857"/>
                  </a:moveTo>
                  <a:cubicBezTo>
                    <a:pt x="210070" y="11440"/>
                    <a:pt x="303971" y="57779"/>
                    <a:pt x="365849" y="133114"/>
                  </a:cubicBezTo>
                  <a:lnTo>
                    <a:pt x="410342" y="118365"/>
                  </a:lnTo>
                  <a:lnTo>
                    <a:pt x="373676" y="251294"/>
                  </a:lnTo>
                  <a:lnTo>
                    <a:pt x="215825" y="182847"/>
                  </a:lnTo>
                  <a:lnTo>
                    <a:pt x="258181" y="168806"/>
                  </a:lnTo>
                  <a:cubicBezTo>
                    <a:pt x="195206" y="114601"/>
                    <a:pt x="103329" y="91741"/>
                    <a:pt x="9619" y="106963"/>
                  </a:cubicBezTo>
                  <a:lnTo>
                    <a:pt x="0" y="4814"/>
                  </a:lnTo>
                  <a:cubicBezTo>
                    <a:pt x="35978" y="-447"/>
                    <a:pt x="71676" y="-1337"/>
                    <a:pt x="106274" y="1857"/>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20" name="Rectangle 19">
            <a:extLst>
              <a:ext uri="{FF2B5EF4-FFF2-40B4-BE49-F238E27FC236}">
                <a16:creationId xmlns:a16="http://schemas.microsoft.com/office/drawing/2014/main" id="{77A2B41E-3079-4377-855E-C4B5BBF89A74}"/>
              </a:ext>
            </a:extLst>
          </p:cNvPr>
          <p:cNvSpPr/>
          <p:nvPr/>
        </p:nvSpPr>
        <p:spPr>
          <a:xfrm>
            <a:off x="288911" y="2863168"/>
            <a:ext cx="3641530" cy="1630446"/>
          </a:xfrm>
          <a:prstGeom prst="rect">
            <a:avLst/>
          </a:prstGeom>
        </p:spPr>
        <p:txBody>
          <a:bodyPr wrap="square">
            <a:spAutoFit/>
          </a:bodyPr>
          <a:lstStyle/>
          <a:p>
            <a:pPr indent="182880">
              <a:lnSpc>
                <a:spcPct val="119000"/>
              </a:lnSpc>
              <a:spcAft>
                <a:spcPts val="600"/>
              </a:spcAft>
            </a:pPr>
            <a:r>
              <a:rPr lang="en-US" sz="1400" kern="1400" dirty="0">
                <a:solidFill>
                  <a:schemeClr val="tx1">
                    <a:lumMod val="50000"/>
                    <a:lumOff val="50000"/>
                  </a:schemeClr>
                </a:solidFill>
                <a:latin typeface="Calibri" panose="020F0502020204030204" pitchFamily="34" charset="0"/>
              </a:rPr>
              <a:t>In 1970, Dr. Winston W. Royce wrote, “Managing the Development of Large Software Systems” which was published by the IEEE magazine, </a:t>
            </a:r>
            <a:r>
              <a:rPr lang="en-US" sz="1400" i="1" kern="1400" dirty="0">
                <a:solidFill>
                  <a:schemeClr val="tx1">
                    <a:lumMod val="50000"/>
                    <a:lumOff val="50000"/>
                  </a:schemeClr>
                </a:solidFill>
                <a:latin typeface="Calibri" panose="020F0502020204030204" pitchFamily="34" charset="0"/>
              </a:rPr>
              <a:t>Proceedings</a:t>
            </a:r>
            <a:r>
              <a:rPr lang="en-US" sz="1400" kern="1400" dirty="0">
                <a:solidFill>
                  <a:schemeClr val="tx1">
                    <a:lumMod val="50000"/>
                    <a:lumOff val="50000"/>
                  </a:schemeClr>
                </a:solidFill>
                <a:latin typeface="Calibri" panose="020F0502020204030204" pitchFamily="34" charset="0"/>
              </a:rPr>
              <a:t>, and introduced the world to the concept of the waterfall software development process.</a:t>
            </a:r>
            <a:endParaRPr lang="en-US" sz="1400" kern="1400" dirty="0">
              <a:ln>
                <a:noFill/>
              </a:ln>
              <a:solidFill>
                <a:schemeClr val="tx1">
                  <a:lumMod val="50000"/>
                  <a:lumOff val="50000"/>
                </a:schemeClr>
              </a:solidFill>
              <a:effectLst/>
              <a:latin typeface="Calibri" panose="020F0502020204030204" pitchFamily="34" charset="0"/>
            </a:endParaRPr>
          </a:p>
        </p:txBody>
      </p:sp>
    </p:spTree>
    <p:extLst>
      <p:ext uri="{BB962C8B-B14F-4D97-AF65-F5344CB8AC3E}">
        <p14:creationId xmlns:p14="http://schemas.microsoft.com/office/powerpoint/2010/main" val="26390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posing for the camera&#10;&#10;Description automatically generated">
            <a:extLst>
              <a:ext uri="{FF2B5EF4-FFF2-40B4-BE49-F238E27FC236}">
                <a16:creationId xmlns:a16="http://schemas.microsoft.com/office/drawing/2014/main" id="{FA7E91B0-265E-4A63-8DF3-AC377C49D6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43804" y="42335"/>
            <a:ext cx="1400196" cy="4735629"/>
          </a:xfrm>
          <a:prstGeom prst="rect">
            <a:avLst/>
          </a:prstGeom>
        </p:spPr>
      </p:pic>
      <p:sp>
        <p:nvSpPr>
          <p:cNvPr id="2" name="Text Placeholder 7">
            <a:extLst>
              <a:ext uri="{FF2B5EF4-FFF2-40B4-BE49-F238E27FC236}">
                <a16:creationId xmlns:a16="http://schemas.microsoft.com/office/drawing/2014/main" id="{B9D8B0A3-0B1A-457F-BDC9-C1EDE278B390}"/>
              </a:ext>
            </a:extLst>
          </p:cNvPr>
          <p:cNvSpPr txBox="1">
            <a:spLocks/>
          </p:cNvSpPr>
          <p:nvPr/>
        </p:nvSpPr>
        <p:spPr>
          <a:xfrm>
            <a:off x="3965608" y="1525922"/>
            <a:ext cx="4572000" cy="2055947"/>
          </a:xfrm>
          <a:prstGeom prst="rect">
            <a:avLst/>
          </a:prstGeom>
        </p:spPr>
        <p:txBody>
          <a:bodyPr>
            <a:sp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200" dirty="0">
                <a:solidFill>
                  <a:schemeClr val="tx1">
                    <a:lumMod val="50000"/>
                    <a:lumOff val="50000"/>
                  </a:schemeClr>
                </a:solidFill>
              </a:rPr>
              <a:t>Small Capital Investment</a:t>
            </a:r>
          </a:p>
          <a:p>
            <a:r>
              <a:rPr lang="en-US" sz="2200" dirty="0">
                <a:solidFill>
                  <a:schemeClr val="tx1">
                    <a:lumMod val="50000"/>
                    <a:lumOff val="50000"/>
                  </a:schemeClr>
                </a:solidFill>
              </a:rPr>
              <a:t>Very Small Operational Costs</a:t>
            </a:r>
          </a:p>
          <a:p>
            <a:r>
              <a:rPr lang="en-US" sz="2200" dirty="0">
                <a:solidFill>
                  <a:schemeClr val="tx1">
                    <a:lumMod val="50000"/>
                    <a:lumOff val="50000"/>
                  </a:schemeClr>
                </a:solidFill>
              </a:rPr>
              <a:t>Relatively Expensive People</a:t>
            </a:r>
          </a:p>
          <a:p>
            <a:r>
              <a:rPr lang="en-US" sz="2200" dirty="0">
                <a:solidFill>
                  <a:schemeClr val="tx1">
                    <a:lumMod val="50000"/>
                    <a:lumOff val="50000"/>
                  </a:schemeClr>
                </a:solidFill>
              </a:rPr>
              <a:t>Event Processing</a:t>
            </a:r>
          </a:p>
          <a:p>
            <a:r>
              <a:rPr lang="en-US" sz="2200" dirty="0">
                <a:solidFill>
                  <a:schemeClr val="tx1">
                    <a:lumMod val="50000"/>
                    <a:lumOff val="50000"/>
                  </a:schemeClr>
                </a:solidFill>
              </a:rPr>
              <a:t>Complex User Interface</a:t>
            </a:r>
          </a:p>
        </p:txBody>
      </p:sp>
      <p:pic>
        <p:nvPicPr>
          <p:cNvPr id="4" name="Picture 3" descr="A desktop computer sitting on a desk with a monitor keyboard and mouse&#10;&#10;Description automatically generated">
            <a:extLst>
              <a:ext uri="{FF2B5EF4-FFF2-40B4-BE49-F238E27FC236}">
                <a16:creationId xmlns:a16="http://schemas.microsoft.com/office/drawing/2014/main" id="{019B7D6A-6368-4187-978C-DA4D72A08C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461" b="-3759"/>
          <a:stretch/>
        </p:blipFill>
        <p:spPr>
          <a:xfrm>
            <a:off x="223359" y="616017"/>
            <a:ext cx="4165762" cy="4041464"/>
          </a:xfrm>
          <a:prstGeom prst="rect">
            <a:avLst/>
          </a:prstGeom>
        </p:spPr>
      </p:pic>
      <p:sp>
        <p:nvSpPr>
          <p:cNvPr id="5" name="Title 4">
            <a:extLst>
              <a:ext uri="{FF2B5EF4-FFF2-40B4-BE49-F238E27FC236}">
                <a16:creationId xmlns:a16="http://schemas.microsoft.com/office/drawing/2014/main" id="{05224EA5-A975-4B62-9A41-3C85BDA19542}"/>
              </a:ext>
            </a:extLst>
          </p:cNvPr>
          <p:cNvSpPr>
            <a:spLocks noGrp="1"/>
          </p:cNvSpPr>
          <p:nvPr>
            <p:ph type="title"/>
          </p:nvPr>
        </p:nvSpPr>
        <p:spPr>
          <a:xfrm>
            <a:off x="2165684" y="274638"/>
            <a:ext cx="6978315" cy="976646"/>
          </a:xfrm>
        </p:spPr>
        <p:txBody>
          <a:bodyPr/>
          <a:lstStyle/>
          <a:p>
            <a:r>
              <a:rPr lang="en-US" dirty="0"/>
              <a:t>Characteristics of the modern development environment</a:t>
            </a:r>
          </a:p>
        </p:txBody>
      </p:sp>
    </p:spTree>
    <p:extLst>
      <p:ext uri="{BB962C8B-B14F-4D97-AF65-F5344CB8AC3E}">
        <p14:creationId xmlns:p14="http://schemas.microsoft.com/office/powerpoint/2010/main" val="479566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F7BCB-9ACD-4CD0-98B6-C10E81D5CFA8}"/>
              </a:ext>
            </a:extLst>
          </p:cNvPr>
          <p:cNvSpPr>
            <a:spLocks noGrp="1"/>
          </p:cNvSpPr>
          <p:nvPr>
            <p:ph type="title"/>
          </p:nvPr>
        </p:nvSpPr>
        <p:spPr/>
        <p:txBody>
          <a:bodyPr/>
          <a:lstStyle/>
          <a:p>
            <a:r>
              <a:rPr lang="en-US" dirty="0"/>
              <a:t>Project Challenges under Waterfall</a:t>
            </a:r>
          </a:p>
        </p:txBody>
      </p:sp>
      <p:sp>
        <p:nvSpPr>
          <p:cNvPr id="5" name="Freeform 122">
            <a:extLst>
              <a:ext uri="{FF2B5EF4-FFF2-40B4-BE49-F238E27FC236}">
                <a16:creationId xmlns:a16="http://schemas.microsoft.com/office/drawing/2014/main" id="{100907F3-DD17-4552-9205-DF4150EE7370}"/>
              </a:ext>
            </a:extLst>
          </p:cNvPr>
          <p:cNvSpPr>
            <a:spLocks noChangeAspect="1"/>
          </p:cNvSpPr>
          <p:nvPr/>
        </p:nvSpPr>
        <p:spPr>
          <a:xfrm>
            <a:off x="512628" y="2565603"/>
            <a:ext cx="564565" cy="640080"/>
          </a:xfrm>
          <a:custGeom>
            <a:avLst/>
            <a:gdLst>
              <a:gd name="connsiteX0" fmla="*/ 2920171 w 3905250"/>
              <a:gd name="connsiteY0" fmla="*/ 3457629 h 4427606"/>
              <a:gd name="connsiteX1" fmla="*/ 2920171 w 3905250"/>
              <a:gd name="connsiteY1" fmla="*/ 4162479 h 4427606"/>
              <a:gd name="connsiteX2" fmla="*/ 3615496 w 3905250"/>
              <a:gd name="connsiteY2" fmla="*/ 4162479 h 4427606"/>
              <a:gd name="connsiteX3" fmla="*/ 3615496 w 3905250"/>
              <a:gd name="connsiteY3" fmla="*/ 3457629 h 4427606"/>
              <a:gd name="connsiteX4" fmla="*/ 2039038 w 3905250"/>
              <a:gd name="connsiteY4" fmla="*/ 3457629 h 4427606"/>
              <a:gd name="connsiteX5" fmla="*/ 2039038 w 3905250"/>
              <a:gd name="connsiteY5" fmla="*/ 4162479 h 4427606"/>
              <a:gd name="connsiteX6" fmla="*/ 2734363 w 3905250"/>
              <a:gd name="connsiteY6" fmla="*/ 4162479 h 4427606"/>
              <a:gd name="connsiteX7" fmla="*/ 2734363 w 3905250"/>
              <a:gd name="connsiteY7" fmla="*/ 3457629 h 4427606"/>
              <a:gd name="connsiteX8" fmla="*/ 1157904 w 3905250"/>
              <a:gd name="connsiteY8" fmla="*/ 3457629 h 4427606"/>
              <a:gd name="connsiteX9" fmla="*/ 1157904 w 3905250"/>
              <a:gd name="connsiteY9" fmla="*/ 4162479 h 4427606"/>
              <a:gd name="connsiteX10" fmla="*/ 1853229 w 3905250"/>
              <a:gd name="connsiteY10" fmla="*/ 4162479 h 4427606"/>
              <a:gd name="connsiteX11" fmla="*/ 1853229 w 3905250"/>
              <a:gd name="connsiteY11" fmla="*/ 3457629 h 4427606"/>
              <a:gd name="connsiteX12" fmla="*/ 276770 w 3905250"/>
              <a:gd name="connsiteY12" fmla="*/ 3457629 h 4427606"/>
              <a:gd name="connsiteX13" fmla="*/ 276770 w 3905250"/>
              <a:gd name="connsiteY13" fmla="*/ 4162479 h 4427606"/>
              <a:gd name="connsiteX14" fmla="*/ 972095 w 3905250"/>
              <a:gd name="connsiteY14" fmla="*/ 4162479 h 4427606"/>
              <a:gd name="connsiteX15" fmla="*/ 972095 w 3905250"/>
              <a:gd name="connsiteY15" fmla="*/ 3457629 h 4427606"/>
              <a:gd name="connsiteX16" fmla="*/ 2920171 w 3905250"/>
              <a:gd name="connsiteY16" fmla="*/ 2566470 h 4427606"/>
              <a:gd name="connsiteX17" fmla="*/ 2920171 w 3905250"/>
              <a:gd name="connsiteY17" fmla="*/ 3271320 h 4427606"/>
              <a:gd name="connsiteX18" fmla="*/ 3615496 w 3905250"/>
              <a:gd name="connsiteY18" fmla="*/ 3271320 h 4427606"/>
              <a:gd name="connsiteX19" fmla="*/ 3615496 w 3905250"/>
              <a:gd name="connsiteY19" fmla="*/ 2566470 h 4427606"/>
              <a:gd name="connsiteX20" fmla="*/ 2039038 w 3905250"/>
              <a:gd name="connsiteY20" fmla="*/ 2566470 h 4427606"/>
              <a:gd name="connsiteX21" fmla="*/ 2039038 w 3905250"/>
              <a:gd name="connsiteY21" fmla="*/ 3271320 h 4427606"/>
              <a:gd name="connsiteX22" fmla="*/ 2734363 w 3905250"/>
              <a:gd name="connsiteY22" fmla="*/ 3271320 h 4427606"/>
              <a:gd name="connsiteX23" fmla="*/ 2734363 w 3905250"/>
              <a:gd name="connsiteY23" fmla="*/ 2566470 h 4427606"/>
              <a:gd name="connsiteX24" fmla="*/ 1157904 w 3905250"/>
              <a:gd name="connsiteY24" fmla="*/ 2566470 h 4427606"/>
              <a:gd name="connsiteX25" fmla="*/ 1157904 w 3905250"/>
              <a:gd name="connsiteY25" fmla="*/ 3271320 h 4427606"/>
              <a:gd name="connsiteX26" fmla="*/ 1853229 w 3905250"/>
              <a:gd name="connsiteY26" fmla="*/ 3271320 h 4427606"/>
              <a:gd name="connsiteX27" fmla="*/ 1853229 w 3905250"/>
              <a:gd name="connsiteY27" fmla="*/ 2566470 h 4427606"/>
              <a:gd name="connsiteX28" fmla="*/ 276770 w 3905250"/>
              <a:gd name="connsiteY28" fmla="*/ 2566470 h 4427606"/>
              <a:gd name="connsiteX29" fmla="*/ 276770 w 3905250"/>
              <a:gd name="connsiteY29" fmla="*/ 3271320 h 4427606"/>
              <a:gd name="connsiteX30" fmla="*/ 972095 w 3905250"/>
              <a:gd name="connsiteY30" fmla="*/ 3271320 h 4427606"/>
              <a:gd name="connsiteX31" fmla="*/ 972095 w 3905250"/>
              <a:gd name="connsiteY31" fmla="*/ 2566470 h 4427606"/>
              <a:gd name="connsiteX32" fmla="*/ 2920171 w 3905250"/>
              <a:gd name="connsiteY32" fmla="*/ 1685559 h 4427606"/>
              <a:gd name="connsiteX33" fmla="*/ 2920171 w 3905250"/>
              <a:gd name="connsiteY33" fmla="*/ 2390409 h 4427606"/>
              <a:gd name="connsiteX34" fmla="*/ 3615496 w 3905250"/>
              <a:gd name="connsiteY34" fmla="*/ 2390409 h 4427606"/>
              <a:gd name="connsiteX35" fmla="*/ 3615496 w 3905250"/>
              <a:gd name="connsiteY35" fmla="*/ 1685559 h 4427606"/>
              <a:gd name="connsiteX36" fmla="*/ 2039038 w 3905250"/>
              <a:gd name="connsiteY36" fmla="*/ 1685559 h 4427606"/>
              <a:gd name="connsiteX37" fmla="*/ 2039038 w 3905250"/>
              <a:gd name="connsiteY37" fmla="*/ 2390409 h 4427606"/>
              <a:gd name="connsiteX38" fmla="*/ 2734363 w 3905250"/>
              <a:gd name="connsiteY38" fmla="*/ 2390409 h 4427606"/>
              <a:gd name="connsiteX39" fmla="*/ 2734363 w 3905250"/>
              <a:gd name="connsiteY39" fmla="*/ 1685559 h 4427606"/>
              <a:gd name="connsiteX40" fmla="*/ 1157904 w 3905250"/>
              <a:gd name="connsiteY40" fmla="*/ 1685559 h 4427606"/>
              <a:gd name="connsiteX41" fmla="*/ 1157904 w 3905250"/>
              <a:gd name="connsiteY41" fmla="*/ 2390409 h 4427606"/>
              <a:gd name="connsiteX42" fmla="*/ 1853229 w 3905250"/>
              <a:gd name="connsiteY42" fmla="*/ 2390409 h 4427606"/>
              <a:gd name="connsiteX43" fmla="*/ 1853229 w 3905250"/>
              <a:gd name="connsiteY43" fmla="*/ 1685559 h 4427606"/>
              <a:gd name="connsiteX44" fmla="*/ 276770 w 3905250"/>
              <a:gd name="connsiteY44" fmla="*/ 1685559 h 4427606"/>
              <a:gd name="connsiteX45" fmla="*/ 276770 w 3905250"/>
              <a:gd name="connsiteY45" fmla="*/ 2390409 h 4427606"/>
              <a:gd name="connsiteX46" fmla="*/ 972095 w 3905250"/>
              <a:gd name="connsiteY46" fmla="*/ 2390409 h 4427606"/>
              <a:gd name="connsiteX47" fmla="*/ 972095 w 3905250"/>
              <a:gd name="connsiteY47" fmla="*/ 1685559 h 4427606"/>
              <a:gd name="connsiteX48" fmla="*/ 0 w 3905250"/>
              <a:gd name="connsiteY48" fmla="*/ 1364864 h 4427606"/>
              <a:gd name="connsiteX49" fmla="*/ 3905250 w 3905250"/>
              <a:gd name="connsiteY49" fmla="*/ 1364864 h 4427606"/>
              <a:gd name="connsiteX50" fmla="*/ 3905250 w 3905250"/>
              <a:gd name="connsiteY50" fmla="*/ 4044691 h 4427606"/>
              <a:gd name="connsiteX51" fmla="*/ 3522335 w 3905250"/>
              <a:gd name="connsiteY51" fmla="*/ 4427606 h 4427606"/>
              <a:gd name="connsiteX52" fmla="*/ 382915 w 3905250"/>
              <a:gd name="connsiteY52" fmla="*/ 4427606 h 4427606"/>
              <a:gd name="connsiteX53" fmla="*/ 0 w 3905250"/>
              <a:gd name="connsiteY53" fmla="*/ 4044691 h 4427606"/>
              <a:gd name="connsiteX54" fmla="*/ 2962001 w 3905250"/>
              <a:gd name="connsiteY54" fmla="*/ 663139 h 4427606"/>
              <a:gd name="connsiteX55" fmla="*/ 2962001 w 3905250"/>
              <a:gd name="connsiteY55" fmla="*/ 877478 h 4427606"/>
              <a:gd name="connsiteX56" fmla="*/ 2840375 w 3905250"/>
              <a:gd name="connsiteY56" fmla="*/ 999104 h 4427606"/>
              <a:gd name="connsiteX57" fmla="*/ 2718749 w 3905250"/>
              <a:gd name="connsiteY57" fmla="*/ 877478 h 4427606"/>
              <a:gd name="connsiteX58" fmla="*/ 2718749 w 3905250"/>
              <a:gd name="connsiteY58" fmla="*/ 667697 h 4427606"/>
              <a:gd name="connsiteX59" fmla="*/ 2703980 w 3905250"/>
              <a:gd name="connsiteY59" fmla="*/ 675713 h 4427606"/>
              <a:gd name="connsiteX60" fmla="*/ 2593114 w 3905250"/>
              <a:gd name="connsiteY60" fmla="*/ 884228 h 4427606"/>
              <a:gd name="connsiteX61" fmla="*/ 2844574 w 3905250"/>
              <a:gd name="connsiteY61" fmla="*/ 1135688 h 4427606"/>
              <a:gd name="connsiteX62" fmla="*/ 3096034 w 3905250"/>
              <a:gd name="connsiteY62" fmla="*/ 884228 h 4427606"/>
              <a:gd name="connsiteX63" fmla="*/ 2985168 w 3905250"/>
              <a:gd name="connsiteY63" fmla="*/ 675713 h 4427606"/>
              <a:gd name="connsiteX64" fmla="*/ 943250 w 3905250"/>
              <a:gd name="connsiteY64" fmla="*/ 663139 h 4427606"/>
              <a:gd name="connsiteX65" fmla="*/ 920083 w 3905250"/>
              <a:gd name="connsiteY65" fmla="*/ 675713 h 4427606"/>
              <a:gd name="connsiteX66" fmla="*/ 809217 w 3905250"/>
              <a:gd name="connsiteY66" fmla="*/ 884228 h 4427606"/>
              <a:gd name="connsiteX67" fmla="*/ 1060677 w 3905250"/>
              <a:gd name="connsiteY67" fmla="*/ 1135688 h 4427606"/>
              <a:gd name="connsiteX68" fmla="*/ 1312137 w 3905250"/>
              <a:gd name="connsiteY68" fmla="*/ 884228 h 4427606"/>
              <a:gd name="connsiteX69" fmla="*/ 1201271 w 3905250"/>
              <a:gd name="connsiteY69" fmla="*/ 675713 h 4427606"/>
              <a:gd name="connsiteX70" fmla="*/ 1186502 w 3905250"/>
              <a:gd name="connsiteY70" fmla="*/ 667697 h 4427606"/>
              <a:gd name="connsiteX71" fmla="*/ 1186502 w 3905250"/>
              <a:gd name="connsiteY71" fmla="*/ 877479 h 4427606"/>
              <a:gd name="connsiteX72" fmla="*/ 1064876 w 3905250"/>
              <a:gd name="connsiteY72" fmla="*/ 999105 h 4427606"/>
              <a:gd name="connsiteX73" fmla="*/ 943250 w 3905250"/>
              <a:gd name="connsiteY73" fmla="*/ 877479 h 4427606"/>
              <a:gd name="connsiteX74" fmla="*/ 2840375 w 3905250"/>
              <a:gd name="connsiteY74" fmla="*/ 0 h 4427606"/>
              <a:gd name="connsiteX75" fmla="*/ 2962001 w 3905250"/>
              <a:gd name="connsiteY75" fmla="*/ 121626 h 4427606"/>
              <a:gd name="connsiteX76" fmla="*/ 2962001 w 3905250"/>
              <a:gd name="connsiteY76" fmla="*/ 535405 h 4427606"/>
              <a:gd name="connsiteX77" fmla="*/ 3522335 w 3905250"/>
              <a:gd name="connsiteY77" fmla="*/ 535405 h 4427606"/>
              <a:gd name="connsiteX78" fmla="*/ 3905250 w 3905250"/>
              <a:gd name="connsiteY78" fmla="*/ 918320 h 4427606"/>
              <a:gd name="connsiteX79" fmla="*/ 3905250 w 3905250"/>
              <a:gd name="connsiteY79" fmla="*/ 1222839 h 4427606"/>
              <a:gd name="connsiteX80" fmla="*/ 0 w 3905250"/>
              <a:gd name="connsiteY80" fmla="*/ 1222839 h 4427606"/>
              <a:gd name="connsiteX81" fmla="*/ 0 w 3905250"/>
              <a:gd name="connsiteY81" fmla="*/ 918320 h 4427606"/>
              <a:gd name="connsiteX82" fmla="*/ 382915 w 3905250"/>
              <a:gd name="connsiteY82" fmla="*/ 535405 h 4427606"/>
              <a:gd name="connsiteX83" fmla="*/ 943250 w 3905250"/>
              <a:gd name="connsiteY83" fmla="*/ 535405 h 4427606"/>
              <a:gd name="connsiteX84" fmla="*/ 943250 w 3905250"/>
              <a:gd name="connsiteY84" fmla="*/ 121627 h 4427606"/>
              <a:gd name="connsiteX85" fmla="*/ 1064876 w 3905250"/>
              <a:gd name="connsiteY85" fmla="*/ 1 h 4427606"/>
              <a:gd name="connsiteX86" fmla="*/ 1186502 w 3905250"/>
              <a:gd name="connsiteY86" fmla="*/ 121627 h 4427606"/>
              <a:gd name="connsiteX87" fmla="*/ 1186502 w 3905250"/>
              <a:gd name="connsiteY87" fmla="*/ 535405 h 4427606"/>
              <a:gd name="connsiteX88" fmla="*/ 2718749 w 3905250"/>
              <a:gd name="connsiteY88" fmla="*/ 535405 h 4427606"/>
              <a:gd name="connsiteX89" fmla="*/ 2718749 w 3905250"/>
              <a:gd name="connsiteY89" fmla="*/ 121626 h 4427606"/>
              <a:gd name="connsiteX90" fmla="*/ 2840375 w 3905250"/>
              <a:gd name="connsiteY90" fmla="*/ 0 h 44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905250" h="4427606">
                <a:moveTo>
                  <a:pt x="2920171" y="3457629"/>
                </a:moveTo>
                <a:lnTo>
                  <a:pt x="2920171" y="4162479"/>
                </a:lnTo>
                <a:lnTo>
                  <a:pt x="3615496" y="4162479"/>
                </a:lnTo>
                <a:lnTo>
                  <a:pt x="3615496" y="3457629"/>
                </a:lnTo>
                <a:close/>
                <a:moveTo>
                  <a:pt x="2039038" y="3457629"/>
                </a:moveTo>
                <a:lnTo>
                  <a:pt x="2039038" y="4162479"/>
                </a:lnTo>
                <a:lnTo>
                  <a:pt x="2734363" y="4162479"/>
                </a:lnTo>
                <a:lnTo>
                  <a:pt x="2734363" y="3457629"/>
                </a:lnTo>
                <a:close/>
                <a:moveTo>
                  <a:pt x="1157904" y="3457629"/>
                </a:moveTo>
                <a:lnTo>
                  <a:pt x="1157904" y="4162479"/>
                </a:lnTo>
                <a:lnTo>
                  <a:pt x="1853229" y="4162479"/>
                </a:lnTo>
                <a:lnTo>
                  <a:pt x="1853229" y="3457629"/>
                </a:lnTo>
                <a:close/>
                <a:moveTo>
                  <a:pt x="276770" y="3457629"/>
                </a:moveTo>
                <a:lnTo>
                  <a:pt x="276770" y="4162479"/>
                </a:lnTo>
                <a:lnTo>
                  <a:pt x="972095" y="4162479"/>
                </a:lnTo>
                <a:lnTo>
                  <a:pt x="972095" y="3457629"/>
                </a:lnTo>
                <a:close/>
                <a:moveTo>
                  <a:pt x="2920171" y="2566470"/>
                </a:moveTo>
                <a:lnTo>
                  <a:pt x="2920171" y="3271320"/>
                </a:lnTo>
                <a:lnTo>
                  <a:pt x="3615496" y="3271320"/>
                </a:lnTo>
                <a:lnTo>
                  <a:pt x="3615496" y="2566470"/>
                </a:lnTo>
                <a:close/>
                <a:moveTo>
                  <a:pt x="2039038" y="2566470"/>
                </a:moveTo>
                <a:lnTo>
                  <a:pt x="2039038" y="3271320"/>
                </a:lnTo>
                <a:lnTo>
                  <a:pt x="2734363" y="3271320"/>
                </a:lnTo>
                <a:lnTo>
                  <a:pt x="2734363" y="2566470"/>
                </a:lnTo>
                <a:close/>
                <a:moveTo>
                  <a:pt x="1157904" y="2566470"/>
                </a:moveTo>
                <a:lnTo>
                  <a:pt x="1157904" y="3271320"/>
                </a:lnTo>
                <a:lnTo>
                  <a:pt x="1853229" y="3271320"/>
                </a:lnTo>
                <a:lnTo>
                  <a:pt x="1853229" y="2566470"/>
                </a:lnTo>
                <a:close/>
                <a:moveTo>
                  <a:pt x="276770" y="2566470"/>
                </a:moveTo>
                <a:lnTo>
                  <a:pt x="276770" y="3271320"/>
                </a:lnTo>
                <a:lnTo>
                  <a:pt x="972095" y="3271320"/>
                </a:lnTo>
                <a:lnTo>
                  <a:pt x="972095" y="2566470"/>
                </a:lnTo>
                <a:close/>
                <a:moveTo>
                  <a:pt x="2920171" y="1685559"/>
                </a:moveTo>
                <a:lnTo>
                  <a:pt x="2920171" y="2390409"/>
                </a:lnTo>
                <a:lnTo>
                  <a:pt x="3615496" y="2390409"/>
                </a:lnTo>
                <a:lnTo>
                  <a:pt x="3615496" y="1685559"/>
                </a:lnTo>
                <a:close/>
                <a:moveTo>
                  <a:pt x="2039038" y="1685559"/>
                </a:moveTo>
                <a:lnTo>
                  <a:pt x="2039038" y="2390409"/>
                </a:lnTo>
                <a:lnTo>
                  <a:pt x="2734363" y="2390409"/>
                </a:lnTo>
                <a:lnTo>
                  <a:pt x="2734363" y="1685559"/>
                </a:lnTo>
                <a:close/>
                <a:moveTo>
                  <a:pt x="1157904" y="1685559"/>
                </a:moveTo>
                <a:lnTo>
                  <a:pt x="1157904" y="2390409"/>
                </a:lnTo>
                <a:lnTo>
                  <a:pt x="1853229" y="2390409"/>
                </a:lnTo>
                <a:lnTo>
                  <a:pt x="1853229" y="1685559"/>
                </a:lnTo>
                <a:close/>
                <a:moveTo>
                  <a:pt x="276770" y="1685559"/>
                </a:moveTo>
                <a:lnTo>
                  <a:pt x="276770" y="2390409"/>
                </a:lnTo>
                <a:lnTo>
                  <a:pt x="972095" y="2390409"/>
                </a:lnTo>
                <a:lnTo>
                  <a:pt x="972095" y="1685559"/>
                </a:lnTo>
                <a:close/>
                <a:moveTo>
                  <a:pt x="0" y="1364864"/>
                </a:moveTo>
                <a:lnTo>
                  <a:pt x="3905250" y="1364864"/>
                </a:lnTo>
                <a:lnTo>
                  <a:pt x="3905250" y="4044691"/>
                </a:lnTo>
                <a:cubicBezTo>
                  <a:pt x="3905250" y="4256169"/>
                  <a:pt x="3733813" y="4427606"/>
                  <a:pt x="3522335" y="4427606"/>
                </a:cubicBezTo>
                <a:lnTo>
                  <a:pt x="382915" y="4427606"/>
                </a:lnTo>
                <a:cubicBezTo>
                  <a:pt x="171437" y="4427606"/>
                  <a:pt x="0" y="4256169"/>
                  <a:pt x="0" y="4044691"/>
                </a:cubicBezTo>
                <a:close/>
                <a:moveTo>
                  <a:pt x="2962001" y="663139"/>
                </a:moveTo>
                <a:lnTo>
                  <a:pt x="2962001" y="877478"/>
                </a:lnTo>
                <a:cubicBezTo>
                  <a:pt x="2962001" y="944650"/>
                  <a:pt x="2907547" y="999104"/>
                  <a:pt x="2840375" y="999104"/>
                </a:cubicBezTo>
                <a:cubicBezTo>
                  <a:pt x="2773203" y="999104"/>
                  <a:pt x="2718749" y="944650"/>
                  <a:pt x="2718749" y="877478"/>
                </a:cubicBezTo>
                <a:lnTo>
                  <a:pt x="2718749" y="667697"/>
                </a:lnTo>
                <a:lnTo>
                  <a:pt x="2703980" y="675713"/>
                </a:lnTo>
                <a:cubicBezTo>
                  <a:pt x="2637092" y="720902"/>
                  <a:pt x="2593114" y="797429"/>
                  <a:pt x="2593114" y="884228"/>
                </a:cubicBezTo>
                <a:cubicBezTo>
                  <a:pt x="2593114" y="1023106"/>
                  <a:pt x="2705696" y="1135688"/>
                  <a:pt x="2844574" y="1135688"/>
                </a:cubicBezTo>
                <a:cubicBezTo>
                  <a:pt x="2983452" y="1135688"/>
                  <a:pt x="3096034" y="1023106"/>
                  <a:pt x="3096034" y="884228"/>
                </a:cubicBezTo>
                <a:cubicBezTo>
                  <a:pt x="3096034" y="797429"/>
                  <a:pt x="3052057" y="720902"/>
                  <a:pt x="2985168" y="675713"/>
                </a:cubicBezTo>
                <a:close/>
                <a:moveTo>
                  <a:pt x="943250" y="663139"/>
                </a:moveTo>
                <a:lnTo>
                  <a:pt x="920083" y="675713"/>
                </a:lnTo>
                <a:cubicBezTo>
                  <a:pt x="853195" y="720903"/>
                  <a:pt x="809217" y="797429"/>
                  <a:pt x="809217" y="884228"/>
                </a:cubicBezTo>
                <a:cubicBezTo>
                  <a:pt x="809217" y="1023106"/>
                  <a:pt x="921799" y="1135688"/>
                  <a:pt x="1060677" y="1135688"/>
                </a:cubicBezTo>
                <a:cubicBezTo>
                  <a:pt x="1199555" y="1135688"/>
                  <a:pt x="1312137" y="1023106"/>
                  <a:pt x="1312137" y="884228"/>
                </a:cubicBezTo>
                <a:cubicBezTo>
                  <a:pt x="1312137" y="797429"/>
                  <a:pt x="1268160" y="720903"/>
                  <a:pt x="1201271" y="675713"/>
                </a:cubicBezTo>
                <a:lnTo>
                  <a:pt x="1186502" y="667697"/>
                </a:lnTo>
                <a:lnTo>
                  <a:pt x="1186502" y="877479"/>
                </a:lnTo>
                <a:cubicBezTo>
                  <a:pt x="1186502" y="944651"/>
                  <a:pt x="1132048" y="999105"/>
                  <a:pt x="1064876" y="999105"/>
                </a:cubicBezTo>
                <a:cubicBezTo>
                  <a:pt x="997704" y="999105"/>
                  <a:pt x="943250" y="944651"/>
                  <a:pt x="943250" y="877479"/>
                </a:cubicBezTo>
                <a:close/>
                <a:moveTo>
                  <a:pt x="2840375" y="0"/>
                </a:moveTo>
                <a:cubicBezTo>
                  <a:pt x="2907547" y="0"/>
                  <a:pt x="2962001" y="54454"/>
                  <a:pt x="2962001" y="121626"/>
                </a:cubicBezTo>
                <a:lnTo>
                  <a:pt x="2962001" y="535405"/>
                </a:lnTo>
                <a:lnTo>
                  <a:pt x="3522335" y="535405"/>
                </a:lnTo>
                <a:cubicBezTo>
                  <a:pt x="3733813" y="535405"/>
                  <a:pt x="3905250" y="706842"/>
                  <a:pt x="3905250" y="918320"/>
                </a:cubicBezTo>
                <a:lnTo>
                  <a:pt x="3905250" y="1222839"/>
                </a:lnTo>
                <a:lnTo>
                  <a:pt x="0" y="1222839"/>
                </a:lnTo>
                <a:lnTo>
                  <a:pt x="0" y="918320"/>
                </a:lnTo>
                <a:cubicBezTo>
                  <a:pt x="0" y="706842"/>
                  <a:pt x="171437" y="535405"/>
                  <a:pt x="382915" y="535405"/>
                </a:cubicBezTo>
                <a:lnTo>
                  <a:pt x="943250" y="535405"/>
                </a:lnTo>
                <a:lnTo>
                  <a:pt x="943250" y="121627"/>
                </a:lnTo>
                <a:cubicBezTo>
                  <a:pt x="943250" y="54455"/>
                  <a:pt x="997704" y="1"/>
                  <a:pt x="1064876" y="1"/>
                </a:cubicBezTo>
                <a:cubicBezTo>
                  <a:pt x="1132048" y="1"/>
                  <a:pt x="1186502" y="54455"/>
                  <a:pt x="1186502" y="121627"/>
                </a:cubicBezTo>
                <a:lnTo>
                  <a:pt x="1186502" y="535405"/>
                </a:lnTo>
                <a:lnTo>
                  <a:pt x="2718749" y="535405"/>
                </a:lnTo>
                <a:lnTo>
                  <a:pt x="2718749" y="121626"/>
                </a:lnTo>
                <a:cubicBezTo>
                  <a:pt x="2718749" y="54454"/>
                  <a:pt x="2773203" y="0"/>
                  <a:pt x="2840375"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0" name="Freeform 46">
            <a:extLst>
              <a:ext uri="{FF2B5EF4-FFF2-40B4-BE49-F238E27FC236}">
                <a16:creationId xmlns:a16="http://schemas.microsoft.com/office/drawing/2014/main" id="{27764E82-0C43-4946-B027-AA8634197783}"/>
              </a:ext>
            </a:extLst>
          </p:cNvPr>
          <p:cNvSpPr>
            <a:spLocks noChangeAspect="1"/>
          </p:cNvSpPr>
          <p:nvPr/>
        </p:nvSpPr>
        <p:spPr>
          <a:xfrm flipH="1">
            <a:off x="7994992" y="3652654"/>
            <a:ext cx="529191" cy="640080"/>
          </a:xfrm>
          <a:custGeom>
            <a:avLst/>
            <a:gdLst>
              <a:gd name="connsiteX0" fmla="*/ 1452532 w 2896771"/>
              <a:gd name="connsiteY0" fmla="*/ 0 h 3503776"/>
              <a:gd name="connsiteX1" fmla="*/ 1452321 w 2896771"/>
              <a:gd name="connsiteY1" fmla="*/ 14 h 3503776"/>
              <a:gd name="connsiteX2" fmla="*/ 1451457 w 2896771"/>
              <a:gd name="connsiteY2" fmla="*/ 65 h 3503776"/>
              <a:gd name="connsiteX3" fmla="*/ 1450591 w 2896771"/>
              <a:gd name="connsiteY3" fmla="*/ 14 h 3503776"/>
              <a:gd name="connsiteX4" fmla="*/ 1450380 w 2896771"/>
              <a:gd name="connsiteY4" fmla="*/ 0 h 3503776"/>
              <a:gd name="connsiteX5" fmla="*/ 1450169 w 2896771"/>
              <a:gd name="connsiteY5" fmla="*/ 14 h 3503776"/>
              <a:gd name="connsiteX6" fmla="*/ 1448386 w 2896771"/>
              <a:gd name="connsiteY6" fmla="*/ 119 h 3503776"/>
              <a:gd name="connsiteX7" fmla="*/ 1446602 w 2896771"/>
              <a:gd name="connsiteY7" fmla="*/ 14 h 3503776"/>
              <a:gd name="connsiteX8" fmla="*/ 1446391 w 2896771"/>
              <a:gd name="connsiteY8" fmla="*/ 0 h 3503776"/>
              <a:gd name="connsiteX9" fmla="*/ 1446180 w 2896771"/>
              <a:gd name="connsiteY9" fmla="*/ 14 h 3503776"/>
              <a:gd name="connsiteX10" fmla="*/ 1445314 w 2896771"/>
              <a:gd name="connsiteY10" fmla="*/ 65 h 3503776"/>
              <a:gd name="connsiteX11" fmla="*/ 1444450 w 2896771"/>
              <a:gd name="connsiteY11" fmla="*/ 14 h 3503776"/>
              <a:gd name="connsiteX12" fmla="*/ 1444239 w 2896771"/>
              <a:gd name="connsiteY12" fmla="*/ 0 h 3503776"/>
              <a:gd name="connsiteX13" fmla="*/ 1444028 w 2896771"/>
              <a:gd name="connsiteY13" fmla="*/ 14 h 3503776"/>
              <a:gd name="connsiteX14" fmla="*/ 1358611 w 2896771"/>
              <a:gd name="connsiteY14" fmla="*/ 5017 h 3503776"/>
              <a:gd name="connsiteX15" fmla="*/ 606750 w 2896771"/>
              <a:gd name="connsiteY15" fmla="*/ 971329 h 3503776"/>
              <a:gd name="connsiteX16" fmla="*/ 852045 w 2896771"/>
              <a:gd name="connsiteY16" fmla="*/ 1658161 h 3503776"/>
              <a:gd name="connsiteX17" fmla="*/ 911694 w 2896771"/>
              <a:gd name="connsiteY17" fmla="*/ 1715241 h 3503776"/>
              <a:gd name="connsiteX18" fmla="*/ 915495 w 2896771"/>
              <a:gd name="connsiteY18" fmla="*/ 1721453 h 3503776"/>
              <a:gd name="connsiteX19" fmla="*/ 1026162 w 2896771"/>
              <a:gd name="connsiteY19" fmla="*/ 1844589 h 3503776"/>
              <a:gd name="connsiteX20" fmla="*/ 1074253 w 2896771"/>
              <a:gd name="connsiteY20" fmla="*/ 1879791 h 3503776"/>
              <a:gd name="connsiteX21" fmla="*/ 562020 w 2896771"/>
              <a:gd name="connsiteY21" fmla="*/ 2125641 h 3503776"/>
              <a:gd name="connsiteX22" fmla="*/ 422252 w 2896771"/>
              <a:gd name="connsiteY22" fmla="*/ 2185602 h 3503776"/>
              <a:gd name="connsiteX23" fmla="*/ 349564 w 2896771"/>
              <a:gd name="connsiteY23" fmla="*/ 2225854 h 3503776"/>
              <a:gd name="connsiteX24" fmla="*/ 344857 w 2896771"/>
              <a:gd name="connsiteY24" fmla="*/ 2229870 h 3503776"/>
              <a:gd name="connsiteX25" fmla="*/ 309063 w 2896771"/>
              <a:gd name="connsiteY25" fmla="*/ 2247050 h 3503776"/>
              <a:gd name="connsiteX26" fmla="*/ 259792 w 2896771"/>
              <a:gd name="connsiteY26" fmla="*/ 2261683 h 3503776"/>
              <a:gd name="connsiteX27" fmla="*/ 0 w 2896771"/>
              <a:gd name="connsiteY27" fmla="*/ 2643433 h 3503776"/>
              <a:gd name="connsiteX28" fmla="*/ 0 w 2896771"/>
              <a:gd name="connsiteY28" fmla="*/ 3503776 h 3503776"/>
              <a:gd name="connsiteX29" fmla="*/ 2152 w 2896771"/>
              <a:gd name="connsiteY29" fmla="*/ 3503776 h 3503776"/>
              <a:gd name="connsiteX30" fmla="*/ 2894619 w 2896771"/>
              <a:gd name="connsiteY30" fmla="*/ 3503776 h 3503776"/>
              <a:gd name="connsiteX31" fmla="*/ 2896771 w 2896771"/>
              <a:gd name="connsiteY31" fmla="*/ 3503776 h 3503776"/>
              <a:gd name="connsiteX32" fmla="*/ 2896771 w 2896771"/>
              <a:gd name="connsiteY32" fmla="*/ 2643433 h 3503776"/>
              <a:gd name="connsiteX33" fmla="*/ 2636979 w 2896771"/>
              <a:gd name="connsiteY33" fmla="*/ 2261683 h 3503776"/>
              <a:gd name="connsiteX34" fmla="*/ 2587709 w 2896771"/>
              <a:gd name="connsiteY34" fmla="*/ 2247050 h 3503776"/>
              <a:gd name="connsiteX35" fmla="*/ 2551914 w 2896771"/>
              <a:gd name="connsiteY35" fmla="*/ 2229870 h 3503776"/>
              <a:gd name="connsiteX36" fmla="*/ 2547207 w 2896771"/>
              <a:gd name="connsiteY36" fmla="*/ 2225854 h 3503776"/>
              <a:gd name="connsiteX37" fmla="*/ 2474519 w 2896771"/>
              <a:gd name="connsiteY37" fmla="*/ 2185602 h 3503776"/>
              <a:gd name="connsiteX38" fmla="*/ 2334751 w 2896771"/>
              <a:gd name="connsiteY38" fmla="*/ 2125641 h 3503776"/>
              <a:gd name="connsiteX39" fmla="*/ 1822518 w 2896771"/>
              <a:gd name="connsiteY39" fmla="*/ 1879791 h 3503776"/>
              <a:gd name="connsiteX40" fmla="*/ 1870609 w 2896771"/>
              <a:gd name="connsiteY40" fmla="*/ 1844589 h 3503776"/>
              <a:gd name="connsiteX41" fmla="*/ 1981276 w 2896771"/>
              <a:gd name="connsiteY41" fmla="*/ 1721453 h 3503776"/>
              <a:gd name="connsiteX42" fmla="*/ 1985077 w 2896771"/>
              <a:gd name="connsiteY42" fmla="*/ 1715241 h 3503776"/>
              <a:gd name="connsiteX43" fmla="*/ 2044726 w 2896771"/>
              <a:gd name="connsiteY43" fmla="*/ 1658161 h 3503776"/>
              <a:gd name="connsiteX44" fmla="*/ 2290021 w 2896771"/>
              <a:gd name="connsiteY44" fmla="*/ 971329 h 3503776"/>
              <a:gd name="connsiteX45" fmla="*/ 1538160 w 2896771"/>
              <a:gd name="connsiteY45" fmla="*/ 5017 h 3503776"/>
              <a:gd name="connsiteX46" fmla="*/ 1452743 w 2896771"/>
              <a:gd name="connsiteY46" fmla="*/ 14 h 350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96771" h="3503776">
                <a:moveTo>
                  <a:pt x="1452532" y="0"/>
                </a:moveTo>
                <a:lnTo>
                  <a:pt x="1452321" y="14"/>
                </a:lnTo>
                <a:lnTo>
                  <a:pt x="1451457" y="65"/>
                </a:lnTo>
                <a:lnTo>
                  <a:pt x="1450591" y="14"/>
                </a:lnTo>
                <a:lnTo>
                  <a:pt x="1450380" y="0"/>
                </a:lnTo>
                <a:lnTo>
                  <a:pt x="1450169" y="14"/>
                </a:lnTo>
                <a:lnTo>
                  <a:pt x="1448386" y="119"/>
                </a:lnTo>
                <a:lnTo>
                  <a:pt x="1446602" y="14"/>
                </a:lnTo>
                <a:lnTo>
                  <a:pt x="1446391" y="0"/>
                </a:lnTo>
                <a:lnTo>
                  <a:pt x="1446180" y="14"/>
                </a:lnTo>
                <a:lnTo>
                  <a:pt x="1445314" y="65"/>
                </a:lnTo>
                <a:lnTo>
                  <a:pt x="1444450" y="14"/>
                </a:lnTo>
                <a:lnTo>
                  <a:pt x="1444239" y="0"/>
                </a:lnTo>
                <a:lnTo>
                  <a:pt x="1444028" y="14"/>
                </a:lnTo>
                <a:lnTo>
                  <a:pt x="1358611" y="5017"/>
                </a:lnTo>
                <a:cubicBezTo>
                  <a:pt x="936302" y="54759"/>
                  <a:pt x="606750" y="468408"/>
                  <a:pt x="606750" y="971329"/>
                </a:cubicBezTo>
                <a:cubicBezTo>
                  <a:pt x="606750" y="1239554"/>
                  <a:pt x="700489" y="1482385"/>
                  <a:pt x="852045" y="1658161"/>
                </a:cubicBezTo>
                <a:lnTo>
                  <a:pt x="911694" y="1715241"/>
                </a:lnTo>
                <a:lnTo>
                  <a:pt x="915495" y="1721453"/>
                </a:lnTo>
                <a:cubicBezTo>
                  <a:pt x="949325" y="1767075"/>
                  <a:pt x="986381" y="1808345"/>
                  <a:pt x="1026162" y="1844589"/>
                </a:cubicBezTo>
                <a:lnTo>
                  <a:pt x="1074253" y="1879791"/>
                </a:lnTo>
                <a:lnTo>
                  <a:pt x="562020" y="2125641"/>
                </a:lnTo>
                <a:lnTo>
                  <a:pt x="422252" y="2185602"/>
                </a:lnTo>
                <a:cubicBezTo>
                  <a:pt x="396227" y="2196767"/>
                  <a:pt x="371950" y="2210305"/>
                  <a:pt x="349564" y="2225854"/>
                </a:cubicBezTo>
                <a:lnTo>
                  <a:pt x="344857" y="2229870"/>
                </a:lnTo>
                <a:lnTo>
                  <a:pt x="309063" y="2247050"/>
                </a:lnTo>
                <a:lnTo>
                  <a:pt x="259792" y="2261683"/>
                </a:lnTo>
                <a:cubicBezTo>
                  <a:pt x="107655" y="2321675"/>
                  <a:pt x="0" y="2469982"/>
                  <a:pt x="0" y="2643433"/>
                </a:cubicBezTo>
                <a:lnTo>
                  <a:pt x="0" y="3503776"/>
                </a:lnTo>
                <a:lnTo>
                  <a:pt x="2152" y="3503776"/>
                </a:lnTo>
                <a:lnTo>
                  <a:pt x="2894619" y="3503776"/>
                </a:lnTo>
                <a:lnTo>
                  <a:pt x="2896771" y="3503776"/>
                </a:lnTo>
                <a:lnTo>
                  <a:pt x="2896771" y="2643433"/>
                </a:lnTo>
                <a:cubicBezTo>
                  <a:pt x="2896771" y="2469982"/>
                  <a:pt x="2789117" y="2321675"/>
                  <a:pt x="2636979" y="2261683"/>
                </a:cubicBezTo>
                <a:lnTo>
                  <a:pt x="2587709" y="2247050"/>
                </a:lnTo>
                <a:lnTo>
                  <a:pt x="2551914" y="2229870"/>
                </a:lnTo>
                <a:lnTo>
                  <a:pt x="2547207" y="2225854"/>
                </a:lnTo>
                <a:cubicBezTo>
                  <a:pt x="2524821" y="2210305"/>
                  <a:pt x="2500544" y="2196767"/>
                  <a:pt x="2474519" y="2185602"/>
                </a:cubicBezTo>
                <a:lnTo>
                  <a:pt x="2334751" y="2125641"/>
                </a:lnTo>
                <a:lnTo>
                  <a:pt x="1822518" y="1879791"/>
                </a:lnTo>
                <a:lnTo>
                  <a:pt x="1870609" y="1844589"/>
                </a:lnTo>
                <a:cubicBezTo>
                  <a:pt x="1910390" y="1808345"/>
                  <a:pt x="1947446" y="1767075"/>
                  <a:pt x="1981276" y="1721453"/>
                </a:cubicBezTo>
                <a:lnTo>
                  <a:pt x="1985077" y="1715241"/>
                </a:lnTo>
                <a:lnTo>
                  <a:pt x="2044726" y="1658161"/>
                </a:lnTo>
                <a:cubicBezTo>
                  <a:pt x="2196282" y="1482385"/>
                  <a:pt x="2290021" y="1239554"/>
                  <a:pt x="2290021" y="971329"/>
                </a:cubicBezTo>
                <a:cubicBezTo>
                  <a:pt x="2290021" y="468408"/>
                  <a:pt x="1960469" y="54759"/>
                  <a:pt x="1538160" y="5017"/>
                </a:cubicBezTo>
                <a:lnTo>
                  <a:pt x="1452743" y="14"/>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8DF27E8-D6FC-495C-BB94-32ED808A4A34}"/>
              </a:ext>
            </a:extLst>
          </p:cNvPr>
          <p:cNvSpPr/>
          <p:nvPr/>
        </p:nvSpPr>
        <p:spPr>
          <a:xfrm>
            <a:off x="1336633" y="3606934"/>
            <a:ext cx="3017520" cy="731520"/>
          </a:xfrm>
          <a:prstGeom prst="rect">
            <a:avLst/>
          </a:prstGeom>
        </p:spPr>
        <p:txBody>
          <a:bodyPr wrap="square">
            <a:noAutofit/>
          </a:bodyPr>
          <a:lstStyle/>
          <a:p>
            <a:r>
              <a:rPr lang="en-US" sz="1900" dirty="0">
                <a:solidFill>
                  <a:schemeClr val="accent2"/>
                </a:solidFill>
              </a:rPr>
              <a:t>Processes</a:t>
            </a:r>
            <a:r>
              <a:rPr lang="en-US" sz="1900" dirty="0">
                <a:solidFill>
                  <a:schemeClr val="tx1">
                    <a:lumMod val="50000"/>
                    <a:lumOff val="50000"/>
                  </a:schemeClr>
                </a:solidFill>
              </a:rPr>
              <a:t> are often lengthy and very rigid.</a:t>
            </a:r>
          </a:p>
        </p:txBody>
      </p:sp>
      <p:sp>
        <p:nvSpPr>
          <p:cNvPr id="14" name="Rectangle 13">
            <a:extLst>
              <a:ext uri="{FF2B5EF4-FFF2-40B4-BE49-F238E27FC236}">
                <a16:creationId xmlns:a16="http://schemas.microsoft.com/office/drawing/2014/main" id="{06CC212D-2321-460A-85B9-6A513109E617}"/>
              </a:ext>
            </a:extLst>
          </p:cNvPr>
          <p:cNvSpPr/>
          <p:nvPr/>
        </p:nvSpPr>
        <p:spPr>
          <a:xfrm>
            <a:off x="4807262" y="3606934"/>
            <a:ext cx="3017520" cy="731520"/>
          </a:xfrm>
          <a:prstGeom prst="rect">
            <a:avLst/>
          </a:prstGeom>
        </p:spPr>
        <p:txBody>
          <a:bodyPr wrap="square">
            <a:noAutofit/>
          </a:bodyPr>
          <a:lstStyle/>
          <a:p>
            <a:r>
              <a:rPr lang="en-US" sz="1900" dirty="0">
                <a:solidFill>
                  <a:schemeClr val="tx1">
                    <a:lumMod val="50000"/>
                    <a:lumOff val="50000"/>
                  </a:schemeClr>
                </a:solidFill>
              </a:rPr>
              <a:t>Customer needs and market conditions </a:t>
            </a:r>
            <a:r>
              <a:rPr lang="en-US" sz="1900" dirty="0">
                <a:solidFill>
                  <a:schemeClr val="accent2"/>
                </a:solidFill>
              </a:rPr>
              <a:t>change</a:t>
            </a:r>
            <a:r>
              <a:rPr lang="en-US" sz="1900" dirty="0">
                <a:solidFill>
                  <a:schemeClr val="tx1">
                    <a:lumMod val="50000"/>
                    <a:lumOff val="50000"/>
                  </a:schemeClr>
                </a:solidFill>
              </a:rPr>
              <a:t>.</a:t>
            </a:r>
          </a:p>
        </p:txBody>
      </p:sp>
      <p:sp>
        <p:nvSpPr>
          <p:cNvPr id="8" name="Freeform 54">
            <a:extLst>
              <a:ext uri="{FF2B5EF4-FFF2-40B4-BE49-F238E27FC236}">
                <a16:creationId xmlns:a16="http://schemas.microsoft.com/office/drawing/2014/main" id="{13503A92-7936-4FBD-9F1E-BA26F0CAAB5C}"/>
              </a:ext>
            </a:extLst>
          </p:cNvPr>
          <p:cNvSpPr>
            <a:spLocks noChangeAspect="1"/>
          </p:cNvSpPr>
          <p:nvPr/>
        </p:nvSpPr>
        <p:spPr>
          <a:xfrm rot="21592446" flipH="1">
            <a:off x="7939547" y="2608426"/>
            <a:ext cx="640080" cy="554435"/>
          </a:xfrm>
          <a:custGeom>
            <a:avLst/>
            <a:gdLst>
              <a:gd name="connsiteX0" fmla="*/ 503442 w 5050136"/>
              <a:gd name="connsiteY0" fmla="*/ 1066035 h 4374411"/>
              <a:gd name="connsiteX1" fmla="*/ 445187 w 5050136"/>
              <a:gd name="connsiteY1" fmla="*/ 1070662 h 4374411"/>
              <a:gd name="connsiteX2" fmla="*/ 344278 w 5050136"/>
              <a:gd name="connsiteY2" fmla="*/ 1250907 h 4374411"/>
              <a:gd name="connsiteX3" fmla="*/ 562719 w 5050136"/>
              <a:gd name="connsiteY3" fmla="*/ 2005270 h 4374411"/>
              <a:gd name="connsiteX4" fmla="*/ 580411 w 5050136"/>
              <a:gd name="connsiteY4" fmla="*/ 2039045 h 4374411"/>
              <a:gd name="connsiteX5" fmla="*/ 583859 w 5050136"/>
              <a:gd name="connsiteY5" fmla="*/ 2049690 h 4374411"/>
              <a:gd name="connsiteX6" fmla="*/ 589489 w 5050136"/>
              <a:gd name="connsiteY6" fmla="*/ 2056378 h 4374411"/>
              <a:gd name="connsiteX7" fmla="*/ 589625 w 5050136"/>
              <a:gd name="connsiteY7" fmla="*/ 2056637 h 4374411"/>
              <a:gd name="connsiteX8" fmla="*/ 589898 w 5050136"/>
              <a:gd name="connsiteY8" fmla="*/ 2056864 h 4374411"/>
              <a:gd name="connsiteX9" fmla="*/ 619980 w 5050136"/>
              <a:gd name="connsiteY9" fmla="*/ 2092604 h 4374411"/>
              <a:gd name="connsiteX10" fmla="*/ 671764 w 5050136"/>
              <a:gd name="connsiteY10" fmla="*/ 2119423 h 4374411"/>
              <a:gd name="connsiteX11" fmla="*/ 1303532 w 5050136"/>
              <a:gd name="connsiteY11" fmla="*/ 2301161 h 4374411"/>
              <a:gd name="connsiteX12" fmla="*/ 1301214 w 5050136"/>
              <a:gd name="connsiteY12" fmla="*/ 2346100 h 4374411"/>
              <a:gd name="connsiteX13" fmla="*/ 652131 w 5050136"/>
              <a:gd name="connsiteY13" fmla="*/ 2348952 h 4374411"/>
              <a:gd name="connsiteX14" fmla="*/ 617577 w 5050136"/>
              <a:gd name="connsiteY14" fmla="*/ 2356087 h 4374411"/>
              <a:gd name="connsiteX15" fmla="*/ 596017 w 5050136"/>
              <a:gd name="connsiteY15" fmla="*/ 2355542 h 4374411"/>
              <a:gd name="connsiteX16" fmla="*/ 502079 w 5050136"/>
              <a:gd name="connsiteY16" fmla="*/ 2414386 h 4374411"/>
              <a:gd name="connsiteX17" fmla="*/ 26839 w 5050136"/>
              <a:gd name="connsiteY17" fmla="*/ 3082213 h 4374411"/>
              <a:gd name="connsiteX18" fmla="*/ 60868 w 5050136"/>
              <a:gd name="connsiteY18" fmla="*/ 3284185 h 4374411"/>
              <a:gd name="connsiteX19" fmla="*/ 262839 w 5050136"/>
              <a:gd name="connsiteY19" fmla="*/ 3250156 h 4374411"/>
              <a:gd name="connsiteX20" fmla="*/ 698172 w 5050136"/>
              <a:gd name="connsiteY20" fmla="*/ 2638409 h 4374411"/>
              <a:gd name="connsiteX21" fmla="*/ 1302224 w 5050136"/>
              <a:gd name="connsiteY21" fmla="*/ 2635754 h 4374411"/>
              <a:gd name="connsiteX22" fmla="*/ 1310328 w 5050136"/>
              <a:gd name="connsiteY22" fmla="*/ 2708965 h 4374411"/>
              <a:gd name="connsiteX23" fmla="*/ 689184 w 5050136"/>
              <a:gd name="connsiteY23" fmla="*/ 2990730 h 4374411"/>
              <a:gd name="connsiteX24" fmla="*/ 678864 w 5050136"/>
              <a:gd name="connsiteY24" fmla="*/ 2998162 h 4374411"/>
              <a:gd name="connsiteX25" fmla="*/ 659504 w 5050136"/>
              <a:gd name="connsiteY25" fmla="*/ 3006783 h 4374411"/>
              <a:gd name="connsiteX26" fmla="*/ 642540 w 5050136"/>
              <a:gd name="connsiteY26" fmla="*/ 3024320 h 4374411"/>
              <a:gd name="connsiteX27" fmla="*/ 641920 w 5050136"/>
              <a:gd name="connsiteY27" fmla="*/ 3024768 h 4374411"/>
              <a:gd name="connsiteX28" fmla="*/ 641589 w 5050136"/>
              <a:gd name="connsiteY28" fmla="*/ 3025303 h 4374411"/>
              <a:gd name="connsiteX29" fmla="*/ 620479 w 5050136"/>
              <a:gd name="connsiteY29" fmla="*/ 3047127 h 4374411"/>
              <a:gd name="connsiteX30" fmla="*/ 599352 w 5050136"/>
              <a:gd name="connsiteY30" fmla="*/ 3101081 h 4374411"/>
              <a:gd name="connsiteX31" fmla="*/ 407407 w 5050136"/>
              <a:gd name="connsiteY31" fmla="*/ 4203926 h 4374411"/>
              <a:gd name="connsiteX32" fmla="*/ 527447 w 5050136"/>
              <a:gd name="connsiteY32" fmla="*/ 4372272 h 4374411"/>
              <a:gd name="connsiteX33" fmla="*/ 697475 w 5050136"/>
              <a:gd name="connsiteY33" fmla="*/ 4253409 h 4374411"/>
              <a:gd name="connsiteX34" fmla="*/ 876210 w 5050136"/>
              <a:gd name="connsiteY34" fmla="*/ 3226459 h 4374411"/>
              <a:gd name="connsiteX35" fmla="*/ 1360770 w 5050136"/>
              <a:gd name="connsiteY35" fmla="*/ 3006651 h 4374411"/>
              <a:gd name="connsiteX36" fmla="*/ 1393511 w 5050136"/>
              <a:gd name="connsiteY36" fmla="*/ 3131382 h 4374411"/>
              <a:gd name="connsiteX37" fmla="*/ 2528546 w 5050136"/>
              <a:gd name="connsiteY37" fmla="*/ 4185255 h 4374411"/>
              <a:gd name="connsiteX38" fmla="*/ 3658939 w 5050136"/>
              <a:gd name="connsiteY38" fmla="*/ 3126404 h 4374411"/>
              <a:gd name="connsiteX39" fmla="*/ 3691131 w 5050136"/>
              <a:gd name="connsiteY39" fmla="*/ 3001529 h 4374411"/>
              <a:gd name="connsiteX40" fmla="*/ 4176652 w 5050136"/>
              <a:gd name="connsiteY40" fmla="*/ 3219207 h 4374411"/>
              <a:gd name="connsiteX41" fmla="*/ 4359898 w 5050136"/>
              <a:gd name="connsiteY41" fmla="*/ 4245361 h 4374411"/>
              <a:gd name="connsiteX42" fmla="*/ 4530447 w 5050136"/>
              <a:gd name="connsiteY42" fmla="*/ 4363477 h 4374411"/>
              <a:gd name="connsiteX43" fmla="*/ 4649747 w 5050136"/>
              <a:gd name="connsiteY43" fmla="*/ 4194604 h 4374411"/>
              <a:gd name="connsiteX44" fmla="*/ 4452957 w 5050136"/>
              <a:gd name="connsiteY44" fmla="*/ 3092613 h 4374411"/>
              <a:gd name="connsiteX45" fmla="*/ 4431594 w 5050136"/>
              <a:gd name="connsiteY45" fmla="*/ 3038752 h 4374411"/>
              <a:gd name="connsiteX46" fmla="*/ 4410387 w 5050136"/>
              <a:gd name="connsiteY46" fmla="*/ 3017021 h 4374411"/>
              <a:gd name="connsiteX47" fmla="*/ 4410054 w 5050136"/>
              <a:gd name="connsiteY47" fmla="*/ 3016487 h 4374411"/>
              <a:gd name="connsiteX48" fmla="*/ 4409432 w 5050136"/>
              <a:gd name="connsiteY48" fmla="*/ 3016043 h 4374411"/>
              <a:gd name="connsiteX49" fmla="*/ 4392390 w 5050136"/>
              <a:gd name="connsiteY49" fmla="*/ 2998580 h 4374411"/>
              <a:gd name="connsiteX50" fmla="*/ 4372994 w 5050136"/>
              <a:gd name="connsiteY50" fmla="*/ 2990046 h 4374411"/>
              <a:gd name="connsiteX51" fmla="*/ 4362640 w 5050136"/>
              <a:gd name="connsiteY51" fmla="*/ 2982658 h 4374411"/>
              <a:gd name="connsiteX52" fmla="*/ 3740264 w 5050136"/>
              <a:gd name="connsiteY52" fmla="*/ 2703625 h 4374411"/>
              <a:gd name="connsiteX53" fmla="*/ 3748047 w 5050136"/>
              <a:gd name="connsiteY53" fmla="*/ 2630385 h 4374411"/>
              <a:gd name="connsiteX54" fmla="*/ 4349651 w 5050136"/>
              <a:gd name="connsiteY54" fmla="*/ 2630385 h 4374411"/>
              <a:gd name="connsiteX55" fmla="*/ 4787668 w 5050136"/>
              <a:gd name="connsiteY55" fmla="*/ 3240213 h 4374411"/>
              <a:gd name="connsiteX56" fmla="*/ 4989786 w 5050136"/>
              <a:gd name="connsiteY56" fmla="*/ 3273354 h 4374411"/>
              <a:gd name="connsiteX57" fmla="*/ 5022927 w 5050136"/>
              <a:gd name="connsiteY57" fmla="*/ 3071235 h 4374411"/>
              <a:gd name="connsiteX58" fmla="*/ 4544757 w 5050136"/>
              <a:gd name="connsiteY58" fmla="*/ 2405502 h 4374411"/>
              <a:gd name="connsiteX59" fmla="*/ 4450561 w 5050136"/>
              <a:gd name="connsiteY59" fmla="*/ 2347072 h 4374411"/>
              <a:gd name="connsiteX60" fmla="*/ 4429004 w 5050136"/>
              <a:gd name="connsiteY60" fmla="*/ 2347712 h 4374411"/>
              <a:gd name="connsiteX61" fmla="*/ 4394419 w 5050136"/>
              <a:gd name="connsiteY61" fmla="*/ 2340729 h 4374411"/>
              <a:gd name="connsiteX62" fmla="*/ 3747783 w 5050136"/>
              <a:gd name="connsiteY62" fmla="*/ 2340729 h 4374411"/>
              <a:gd name="connsiteX63" fmla="*/ 3745268 w 5050136"/>
              <a:gd name="connsiteY63" fmla="*/ 2295796 h 4374411"/>
              <a:gd name="connsiteX64" fmla="*/ 4376231 w 5050136"/>
              <a:gd name="connsiteY64" fmla="*/ 2111284 h 4374411"/>
              <a:gd name="connsiteX65" fmla="*/ 4427896 w 5050136"/>
              <a:gd name="connsiteY65" fmla="*/ 2084236 h 4374411"/>
              <a:gd name="connsiteX66" fmla="*/ 4457821 w 5050136"/>
              <a:gd name="connsiteY66" fmla="*/ 2048365 h 4374411"/>
              <a:gd name="connsiteX67" fmla="*/ 4458094 w 5050136"/>
              <a:gd name="connsiteY67" fmla="*/ 2048136 h 4374411"/>
              <a:gd name="connsiteX68" fmla="*/ 4458228 w 5050136"/>
              <a:gd name="connsiteY68" fmla="*/ 2047877 h 4374411"/>
              <a:gd name="connsiteX69" fmla="*/ 4463827 w 5050136"/>
              <a:gd name="connsiteY69" fmla="*/ 2041165 h 4374411"/>
              <a:gd name="connsiteX70" fmla="*/ 4467230 w 5050136"/>
              <a:gd name="connsiteY70" fmla="*/ 2030505 h 4374411"/>
              <a:gd name="connsiteX71" fmla="*/ 4484773 w 5050136"/>
              <a:gd name="connsiteY71" fmla="*/ 1996652 h 4374411"/>
              <a:gd name="connsiteX72" fmla="*/ 4699897 w 5050136"/>
              <a:gd name="connsiteY72" fmla="*/ 1241337 h 4374411"/>
              <a:gd name="connsiteX73" fmla="*/ 4598197 w 5050136"/>
              <a:gd name="connsiteY73" fmla="*/ 1061537 h 4374411"/>
              <a:gd name="connsiteX74" fmla="*/ 4539922 w 5050136"/>
              <a:gd name="connsiteY74" fmla="*/ 1057167 h 4374411"/>
              <a:gd name="connsiteX75" fmla="*/ 4416604 w 5050136"/>
              <a:gd name="connsiteY75" fmla="*/ 1162243 h 4374411"/>
              <a:gd name="connsiteX76" fmla="*/ 4219829 w 5050136"/>
              <a:gd name="connsiteY76" fmla="*/ 1853136 h 4374411"/>
              <a:gd name="connsiteX77" fmla="*/ 3708292 w 5050136"/>
              <a:gd name="connsiteY77" fmla="*/ 2002724 h 4374411"/>
              <a:gd name="connsiteX78" fmla="*/ 3697668 w 5050136"/>
              <a:gd name="connsiteY78" fmla="*/ 1938746 h 4374411"/>
              <a:gd name="connsiteX79" fmla="*/ 3696794 w 5050136"/>
              <a:gd name="connsiteY79" fmla="*/ 1935416 h 4374411"/>
              <a:gd name="connsiteX80" fmla="*/ 1350422 w 5050136"/>
              <a:gd name="connsiteY80" fmla="*/ 1940571 h 4374411"/>
              <a:gd name="connsiteX81" fmla="*/ 1349563 w 5050136"/>
              <a:gd name="connsiteY81" fmla="*/ 1943905 h 4374411"/>
              <a:gd name="connsiteX82" fmla="*/ 1339220 w 5050136"/>
              <a:gd name="connsiteY82" fmla="*/ 2007930 h 4374411"/>
              <a:gd name="connsiteX83" fmla="*/ 827032 w 5050136"/>
              <a:gd name="connsiteY83" fmla="*/ 1860592 h 4374411"/>
              <a:gd name="connsiteX84" fmla="*/ 627220 w 5050136"/>
              <a:gd name="connsiteY84" fmla="*/ 1170570 h 4374411"/>
              <a:gd name="connsiteX85" fmla="*/ 503442 w 5050136"/>
              <a:gd name="connsiteY85" fmla="*/ 1066035 h 4374411"/>
              <a:gd name="connsiteX86" fmla="*/ 3953260 w 5050136"/>
              <a:gd name="connsiteY86" fmla="*/ 0 h 4374411"/>
              <a:gd name="connsiteX87" fmla="*/ 3260528 w 5050136"/>
              <a:gd name="connsiteY87" fmla="*/ 295048 h 4374411"/>
              <a:gd name="connsiteX88" fmla="*/ 2971592 w 5050136"/>
              <a:gd name="connsiteY88" fmla="*/ 850709 h 4374411"/>
              <a:gd name="connsiteX89" fmla="*/ 2971139 w 5050136"/>
              <a:gd name="connsiteY89" fmla="*/ 854120 h 4374411"/>
              <a:gd name="connsiteX90" fmla="*/ 2957790 w 5050136"/>
              <a:gd name="connsiteY90" fmla="*/ 845251 h 4374411"/>
              <a:gd name="connsiteX91" fmla="*/ 2520942 w 5050136"/>
              <a:gd name="connsiteY91" fmla="*/ 724733 h 4374411"/>
              <a:gd name="connsiteX92" fmla="*/ 2084628 w 5050136"/>
              <a:gd name="connsiteY92" fmla="*/ 847170 h 4374411"/>
              <a:gd name="connsiteX93" fmla="*/ 2044183 w 5050136"/>
              <a:gd name="connsiteY93" fmla="*/ 874299 h 4374411"/>
              <a:gd name="connsiteX94" fmla="*/ 2041220 w 5050136"/>
              <a:gd name="connsiteY94" fmla="*/ 852753 h 4374411"/>
              <a:gd name="connsiteX95" fmla="*/ 1749846 w 5050136"/>
              <a:gd name="connsiteY95" fmla="*/ 298368 h 4374411"/>
              <a:gd name="connsiteX96" fmla="*/ 1055823 w 5050136"/>
              <a:gd name="connsiteY96" fmla="*/ 6367 h 4374411"/>
              <a:gd name="connsiteX97" fmla="*/ 1017775 w 5050136"/>
              <a:gd name="connsiteY97" fmla="*/ 8335 h 4374411"/>
              <a:gd name="connsiteX98" fmla="*/ 987763 w 5050136"/>
              <a:gd name="connsiteY98" fmla="*/ 28465 h 4374411"/>
              <a:gd name="connsiteX99" fmla="*/ 963061 w 5050136"/>
              <a:gd name="connsiteY99" fmla="*/ 64914 h 4374411"/>
              <a:gd name="connsiteX100" fmla="*/ 954692 w 5050136"/>
              <a:gd name="connsiteY100" fmla="*/ 106425 h 4374411"/>
              <a:gd name="connsiteX101" fmla="*/ 955907 w 5050136"/>
              <a:gd name="connsiteY101" fmla="*/ 118402 h 4374411"/>
              <a:gd name="connsiteX102" fmla="*/ 963257 w 5050136"/>
              <a:gd name="connsiteY102" fmla="*/ 154047 h 4374411"/>
              <a:gd name="connsiteX103" fmla="*/ 1024928 w 5050136"/>
              <a:gd name="connsiteY103" fmla="*/ 214843 h 4374411"/>
              <a:gd name="connsiteX104" fmla="*/ 1035506 w 5050136"/>
              <a:gd name="connsiteY104" fmla="*/ 216933 h 4374411"/>
              <a:gd name="connsiteX105" fmla="*/ 1054500 w 5050136"/>
              <a:gd name="connsiteY105" fmla="*/ 215924 h 4374411"/>
              <a:gd name="connsiteX106" fmla="*/ 1606662 w 5050136"/>
              <a:gd name="connsiteY106" fmla="*/ 452989 h 4374411"/>
              <a:gd name="connsiteX107" fmla="*/ 1845070 w 5050136"/>
              <a:gd name="connsiteY107" fmla="*/ 978279 h 4374411"/>
              <a:gd name="connsiteX108" fmla="*/ 1847925 w 5050136"/>
              <a:gd name="connsiteY108" fmla="*/ 1055753 h 4374411"/>
              <a:gd name="connsiteX109" fmla="*/ 1762423 w 5050136"/>
              <a:gd name="connsiteY109" fmla="*/ 1170153 h 4374411"/>
              <a:gd name="connsiteX110" fmla="*/ 1607235 w 5050136"/>
              <a:gd name="connsiteY110" fmla="*/ 1733233 h 4374411"/>
              <a:gd name="connsiteX111" fmla="*/ 1609622 w 5050136"/>
              <a:gd name="connsiteY111" fmla="*/ 1758622 h 4374411"/>
              <a:gd name="connsiteX112" fmla="*/ 3436798 w 5050136"/>
              <a:gd name="connsiteY112" fmla="*/ 1754607 h 4374411"/>
              <a:gd name="connsiteX113" fmla="*/ 3439071 w 5050136"/>
              <a:gd name="connsiteY113" fmla="*/ 1729208 h 4374411"/>
              <a:gd name="connsiteX114" fmla="*/ 3169241 w 5050136"/>
              <a:gd name="connsiteY114" fmla="*/ 1018103 h 4374411"/>
              <a:gd name="connsiteX115" fmla="*/ 3166979 w 5050136"/>
              <a:gd name="connsiteY115" fmla="*/ 1015853 h 4374411"/>
              <a:gd name="connsiteX116" fmla="*/ 3168293 w 5050136"/>
              <a:gd name="connsiteY116" fmla="*/ 975371 h 4374411"/>
              <a:gd name="connsiteX117" fmla="*/ 3404389 w 5050136"/>
              <a:gd name="connsiteY117" fmla="*/ 449039 h 4374411"/>
              <a:gd name="connsiteX118" fmla="*/ 3955504 w 5050136"/>
              <a:gd name="connsiteY118" fmla="*/ 209550 h 4374411"/>
              <a:gd name="connsiteX119" fmla="*/ 3974503 w 5050136"/>
              <a:gd name="connsiteY119" fmla="*/ 210475 h 4374411"/>
              <a:gd name="connsiteX120" fmla="*/ 3985072 w 5050136"/>
              <a:gd name="connsiteY120" fmla="*/ 208339 h 4374411"/>
              <a:gd name="connsiteX121" fmla="*/ 4046474 w 5050136"/>
              <a:gd name="connsiteY121" fmla="*/ 147272 h 4374411"/>
              <a:gd name="connsiteX122" fmla="*/ 4053668 w 5050136"/>
              <a:gd name="connsiteY122" fmla="*/ 111595 h 4374411"/>
              <a:gd name="connsiteX123" fmla="*/ 4054830 w 5050136"/>
              <a:gd name="connsiteY123" fmla="*/ 99613 h 4374411"/>
              <a:gd name="connsiteX124" fmla="*/ 4046279 w 5050136"/>
              <a:gd name="connsiteY124" fmla="*/ 58139 h 4374411"/>
              <a:gd name="connsiteX125" fmla="*/ 4021417 w 5050136"/>
              <a:gd name="connsiteY125" fmla="*/ 21799 h 4374411"/>
              <a:gd name="connsiteX126" fmla="*/ 3991317 w 5050136"/>
              <a:gd name="connsiteY126" fmla="*/ 1801 h 43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050136" h="4374411">
                <a:moveTo>
                  <a:pt x="503442" y="1066035"/>
                </a:moveTo>
                <a:cubicBezTo>
                  <a:pt x="484466" y="1063752"/>
                  <a:pt x="464721" y="1065117"/>
                  <a:pt x="445187" y="1070662"/>
                </a:cubicBezTo>
                <a:cubicBezTo>
                  <a:pt x="367054" y="1092848"/>
                  <a:pt x="321875" y="1173546"/>
                  <a:pt x="344278" y="1250907"/>
                </a:cubicBezTo>
                <a:lnTo>
                  <a:pt x="562719" y="2005270"/>
                </a:lnTo>
                <a:lnTo>
                  <a:pt x="580411" y="2039045"/>
                </a:lnTo>
                <a:lnTo>
                  <a:pt x="583859" y="2049690"/>
                </a:lnTo>
                <a:lnTo>
                  <a:pt x="589489" y="2056378"/>
                </a:lnTo>
                <a:lnTo>
                  <a:pt x="589625" y="2056637"/>
                </a:lnTo>
                <a:lnTo>
                  <a:pt x="589898" y="2056864"/>
                </a:lnTo>
                <a:lnTo>
                  <a:pt x="619980" y="2092604"/>
                </a:lnTo>
                <a:cubicBezTo>
                  <a:pt x="634810" y="2104547"/>
                  <a:pt x="652251" y="2113810"/>
                  <a:pt x="671764" y="2119423"/>
                </a:cubicBezTo>
                <a:lnTo>
                  <a:pt x="1303532" y="2301161"/>
                </a:lnTo>
                <a:lnTo>
                  <a:pt x="1301214" y="2346100"/>
                </a:lnTo>
                <a:lnTo>
                  <a:pt x="652131" y="2348952"/>
                </a:lnTo>
                <a:lnTo>
                  <a:pt x="617577" y="2356087"/>
                </a:lnTo>
                <a:lnTo>
                  <a:pt x="596017" y="2355542"/>
                </a:lnTo>
                <a:cubicBezTo>
                  <a:pt x="559468" y="2361700"/>
                  <a:pt x="525267" y="2381801"/>
                  <a:pt x="502079" y="2414386"/>
                </a:cubicBezTo>
                <a:lnTo>
                  <a:pt x="26839" y="3082213"/>
                </a:lnTo>
                <a:cubicBezTo>
                  <a:pt x="-19537" y="3147383"/>
                  <a:pt x="-4301" y="3237809"/>
                  <a:pt x="60868" y="3284185"/>
                </a:cubicBezTo>
                <a:cubicBezTo>
                  <a:pt x="126037" y="3330560"/>
                  <a:pt x="216463" y="3315325"/>
                  <a:pt x="262839" y="3250156"/>
                </a:cubicBezTo>
                <a:lnTo>
                  <a:pt x="698172" y="2638409"/>
                </a:lnTo>
                <a:lnTo>
                  <a:pt x="1302224" y="2635754"/>
                </a:lnTo>
                <a:lnTo>
                  <a:pt x="1310328" y="2708965"/>
                </a:lnTo>
                <a:lnTo>
                  <a:pt x="689184" y="2990730"/>
                </a:lnTo>
                <a:lnTo>
                  <a:pt x="678864" y="2998162"/>
                </a:lnTo>
                <a:lnTo>
                  <a:pt x="659504" y="3006783"/>
                </a:lnTo>
                <a:lnTo>
                  <a:pt x="642540" y="3024320"/>
                </a:lnTo>
                <a:lnTo>
                  <a:pt x="641920" y="3024768"/>
                </a:lnTo>
                <a:lnTo>
                  <a:pt x="641589" y="3025303"/>
                </a:lnTo>
                <a:lnTo>
                  <a:pt x="620479" y="3047127"/>
                </a:lnTo>
                <a:cubicBezTo>
                  <a:pt x="610149" y="3063056"/>
                  <a:pt x="602802" y="3081253"/>
                  <a:pt x="599352" y="3101081"/>
                </a:cubicBezTo>
                <a:lnTo>
                  <a:pt x="407407" y="4203926"/>
                </a:lnTo>
                <a:cubicBezTo>
                  <a:pt x="393604" y="4283238"/>
                  <a:pt x="447347" y="4358608"/>
                  <a:pt x="527447" y="4372272"/>
                </a:cubicBezTo>
                <a:cubicBezTo>
                  <a:pt x="607547" y="4385937"/>
                  <a:pt x="683672" y="4332720"/>
                  <a:pt x="697475" y="4253409"/>
                </a:cubicBezTo>
                <a:lnTo>
                  <a:pt x="876210" y="3226459"/>
                </a:lnTo>
                <a:lnTo>
                  <a:pt x="1360770" y="3006651"/>
                </a:lnTo>
                <a:lnTo>
                  <a:pt x="1393511" y="3131382"/>
                </a:lnTo>
                <a:cubicBezTo>
                  <a:pt x="1581495" y="3751752"/>
                  <a:pt x="2019344" y="4186374"/>
                  <a:pt x="2528546" y="4185255"/>
                </a:cubicBezTo>
                <a:cubicBezTo>
                  <a:pt x="3037746" y="4184135"/>
                  <a:pt x="3473681" y="3747594"/>
                  <a:pt x="3658939" y="3126404"/>
                </a:cubicBezTo>
                <a:lnTo>
                  <a:pt x="3691131" y="3001529"/>
                </a:lnTo>
                <a:lnTo>
                  <a:pt x="4176652" y="3219207"/>
                </a:lnTo>
                <a:lnTo>
                  <a:pt x="4359898" y="4245361"/>
                </a:lnTo>
                <a:cubicBezTo>
                  <a:pt x="4374051" y="4324610"/>
                  <a:pt x="4450408" y="4377493"/>
                  <a:pt x="4530447" y="4363477"/>
                </a:cubicBezTo>
                <a:cubicBezTo>
                  <a:pt x="4610487" y="4349460"/>
                  <a:pt x="4663899" y="4273854"/>
                  <a:pt x="4649747" y="4194604"/>
                </a:cubicBezTo>
                <a:lnTo>
                  <a:pt x="4452957" y="3092613"/>
                </a:lnTo>
                <a:cubicBezTo>
                  <a:pt x="4449419" y="3072801"/>
                  <a:pt x="4441994" y="3054637"/>
                  <a:pt x="4431594" y="3038752"/>
                </a:cubicBezTo>
                <a:lnTo>
                  <a:pt x="4410387" y="3017021"/>
                </a:lnTo>
                <a:lnTo>
                  <a:pt x="4410054" y="3016487"/>
                </a:lnTo>
                <a:lnTo>
                  <a:pt x="4409432" y="3016043"/>
                </a:lnTo>
                <a:lnTo>
                  <a:pt x="4392390" y="2998580"/>
                </a:lnTo>
                <a:lnTo>
                  <a:pt x="4372994" y="2990046"/>
                </a:lnTo>
                <a:lnTo>
                  <a:pt x="4362640" y="2982658"/>
                </a:lnTo>
                <a:lnTo>
                  <a:pt x="3740264" y="2703625"/>
                </a:lnTo>
                <a:lnTo>
                  <a:pt x="3748047" y="2630385"/>
                </a:lnTo>
                <a:lnTo>
                  <a:pt x="4349651" y="2630385"/>
                </a:lnTo>
                <a:lnTo>
                  <a:pt x="4787668" y="3240213"/>
                </a:lnTo>
                <a:cubicBezTo>
                  <a:pt x="4834330" y="3305178"/>
                  <a:pt x="4924822" y="3320016"/>
                  <a:pt x="4989786" y="3273354"/>
                </a:cubicBezTo>
                <a:cubicBezTo>
                  <a:pt x="5054751" y="3226692"/>
                  <a:pt x="5069589" y="3136200"/>
                  <a:pt x="5022927" y="3071235"/>
                </a:cubicBezTo>
                <a:lnTo>
                  <a:pt x="4544757" y="2405502"/>
                </a:lnTo>
                <a:cubicBezTo>
                  <a:pt x="4521426" y="2373020"/>
                  <a:pt x="4487137" y="2353069"/>
                  <a:pt x="4450561" y="2347072"/>
                </a:cubicBezTo>
                <a:lnTo>
                  <a:pt x="4429004" y="2347712"/>
                </a:lnTo>
                <a:lnTo>
                  <a:pt x="4394419" y="2340729"/>
                </a:lnTo>
                <a:lnTo>
                  <a:pt x="3747783" y="2340729"/>
                </a:lnTo>
                <a:lnTo>
                  <a:pt x="3745268" y="2295796"/>
                </a:lnTo>
                <a:lnTo>
                  <a:pt x="4376231" y="2111284"/>
                </a:lnTo>
                <a:cubicBezTo>
                  <a:pt x="4395720" y="2105585"/>
                  <a:pt x="4413119" y="2096245"/>
                  <a:pt x="4427896" y="2084236"/>
                </a:cubicBezTo>
                <a:lnTo>
                  <a:pt x="4457821" y="2048365"/>
                </a:lnTo>
                <a:lnTo>
                  <a:pt x="4458094" y="2048136"/>
                </a:lnTo>
                <a:lnTo>
                  <a:pt x="4458228" y="2047877"/>
                </a:lnTo>
                <a:lnTo>
                  <a:pt x="4463827" y="2041165"/>
                </a:lnTo>
                <a:lnTo>
                  <a:pt x="4467230" y="2030505"/>
                </a:lnTo>
                <a:lnTo>
                  <a:pt x="4484773" y="1996652"/>
                </a:lnTo>
                <a:lnTo>
                  <a:pt x="4699897" y="1241337"/>
                </a:lnTo>
                <a:cubicBezTo>
                  <a:pt x="4721959" y="1163876"/>
                  <a:pt x="4676426" y="1083378"/>
                  <a:pt x="4598197" y="1061537"/>
                </a:cubicBezTo>
                <a:cubicBezTo>
                  <a:pt x="4578640" y="1056078"/>
                  <a:pt x="4558889" y="1054799"/>
                  <a:pt x="4539922" y="1057167"/>
                </a:cubicBezTo>
                <a:cubicBezTo>
                  <a:pt x="4483018" y="1064264"/>
                  <a:pt x="4433150" y="1104149"/>
                  <a:pt x="4416604" y="1162243"/>
                </a:cubicBezTo>
                <a:lnTo>
                  <a:pt x="4219829" y="1853136"/>
                </a:lnTo>
                <a:lnTo>
                  <a:pt x="3708292" y="2002724"/>
                </a:lnTo>
                <a:lnTo>
                  <a:pt x="3697668" y="1938746"/>
                </a:lnTo>
                <a:lnTo>
                  <a:pt x="3696794" y="1935416"/>
                </a:lnTo>
                <a:lnTo>
                  <a:pt x="1350422" y="1940571"/>
                </a:lnTo>
                <a:lnTo>
                  <a:pt x="1349563" y="1943905"/>
                </a:lnTo>
                <a:lnTo>
                  <a:pt x="1339220" y="2007930"/>
                </a:lnTo>
                <a:lnTo>
                  <a:pt x="827032" y="1860592"/>
                </a:lnTo>
                <a:lnTo>
                  <a:pt x="627220" y="1170570"/>
                </a:lnTo>
                <a:cubicBezTo>
                  <a:pt x="610420" y="1112549"/>
                  <a:pt x="560376" y="1072884"/>
                  <a:pt x="503442" y="1066035"/>
                </a:cubicBezTo>
                <a:close/>
                <a:moveTo>
                  <a:pt x="3953260" y="0"/>
                </a:moveTo>
                <a:cubicBezTo>
                  <a:pt x="3695828" y="2501"/>
                  <a:pt x="3447386" y="107174"/>
                  <a:pt x="3260528" y="295048"/>
                </a:cubicBezTo>
                <a:cubicBezTo>
                  <a:pt x="3110199" y="446195"/>
                  <a:pt x="3010176" y="640731"/>
                  <a:pt x="2971592" y="850709"/>
                </a:cubicBezTo>
                <a:lnTo>
                  <a:pt x="2971139" y="854120"/>
                </a:lnTo>
                <a:lnTo>
                  <a:pt x="2957790" y="845251"/>
                </a:lnTo>
                <a:cubicBezTo>
                  <a:pt x="2827840" y="768065"/>
                  <a:pt x="2679019" y="724385"/>
                  <a:pt x="2520942" y="724733"/>
                </a:cubicBezTo>
                <a:cubicBezTo>
                  <a:pt x="2362864" y="725080"/>
                  <a:pt x="2214237" y="769413"/>
                  <a:pt x="2084628" y="847170"/>
                </a:cubicBezTo>
                <a:lnTo>
                  <a:pt x="2044183" y="874299"/>
                </a:lnTo>
                <a:lnTo>
                  <a:pt x="2041220" y="852753"/>
                </a:lnTo>
                <a:cubicBezTo>
                  <a:pt x="2001714" y="642947"/>
                  <a:pt x="1900837" y="448852"/>
                  <a:pt x="1749846" y="298368"/>
                </a:cubicBezTo>
                <a:cubicBezTo>
                  <a:pt x="1562164" y="111316"/>
                  <a:pt x="1313265" y="7737"/>
                  <a:pt x="1055823" y="6367"/>
                </a:cubicBezTo>
                <a:lnTo>
                  <a:pt x="1017775" y="8335"/>
                </a:lnTo>
                <a:lnTo>
                  <a:pt x="987763" y="28465"/>
                </a:lnTo>
                <a:cubicBezTo>
                  <a:pt x="977322" y="38849"/>
                  <a:pt x="968882" y="51203"/>
                  <a:pt x="963061" y="64914"/>
                </a:cubicBezTo>
                <a:lnTo>
                  <a:pt x="954692" y="106425"/>
                </a:lnTo>
                <a:lnTo>
                  <a:pt x="955907" y="118402"/>
                </a:lnTo>
                <a:lnTo>
                  <a:pt x="963257" y="154047"/>
                </a:lnTo>
                <a:cubicBezTo>
                  <a:pt x="975019" y="181418"/>
                  <a:pt x="997234" y="203316"/>
                  <a:pt x="1024928" y="214843"/>
                </a:cubicBezTo>
                <a:lnTo>
                  <a:pt x="1035506" y="216933"/>
                </a:lnTo>
                <a:lnTo>
                  <a:pt x="1054500" y="215924"/>
                </a:lnTo>
                <a:cubicBezTo>
                  <a:pt x="1259661" y="216969"/>
                  <a:pt x="1457929" y="301148"/>
                  <a:pt x="1606662" y="452989"/>
                </a:cubicBezTo>
                <a:cubicBezTo>
                  <a:pt x="1743996" y="593192"/>
                  <a:pt x="1828037" y="779851"/>
                  <a:pt x="1845070" y="978279"/>
                </a:cubicBezTo>
                <a:lnTo>
                  <a:pt x="1847925" y="1055753"/>
                </a:lnTo>
                <a:lnTo>
                  <a:pt x="1762423" y="1170153"/>
                </a:lnTo>
                <a:cubicBezTo>
                  <a:pt x="1664017" y="1331007"/>
                  <a:pt x="1606777" y="1524783"/>
                  <a:pt x="1607235" y="1733233"/>
                </a:cubicBezTo>
                <a:lnTo>
                  <a:pt x="1609622" y="1758622"/>
                </a:lnTo>
                <a:lnTo>
                  <a:pt x="3436798" y="1754607"/>
                </a:lnTo>
                <a:lnTo>
                  <a:pt x="3439071" y="1729208"/>
                </a:lnTo>
                <a:cubicBezTo>
                  <a:pt x="3438461" y="1451274"/>
                  <a:pt x="3335391" y="1199878"/>
                  <a:pt x="3169241" y="1018103"/>
                </a:cubicBezTo>
                <a:lnTo>
                  <a:pt x="3166979" y="1015853"/>
                </a:lnTo>
                <a:lnTo>
                  <a:pt x="3168293" y="975371"/>
                </a:lnTo>
                <a:cubicBezTo>
                  <a:pt x="3184453" y="776870"/>
                  <a:pt x="3267673" y="589844"/>
                  <a:pt x="3404389" y="449039"/>
                </a:cubicBezTo>
                <a:cubicBezTo>
                  <a:pt x="3552454" y="296546"/>
                  <a:pt x="3750350" y="211496"/>
                  <a:pt x="3955504" y="209550"/>
                </a:cubicBezTo>
                <a:lnTo>
                  <a:pt x="3974503" y="210475"/>
                </a:lnTo>
                <a:lnTo>
                  <a:pt x="3985072" y="208339"/>
                </a:lnTo>
                <a:cubicBezTo>
                  <a:pt x="4012715" y="196690"/>
                  <a:pt x="4034832" y="174694"/>
                  <a:pt x="4046474" y="147272"/>
                </a:cubicBezTo>
                <a:lnTo>
                  <a:pt x="4053668" y="111595"/>
                </a:lnTo>
                <a:lnTo>
                  <a:pt x="4054830" y="99613"/>
                </a:lnTo>
                <a:lnTo>
                  <a:pt x="4046279" y="58139"/>
                </a:lnTo>
                <a:cubicBezTo>
                  <a:pt x="4040398" y="44454"/>
                  <a:pt x="4031903" y="32137"/>
                  <a:pt x="4021417" y="21799"/>
                </a:cubicBezTo>
                <a:lnTo>
                  <a:pt x="3991317" y="18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72">
            <a:extLst>
              <a:ext uri="{FF2B5EF4-FFF2-40B4-BE49-F238E27FC236}">
                <a16:creationId xmlns:a16="http://schemas.microsoft.com/office/drawing/2014/main" id="{3A756641-B3C9-4D37-9B75-6ED34459D6A7}"/>
              </a:ext>
            </a:extLst>
          </p:cNvPr>
          <p:cNvSpPr>
            <a:spLocks noChangeAspect="1"/>
          </p:cNvSpPr>
          <p:nvPr/>
        </p:nvSpPr>
        <p:spPr>
          <a:xfrm>
            <a:off x="7939547" y="1419625"/>
            <a:ext cx="640080" cy="483616"/>
          </a:xfrm>
          <a:custGeom>
            <a:avLst/>
            <a:gdLst>
              <a:gd name="connsiteX0" fmla="*/ 77256 w 4079276"/>
              <a:gd name="connsiteY0" fmla="*/ 0 h 3003550"/>
              <a:gd name="connsiteX1" fmla="*/ 1146736 w 4079276"/>
              <a:gd name="connsiteY1" fmla="*/ 0 h 3003550"/>
              <a:gd name="connsiteX2" fmla="*/ 1167848 w 4079276"/>
              <a:gd name="connsiteY2" fmla="*/ 8796 h 3003550"/>
              <a:gd name="connsiteX3" fmla="*/ 1240164 w 4079276"/>
              <a:gd name="connsiteY3" fmla="*/ 80540 h 3003550"/>
              <a:gd name="connsiteX4" fmla="*/ 1260757 w 4079276"/>
              <a:gd name="connsiteY4" fmla="*/ 131050 h 3003550"/>
              <a:gd name="connsiteX5" fmla="*/ 1264504 w 4079276"/>
              <a:gd name="connsiteY5" fmla="*/ 168978 h 3003550"/>
              <a:gd name="connsiteX6" fmla="*/ 1260011 w 4079276"/>
              <a:gd name="connsiteY6" fmla="*/ 190883 h 3003550"/>
              <a:gd name="connsiteX7" fmla="*/ 1208553 w 4079276"/>
              <a:gd name="connsiteY7" fmla="*/ 324673 h 3003550"/>
              <a:gd name="connsiteX8" fmla="*/ 1081623 w 4079276"/>
              <a:gd name="connsiteY8" fmla="*/ 662004 h 3003550"/>
              <a:gd name="connsiteX9" fmla="*/ 1484137 w 4079276"/>
              <a:gd name="connsiteY9" fmla="*/ 1055369 h 3003550"/>
              <a:gd name="connsiteX10" fmla="*/ 1886650 w 4079276"/>
              <a:gd name="connsiteY10" fmla="*/ 662004 h 3003550"/>
              <a:gd name="connsiteX11" fmla="*/ 1743713 w 4079276"/>
              <a:gd name="connsiteY11" fmla="*/ 290367 h 3003550"/>
              <a:gd name="connsiteX12" fmla="*/ 1741397 w 4079276"/>
              <a:gd name="connsiteY12" fmla="*/ 283628 h 3003550"/>
              <a:gd name="connsiteX13" fmla="*/ 1746155 w 4079276"/>
              <a:gd name="connsiteY13" fmla="*/ 279940 h 3003550"/>
              <a:gd name="connsiteX14" fmla="*/ 1730073 w 4079276"/>
              <a:gd name="connsiteY14" fmla="*/ 250682 h 3003550"/>
              <a:gd name="connsiteX15" fmla="*/ 1717483 w 4079276"/>
              <a:gd name="connsiteY15" fmla="*/ 214058 h 3003550"/>
              <a:gd name="connsiteX16" fmla="*/ 1716053 w 4079276"/>
              <a:gd name="connsiteY16" fmla="*/ 209377 h 3003550"/>
              <a:gd name="connsiteX17" fmla="*/ 1710884 w 4079276"/>
              <a:gd name="connsiteY17" fmla="*/ 183370 h 3003550"/>
              <a:gd name="connsiteX18" fmla="*/ 1736647 w 4079276"/>
              <a:gd name="connsiteY18" fmla="*/ 80540 h 3003550"/>
              <a:gd name="connsiteX19" fmla="*/ 1808964 w 4079276"/>
              <a:gd name="connsiteY19" fmla="*/ 8795 h 3003550"/>
              <a:gd name="connsiteX20" fmla="*/ 1830075 w 4079276"/>
              <a:gd name="connsiteY20" fmla="*/ 0 h 3003550"/>
              <a:gd name="connsiteX21" fmla="*/ 2924555 w 4079276"/>
              <a:gd name="connsiteY21" fmla="*/ 0 h 3003550"/>
              <a:gd name="connsiteX22" fmla="*/ 2974158 w 4079276"/>
              <a:gd name="connsiteY22" fmla="*/ 35046 h 3003550"/>
              <a:gd name="connsiteX23" fmla="*/ 3010581 w 4079276"/>
              <a:gd name="connsiteY23" fmla="*/ 95547 h 3003550"/>
              <a:gd name="connsiteX24" fmla="*/ 3010581 w 4079276"/>
              <a:gd name="connsiteY24" fmla="*/ 1191734 h 3003550"/>
              <a:gd name="connsiteX25" fmla="*/ 3013176 w 4079276"/>
              <a:gd name="connsiteY25" fmla="*/ 1211361 h 3003550"/>
              <a:gd name="connsiteX26" fmla="*/ 3104447 w 4079276"/>
              <a:gd name="connsiteY26" fmla="*/ 1330547 h 3003550"/>
              <a:gd name="connsiteX27" fmla="*/ 3154957 w 4079276"/>
              <a:gd name="connsiteY27" fmla="*/ 1351140 h 3003550"/>
              <a:gd name="connsiteX28" fmla="*/ 3192885 w 4079276"/>
              <a:gd name="connsiteY28" fmla="*/ 1354887 h 3003550"/>
              <a:gd name="connsiteX29" fmla="*/ 3214790 w 4079276"/>
              <a:gd name="connsiteY29" fmla="*/ 1350393 h 3003550"/>
              <a:gd name="connsiteX30" fmla="*/ 3348580 w 4079276"/>
              <a:gd name="connsiteY30" fmla="*/ 1298935 h 3003550"/>
              <a:gd name="connsiteX31" fmla="*/ 3685911 w 4079276"/>
              <a:gd name="connsiteY31" fmla="*/ 1172006 h 3003550"/>
              <a:gd name="connsiteX32" fmla="*/ 4079276 w 4079276"/>
              <a:gd name="connsiteY32" fmla="*/ 1574520 h 3003550"/>
              <a:gd name="connsiteX33" fmla="*/ 3685911 w 4079276"/>
              <a:gd name="connsiteY33" fmla="*/ 1977033 h 3003550"/>
              <a:gd name="connsiteX34" fmla="*/ 3314274 w 4079276"/>
              <a:gd name="connsiteY34" fmla="*/ 1834096 h 3003550"/>
              <a:gd name="connsiteX35" fmla="*/ 3307535 w 4079276"/>
              <a:gd name="connsiteY35" fmla="*/ 1831779 h 3003550"/>
              <a:gd name="connsiteX36" fmla="*/ 3303847 w 4079276"/>
              <a:gd name="connsiteY36" fmla="*/ 1836538 h 3003550"/>
              <a:gd name="connsiteX37" fmla="*/ 3274589 w 4079276"/>
              <a:gd name="connsiteY37" fmla="*/ 1820456 h 3003550"/>
              <a:gd name="connsiteX38" fmla="*/ 3237965 w 4079276"/>
              <a:gd name="connsiteY38" fmla="*/ 1807866 h 3003550"/>
              <a:gd name="connsiteX39" fmla="*/ 3233285 w 4079276"/>
              <a:gd name="connsiteY39" fmla="*/ 1806436 h 3003550"/>
              <a:gd name="connsiteX40" fmla="*/ 3207277 w 4079276"/>
              <a:gd name="connsiteY40" fmla="*/ 1801267 h 3003550"/>
              <a:gd name="connsiteX41" fmla="*/ 3104447 w 4079276"/>
              <a:gd name="connsiteY41" fmla="*/ 1827030 h 3003550"/>
              <a:gd name="connsiteX42" fmla="*/ 3013175 w 4079276"/>
              <a:gd name="connsiteY42" fmla="*/ 1946217 h 3003550"/>
              <a:gd name="connsiteX43" fmla="*/ 3010581 w 4079276"/>
              <a:gd name="connsiteY43" fmla="*/ 1965838 h 3003550"/>
              <a:gd name="connsiteX44" fmla="*/ 3010581 w 4079276"/>
              <a:gd name="connsiteY44" fmla="*/ 2892764 h 3003550"/>
              <a:gd name="connsiteX45" fmla="*/ 2974158 w 4079276"/>
              <a:gd name="connsiteY45" fmla="*/ 2953264 h 3003550"/>
              <a:gd name="connsiteX46" fmla="*/ 2909880 w 4079276"/>
              <a:gd name="connsiteY46" fmla="*/ 2998678 h 3003550"/>
              <a:gd name="connsiteX47" fmla="*/ 2894308 w 4079276"/>
              <a:gd name="connsiteY47" fmla="*/ 3003550 h 3003550"/>
              <a:gd name="connsiteX48" fmla="*/ 1830074 w 4079276"/>
              <a:gd name="connsiteY48" fmla="*/ 3003550 h 3003550"/>
              <a:gd name="connsiteX49" fmla="*/ 1808964 w 4079276"/>
              <a:gd name="connsiteY49" fmla="*/ 2994755 h 3003550"/>
              <a:gd name="connsiteX50" fmla="*/ 1736647 w 4079276"/>
              <a:gd name="connsiteY50" fmla="*/ 2923010 h 3003550"/>
              <a:gd name="connsiteX51" fmla="*/ 1710884 w 4079276"/>
              <a:gd name="connsiteY51" fmla="*/ 2820181 h 3003550"/>
              <a:gd name="connsiteX52" fmla="*/ 1716053 w 4079276"/>
              <a:gd name="connsiteY52" fmla="*/ 2794173 h 3003550"/>
              <a:gd name="connsiteX53" fmla="*/ 1717483 w 4079276"/>
              <a:gd name="connsiteY53" fmla="*/ 2789492 h 3003550"/>
              <a:gd name="connsiteX54" fmla="*/ 1730073 w 4079276"/>
              <a:gd name="connsiteY54" fmla="*/ 2752869 h 3003550"/>
              <a:gd name="connsiteX55" fmla="*/ 1746155 w 4079276"/>
              <a:gd name="connsiteY55" fmla="*/ 2723611 h 3003550"/>
              <a:gd name="connsiteX56" fmla="*/ 1741397 w 4079276"/>
              <a:gd name="connsiteY56" fmla="*/ 2719923 h 3003550"/>
              <a:gd name="connsiteX57" fmla="*/ 1743713 w 4079276"/>
              <a:gd name="connsiteY57" fmla="*/ 2713183 h 3003550"/>
              <a:gd name="connsiteX58" fmla="*/ 1886650 w 4079276"/>
              <a:gd name="connsiteY58" fmla="*/ 2341546 h 3003550"/>
              <a:gd name="connsiteX59" fmla="*/ 1484137 w 4079276"/>
              <a:gd name="connsiteY59" fmla="*/ 1948181 h 3003550"/>
              <a:gd name="connsiteX60" fmla="*/ 1081623 w 4079276"/>
              <a:gd name="connsiteY60" fmla="*/ 2341546 h 3003550"/>
              <a:gd name="connsiteX61" fmla="*/ 1208553 w 4079276"/>
              <a:gd name="connsiteY61" fmla="*/ 2678878 h 3003550"/>
              <a:gd name="connsiteX62" fmla="*/ 1260011 w 4079276"/>
              <a:gd name="connsiteY62" fmla="*/ 2812668 h 3003550"/>
              <a:gd name="connsiteX63" fmla="*/ 1264504 w 4079276"/>
              <a:gd name="connsiteY63" fmla="*/ 2834573 h 3003550"/>
              <a:gd name="connsiteX64" fmla="*/ 1260757 w 4079276"/>
              <a:gd name="connsiteY64" fmla="*/ 2872500 h 3003550"/>
              <a:gd name="connsiteX65" fmla="*/ 1240164 w 4079276"/>
              <a:gd name="connsiteY65" fmla="*/ 2923010 h 3003550"/>
              <a:gd name="connsiteX66" fmla="*/ 1167848 w 4079276"/>
              <a:gd name="connsiteY66" fmla="*/ 2994755 h 3003550"/>
              <a:gd name="connsiteX67" fmla="*/ 1146736 w 4079276"/>
              <a:gd name="connsiteY67" fmla="*/ 3003550 h 3003550"/>
              <a:gd name="connsiteX68" fmla="*/ 107508 w 4079276"/>
              <a:gd name="connsiteY68" fmla="*/ 3003550 h 3003550"/>
              <a:gd name="connsiteX69" fmla="*/ 91932 w 4079276"/>
              <a:gd name="connsiteY69" fmla="*/ 2998677 h 3003550"/>
              <a:gd name="connsiteX70" fmla="*/ 27654 w 4079276"/>
              <a:gd name="connsiteY70" fmla="*/ 2953263 h 3003550"/>
              <a:gd name="connsiteX71" fmla="*/ 0 w 4079276"/>
              <a:gd name="connsiteY71" fmla="*/ 2907328 h 3003550"/>
              <a:gd name="connsiteX72" fmla="*/ 0 w 4079276"/>
              <a:gd name="connsiteY72" fmla="*/ 80980 h 3003550"/>
              <a:gd name="connsiteX73" fmla="*/ 27654 w 4079276"/>
              <a:gd name="connsiteY73" fmla="*/ 35045 h 30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079276" h="3003550">
                <a:moveTo>
                  <a:pt x="77256" y="0"/>
                </a:moveTo>
                <a:lnTo>
                  <a:pt x="1146736" y="0"/>
                </a:lnTo>
                <a:lnTo>
                  <a:pt x="1167848" y="8796"/>
                </a:lnTo>
                <a:cubicBezTo>
                  <a:pt x="1197272" y="25768"/>
                  <a:pt x="1222494" y="50327"/>
                  <a:pt x="1240164" y="80540"/>
                </a:cubicBezTo>
                <a:cubicBezTo>
                  <a:pt x="1249616" y="96700"/>
                  <a:pt x="1256471" y="113724"/>
                  <a:pt x="1260757" y="131050"/>
                </a:cubicBezTo>
                <a:lnTo>
                  <a:pt x="1264504" y="168978"/>
                </a:lnTo>
                <a:lnTo>
                  <a:pt x="1260011" y="190883"/>
                </a:lnTo>
                <a:cubicBezTo>
                  <a:pt x="1212556" y="305423"/>
                  <a:pt x="1237139" y="243866"/>
                  <a:pt x="1208553" y="324673"/>
                </a:cubicBezTo>
                <a:cubicBezTo>
                  <a:pt x="1139942" y="505727"/>
                  <a:pt x="1090581" y="488764"/>
                  <a:pt x="1081623" y="662004"/>
                </a:cubicBezTo>
                <a:cubicBezTo>
                  <a:pt x="1080099" y="898329"/>
                  <a:pt x="1261836" y="1055369"/>
                  <a:pt x="1484137" y="1055369"/>
                </a:cubicBezTo>
                <a:cubicBezTo>
                  <a:pt x="1706438" y="1055369"/>
                  <a:pt x="1886650" y="879253"/>
                  <a:pt x="1886650" y="662004"/>
                </a:cubicBezTo>
                <a:cubicBezTo>
                  <a:pt x="1885314" y="507061"/>
                  <a:pt x="1809273" y="461131"/>
                  <a:pt x="1743713" y="290367"/>
                </a:cubicBezTo>
                <a:lnTo>
                  <a:pt x="1741397" y="283628"/>
                </a:lnTo>
                <a:lnTo>
                  <a:pt x="1746155" y="279940"/>
                </a:lnTo>
                <a:lnTo>
                  <a:pt x="1730073" y="250682"/>
                </a:lnTo>
                <a:lnTo>
                  <a:pt x="1717483" y="214058"/>
                </a:lnTo>
                <a:lnTo>
                  <a:pt x="1716053" y="209377"/>
                </a:lnTo>
                <a:lnTo>
                  <a:pt x="1710884" y="183370"/>
                </a:lnTo>
                <a:cubicBezTo>
                  <a:pt x="1709229" y="148637"/>
                  <a:pt x="1717744" y="112861"/>
                  <a:pt x="1736647" y="80540"/>
                </a:cubicBezTo>
                <a:cubicBezTo>
                  <a:pt x="1754318" y="50327"/>
                  <a:pt x="1779539" y="25768"/>
                  <a:pt x="1808964" y="8795"/>
                </a:cubicBezTo>
                <a:lnTo>
                  <a:pt x="1830075" y="0"/>
                </a:lnTo>
                <a:lnTo>
                  <a:pt x="2924555" y="0"/>
                </a:lnTo>
                <a:lnTo>
                  <a:pt x="2974158" y="35046"/>
                </a:lnTo>
                <a:lnTo>
                  <a:pt x="3010581" y="95547"/>
                </a:lnTo>
                <a:lnTo>
                  <a:pt x="3010581" y="1191734"/>
                </a:lnTo>
                <a:lnTo>
                  <a:pt x="3013176" y="1211361"/>
                </a:lnTo>
                <a:cubicBezTo>
                  <a:pt x="3026529" y="1260546"/>
                  <a:pt x="3059127" y="1304042"/>
                  <a:pt x="3104447" y="1330547"/>
                </a:cubicBezTo>
                <a:cubicBezTo>
                  <a:pt x="3120607" y="1339999"/>
                  <a:pt x="3137631" y="1346854"/>
                  <a:pt x="3154957" y="1351140"/>
                </a:cubicBezTo>
                <a:lnTo>
                  <a:pt x="3192885" y="1354887"/>
                </a:lnTo>
                <a:lnTo>
                  <a:pt x="3214790" y="1350393"/>
                </a:lnTo>
                <a:cubicBezTo>
                  <a:pt x="3329330" y="1302939"/>
                  <a:pt x="3267773" y="1327522"/>
                  <a:pt x="3348580" y="1298935"/>
                </a:cubicBezTo>
                <a:cubicBezTo>
                  <a:pt x="3529634" y="1230325"/>
                  <a:pt x="3512671" y="1180963"/>
                  <a:pt x="3685911" y="1172006"/>
                </a:cubicBezTo>
                <a:cubicBezTo>
                  <a:pt x="3922236" y="1170481"/>
                  <a:pt x="4079276" y="1352219"/>
                  <a:pt x="4079276" y="1574520"/>
                </a:cubicBezTo>
                <a:cubicBezTo>
                  <a:pt x="4079276" y="1796821"/>
                  <a:pt x="3903160" y="1977033"/>
                  <a:pt x="3685911" y="1977033"/>
                </a:cubicBezTo>
                <a:cubicBezTo>
                  <a:pt x="3530968" y="1975697"/>
                  <a:pt x="3485038" y="1899656"/>
                  <a:pt x="3314274" y="1834096"/>
                </a:cubicBezTo>
                <a:lnTo>
                  <a:pt x="3307535" y="1831779"/>
                </a:lnTo>
                <a:lnTo>
                  <a:pt x="3303847" y="1836538"/>
                </a:lnTo>
                <a:lnTo>
                  <a:pt x="3274589" y="1820456"/>
                </a:lnTo>
                <a:lnTo>
                  <a:pt x="3237965" y="1807866"/>
                </a:lnTo>
                <a:lnTo>
                  <a:pt x="3233285" y="1806436"/>
                </a:lnTo>
                <a:lnTo>
                  <a:pt x="3207277" y="1801267"/>
                </a:lnTo>
                <a:cubicBezTo>
                  <a:pt x="3172545" y="1799612"/>
                  <a:pt x="3136768" y="1808127"/>
                  <a:pt x="3104447" y="1827030"/>
                </a:cubicBezTo>
                <a:cubicBezTo>
                  <a:pt x="3059127" y="1853536"/>
                  <a:pt x="3026529" y="1897032"/>
                  <a:pt x="3013175" y="1946217"/>
                </a:cubicBezTo>
                <a:lnTo>
                  <a:pt x="3010581" y="1965838"/>
                </a:lnTo>
                <a:lnTo>
                  <a:pt x="3010581" y="2892764"/>
                </a:lnTo>
                <a:lnTo>
                  <a:pt x="2974158" y="2953264"/>
                </a:lnTo>
                <a:cubicBezTo>
                  <a:pt x="2955906" y="2972940"/>
                  <a:pt x="2933957" y="2988303"/>
                  <a:pt x="2909880" y="2998678"/>
                </a:cubicBezTo>
                <a:lnTo>
                  <a:pt x="2894308" y="3003550"/>
                </a:lnTo>
                <a:lnTo>
                  <a:pt x="1830074" y="3003550"/>
                </a:lnTo>
                <a:lnTo>
                  <a:pt x="1808964" y="2994755"/>
                </a:lnTo>
                <a:cubicBezTo>
                  <a:pt x="1779539" y="2977783"/>
                  <a:pt x="1754318" y="2953224"/>
                  <a:pt x="1736647" y="2923010"/>
                </a:cubicBezTo>
                <a:cubicBezTo>
                  <a:pt x="1717744" y="2890690"/>
                  <a:pt x="1709229" y="2854913"/>
                  <a:pt x="1710884" y="2820181"/>
                </a:cubicBezTo>
                <a:lnTo>
                  <a:pt x="1716053" y="2794173"/>
                </a:lnTo>
                <a:lnTo>
                  <a:pt x="1717483" y="2789492"/>
                </a:lnTo>
                <a:lnTo>
                  <a:pt x="1730073" y="2752869"/>
                </a:lnTo>
                <a:lnTo>
                  <a:pt x="1746155" y="2723611"/>
                </a:lnTo>
                <a:lnTo>
                  <a:pt x="1741397" y="2719923"/>
                </a:lnTo>
                <a:lnTo>
                  <a:pt x="1743713" y="2713183"/>
                </a:lnTo>
                <a:cubicBezTo>
                  <a:pt x="1809273" y="2542419"/>
                  <a:pt x="1885314" y="2496489"/>
                  <a:pt x="1886650" y="2341546"/>
                </a:cubicBezTo>
                <a:cubicBezTo>
                  <a:pt x="1886650" y="2124297"/>
                  <a:pt x="1706438" y="1948181"/>
                  <a:pt x="1484137" y="1948181"/>
                </a:cubicBezTo>
                <a:cubicBezTo>
                  <a:pt x="1261836" y="1948181"/>
                  <a:pt x="1080099" y="2105222"/>
                  <a:pt x="1081623" y="2341546"/>
                </a:cubicBezTo>
                <a:cubicBezTo>
                  <a:pt x="1090581" y="2514787"/>
                  <a:pt x="1139942" y="2497823"/>
                  <a:pt x="1208553" y="2678878"/>
                </a:cubicBezTo>
                <a:cubicBezTo>
                  <a:pt x="1237139" y="2759684"/>
                  <a:pt x="1212556" y="2698127"/>
                  <a:pt x="1260011" y="2812668"/>
                </a:cubicBezTo>
                <a:lnTo>
                  <a:pt x="1264504" y="2834573"/>
                </a:lnTo>
                <a:lnTo>
                  <a:pt x="1260757" y="2872500"/>
                </a:lnTo>
                <a:cubicBezTo>
                  <a:pt x="1256471" y="2889827"/>
                  <a:pt x="1249616" y="2906851"/>
                  <a:pt x="1240164" y="2923010"/>
                </a:cubicBezTo>
                <a:cubicBezTo>
                  <a:pt x="1222494" y="2953224"/>
                  <a:pt x="1197272" y="2977783"/>
                  <a:pt x="1167848" y="2994755"/>
                </a:cubicBezTo>
                <a:lnTo>
                  <a:pt x="1146736" y="3003550"/>
                </a:lnTo>
                <a:lnTo>
                  <a:pt x="107508" y="3003550"/>
                </a:lnTo>
                <a:lnTo>
                  <a:pt x="91932" y="2998677"/>
                </a:lnTo>
                <a:cubicBezTo>
                  <a:pt x="67856" y="2988302"/>
                  <a:pt x="45907" y="2972939"/>
                  <a:pt x="27654" y="2953263"/>
                </a:cubicBezTo>
                <a:lnTo>
                  <a:pt x="0" y="2907328"/>
                </a:lnTo>
                <a:lnTo>
                  <a:pt x="0" y="80980"/>
                </a:lnTo>
                <a:lnTo>
                  <a:pt x="27654" y="35045"/>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B791AC92-5ECC-4180-86F0-37BB4344048D}"/>
              </a:ext>
            </a:extLst>
          </p:cNvPr>
          <p:cNvSpPr/>
          <p:nvPr/>
        </p:nvSpPr>
        <p:spPr>
          <a:xfrm>
            <a:off x="1336633" y="2382723"/>
            <a:ext cx="3017520" cy="1005840"/>
          </a:xfrm>
          <a:prstGeom prst="rect">
            <a:avLst/>
          </a:prstGeom>
        </p:spPr>
        <p:txBody>
          <a:bodyPr>
            <a:noAutofit/>
          </a:bodyPr>
          <a:lstStyle/>
          <a:p>
            <a:r>
              <a:rPr lang="en-US" sz="1900" dirty="0">
                <a:solidFill>
                  <a:schemeClr val="accent2"/>
                </a:solidFill>
              </a:rPr>
              <a:t>Schedules</a:t>
            </a:r>
            <a:r>
              <a:rPr lang="en-US" sz="1900" dirty="0">
                <a:solidFill>
                  <a:schemeClr val="tx1">
                    <a:lumMod val="50000"/>
                    <a:lumOff val="50000"/>
                  </a:schemeClr>
                </a:solidFill>
              </a:rPr>
              <a:t> are defined with little information about the work needed.</a:t>
            </a:r>
          </a:p>
        </p:txBody>
      </p:sp>
      <p:sp>
        <p:nvSpPr>
          <p:cNvPr id="15" name="Rectangle 14">
            <a:extLst>
              <a:ext uri="{FF2B5EF4-FFF2-40B4-BE49-F238E27FC236}">
                <a16:creationId xmlns:a16="http://schemas.microsoft.com/office/drawing/2014/main" id="{8CCCED6D-1422-4ED7-9CC9-D731096FE6AC}"/>
              </a:ext>
            </a:extLst>
          </p:cNvPr>
          <p:cNvSpPr/>
          <p:nvPr/>
        </p:nvSpPr>
        <p:spPr>
          <a:xfrm>
            <a:off x="4807262" y="2382723"/>
            <a:ext cx="3017520" cy="1005840"/>
          </a:xfrm>
          <a:prstGeom prst="rect">
            <a:avLst/>
          </a:prstGeom>
        </p:spPr>
        <p:txBody>
          <a:bodyPr wrap="square">
            <a:noAutofit/>
          </a:bodyPr>
          <a:lstStyle/>
          <a:p>
            <a:r>
              <a:rPr lang="en-US" sz="1900" dirty="0">
                <a:solidFill>
                  <a:schemeClr val="tx1">
                    <a:lumMod val="50000"/>
                    <a:lumOff val="50000"/>
                  </a:schemeClr>
                </a:solidFill>
              </a:rPr>
              <a:t>The </a:t>
            </a:r>
            <a:r>
              <a:rPr lang="en-US" sz="1900" dirty="0">
                <a:solidFill>
                  <a:schemeClr val="accent2"/>
                </a:solidFill>
              </a:rPr>
              <a:t>testing</a:t>
            </a:r>
            <a:r>
              <a:rPr lang="en-US" sz="1900" dirty="0">
                <a:solidFill>
                  <a:schemeClr val="tx1">
                    <a:lumMod val="50000"/>
                    <a:lumOff val="50000"/>
                  </a:schemeClr>
                </a:solidFill>
              </a:rPr>
              <a:t> team gets abused at the end as schedules get tight.</a:t>
            </a:r>
          </a:p>
        </p:txBody>
      </p:sp>
      <p:sp>
        <p:nvSpPr>
          <p:cNvPr id="6" name="TextBox 5">
            <a:extLst>
              <a:ext uri="{FF2B5EF4-FFF2-40B4-BE49-F238E27FC236}">
                <a16:creationId xmlns:a16="http://schemas.microsoft.com/office/drawing/2014/main" id="{854E33BB-1FCE-4123-A22B-90C9E4064AAA}"/>
              </a:ext>
            </a:extLst>
          </p:cNvPr>
          <p:cNvSpPr txBox="1">
            <a:spLocks noChangeAspect="1"/>
          </p:cNvSpPr>
          <p:nvPr/>
        </p:nvSpPr>
        <p:spPr>
          <a:xfrm>
            <a:off x="474870" y="1515767"/>
            <a:ext cx="640080" cy="291333"/>
          </a:xfrm>
          <a:custGeom>
            <a:avLst/>
            <a:gdLst/>
            <a:ahLst/>
            <a:cxnLst/>
            <a:rect l="l" t="t" r="r" b="b"/>
            <a:pathLst>
              <a:path w="573165" h="260877">
                <a:moveTo>
                  <a:pt x="400050" y="36481"/>
                </a:moveTo>
                <a:lnTo>
                  <a:pt x="573165" y="111337"/>
                </a:lnTo>
                <a:lnTo>
                  <a:pt x="573165" y="152637"/>
                </a:lnTo>
                <a:lnTo>
                  <a:pt x="400050" y="228009"/>
                </a:lnTo>
                <a:lnTo>
                  <a:pt x="400050" y="179310"/>
                </a:lnTo>
                <a:lnTo>
                  <a:pt x="520852" y="131815"/>
                </a:lnTo>
                <a:lnTo>
                  <a:pt x="400050" y="84837"/>
                </a:lnTo>
                <a:close/>
                <a:moveTo>
                  <a:pt x="172943" y="36137"/>
                </a:moveTo>
                <a:lnTo>
                  <a:pt x="172943" y="85181"/>
                </a:lnTo>
                <a:lnTo>
                  <a:pt x="52313" y="131299"/>
                </a:lnTo>
                <a:lnTo>
                  <a:pt x="172943" y="179138"/>
                </a:lnTo>
                <a:lnTo>
                  <a:pt x="172943" y="227837"/>
                </a:lnTo>
                <a:lnTo>
                  <a:pt x="0" y="152637"/>
                </a:lnTo>
                <a:lnTo>
                  <a:pt x="0" y="110993"/>
                </a:lnTo>
                <a:close/>
                <a:moveTo>
                  <a:pt x="350402" y="0"/>
                </a:moveTo>
                <a:lnTo>
                  <a:pt x="386711" y="0"/>
                </a:lnTo>
                <a:lnTo>
                  <a:pt x="323557" y="260877"/>
                </a:lnTo>
                <a:lnTo>
                  <a:pt x="287936" y="26087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sp>
        <p:nvSpPr>
          <p:cNvPr id="11" name="Freeform 51">
            <a:extLst>
              <a:ext uri="{FF2B5EF4-FFF2-40B4-BE49-F238E27FC236}">
                <a16:creationId xmlns:a16="http://schemas.microsoft.com/office/drawing/2014/main" id="{E6E86518-E79C-4C6F-851E-7E113AB61EE6}"/>
              </a:ext>
            </a:extLst>
          </p:cNvPr>
          <p:cNvSpPr>
            <a:spLocks noChangeAspect="1"/>
          </p:cNvSpPr>
          <p:nvPr/>
        </p:nvSpPr>
        <p:spPr>
          <a:xfrm>
            <a:off x="474870" y="3803323"/>
            <a:ext cx="640080" cy="338743"/>
          </a:xfrm>
          <a:custGeom>
            <a:avLst/>
            <a:gdLst>
              <a:gd name="connsiteX0" fmla="*/ 3489599 w 5317939"/>
              <a:gd name="connsiteY0" fmla="*/ 2199058 h 2814357"/>
              <a:gd name="connsiteX1" fmla="*/ 3662618 w 5317939"/>
              <a:gd name="connsiteY1" fmla="*/ 2199058 h 2814357"/>
              <a:gd name="connsiteX2" fmla="*/ 3662618 w 5317939"/>
              <a:gd name="connsiteY2" fmla="*/ 2293062 h 2814357"/>
              <a:gd name="connsiteX3" fmla="*/ 3489599 w 5317939"/>
              <a:gd name="connsiteY3" fmla="*/ 2293062 h 2814357"/>
              <a:gd name="connsiteX4" fmla="*/ 2016969 w 5317939"/>
              <a:gd name="connsiteY4" fmla="*/ 1771770 h 2814357"/>
              <a:gd name="connsiteX5" fmla="*/ 3233314 w 5317939"/>
              <a:gd name="connsiteY5" fmla="*/ 1771770 h 2814357"/>
              <a:gd name="connsiteX6" fmla="*/ 3407082 w 5317939"/>
              <a:gd name="connsiteY6" fmla="*/ 1945538 h 2814357"/>
              <a:gd name="connsiteX7" fmla="*/ 3407082 w 5317939"/>
              <a:gd name="connsiteY7" fmla="*/ 2640589 h 2814357"/>
              <a:gd name="connsiteX8" fmla="*/ 3233314 w 5317939"/>
              <a:gd name="connsiteY8" fmla="*/ 2814357 h 2814357"/>
              <a:gd name="connsiteX9" fmla="*/ 2016969 w 5317939"/>
              <a:gd name="connsiteY9" fmla="*/ 2814357 h 2814357"/>
              <a:gd name="connsiteX10" fmla="*/ 1843201 w 5317939"/>
              <a:gd name="connsiteY10" fmla="*/ 2640589 h 2814357"/>
              <a:gd name="connsiteX11" fmla="*/ 1843201 w 5317939"/>
              <a:gd name="connsiteY11" fmla="*/ 1945538 h 2814357"/>
              <a:gd name="connsiteX12" fmla="*/ 2016969 w 5317939"/>
              <a:gd name="connsiteY12" fmla="*/ 1771770 h 2814357"/>
              <a:gd name="connsiteX13" fmla="*/ 3927826 w 5317939"/>
              <a:gd name="connsiteY13" fmla="*/ 1771769 h 2814357"/>
              <a:gd name="connsiteX14" fmla="*/ 5144171 w 5317939"/>
              <a:gd name="connsiteY14" fmla="*/ 1771769 h 2814357"/>
              <a:gd name="connsiteX15" fmla="*/ 5317939 w 5317939"/>
              <a:gd name="connsiteY15" fmla="*/ 1945537 h 2814357"/>
              <a:gd name="connsiteX16" fmla="*/ 5317939 w 5317939"/>
              <a:gd name="connsiteY16" fmla="*/ 2640588 h 2814357"/>
              <a:gd name="connsiteX17" fmla="*/ 5144171 w 5317939"/>
              <a:gd name="connsiteY17" fmla="*/ 2814356 h 2814357"/>
              <a:gd name="connsiteX18" fmla="*/ 3927826 w 5317939"/>
              <a:gd name="connsiteY18" fmla="*/ 2814356 h 2814357"/>
              <a:gd name="connsiteX19" fmla="*/ 3754058 w 5317939"/>
              <a:gd name="connsiteY19" fmla="*/ 2640588 h 2814357"/>
              <a:gd name="connsiteX20" fmla="*/ 3754058 w 5317939"/>
              <a:gd name="connsiteY20" fmla="*/ 2293062 h 2814357"/>
              <a:gd name="connsiteX21" fmla="*/ 3754058 w 5317939"/>
              <a:gd name="connsiteY21" fmla="*/ 2199058 h 2814357"/>
              <a:gd name="connsiteX22" fmla="*/ 3754058 w 5317939"/>
              <a:gd name="connsiteY22" fmla="*/ 1945537 h 2814357"/>
              <a:gd name="connsiteX23" fmla="*/ 3927826 w 5317939"/>
              <a:gd name="connsiteY23" fmla="*/ 1771769 h 2814357"/>
              <a:gd name="connsiteX24" fmla="*/ 4488996 w 5317939"/>
              <a:gd name="connsiteY24" fmla="*/ 997294 h 2814357"/>
              <a:gd name="connsiteX25" fmla="*/ 4583000 w 5317939"/>
              <a:gd name="connsiteY25" fmla="*/ 997294 h 2814357"/>
              <a:gd name="connsiteX26" fmla="*/ 4583000 w 5317939"/>
              <a:gd name="connsiteY26" fmla="*/ 1684916 h 2814357"/>
              <a:gd name="connsiteX27" fmla="*/ 4488996 w 5317939"/>
              <a:gd name="connsiteY27" fmla="*/ 1684916 h 2814357"/>
              <a:gd name="connsiteX28" fmla="*/ 2572158 w 5317939"/>
              <a:gd name="connsiteY28" fmla="*/ 952856 h 2814357"/>
              <a:gd name="connsiteX29" fmla="*/ 2625142 w 5317939"/>
              <a:gd name="connsiteY29" fmla="*/ 1005840 h 2814357"/>
              <a:gd name="connsiteX30" fmla="*/ 2666162 w 5317939"/>
              <a:gd name="connsiteY30" fmla="*/ 964820 h 2814357"/>
              <a:gd name="connsiteX31" fmla="*/ 2666162 w 5317939"/>
              <a:gd name="connsiteY31" fmla="*/ 1684916 h 2814357"/>
              <a:gd name="connsiteX32" fmla="*/ 2572158 w 5317939"/>
              <a:gd name="connsiteY32" fmla="*/ 1684916 h 2814357"/>
              <a:gd name="connsiteX33" fmla="*/ 3126780 w 5317939"/>
              <a:gd name="connsiteY33" fmla="*/ 410198 h 2814357"/>
              <a:gd name="connsiteX34" fmla="*/ 3738819 w 5317939"/>
              <a:gd name="connsiteY34" fmla="*/ 410198 h 2814357"/>
              <a:gd name="connsiteX35" fmla="*/ 3738819 w 5317939"/>
              <a:gd name="connsiteY35" fmla="*/ 504202 h 2814357"/>
              <a:gd name="connsiteX36" fmla="*/ 3126780 w 5317939"/>
              <a:gd name="connsiteY36" fmla="*/ 504202 h 2814357"/>
              <a:gd name="connsiteX37" fmla="*/ 3173782 w 5317939"/>
              <a:gd name="connsiteY37" fmla="*/ 457200 h 2814357"/>
              <a:gd name="connsiteX38" fmla="*/ 1520011 w 5317939"/>
              <a:gd name="connsiteY38" fmla="*/ 410198 h 2814357"/>
              <a:gd name="connsiteX39" fmla="*/ 2123504 w 5317939"/>
              <a:gd name="connsiteY39" fmla="*/ 410198 h 2814357"/>
              <a:gd name="connsiteX40" fmla="*/ 2076502 w 5317939"/>
              <a:gd name="connsiteY40" fmla="*/ 457200 h 2814357"/>
              <a:gd name="connsiteX41" fmla="*/ 2123504 w 5317939"/>
              <a:gd name="connsiteY41" fmla="*/ 504202 h 2814357"/>
              <a:gd name="connsiteX42" fmla="*/ 1520011 w 5317939"/>
              <a:gd name="connsiteY42" fmla="*/ 504202 h 2814357"/>
              <a:gd name="connsiteX43" fmla="*/ 4535999 w 5317939"/>
              <a:gd name="connsiteY43" fmla="*/ 8546 h 2814357"/>
              <a:gd name="connsiteX44" fmla="*/ 5250285 w 5317939"/>
              <a:gd name="connsiteY44" fmla="*/ 457200 h 2814357"/>
              <a:gd name="connsiteX45" fmla="*/ 4679953 w 5317939"/>
              <a:gd name="connsiteY45" fmla="*/ 896739 h 2814357"/>
              <a:gd name="connsiteX46" fmla="*/ 4583000 w 5317939"/>
              <a:gd name="connsiteY46" fmla="*/ 902878 h 2814357"/>
              <a:gd name="connsiteX47" fmla="*/ 4583000 w 5317939"/>
              <a:gd name="connsiteY47" fmla="*/ 905854 h 2814357"/>
              <a:gd name="connsiteX48" fmla="*/ 4535999 w 5317939"/>
              <a:gd name="connsiteY48" fmla="*/ 905854 h 2814357"/>
              <a:gd name="connsiteX49" fmla="*/ 4488996 w 5317939"/>
              <a:gd name="connsiteY49" fmla="*/ 905854 h 2814357"/>
              <a:gd name="connsiteX50" fmla="*/ 4488996 w 5317939"/>
              <a:gd name="connsiteY50" fmla="*/ 902878 h 2814357"/>
              <a:gd name="connsiteX51" fmla="*/ 4392046 w 5317939"/>
              <a:gd name="connsiteY51" fmla="*/ 896739 h 2814357"/>
              <a:gd name="connsiteX52" fmla="*/ 3821713 w 5317939"/>
              <a:gd name="connsiteY52" fmla="*/ 457200 h 2814357"/>
              <a:gd name="connsiteX53" fmla="*/ 4535999 w 5317939"/>
              <a:gd name="connsiteY53" fmla="*/ 8546 h 2814357"/>
              <a:gd name="connsiteX54" fmla="*/ 714286 w 5317939"/>
              <a:gd name="connsiteY54" fmla="*/ 8546 h 2814357"/>
              <a:gd name="connsiteX55" fmla="*/ 1414060 w 5317939"/>
              <a:gd name="connsiteY55" fmla="*/ 366780 h 2814357"/>
              <a:gd name="connsiteX56" fmla="*/ 1421029 w 5317939"/>
              <a:gd name="connsiteY56" fmla="*/ 410198 h 2814357"/>
              <a:gd name="connsiteX57" fmla="*/ 1428571 w 5317939"/>
              <a:gd name="connsiteY57" fmla="*/ 410198 h 2814357"/>
              <a:gd name="connsiteX58" fmla="*/ 1428571 w 5317939"/>
              <a:gd name="connsiteY58" fmla="*/ 457194 h 2814357"/>
              <a:gd name="connsiteX59" fmla="*/ 1428572 w 5317939"/>
              <a:gd name="connsiteY59" fmla="*/ 457200 h 2814357"/>
              <a:gd name="connsiteX60" fmla="*/ 1428571 w 5317939"/>
              <a:gd name="connsiteY60" fmla="*/ 457207 h 2814357"/>
              <a:gd name="connsiteX61" fmla="*/ 1428571 w 5317939"/>
              <a:gd name="connsiteY61" fmla="*/ 504202 h 2814357"/>
              <a:gd name="connsiteX62" fmla="*/ 1421029 w 5317939"/>
              <a:gd name="connsiteY62" fmla="*/ 504202 h 2814357"/>
              <a:gd name="connsiteX63" fmla="*/ 1414060 w 5317939"/>
              <a:gd name="connsiteY63" fmla="*/ 547620 h 2814357"/>
              <a:gd name="connsiteX64" fmla="*/ 714286 w 5317939"/>
              <a:gd name="connsiteY64" fmla="*/ 905854 h 2814357"/>
              <a:gd name="connsiteX65" fmla="*/ 0 w 5317939"/>
              <a:gd name="connsiteY65" fmla="*/ 457200 h 2814357"/>
              <a:gd name="connsiteX66" fmla="*/ 714286 w 5317939"/>
              <a:gd name="connsiteY66" fmla="*/ 8546 h 2814357"/>
              <a:gd name="connsiteX67" fmla="*/ 2625142 w 5317939"/>
              <a:gd name="connsiteY67" fmla="*/ 0 h 2814357"/>
              <a:gd name="connsiteX68" fmla="*/ 3082342 w 5317939"/>
              <a:gd name="connsiteY68" fmla="*/ 457200 h 2814357"/>
              <a:gd name="connsiteX69" fmla="*/ 2625142 w 5317939"/>
              <a:gd name="connsiteY69" fmla="*/ 914400 h 2814357"/>
              <a:gd name="connsiteX70" fmla="*/ 2167942 w 5317939"/>
              <a:gd name="connsiteY70" fmla="*/ 457200 h 281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17939" h="2814357">
                <a:moveTo>
                  <a:pt x="3489599" y="2199058"/>
                </a:moveTo>
                <a:lnTo>
                  <a:pt x="3662618" y="2199058"/>
                </a:lnTo>
                <a:lnTo>
                  <a:pt x="3662618" y="2293062"/>
                </a:lnTo>
                <a:lnTo>
                  <a:pt x="3489599" y="2293062"/>
                </a:lnTo>
                <a:close/>
                <a:moveTo>
                  <a:pt x="2016969" y="1771770"/>
                </a:moveTo>
                <a:lnTo>
                  <a:pt x="3233314" y="1771770"/>
                </a:lnTo>
                <a:cubicBezTo>
                  <a:pt x="3329283" y="1771770"/>
                  <a:pt x="3407082" y="1849569"/>
                  <a:pt x="3407082" y="1945538"/>
                </a:cubicBezTo>
                <a:lnTo>
                  <a:pt x="3407082" y="2640589"/>
                </a:lnTo>
                <a:cubicBezTo>
                  <a:pt x="3407082" y="2736558"/>
                  <a:pt x="3329283" y="2814357"/>
                  <a:pt x="3233314" y="2814357"/>
                </a:cubicBezTo>
                <a:lnTo>
                  <a:pt x="2016969" y="2814357"/>
                </a:lnTo>
                <a:cubicBezTo>
                  <a:pt x="1921000" y="2814357"/>
                  <a:pt x="1843201" y="2736558"/>
                  <a:pt x="1843201" y="2640589"/>
                </a:cubicBezTo>
                <a:lnTo>
                  <a:pt x="1843201" y="1945538"/>
                </a:lnTo>
                <a:cubicBezTo>
                  <a:pt x="1843201" y="1849569"/>
                  <a:pt x="1921000" y="1771770"/>
                  <a:pt x="2016969" y="1771770"/>
                </a:cubicBezTo>
                <a:close/>
                <a:moveTo>
                  <a:pt x="3927826" y="1771769"/>
                </a:moveTo>
                <a:lnTo>
                  <a:pt x="5144171" y="1771769"/>
                </a:lnTo>
                <a:cubicBezTo>
                  <a:pt x="5240140" y="1771769"/>
                  <a:pt x="5317939" y="1849568"/>
                  <a:pt x="5317939" y="1945537"/>
                </a:cubicBezTo>
                <a:lnTo>
                  <a:pt x="5317939" y="2640588"/>
                </a:lnTo>
                <a:cubicBezTo>
                  <a:pt x="5317939" y="2736557"/>
                  <a:pt x="5240140" y="2814356"/>
                  <a:pt x="5144171" y="2814356"/>
                </a:cubicBezTo>
                <a:lnTo>
                  <a:pt x="3927826" y="2814356"/>
                </a:lnTo>
                <a:cubicBezTo>
                  <a:pt x="3831857" y="2814356"/>
                  <a:pt x="3754058" y="2736557"/>
                  <a:pt x="3754058" y="2640588"/>
                </a:cubicBezTo>
                <a:lnTo>
                  <a:pt x="3754058" y="2293062"/>
                </a:lnTo>
                <a:lnTo>
                  <a:pt x="3754058" y="2199058"/>
                </a:lnTo>
                <a:lnTo>
                  <a:pt x="3754058" y="1945537"/>
                </a:lnTo>
                <a:cubicBezTo>
                  <a:pt x="3754058" y="1849568"/>
                  <a:pt x="3831857" y="1771769"/>
                  <a:pt x="3927826" y="1771769"/>
                </a:cubicBezTo>
                <a:close/>
                <a:moveTo>
                  <a:pt x="4488996" y="997294"/>
                </a:moveTo>
                <a:lnTo>
                  <a:pt x="4583000" y="997294"/>
                </a:lnTo>
                <a:lnTo>
                  <a:pt x="4583000" y="1684916"/>
                </a:lnTo>
                <a:lnTo>
                  <a:pt x="4488996" y="1684916"/>
                </a:lnTo>
                <a:close/>
                <a:moveTo>
                  <a:pt x="2572158" y="952856"/>
                </a:moveTo>
                <a:lnTo>
                  <a:pt x="2625142" y="1005840"/>
                </a:lnTo>
                <a:lnTo>
                  <a:pt x="2666162" y="964820"/>
                </a:lnTo>
                <a:lnTo>
                  <a:pt x="2666162" y="1684916"/>
                </a:lnTo>
                <a:lnTo>
                  <a:pt x="2572158" y="1684916"/>
                </a:lnTo>
                <a:close/>
                <a:moveTo>
                  <a:pt x="3126780" y="410198"/>
                </a:moveTo>
                <a:lnTo>
                  <a:pt x="3738819" y="410198"/>
                </a:lnTo>
                <a:lnTo>
                  <a:pt x="3738819" y="504202"/>
                </a:lnTo>
                <a:lnTo>
                  <a:pt x="3126780" y="504202"/>
                </a:lnTo>
                <a:lnTo>
                  <a:pt x="3173782" y="457200"/>
                </a:lnTo>
                <a:close/>
                <a:moveTo>
                  <a:pt x="1520011" y="410198"/>
                </a:moveTo>
                <a:lnTo>
                  <a:pt x="2123504" y="410198"/>
                </a:lnTo>
                <a:lnTo>
                  <a:pt x="2076502" y="457200"/>
                </a:lnTo>
                <a:lnTo>
                  <a:pt x="2123504" y="504202"/>
                </a:lnTo>
                <a:lnTo>
                  <a:pt x="1520011" y="504202"/>
                </a:lnTo>
                <a:close/>
                <a:moveTo>
                  <a:pt x="4535999" y="8546"/>
                </a:moveTo>
                <a:cubicBezTo>
                  <a:pt x="4930488" y="8546"/>
                  <a:pt x="5250285" y="209415"/>
                  <a:pt x="5250285" y="457200"/>
                </a:cubicBezTo>
                <a:cubicBezTo>
                  <a:pt x="5250285" y="674012"/>
                  <a:pt x="5005441" y="854904"/>
                  <a:pt x="4679953" y="896739"/>
                </a:cubicBezTo>
                <a:lnTo>
                  <a:pt x="4583000" y="902878"/>
                </a:lnTo>
                <a:lnTo>
                  <a:pt x="4583000" y="905854"/>
                </a:lnTo>
                <a:lnTo>
                  <a:pt x="4535999" y="905854"/>
                </a:lnTo>
                <a:lnTo>
                  <a:pt x="4488996" y="905854"/>
                </a:lnTo>
                <a:lnTo>
                  <a:pt x="4488996" y="902878"/>
                </a:lnTo>
                <a:lnTo>
                  <a:pt x="4392046" y="896739"/>
                </a:lnTo>
                <a:cubicBezTo>
                  <a:pt x="4066558" y="854904"/>
                  <a:pt x="3821713" y="674012"/>
                  <a:pt x="3821713" y="457200"/>
                </a:cubicBezTo>
                <a:cubicBezTo>
                  <a:pt x="3821713" y="209415"/>
                  <a:pt x="4141510" y="8546"/>
                  <a:pt x="4535999" y="8546"/>
                </a:cubicBezTo>
                <a:close/>
                <a:moveTo>
                  <a:pt x="714286" y="8546"/>
                </a:moveTo>
                <a:cubicBezTo>
                  <a:pt x="1059464" y="8546"/>
                  <a:pt x="1347456" y="162336"/>
                  <a:pt x="1414060" y="366780"/>
                </a:cubicBezTo>
                <a:lnTo>
                  <a:pt x="1421029" y="410198"/>
                </a:lnTo>
                <a:lnTo>
                  <a:pt x="1428571" y="410198"/>
                </a:lnTo>
                <a:lnTo>
                  <a:pt x="1428571" y="457194"/>
                </a:lnTo>
                <a:lnTo>
                  <a:pt x="1428572" y="457200"/>
                </a:lnTo>
                <a:lnTo>
                  <a:pt x="1428571" y="457207"/>
                </a:lnTo>
                <a:lnTo>
                  <a:pt x="1428571" y="504202"/>
                </a:lnTo>
                <a:lnTo>
                  <a:pt x="1421029" y="504202"/>
                </a:lnTo>
                <a:lnTo>
                  <a:pt x="1414060" y="547620"/>
                </a:lnTo>
                <a:cubicBezTo>
                  <a:pt x="1347456" y="752064"/>
                  <a:pt x="1059464" y="905854"/>
                  <a:pt x="714286" y="905854"/>
                </a:cubicBezTo>
                <a:cubicBezTo>
                  <a:pt x="319797" y="905854"/>
                  <a:pt x="0" y="704985"/>
                  <a:pt x="0" y="457200"/>
                </a:cubicBezTo>
                <a:cubicBezTo>
                  <a:pt x="0" y="209415"/>
                  <a:pt x="319797" y="8546"/>
                  <a:pt x="714286" y="8546"/>
                </a:cubicBezTo>
                <a:close/>
                <a:moveTo>
                  <a:pt x="2625142" y="0"/>
                </a:moveTo>
                <a:lnTo>
                  <a:pt x="3082342" y="457200"/>
                </a:lnTo>
                <a:lnTo>
                  <a:pt x="2625142" y="914400"/>
                </a:lnTo>
                <a:lnTo>
                  <a:pt x="2167942" y="4572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 name="Rectangle 2">
            <a:extLst>
              <a:ext uri="{FF2B5EF4-FFF2-40B4-BE49-F238E27FC236}">
                <a16:creationId xmlns:a16="http://schemas.microsoft.com/office/drawing/2014/main" id="{2C618FD4-9709-4E91-9786-D61923ACA303}"/>
              </a:ext>
            </a:extLst>
          </p:cNvPr>
          <p:cNvSpPr/>
          <p:nvPr/>
        </p:nvSpPr>
        <p:spPr>
          <a:xfrm>
            <a:off x="1336633" y="1158513"/>
            <a:ext cx="3017520" cy="1005840"/>
          </a:xfrm>
          <a:prstGeom prst="rect">
            <a:avLst/>
          </a:prstGeom>
        </p:spPr>
        <p:txBody>
          <a:bodyPr wrap="square">
            <a:noAutofit/>
          </a:bodyPr>
          <a:lstStyle/>
          <a:p>
            <a:r>
              <a:rPr lang="en-US" sz="1900" dirty="0">
                <a:solidFill>
                  <a:schemeClr val="tx1">
                    <a:lumMod val="50000"/>
                    <a:lumOff val="50000"/>
                  </a:schemeClr>
                </a:solidFill>
              </a:rPr>
              <a:t>Software development is too </a:t>
            </a:r>
            <a:r>
              <a:rPr lang="en-US" sz="1900" dirty="0">
                <a:solidFill>
                  <a:schemeClr val="accent2"/>
                </a:solidFill>
              </a:rPr>
              <a:t>complex</a:t>
            </a:r>
            <a:r>
              <a:rPr lang="en-US" sz="1900" dirty="0">
                <a:solidFill>
                  <a:schemeClr val="tx1">
                    <a:lumMod val="50000"/>
                    <a:lumOff val="50000"/>
                  </a:schemeClr>
                </a:solidFill>
              </a:rPr>
              <a:t> to plan everything up-front.</a:t>
            </a:r>
          </a:p>
        </p:txBody>
      </p:sp>
      <p:sp>
        <p:nvSpPr>
          <p:cNvPr id="16" name="Rectangle 15">
            <a:extLst>
              <a:ext uri="{FF2B5EF4-FFF2-40B4-BE49-F238E27FC236}">
                <a16:creationId xmlns:a16="http://schemas.microsoft.com/office/drawing/2014/main" id="{1AB82492-95DE-4353-8DEE-6ED15B56D0DA}"/>
              </a:ext>
            </a:extLst>
          </p:cNvPr>
          <p:cNvSpPr/>
          <p:nvPr/>
        </p:nvSpPr>
        <p:spPr>
          <a:xfrm>
            <a:off x="4807262" y="1158513"/>
            <a:ext cx="3017520" cy="1005840"/>
          </a:xfrm>
          <a:prstGeom prst="rect">
            <a:avLst/>
          </a:prstGeom>
        </p:spPr>
        <p:txBody>
          <a:bodyPr wrap="square">
            <a:noAutofit/>
          </a:bodyPr>
          <a:lstStyle/>
          <a:p>
            <a:r>
              <a:rPr lang="en-US" sz="1900" dirty="0">
                <a:solidFill>
                  <a:schemeClr val="tx1">
                    <a:lumMod val="50000"/>
                    <a:lumOff val="50000"/>
                  </a:schemeClr>
                </a:solidFill>
              </a:rPr>
              <a:t>Defining </a:t>
            </a:r>
            <a:r>
              <a:rPr lang="en-US" sz="1900" dirty="0">
                <a:solidFill>
                  <a:schemeClr val="accent2"/>
                </a:solidFill>
              </a:rPr>
              <a:t>requirements</a:t>
            </a:r>
            <a:r>
              <a:rPr lang="en-US" sz="1900" dirty="0">
                <a:solidFill>
                  <a:schemeClr val="tx1">
                    <a:lumMod val="50000"/>
                    <a:lumOff val="50000"/>
                  </a:schemeClr>
                </a:solidFill>
              </a:rPr>
              <a:t> in enough detail is extremely difficult.</a:t>
            </a:r>
          </a:p>
        </p:txBody>
      </p:sp>
      <p:cxnSp>
        <p:nvCxnSpPr>
          <p:cNvPr id="20" name="Straight Connector 19">
            <a:extLst>
              <a:ext uri="{FF2B5EF4-FFF2-40B4-BE49-F238E27FC236}">
                <a16:creationId xmlns:a16="http://schemas.microsoft.com/office/drawing/2014/main" id="{56C55843-2B74-444B-836D-34D752CE48CD}"/>
              </a:ext>
            </a:extLst>
          </p:cNvPr>
          <p:cNvCxnSpPr/>
          <p:nvPr/>
        </p:nvCxnSpPr>
        <p:spPr>
          <a:xfrm>
            <a:off x="4506684" y="1352007"/>
            <a:ext cx="0" cy="3056128"/>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1150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32397FAE-FC89-4511-9C33-A774DED5E77D}"/>
              </a:ext>
            </a:extLst>
          </p:cNvPr>
          <p:cNvPicPr>
            <a:picLocks noChangeAspect="1"/>
          </p:cNvPicPr>
          <p:nvPr/>
        </p:nvPicPr>
        <p:blipFill>
          <a:blip r:embed="rId2" cstate="email">
            <a:clrChange>
              <a:clrFrom>
                <a:srgbClr val="000000">
                  <a:alpha val="0"/>
                </a:srgbClr>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623992" y="2620704"/>
            <a:ext cx="1796080" cy="2115628"/>
          </a:xfrm>
          <a:prstGeom prst="rect">
            <a:avLst/>
          </a:prstGeom>
        </p:spPr>
      </p:pic>
      <p:pic>
        <p:nvPicPr>
          <p:cNvPr id="14" name="Picture 13" descr="A picture containing text, map&#10;&#10;Description automatically generated">
            <a:extLst>
              <a:ext uri="{FF2B5EF4-FFF2-40B4-BE49-F238E27FC236}">
                <a16:creationId xmlns:a16="http://schemas.microsoft.com/office/drawing/2014/main" id="{8685739D-B44A-4538-8193-2C51774ADDBC}"/>
              </a:ext>
            </a:extLst>
          </p:cNvPr>
          <p:cNvPicPr>
            <a:picLocks noChangeAspect="1"/>
          </p:cNvPicPr>
          <p:nvPr/>
        </p:nvPicPr>
        <p:blipFill>
          <a:blip r:embed="rId3" cstate="email">
            <a:clrChange>
              <a:clrFrom>
                <a:srgbClr val="FFFFFF"/>
              </a:clrFrom>
              <a:clrTo>
                <a:srgbClr val="FFFFFF">
                  <a:alpha val="0"/>
                </a:srgbClr>
              </a:clrTo>
            </a:clrChange>
            <a:alphaModFix/>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77669" y="1100298"/>
            <a:ext cx="2244301" cy="1520406"/>
          </a:xfrm>
          <a:prstGeom prst="rect">
            <a:avLst/>
          </a:prstGeom>
        </p:spPr>
      </p:pic>
      <p:pic>
        <p:nvPicPr>
          <p:cNvPr id="17" name="Picture 16" descr="A close up of a logo&#10;&#10;Description automatically generated">
            <a:extLst>
              <a:ext uri="{FF2B5EF4-FFF2-40B4-BE49-F238E27FC236}">
                <a16:creationId xmlns:a16="http://schemas.microsoft.com/office/drawing/2014/main" id="{A26DDF6E-F78F-4FBB-B2F4-14323E392FA0}"/>
              </a:ext>
            </a:extLst>
          </p:cNvPr>
          <p:cNvPicPr>
            <a:picLocks noChangeAspect="1"/>
          </p:cNvPicPr>
          <p:nvPr/>
        </p:nvPicPr>
        <p:blipFill>
          <a:blip r:embed="rId4" cstate="email">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677573" y="1055663"/>
            <a:ext cx="1847427" cy="1304745"/>
          </a:xfrm>
          <a:prstGeom prst="rect">
            <a:avLst/>
          </a:prstGeom>
        </p:spPr>
      </p:pic>
      <p:pic>
        <p:nvPicPr>
          <p:cNvPr id="19" name="Picture 18" descr="A picture containing object&#10;&#10;Description automatically generated">
            <a:extLst>
              <a:ext uri="{FF2B5EF4-FFF2-40B4-BE49-F238E27FC236}">
                <a16:creationId xmlns:a16="http://schemas.microsoft.com/office/drawing/2014/main" id="{31A6100B-F382-4259-90E8-D6BCF40F8E96}"/>
              </a:ext>
            </a:extLst>
          </p:cNvPr>
          <p:cNvPicPr>
            <a:picLocks noChangeAspect="1"/>
          </p:cNvPicPr>
          <p:nvPr/>
        </p:nvPicPr>
        <p:blipFill>
          <a:blip r:embed="rId5" cstate="email">
            <a:clrChange>
              <a:clrFrom>
                <a:srgbClr val="FFFFFF"/>
              </a:clrFrom>
              <a:clrTo>
                <a:srgbClr val="FFFFFF">
                  <a:alpha val="0"/>
                </a:srgbClr>
              </a:clrTo>
            </a:clrChange>
            <a:alphaModFix/>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502228" y="1408963"/>
            <a:ext cx="3179258" cy="24567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62414BFC-025B-4A72-802F-FE3BB0B5CCB9}"/>
              </a:ext>
            </a:extLst>
          </p:cNvPr>
          <p:cNvPicPr>
            <a:picLocks noChangeAspect="1"/>
          </p:cNvPicPr>
          <p:nvPr/>
        </p:nvPicPr>
        <p:blipFill rotWithShape="1">
          <a:blip r:embed="rId6" cstate="email">
            <a:clrChange>
              <a:clrFrom>
                <a:srgbClr val="FEFEFE"/>
              </a:clrFrom>
              <a:clrTo>
                <a:srgbClr val="FEFEFE">
                  <a:alpha val="0"/>
                </a:srgbClr>
              </a:clrTo>
            </a:clrChange>
            <a:alphaModFix/>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4511002">
            <a:off x="682921" y="2457042"/>
            <a:ext cx="1574098" cy="2484407"/>
          </a:xfrm>
          <a:prstGeom prst="rect">
            <a:avLst/>
          </a:prstGeom>
        </p:spPr>
      </p:pic>
      <p:pic>
        <p:nvPicPr>
          <p:cNvPr id="21" name="Picture 20" descr="A picture containing text, map&#10;&#10;Description automatically generated">
            <a:extLst>
              <a:ext uri="{FF2B5EF4-FFF2-40B4-BE49-F238E27FC236}">
                <a16:creationId xmlns:a16="http://schemas.microsoft.com/office/drawing/2014/main" id="{3781A872-B37F-415E-99F4-65C57BE3927C}"/>
              </a:ext>
            </a:extLst>
          </p:cNvPr>
          <p:cNvPicPr>
            <a:picLocks noChangeAspect="1"/>
          </p:cNvPicPr>
          <p:nvPr/>
        </p:nvPicPr>
        <p:blipFill>
          <a:blip r:embed="rId7" cstate="email">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064820" y="3613336"/>
            <a:ext cx="1293749" cy="1023141"/>
          </a:xfrm>
          <a:prstGeom prst="rect">
            <a:avLst/>
          </a:prstGeom>
        </p:spPr>
      </p:pic>
      <p:pic>
        <p:nvPicPr>
          <p:cNvPr id="23" name="Picture 22" descr="A close up of a logo&#10;&#10;Description automatically generated">
            <a:extLst>
              <a:ext uri="{FF2B5EF4-FFF2-40B4-BE49-F238E27FC236}">
                <a16:creationId xmlns:a16="http://schemas.microsoft.com/office/drawing/2014/main" id="{168BA060-EB19-4A5A-A0AA-55650A7964BC}"/>
              </a:ext>
            </a:extLst>
          </p:cNvPr>
          <p:cNvPicPr>
            <a:picLocks noChangeAspect="1"/>
          </p:cNvPicPr>
          <p:nvPr/>
        </p:nvPicPr>
        <p:blipFill>
          <a:blip r:embed="rId8" cstate="email">
            <a:clrChange>
              <a:clrFrom>
                <a:srgbClr val="000000">
                  <a:alpha val="0"/>
                </a:srgbClr>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561356" y="3570850"/>
            <a:ext cx="1211705" cy="915772"/>
          </a:xfrm>
          <a:prstGeom prst="rect">
            <a:avLst/>
          </a:prstGeom>
        </p:spPr>
      </p:pic>
      <p:pic>
        <p:nvPicPr>
          <p:cNvPr id="25" name="Picture 24">
            <a:extLst>
              <a:ext uri="{FF2B5EF4-FFF2-40B4-BE49-F238E27FC236}">
                <a16:creationId xmlns:a16="http://schemas.microsoft.com/office/drawing/2014/main" id="{4C3AA3F0-85B8-48DC-9E60-A3B7FC64E1C1}"/>
              </a:ext>
            </a:extLst>
          </p:cNvPr>
          <p:cNvPicPr>
            <a:picLocks noChangeAspect="1"/>
          </p:cNvPicPr>
          <p:nvPr/>
        </p:nvPicPr>
        <p:blipFill rotWithShape="1">
          <a:blip r:embed="rId9" cstate="email">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l="74372"/>
          <a:stretch/>
        </p:blipFill>
        <p:spPr>
          <a:xfrm>
            <a:off x="7845917" y="239887"/>
            <a:ext cx="843118" cy="4396590"/>
          </a:xfrm>
          <a:prstGeom prst="rect">
            <a:avLst/>
          </a:prstGeom>
        </p:spPr>
      </p:pic>
      <p:pic>
        <p:nvPicPr>
          <p:cNvPr id="26" name="Picture 25">
            <a:extLst>
              <a:ext uri="{FF2B5EF4-FFF2-40B4-BE49-F238E27FC236}">
                <a16:creationId xmlns:a16="http://schemas.microsoft.com/office/drawing/2014/main" id="{508F762C-33B7-4022-BBF8-81A96D13236A}"/>
              </a:ext>
            </a:extLst>
          </p:cNvPr>
          <p:cNvPicPr>
            <a:picLocks noChangeAspect="1"/>
          </p:cNvPicPr>
          <p:nvPr/>
        </p:nvPicPr>
        <p:blipFill>
          <a:blip r:embed="rId10" cstate="email">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96926" y="2703285"/>
            <a:ext cx="947982" cy="250017"/>
          </a:xfrm>
          <a:prstGeom prst="rect">
            <a:avLst/>
          </a:prstGeom>
        </p:spPr>
      </p:pic>
      <p:sp>
        <p:nvSpPr>
          <p:cNvPr id="2" name="Title 1">
            <a:extLst>
              <a:ext uri="{FF2B5EF4-FFF2-40B4-BE49-F238E27FC236}">
                <a16:creationId xmlns:a16="http://schemas.microsoft.com/office/drawing/2014/main" id="{9FE9518F-9CE7-4140-9D13-7190354FB8CA}"/>
              </a:ext>
            </a:extLst>
          </p:cNvPr>
          <p:cNvSpPr>
            <a:spLocks noGrp="1"/>
          </p:cNvSpPr>
          <p:nvPr>
            <p:ph type="title"/>
          </p:nvPr>
        </p:nvSpPr>
        <p:spPr/>
        <p:txBody>
          <a:bodyPr/>
          <a:lstStyle/>
          <a:p>
            <a:r>
              <a:rPr lang="en-US" dirty="0"/>
              <a:t>Agile ain’t rocket science—except it is…</a:t>
            </a:r>
          </a:p>
        </p:txBody>
      </p:sp>
      <p:pic>
        <p:nvPicPr>
          <p:cNvPr id="27" name="Picture 26">
            <a:extLst>
              <a:ext uri="{FF2B5EF4-FFF2-40B4-BE49-F238E27FC236}">
                <a16:creationId xmlns:a16="http://schemas.microsoft.com/office/drawing/2014/main" id="{491A643D-F39C-43B2-BD44-4BC99269C3C0}"/>
              </a:ext>
            </a:extLst>
          </p:cNvPr>
          <p:cNvPicPr>
            <a:picLocks noChangeAspect="1"/>
          </p:cNvPicPr>
          <p:nvPr/>
        </p:nvPicPr>
        <p:blipFill rotWithShape="1">
          <a:blip r:embed="rId11"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099059" y="1225334"/>
            <a:ext cx="1049866" cy="607407"/>
          </a:xfrm>
          <a:prstGeom prst="rect">
            <a:avLst/>
          </a:prstGeom>
        </p:spPr>
      </p:pic>
      <p:pic>
        <p:nvPicPr>
          <p:cNvPr id="28" name="Picture 27">
            <a:extLst>
              <a:ext uri="{FF2B5EF4-FFF2-40B4-BE49-F238E27FC236}">
                <a16:creationId xmlns:a16="http://schemas.microsoft.com/office/drawing/2014/main" id="{B2F74107-D144-4EA0-BFF8-0EB6A995E3E6}"/>
              </a:ext>
            </a:extLst>
          </p:cNvPr>
          <p:cNvPicPr>
            <a:picLocks noChangeAspect="1"/>
          </p:cNvPicPr>
          <p:nvPr/>
        </p:nvPicPr>
        <p:blipFill rotWithShape="1">
          <a:blip r:embed="rId12"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338262" y="3888822"/>
            <a:ext cx="476250" cy="398030"/>
          </a:xfrm>
          <a:prstGeom prst="rect">
            <a:avLst/>
          </a:prstGeom>
        </p:spPr>
      </p:pic>
      <p:pic>
        <p:nvPicPr>
          <p:cNvPr id="29" name="Picture 28">
            <a:extLst>
              <a:ext uri="{FF2B5EF4-FFF2-40B4-BE49-F238E27FC236}">
                <a16:creationId xmlns:a16="http://schemas.microsoft.com/office/drawing/2014/main" id="{D5EF610A-AC75-45B0-A270-16C14401D37F}"/>
              </a:ext>
            </a:extLst>
          </p:cNvPr>
          <p:cNvPicPr>
            <a:picLocks noChangeAspect="1"/>
          </p:cNvPicPr>
          <p:nvPr/>
        </p:nvPicPr>
        <p:blipFill>
          <a:blip r:embed="rId13"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79750" y="4442224"/>
            <a:ext cx="661302" cy="189981"/>
          </a:xfrm>
          <a:prstGeom prst="rect">
            <a:avLst/>
          </a:prstGeom>
        </p:spPr>
      </p:pic>
      <p:pic>
        <p:nvPicPr>
          <p:cNvPr id="31" name="Picture 30">
            <a:extLst>
              <a:ext uri="{FF2B5EF4-FFF2-40B4-BE49-F238E27FC236}">
                <a16:creationId xmlns:a16="http://schemas.microsoft.com/office/drawing/2014/main" id="{59D646F4-410A-49C2-80E0-CCB41D45F17D}"/>
              </a:ext>
            </a:extLst>
          </p:cNvPr>
          <p:cNvPicPr>
            <a:picLocks noChangeAspect="1"/>
          </p:cNvPicPr>
          <p:nvPr/>
        </p:nvPicPr>
        <p:blipFill rotWithShape="1">
          <a:blip r:embed="rId14"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589878" y="3549727"/>
            <a:ext cx="507525" cy="461520"/>
          </a:xfrm>
          <a:prstGeom prst="rect">
            <a:avLst/>
          </a:prstGeom>
        </p:spPr>
      </p:pic>
      <p:pic>
        <p:nvPicPr>
          <p:cNvPr id="32" name="Picture 31">
            <a:extLst>
              <a:ext uri="{FF2B5EF4-FFF2-40B4-BE49-F238E27FC236}">
                <a16:creationId xmlns:a16="http://schemas.microsoft.com/office/drawing/2014/main" id="{BCC8FBAA-873E-43AD-8469-02870F7CD7F3}"/>
              </a:ext>
            </a:extLst>
          </p:cNvPr>
          <p:cNvPicPr>
            <a:picLocks noChangeAspect="1"/>
          </p:cNvPicPr>
          <p:nvPr/>
        </p:nvPicPr>
        <p:blipFill>
          <a:blip r:embed="rId15"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29964" y="1132253"/>
            <a:ext cx="1172710" cy="610992"/>
          </a:xfrm>
          <a:prstGeom prst="rect">
            <a:avLst/>
          </a:prstGeom>
        </p:spPr>
      </p:pic>
      <p:pic>
        <p:nvPicPr>
          <p:cNvPr id="33" name="Picture 32">
            <a:extLst>
              <a:ext uri="{FF2B5EF4-FFF2-40B4-BE49-F238E27FC236}">
                <a16:creationId xmlns:a16="http://schemas.microsoft.com/office/drawing/2014/main" id="{76F6359C-E6DD-4EF6-B30B-CB6BA33FCC51}"/>
              </a:ext>
            </a:extLst>
          </p:cNvPr>
          <p:cNvPicPr>
            <a:picLocks noChangeAspect="1"/>
          </p:cNvPicPr>
          <p:nvPr/>
        </p:nvPicPr>
        <p:blipFill rotWithShape="1">
          <a:blip r:embed="rId16"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241218" y="2331679"/>
            <a:ext cx="641350" cy="461520"/>
          </a:xfrm>
          <a:prstGeom prst="rect">
            <a:avLst/>
          </a:prstGeom>
        </p:spPr>
      </p:pic>
      <p:pic>
        <p:nvPicPr>
          <p:cNvPr id="34" name="Picture 33">
            <a:extLst>
              <a:ext uri="{FF2B5EF4-FFF2-40B4-BE49-F238E27FC236}">
                <a16:creationId xmlns:a16="http://schemas.microsoft.com/office/drawing/2014/main" id="{86E6BE97-2164-41F7-8151-22E62172ED9C}"/>
              </a:ext>
            </a:extLst>
          </p:cNvPr>
          <p:cNvPicPr>
            <a:picLocks noChangeAspect="1"/>
          </p:cNvPicPr>
          <p:nvPr/>
        </p:nvPicPr>
        <p:blipFill rotWithShape="1">
          <a:blip r:embed="rId17"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770352" y="4192044"/>
            <a:ext cx="552881" cy="366197"/>
          </a:xfrm>
          <a:prstGeom prst="rect">
            <a:avLst/>
          </a:prstGeom>
        </p:spPr>
      </p:pic>
    </p:spTree>
    <p:extLst>
      <p:ext uri="{BB962C8B-B14F-4D97-AF65-F5344CB8AC3E}">
        <p14:creationId xmlns:p14="http://schemas.microsoft.com/office/powerpoint/2010/main" val="1236859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20A0C"/>
        </a:solidFill>
        <a:effectLst/>
      </p:bgPr>
    </p:bg>
    <p:spTree>
      <p:nvGrpSpPr>
        <p:cNvPr id="1" name=""/>
        <p:cNvGrpSpPr/>
        <p:nvPr/>
      </p:nvGrpSpPr>
      <p:grpSpPr>
        <a:xfrm>
          <a:off x="0" y="0"/>
          <a:ext cx="0" cy="0"/>
          <a:chOff x="0" y="0"/>
          <a:chExt cx="0" cy="0"/>
        </a:xfrm>
      </p:grpSpPr>
      <p:pic>
        <p:nvPicPr>
          <p:cNvPr id="5" name="Picture 4" descr="A person riding skis down a snow covered slope&#10;&#10;Description automatically generated">
            <a:extLst>
              <a:ext uri="{FF2B5EF4-FFF2-40B4-BE49-F238E27FC236}">
                <a16:creationId xmlns:a16="http://schemas.microsoft.com/office/drawing/2014/main" id="{C6753F15-EAFA-41A5-8AA7-57136DE9A0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22691"/>
            <a:ext cx="9144000" cy="3554007"/>
          </a:xfrm>
          <a:prstGeom prst="rect">
            <a:avLst/>
          </a:prstGeom>
        </p:spPr>
      </p:pic>
      <p:sp>
        <p:nvSpPr>
          <p:cNvPr id="2" name="Title 1">
            <a:extLst>
              <a:ext uri="{FF2B5EF4-FFF2-40B4-BE49-F238E27FC236}">
                <a16:creationId xmlns:a16="http://schemas.microsoft.com/office/drawing/2014/main" id="{A8D3F4F3-32DE-4D4C-A5D4-BAFC3716C8FA}"/>
              </a:ext>
            </a:extLst>
          </p:cNvPr>
          <p:cNvSpPr>
            <a:spLocks noGrp="1"/>
          </p:cNvSpPr>
          <p:nvPr>
            <p:ph type="title"/>
          </p:nvPr>
        </p:nvSpPr>
        <p:spPr>
          <a:xfrm>
            <a:off x="1260908" y="274638"/>
            <a:ext cx="7883091" cy="573859"/>
          </a:xfrm>
        </p:spPr>
        <p:txBody>
          <a:bodyPr/>
          <a:lstStyle/>
          <a:p>
            <a:r>
              <a:rPr lang="en-US" dirty="0">
                <a:solidFill>
                  <a:schemeClr val="bg1"/>
                </a:solidFill>
              </a:rPr>
              <a:t>Flights leading up to the moon</a:t>
            </a:r>
          </a:p>
        </p:txBody>
      </p:sp>
      <p:pic>
        <p:nvPicPr>
          <p:cNvPr id="12" name="Picture 11">
            <a:extLst>
              <a:ext uri="{FF2B5EF4-FFF2-40B4-BE49-F238E27FC236}">
                <a16:creationId xmlns:a16="http://schemas.microsoft.com/office/drawing/2014/main" id="{0ACA6B9F-A626-4EE8-9FA0-52CCE8D93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139" y="132754"/>
            <a:ext cx="1303850" cy="1089937"/>
          </a:xfrm>
          <a:prstGeom prst="rect">
            <a:avLst/>
          </a:prstGeom>
        </p:spPr>
      </p:pic>
      <p:grpSp>
        <p:nvGrpSpPr>
          <p:cNvPr id="37" name="Group 36">
            <a:extLst>
              <a:ext uri="{FF2B5EF4-FFF2-40B4-BE49-F238E27FC236}">
                <a16:creationId xmlns:a16="http://schemas.microsoft.com/office/drawing/2014/main" id="{A2ED372D-0CCB-4A18-9B82-85A7BFC8786A}"/>
              </a:ext>
            </a:extLst>
          </p:cNvPr>
          <p:cNvGrpSpPr/>
          <p:nvPr/>
        </p:nvGrpSpPr>
        <p:grpSpPr>
          <a:xfrm>
            <a:off x="1864989" y="1340641"/>
            <a:ext cx="5856027" cy="1857103"/>
            <a:chOff x="1864989" y="1340641"/>
            <a:chExt cx="5856027" cy="1857103"/>
          </a:xfrm>
        </p:grpSpPr>
        <p:sp>
          <p:nvSpPr>
            <p:cNvPr id="22" name="TextBox 21">
              <a:extLst>
                <a:ext uri="{FF2B5EF4-FFF2-40B4-BE49-F238E27FC236}">
                  <a16:creationId xmlns:a16="http://schemas.microsoft.com/office/drawing/2014/main" id="{CB4FB9D4-86E8-4140-97CC-19DD710B1223}"/>
                </a:ext>
              </a:extLst>
            </p:cNvPr>
            <p:cNvSpPr txBox="1"/>
            <p:nvPr/>
          </p:nvSpPr>
          <p:spPr>
            <a:xfrm>
              <a:off x="2822758" y="2612969"/>
              <a:ext cx="821267" cy="584775"/>
            </a:xfrm>
            <a:prstGeom prst="rect">
              <a:avLst/>
            </a:prstGeom>
            <a:noFill/>
          </p:spPr>
          <p:txBody>
            <a:bodyPr wrap="square" rtlCol="0">
              <a:spAutoFit/>
            </a:bodyPr>
            <a:lstStyle/>
            <a:p>
              <a:pPr algn="ctr"/>
              <a:r>
                <a:rPr lang="en-US" sz="3200" dirty="0">
                  <a:solidFill>
                    <a:schemeClr val="bg1"/>
                  </a:solidFill>
                </a:rPr>
                <a:t>+</a:t>
              </a:r>
            </a:p>
          </p:txBody>
        </p:sp>
        <p:sp>
          <p:nvSpPr>
            <p:cNvPr id="25" name="TextBox 24">
              <a:extLst>
                <a:ext uri="{FF2B5EF4-FFF2-40B4-BE49-F238E27FC236}">
                  <a16:creationId xmlns:a16="http://schemas.microsoft.com/office/drawing/2014/main" id="{9E924067-D1CB-4BBE-A747-8533E1990214}"/>
                </a:ext>
              </a:extLst>
            </p:cNvPr>
            <p:cNvSpPr txBox="1"/>
            <p:nvPr/>
          </p:nvSpPr>
          <p:spPr>
            <a:xfrm>
              <a:off x="5932135" y="2612969"/>
              <a:ext cx="821267" cy="584775"/>
            </a:xfrm>
            <a:prstGeom prst="rect">
              <a:avLst/>
            </a:prstGeom>
            <a:noFill/>
          </p:spPr>
          <p:txBody>
            <a:bodyPr wrap="square" rtlCol="0">
              <a:spAutoFit/>
            </a:bodyPr>
            <a:lstStyle/>
            <a:p>
              <a:pPr algn="ctr"/>
              <a:r>
                <a:rPr lang="en-US" sz="3200" dirty="0">
                  <a:solidFill>
                    <a:schemeClr val="bg1"/>
                  </a:solidFill>
                </a:rPr>
                <a:t>=</a:t>
              </a:r>
            </a:p>
          </p:txBody>
        </p:sp>
        <p:grpSp>
          <p:nvGrpSpPr>
            <p:cNvPr id="36" name="Group 35">
              <a:extLst>
                <a:ext uri="{FF2B5EF4-FFF2-40B4-BE49-F238E27FC236}">
                  <a16:creationId xmlns:a16="http://schemas.microsoft.com/office/drawing/2014/main" id="{40FEA8D1-7D4D-4A73-9D16-EE9034A1D4EF}"/>
                </a:ext>
              </a:extLst>
            </p:cNvPr>
            <p:cNvGrpSpPr/>
            <p:nvPr/>
          </p:nvGrpSpPr>
          <p:grpSpPr>
            <a:xfrm>
              <a:off x="1864989" y="1359242"/>
              <a:ext cx="5846181" cy="1838502"/>
              <a:chOff x="1864989" y="1359242"/>
              <a:chExt cx="5846181" cy="1838502"/>
            </a:xfrm>
          </p:grpSpPr>
          <p:sp>
            <p:nvSpPr>
              <p:cNvPr id="23" name="TextBox 22">
                <a:extLst>
                  <a:ext uri="{FF2B5EF4-FFF2-40B4-BE49-F238E27FC236}">
                    <a16:creationId xmlns:a16="http://schemas.microsoft.com/office/drawing/2014/main" id="{9C17CD52-C043-4747-80C1-024D01CEA1F4}"/>
                  </a:ext>
                </a:extLst>
              </p:cNvPr>
              <p:cNvSpPr txBox="1"/>
              <p:nvPr/>
            </p:nvSpPr>
            <p:spPr>
              <a:xfrm>
                <a:off x="4377446" y="2612969"/>
                <a:ext cx="821267" cy="584775"/>
              </a:xfrm>
              <a:prstGeom prst="rect">
                <a:avLst/>
              </a:prstGeom>
              <a:noFill/>
            </p:spPr>
            <p:txBody>
              <a:bodyPr wrap="square" rtlCol="0">
                <a:spAutoFit/>
              </a:bodyPr>
              <a:lstStyle/>
              <a:p>
                <a:pPr algn="ctr"/>
                <a:r>
                  <a:rPr lang="en-US" sz="3200" dirty="0">
                    <a:solidFill>
                      <a:schemeClr val="bg1"/>
                    </a:solidFill>
                  </a:rPr>
                  <a:t>+</a:t>
                </a:r>
              </a:p>
            </p:txBody>
          </p:sp>
          <p:grpSp>
            <p:nvGrpSpPr>
              <p:cNvPr id="35" name="Group 34">
                <a:extLst>
                  <a:ext uri="{FF2B5EF4-FFF2-40B4-BE49-F238E27FC236}">
                    <a16:creationId xmlns:a16="http://schemas.microsoft.com/office/drawing/2014/main" id="{7BC9E0C8-0A3A-4B7D-91DD-C812219D8D2A}"/>
                  </a:ext>
                </a:extLst>
              </p:cNvPr>
              <p:cNvGrpSpPr/>
              <p:nvPr/>
            </p:nvGrpSpPr>
            <p:grpSpPr>
              <a:xfrm>
                <a:off x="1864989" y="1359242"/>
                <a:ext cx="5846181" cy="1838502"/>
                <a:chOff x="1864989" y="1359242"/>
                <a:chExt cx="5846181" cy="1838502"/>
              </a:xfrm>
            </p:grpSpPr>
            <p:grpSp>
              <p:nvGrpSpPr>
                <p:cNvPr id="33" name="Group 32">
                  <a:extLst>
                    <a:ext uri="{FF2B5EF4-FFF2-40B4-BE49-F238E27FC236}">
                      <a16:creationId xmlns:a16="http://schemas.microsoft.com/office/drawing/2014/main" id="{F8ABDE58-4F2E-4EF7-B0C7-96047D2946F7}"/>
                    </a:ext>
                  </a:extLst>
                </p:cNvPr>
                <p:cNvGrpSpPr/>
                <p:nvPr/>
              </p:nvGrpSpPr>
              <p:grpSpPr>
                <a:xfrm>
                  <a:off x="1864989" y="1359242"/>
                  <a:ext cx="2736804" cy="1838502"/>
                  <a:chOff x="1864989" y="1359242"/>
                  <a:chExt cx="2736804" cy="1838502"/>
                </a:xfrm>
              </p:grpSpPr>
              <p:grpSp>
                <p:nvGrpSpPr>
                  <p:cNvPr id="29" name="Group 28">
                    <a:extLst>
                      <a:ext uri="{FF2B5EF4-FFF2-40B4-BE49-F238E27FC236}">
                        <a16:creationId xmlns:a16="http://schemas.microsoft.com/office/drawing/2014/main" id="{A3F80ADC-F901-4BE4-B1BA-12312FE620B4}"/>
                      </a:ext>
                    </a:extLst>
                  </p:cNvPr>
                  <p:cNvGrpSpPr/>
                  <p:nvPr/>
                </p:nvGrpSpPr>
                <p:grpSpPr>
                  <a:xfrm>
                    <a:off x="1864989" y="1359242"/>
                    <a:ext cx="1182115" cy="1838502"/>
                    <a:chOff x="1864989" y="1359242"/>
                    <a:chExt cx="1182115" cy="1838502"/>
                  </a:xfrm>
                </p:grpSpPr>
                <p:sp>
                  <p:nvSpPr>
                    <p:cNvPr id="7" name="Oval 6">
                      <a:extLst>
                        <a:ext uri="{FF2B5EF4-FFF2-40B4-BE49-F238E27FC236}">
                          <a16:creationId xmlns:a16="http://schemas.microsoft.com/office/drawing/2014/main" id="{082D5096-B1F5-43B3-94E5-C5DD80F85E33}"/>
                        </a:ext>
                      </a:extLst>
                    </p:cNvPr>
                    <p:cNvSpPr>
                      <a:spLocks noChangeAspect="1"/>
                    </p:cNvSpPr>
                    <p:nvPr/>
                  </p:nvSpPr>
                  <p:spPr>
                    <a:xfrm>
                      <a:off x="1864989" y="1359242"/>
                      <a:ext cx="1182115" cy="1182115"/>
                    </a:xfrm>
                    <a:prstGeom prst="ellipse">
                      <a:avLst/>
                    </a:prstGeom>
                    <a:solidFill>
                      <a:schemeClr val="bg1"/>
                    </a:solidFill>
                    <a:ln>
                      <a:noFill/>
                    </a:ln>
                    <a:effectLst>
                      <a:glow rad="228600">
                        <a:schemeClr val="bg1">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DEC62747-4B84-4F93-9FC3-15E393A19A64}"/>
                        </a:ext>
                      </a:extLst>
                    </p:cNvPr>
                    <p:cNvSpPr txBox="1"/>
                    <p:nvPr/>
                  </p:nvSpPr>
                  <p:spPr>
                    <a:xfrm>
                      <a:off x="2045413" y="2612969"/>
                      <a:ext cx="821267" cy="584775"/>
                    </a:xfrm>
                    <a:prstGeom prst="rect">
                      <a:avLst/>
                    </a:prstGeom>
                    <a:noFill/>
                  </p:spPr>
                  <p:txBody>
                    <a:bodyPr wrap="square" rtlCol="0">
                      <a:spAutoFit/>
                    </a:bodyPr>
                    <a:lstStyle/>
                    <a:p>
                      <a:pPr algn="ctr"/>
                      <a:r>
                        <a:rPr lang="en-US" sz="3200" dirty="0">
                          <a:solidFill>
                            <a:schemeClr val="bg1"/>
                          </a:solidFill>
                        </a:rPr>
                        <a:t>26</a:t>
                      </a:r>
                    </a:p>
                  </p:txBody>
                </p:sp>
              </p:grpSp>
              <p:grpSp>
                <p:nvGrpSpPr>
                  <p:cNvPr id="30" name="Group 29">
                    <a:extLst>
                      <a:ext uri="{FF2B5EF4-FFF2-40B4-BE49-F238E27FC236}">
                        <a16:creationId xmlns:a16="http://schemas.microsoft.com/office/drawing/2014/main" id="{DF8E0D1C-BCD3-4020-89D3-180B72D9A61B}"/>
                      </a:ext>
                    </a:extLst>
                  </p:cNvPr>
                  <p:cNvGrpSpPr/>
                  <p:nvPr/>
                </p:nvGrpSpPr>
                <p:grpSpPr>
                  <a:xfrm>
                    <a:off x="3419678" y="1359242"/>
                    <a:ext cx="1182115" cy="1838502"/>
                    <a:chOff x="3419678" y="1359242"/>
                    <a:chExt cx="1182115" cy="1838502"/>
                  </a:xfrm>
                </p:grpSpPr>
                <p:sp>
                  <p:nvSpPr>
                    <p:cNvPr id="13" name="Oval 12">
                      <a:extLst>
                        <a:ext uri="{FF2B5EF4-FFF2-40B4-BE49-F238E27FC236}">
                          <a16:creationId xmlns:a16="http://schemas.microsoft.com/office/drawing/2014/main" id="{43EE27E6-5C32-469E-9C78-E3D0DB9A5896}"/>
                        </a:ext>
                      </a:extLst>
                    </p:cNvPr>
                    <p:cNvSpPr>
                      <a:spLocks noChangeAspect="1"/>
                    </p:cNvSpPr>
                    <p:nvPr/>
                  </p:nvSpPr>
                  <p:spPr>
                    <a:xfrm>
                      <a:off x="3419678" y="1359242"/>
                      <a:ext cx="1182115" cy="1182115"/>
                    </a:xfrm>
                    <a:prstGeom prst="ellipse">
                      <a:avLst/>
                    </a:prstGeom>
                    <a:solidFill>
                      <a:schemeClr val="bg1"/>
                    </a:solidFill>
                    <a:ln>
                      <a:noFill/>
                    </a:ln>
                    <a:effectLst>
                      <a:glow rad="228600">
                        <a:schemeClr val="bg1">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3A4F439-93D2-4F2E-9C3B-AA71C1A48F2E}"/>
                        </a:ext>
                      </a:extLst>
                    </p:cNvPr>
                    <p:cNvSpPr txBox="1"/>
                    <p:nvPr/>
                  </p:nvSpPr>
                  <p:spPr>
                    <a:xfrm>
                      <a:off x="3600102" y="2612969"/>
                      <a:ext cx="821267" cy="584775"/>
                    </a:xfrm>
                    <a:prstGeom prst="rect">
                      <a:avLst/>
                    </a:prstGeom>
                    <a:noFill/>
                  </p:spPr>
                  <p:txBody>
                    <a:bodyPr wrap="square" rtlCol="0">
                      <a:spAutoFit/>
                    </a:bodyPr>
                    <a:lstStyle/>
                    <a:p>
                      <a:pPr algn="ctr"/>
                      <a:r>
                        <a:rPr lang="en-US" sz="3200" dirty="0">
                          <a:solidFill>
                            <a:schemeClr val="bg1"/>
                          </a:solidFill>
                        </a:rPr>
                        <a:t>12</a:t>
                      </a:r>
                    </a:p>
                  </p:txBody>
                </p:sp>
              </p:grpSp>
            </p:grpSp>
            <p:grpSp>
              <p:nvGrpSpPr>
                <p:cNvPr id="34" name="Group 33">
                  <a:extLst>
                    <a:ext uri="{FF2B5EF4-FFF2-40B4-BE49-F238E27FC236}">
                      <a16:creationId xmlns:a16="http://schemas.microsoft.com/office/drawing/2014/main" id="{5EDD2A19-A92E-4C1F-BE1D-3E3A4A404AC9}"/>
                    </a:ext>
                  </a:extLst>
                </p:cNvPr>
                <p:cNvGrpSpPr/>
                <p:nvPr/>
              </p:nvGrpSpPr>
              <p:grpSpPr>
                <a:xfrm>
                  <a:off x="4974367" y="1359242"/>
                  <a:ext cx="2736803" cy="1838502"/>
                  <a:chOff x="4974367" y="1359242"/>
                  <a:chExt cx="2736803" cy="1838502"/>
                </a:xfrm>
              </p:grpSpPr>
              <p:grpSp>
                <p:nvGrpSpPr>
                  <p:cNvPr id="31" name="Group 30">
                    <a:extLst>
                      <a:ext uri="{FF2B5EF4-FFF2-40B4-BE49-F238E27FC236}">
                        <a16:creationId xmlns:a16="http://schemas.microsoft.com/office/drawing/2014/main" id="{106BB346-BD2F-483A-9F04-D59640B640BF}"/>
                      </a:ext>
                    </a:extLst>
                  </p:cNvPr>
                  <p:cNvGrpSpPr/>
                  <p:nvPr/>
                </p:nvGrpSpPr>
                <p:grpSpPr>
                  <a:xfrm>
                    <a:off x="4974367" y="1359242"/>
                    <a:ext cx="1182115" cy="1838502"/>
                    <a:chOff x="4974367" y="1359242"/>
                    <a:chExt cx="1182115" cy="1838502"/>
                  </a:xfrm>
                </p:grpSpPr>
                <p:sp>
                  <p:nvSpPr>
                    <p:cNvPr id="14" name="Oval 13">
                      <a:extLst>
                        <a:ext uri="{FF2B5EF4-FFF2-40B4-BE49-F238E27FC236}">
                          <a16:creationId xmlns:a16="http://schemas.microsoft.com/office/drawing/2014/main" id="{6CA020DF-3C43-4ACB-A94D-FE0225751B0C}"/>
                        </a:ext>
                      </a:extLst>
                    </p:cNvPr>
                    <p:cNvSpPr>
                      <a:spLocks noChangeAspect="1"/>
                    </p:cNvSpPr>
                    <p:nvPr/>
                  </p:nvSpPr>
                  <p:spPr>
                    <a:xfrm>
                      <a:off x="4974367" y="1359242"/>
                      <a:ext cx="1182115" cy="1182115"/>
                    </a:xfrm>
                    <a:prstGeom prst="ellipse">
                      <a:avLst/>
                    </a:prstGeom>
                    <a:solidFill>
                      <a:schemeClr val="bg1"/>
                    </a:solidFill>
                    <a:ln>
                      <a:noFill/>
                    </a:ln>
                    <a:effectLst>
                      <a:glow rad="228600">
                        <a:schemeClr val="bg1">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2CD8461-16E5-43AC-9EDA-17220EBEDBC3}"/>
                        </a:ext>
                      </a:extLst>
                    </p:cNvPr>
                    <p:cNvSpPr txBox="1"/>
                    <p:nvPr/>
                  </p:nvSpPr>
                  <p:spPr>
                    <a:xfrm>
                      <a:off x="5154791" y="2612969"/>
                      <a:ext cx="821267" cy="584775"/>
                    </a:xfrm>
                    <a:prstGeom prst="rect">
                      <a:avLst/>
                    </a:prstGeom>
                    <a:noFill/>
                  </p:spPr>
                  <p:txBody>
                    <a:bodyPr wrap="square" rtlCol="0">
                      <a:spAutoFit/>
                    </a:bodyPr>
                    <a:lstStyle/>
                    <a:p>
                      <a:pPr algn="ctr"/>
                      <a:r>
                        <a:rPr lang="en-US" sz="3200" dirty="0">
                          <a:solidFill>
                            <a:schemeClr val="bg1"/>
                          </a:solidFill>
                        </a:rPr>
                        <a:t>39</a:t>
                      </a:r>
                    </a:p>
                  </p:txBody>
                </p:sp>
              </p:grpSp>
              <p:grpSp>
                <p:nvGrpSpPr>
                  <p:cNvPr id="32" name="Group 31">
                    <a:extLst>
                      <a:ext uri="{FF2B5EF4-FFF2-40B4-BE49-F238E27FC236}">
                        <a16:creationId xmlns:a16="http://schemas.microsoft.com/office/drawing/2014/main" id="{0E6E15A7-7401-4AB0-8850-8092ECA1A5B1}"/>
                      </a:ext>
                    </a:extLst>
                  </p:cNvPr>
                  <p:cNvGrpSpPr/>
                  <p:nvPr/>
                </p:nvGrpSpPr>
                <p:grpSpPr>
                  <a:xfrm>
                    <a:off x="6529055" y="1359242"/>
                    <a:ext cx="1182115" cy="1838502"/>
                    <a:chOff x="6529055" y="1359242"/>
                    <a:chExt cx="1182115" cy="1838502"/>
                  </a:xfrm>
                </p:grpSpPr>
                <p:sp>
                  <p:nvSpPr>
                    <p:cNvPr id="26" name="TextBox 25">
                      <a:extLst>
                        <a:ext uri="{FF2B5EF4-FFF2-40B4-BE49-F238E27FC236}">
                          <a16:creationId xmlns:a16="http://schemas.microsoft.com/office/drawing/2014/main" id="{D7E30125-79AB-4570-B12E-678BF185A27E}"/>
                        </a:ext>
                      </a:extLst>
                    </p:cNvPr>
                    <p:cNvSpPr txBox="1"/>
                    <p:nvPr/>
                  </p:nvSpPr>
                  <p:spPr>
                    <a:xfrm>
                      <a:off x="6709479" y="2612969"/>
                      <a:ext cx="821267" cy="584775"/>
                    </a:xfrm>
                    <a:prstGeom prst="rect">
                      <a:avLst/>
                    </a:prstGeom>
                    <a:noFill/>
                  </p:spPr>
                  <p:txBody>
                    <a:bodyPr wrap="square" rtlCol="0">
                      <a:spAutoFit/>
                    </a:bodyPr>
                    <a:lstStyle/>
                    <a:p>
                      <a:pPr algn="ctr"/>
                      <a:r>
                        <a:rPr lang="en-US" sz="3200" dirty="0">
                          <a:solidFill>
                            <a:schemeClr val="bg1"/>
                          </a:solidFill>
                        </a:rPr>
                        <a:t>77</a:t>
                      </a:r>
                    </a:p>
                  </p:txBody>
                </p:sp>
                <p:sp>
                  <p:nvSpPr>
                    <p:cNvPr id="28" name="Oval 27">
                      <a:extLst>
                        <a:ext uri="{FF2B5EF4-FFF2-40B4-BE49-F238E27FC236}">
                          <a16:creationId xmlns:a16="http://schemas.microsoft.com/office/drawing/2014/main" id="{D2F6E78A-C3DA-4A5D-AE28-044E97CA6E5A}"/>
                        </a:ext>
                      </a:extLst>
                    </p:cNvPr>
                    <p:cNvSpPr>
                      <a:spLocks noChangeAspect="1"/>
                    </p:cNvSpPr>
                    <p:nvPr/>
                  </p:nvSpPr>
                  <p:spPr>
                    <a:xfrm>
                      <a:off x="6529055" y="1359242"/>
                      <a:ext cx="1182115" cy="1182115"/>
                    </a:xfrm>
                    <a:prstGeom prst="ellipse">
                      <a:avLst/>
                    </a:prstGeom>
                    <a:solidFill>
                      <a:schemeClr val="bg1"/>
                    </a:solidFill>
                    <a:ln>
                      <a:noFill/>
                    </a:ln>
                    <a:effectLst>
                      <a:glow rad="228600">
                        <a:schemeClr val="bg1">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grpSp>
        <p:pic>
          <p:nvPicPr>
            <p:cNvPr id="4" name="Picture 3" descr="A picture containing outdoor, brown&#10;&#10;Description automatically generated">
              <a:extLst>
                <a:ext uri="{FF2B5EF4-FFF2-40B4-BE49-F238E27FC236}">
                  <a16:creationId xmlns:a16="http://schemas.microsoft.com/office/drawing/2014/main" id="{676CDFF4-8548-43ED-9674-1D4A5F2898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3152" y="1352892"/>
              <a:ext cx="1197864" cy="1197864"/>
            </a:xfrm>
            <a:prstGeom prst="rect">
              <a:avLst/>
            </a:prstGeom>
          </p:spPr>
        </p:pic>
        <p:pic>
          <p:nvPicPr>
            <p:cNvPr id="6" name="Picture 5" descr="A picture containing object, clock&#10;&#10;Description automatically generated">
              <a:extLst>
                <a:ext uri="{FF2B5EF4-FFF2-40B4-BE49-F238E27FC236}">
                  <a16:creationId xmlns:a16="http://schemas.microsoft.com/office/drawing/2014/main" id="{4DC2776F-F53A-4EA7-83D2-A9BE70DF53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63154" y="1350295"/>
              <a:ext cx="1208755" cy="1208755"/>
            </a:xfrm>
            <a:prstGeom prst="rect">
              <a:avLst/>
            </a:prstGeom>
          </p:spPr>
        </p:pic>
        <p:pic>
          <p:nvPicPr>
            <p:cNvPr id="8" name="Picture 7" descr="A black sign with white text&#10;&#10;Description automatically generated">
              <a:extLst>
                <a:ext uri="{FF2B5EF4-FFF2-40B4-BE49-F238E27FC236}">
                  <a16:creationId xmlns:a16="http://schemas.microsoft.com/office/drawing/2014/main" id="{BA3250CC-7855-4763-8C92-A6026635C5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88118" y="1340641"/>
              <a:ext cx="1222996" cy="1218409"/>
            </a:xfrm>
            <a:prstGeom prst="rect">
              <a:avLst/>
            </a:prstGeom>
          </p:spPr>
        </p:pic>
        <p:pic>
          <p:nvPicPr>
            <p:cNvPr id="10" name="Picture 9" descr="A close up of a sign&#10;&#10;Description automatically generated">
              <a:extLst>
                <a:ext uri="{FF2B5EF4-FFF2-40B4-BE49-F238E27FC236}">
                  <a16:creationId xmlns:a16="http://schemas.microsoft.com/office/drawing/2014/main" id="{E9DE84C4-7EEF-4865-B90B-46114368B23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864989" y="1340642"/>
              <a:ext cx="1182115" cy="1218408"/>
            </a:xfrm>
            <a:prstGeom prst="rect">
              <a:avLst/>
            </a:prstGeom>
          </p:spPr>
        </p:pic>
      </p:grpSp>
    </p:spTree>
    <p:extLst>
      <p:ext uri="{BB962C8B-B14F-4D97-AF65-F5344CB8AC3E}">
        <p14:creationId xmlns:p14="http://schemas.microsoft.com/office/powerpoint/2010/main" val="2733439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EA8DAC7-6282-44D4-964A-E624E83CB1DC}"/>
              </a:ext>
            </a:extLst>
          </p:cNvPr>
          <p:cNvGrpSpPr/>
          <p:nvPr/>
        </p:nvGrpSpPr>
        <p:grpSpPr>
          <a:xfrm>
            <a:off x="5096070" y="2146516"/>
            <a:ext cx="2964781" cy="2450263"/>
            <a:chOff x="5066267" y="1349365"/>
            <a:chExt cx="2964781" cy="2450263"/>
          </a:xfrm>
        </p:grpSpPr>
        <p:pic>
          <p:nvPicPr>
            <p:cNvPr id="3076" name="Picture 4" descr="https://upload.wikimedia.org/wikipedia/commons/thumb/d/dd/Buzz_salutes_the_U.S._Flag.jpg/1200px-Buzz_salutes_the_U.S._Flag.jpg">
              <a:extLst>
                <a:ext uri="{FF2B5EF4-FFF2-40B4-BE49-F238E27FC236}">
                  <a16:creationId xmlns:a16="http://schemas.microsoft.com/office/drawing/2014/main" id="{BA22CE57-C28B-44FB-98FA-0FD4F209C7E9}"/>
                </a:ext>
              </a:extLst>
            </p:cNvPr>
            <p:cNvPicPr>
              <a:picLocks noChangeAspect="1" noChangeArrowheads="1"/>
            </p:cNvPicPr>
            <p:nvPr/>
          </p:nvPicPr>
          <p:blipFill rotWithShape="1">
            <a:blip r:embed="rId3" cstate="email">
              <a:grayscl/>
              <a:extLst>
                <a:ext uri="{28A0092B-C50C-407E-A947-70E740481C1C}">
                  <a14:useLocalDpi xmlns:a14="http://schemas.microsoft.com/office/drawing/2010/main"/>
                </a:ext>
              </a:extLst>
            </a:blip>
            <a:srcRect/>
            <a:stretch/>
          </p:blipFill>
          <p:spPr bwMode="auto">
            <a:xfrm>
              <a:off x="5066267" y="1349365"/>
              <a:ext cx="2964781" cy="20116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A01B4A6-2BE6-468D-A6C2-4A65EF345B5E}"/>
                </a:ext>
              </a:extLst>
            </p:cNvPr>
            <p:cNvSpPr/>
            <p:nvPr/>
          </p:nvSpPr>
          <p:spPr>
            <a:xfrm>
              <a:off x="5066268" y="3361046"/>
              <a:ext cx="2964780" cy="438582"/>
            </a:xfrm>
            <a:prstGeom prst="rect">
              <a:avLst/>
            </a:prstGeom>
          </p:spPr>
          <p:txBody>
            <a:bodyPr wrap="square">
              <a:spAutoFit/>
            </a:bodyPr>
            <a:lstStyle/>
            <a:p>
              <a:pPr algn="ctr"/>
              <a:r>
                <a:rPr lang="en-US" sz="750" b="1" dirty="0">
                  <a:solidFill>
                    <a:schemeClr val="bg1">
                      <a:lumMod val="50000"/>
                    </a:schemeClr>
                  </a:solidFill>
                  <a:latin typeface="Arial" panose="020B0604020202020204" pitchFamily="34" charset="0"/>
                </a:rPr>
                <a:t>United States National Aeronautics and Space Administration (NASA) Photo ID: AS11-40-5874.</a:t>
              </a:r>
            </a:p>
            <a:p>
              <a:pPr algn="ctr"/>
              <a:r>
                <a:rPr lang="en-US" sz="750" b="1" dirty="0">
                  <a:solidFill>
                    <a:schemeClr val="bg1">
                      <a:lumMod val="50000"/>
                    </a:schemeClr>
                  </a:solidFill>
                  <a:latin typeface="Arial" panose="020B0604020202020204" pitchFamily="34" charset="0"/>
                </a:rPr>
                <a:t>bit.ly/2wdiCme</a:t>
              </a:r>
            </a:p>
          </p:txBody>
        </p:sp>
      </p:grpSp>
      <p:pic>
        <p:nvPicPr>
          <p:cNvPr id="14" name="Picture 4" descr="https://upload.wikimedia.org/wikipedia/commons/thumb/d/dd/Buzz_salutes_the_U.S._Flag.jpg/1200px-Buzz_salutes_the_U.S._Flag.jpg">
            <a:extLst>
              <a:ext uri="{FF2B5EF4-FFF2-40B4-BE49-F238E27FC236}">
                <a16:creationId xmlns:a16="http://schemas.microsoft.com/office/drawing/2014/main" id="{5EA1C46C-BACC-4C83-9602-35AFC2F4AE4D}"/>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9951" b="89926" l="10000" r="90000">
                        <a14:foregroundMark x1="42333" y1="15848" x2="42083" y2="21130"/>
                        <a14:backgroundMark x1="60833" y1="25921" x2="66417" y2="50614"/>
                        <a14:backgroundMark x1="66417" y1="50614" x2="66833" y2="67813"/>
                        <a14:backgroundMark x1="52250" y1="29730" x2="52417" y2="56020"/>
                        <a14:backgroundMark x1="32250" y1="33907" x2="38750" y2="34152"/>
                        <a14:backgroundMark x1="38667" y1="33292" x2="40000" y2="34029"/>
                      </a14:backgroundRemoval>
                    </a14:imgEffect>
                  </a14:imgLayer>
                </a14:imgProps>
              </a:ext>
              <a:ext uri="{28A0092B-C50C-407E-A947-70E740481C1C}">
                <a14:useLocalDpi xmlns:a14="http://schemas.microsoft.com/office/drawing/2010/main"/>
              </a:ext>
            </a:extLst>
          </a:blip>
          <a:srcRect/>
          <a:stretch/>
        </p:blipFill>
        <p:spPr bwMode="auto">
          <a:xfrm>
            <a:off x="5096070" y="2146516"/>
            <a:ext cx="2964781" cy="20116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19359E-39AA-4A12-AD00-D089DB61AE2F}"/>
              </a:ext>
            </a:extLst>
          </p:cNvPr>
          <p:cNvSpPr>
            <a:spLocks noGrp="1"/>
          </p:cNvSpPr>
          <p:nvPr>
            <p:ph type="title"/>
          </p:nvPr>
        </p:nvSpPr>
        <p:spPr/>
        <p:txBody>
          <a:bodyPr/>
          <a:lstStyle/>
          <a:p>
            <a:r>
              <a:rPr lang="en-US" altLang="zh-CN" dirty="0"/>
              <a:t>Defined Process vs. Empirical Process</a:t>
            </a:r>
            <a:endParaRPr lang="en-US" dirty="0"/>
          </a:p>
        </p:txBody>
      </p:sp>
      <p:grpSp>
        <p:nvGrpSpPr>
          <p:cNvPr id="9" name="Group 8">
            <a:extLst>
              <a:ext uri="{FF2B5EF4-FFF2-40B4-BE49-F238E27FC236}">
                <a16:creationId xmlns:a16="http://schemas.microsoft.com/office/drawing/2014/main" id="{8BF9E601-C70A-43AD-B0ED-C9E39EC6433C}"/>
              </a:ext>
            </a:extLst>
          </p:cNvPr>
          <p:cNvGrpSpPr/>
          <p:nvPr/>
        </p:nvGrpSpPr>
        <p:grpSpPr>
          <a:xfrm>
            <a:off x="1083149" y="2146516"/>
            <a:ext cx="2964781" cy="2450262"/>
            <a:chOff x="608394" y="1349366"/>
            <a:chExt cx="2964781" cy="2450262"/>
          </a:xfrm>
        </p:grpSpPr>
        <p:sp>
          <p:nvSpPr>
            <p:cNvPr id="6" name="Rectangle 5">
              <a:extLst>
                <a:ext uri="{FF2B5EF4-FFF2-40B4-BE49-F238E27FC236}">
                  <a16:creationId xmlns:a16="http://schemas.microsoft.com/office/drawing/2014/main" id="{BB2A3D0E-E244-4B0F-BB3E-EFE02A59A3AB}"/>
                </a:ext>
              </a:extLst>
            </p:cNvPr>
            <p:cNvSpPr/>
            <p:nvPr/>
          </p:nvSpPr>
          <p:spPr>
            <a:xfrm>
              <a:off x="608394" y="3361046"/>
              <a:ext cx="2964781" cy="438582"/>
            </a:xfrm>
            <a:prstGeom prst="rect">
              <a:avLst/>
            </a:prstGeom>
          </p:spPr>
          <p:txBody>
            <a:bodyPr wrap="square">
              <a:spAutoFit/>
            </a:bodyPr>
            <a:lstStyle/>
            <a:p>
              <a:pPr algn="ctr"/>
              <a:r>
                <a:rPr lang="de-DE" sz="750" b="1" dirty="0">
                  <a:solidFill>
                    <a:schemeClr val="bg1">
                      <a:lumMod val="50000"/>
                    </a:schemeClr>
                  </a:solidFill>
                  <a:latin typeface="Arial" panose="020B0604020202020204" pitchFamily="34" charset="0"/>
                </a:rPr>
                <a:t>Bundesarchiv, B 145 Bild-F003562-0006</a:t>
              </a:r>
            </a:p>
            <a:p>
              <a:pPr algn="ctr"/>
              <a:r>
                <a:rPr lang="de-DE" sz="750" b="1" dirty="0">
                  <a:solidFill>
                    <a:schemeClr val="bg1">
                      <a:lumMod val="50000"/>
                    </a:schemeClr>
                  </a:solidFill>
                  <a:latin typeface="Arial" panose="020B0604020202020204" pitchFamily="34" charset="0"/>
                </a:rPr>
                <a:t>Unterberg, Rolf / CC-BY-SA 3.0</a:t>
              </a:r>
            </a:p>
            <a:p>
              <a:pPr algn="ctr"/>
              <a:r>
                <a:rPr lang="en-US" sz="750" dirty="0">
                  <a:solidFill>
                    <a:schemeClr val="bg1">
                      <a:lumMod val="50000"/>
                    </a:schemeClr>
                  </a:solidFill>
                </a:rPr>
                <a:t>bit.ly/2N3OdOk</a:t>
              </a:r>
            </a:p>
          </p:txBody>
        </p:sp>
        <p:pic>
          <p:nvPicPr>
            <p:cNvPr id="3074" name="Picture 2" descr="https://upload.wikimedia.org/wikipedia/commons/d/de/Bundesarchiv_B_145_Bild-F003562-0006%2C_Sindelfingen%2C_Mercedes_Autowerk.jpg">
              <a:extLst>
                <a:ext uri="{FF2B5EF4-FFF2-40B4-BE49-F238E27FC236}">
                  <a16:creationId xmlns:a16="http://schemas.microsoft.com/office/drawing/2014/main" id="{23B28404-2DC6-4966-8336-6EACAD445F04}"/>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08394" y="1349366"/>
              <a:ext cx="2964781" cy="201168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B9F79CD2-5F45-46A7-87C8-BC2BC9CC4150}"/>
              </a:ext>
            </a:extLst>
          </p:cNvPr>
          <p:cNvSpPr txBox="1"/>
          <p:nvPr/>
        </p:nvSpPr>
        <p:spPr>
          <a:xfrm>
            <a:off x="1083149" y="1221992"/>
            <a:ext cx="2964781" cy="830997"/>
          </a:xfrm>
          <a:prstGeom prst="rect">
            <a:avLst/>
          </a:prstGeom>
          <a:noFill/>
        </p:spPr>
        <p:txBody>
          <a:bodyPr wrap="square" rtlCol="0">
            <a:spAutoFit/>
          </a:bodyPr>
          <a:lstStyle/>
          <a:p>
            <a:r>
              <a:rPr lang="en-US" sz="1600" dirty="0">
                <a:solidFill>
                  <a:schemeClr val="bg1">
                    <a:lumMod val="50000"/>
                  </a:schemeClr>
                </a:solidFill>
              </a:rPr>
              <a:t>A factory is a defined process that produces repeatable results continuously.</a:t>
            </a:r>
          </a:p>
        </p:txBody>
      </p:sp>
      <p:sp>
        <p:nvSpPr>
          <p:cNvPr id="11" name="TextBox 10">
            <a:extLst>
              <a:ext uri="{FF2B5EF4-FFF2-40B4-BE49-F238E27FC236}">
                <a16:creationId xmlns:a16="http://schemas.microsoft.com/office/drawing/2014/main" id="{6CAEE4E9-CBA4-4B3F-8707-B49FFE846B16}"/>
              </a:ext>
            </a:extLst>
          </p:cNvPr>
          <p:cNvSpPr txBox="1"/>
          <p:nvPr/>
        </p:nvSpPr>
        <p:spPr>
          <a:xfrm>
            <a:off x="5096070" y="1221992"/>
            <a:ext cx="2964781" cy="830997"/>
          </a:xfrm>
          <a:prstGeom prst="rect">
            <a:avLst/>
          </a:prstGeom>
          <a:noFill/>
        </p:spPr>
        <p:txBody>
          <a:bodyPr wrap="square" rtlCol="0">
            <a:spAutoFit/>
          </a:bodyPr>
          <a:lstStyle/>
          <a:p>
            <a:r>
              <a:rPr lang="en-US" sz="1600" dirty="0">
                <a:solidFill>
                  <a:schemeClr val="bg1">
                    <a:lumMod val="50000"/>
                  </a:schemeClr>
                </a:solidFill>
              </a:rPr>
              <a:t>The NASA moon program was a long series of experiments that built upon each other.</a:t>
            </a:r>
          </a:p>
        </p:txBody>
      </p:sp>
    </p:spTree>
    <p:extLst>
      <p:ext uri="{BB962C8B-B14F-4D97-AF65-F5344CB8AC3E}">
        <p14:creationId xmlns:p14="http://schemas.microsoft.com/office/powerpoint/2010/main" val="1294367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AB4F2-53EC-4482-8F19-F454629D6017}"/>
              </a:ext>
            </a:extLst>
          </p:cNvPr>
          <p:cNvSpPr>
            <a:spLocks noGrp="1"/>
          </p:cNvSpPr>
          <p:nvPr>
            <p:ph type="title"/>
          </p:nvPr>
        </p:nvSpPr>
        <p:spPr>
          <a:xfrm>
            <a:off x="0" y="507023"/>
            <a:ext cx="5391445" cy="548640"/>
          </a:xfrm>
        </p:spPr>
        <p:txBody>
          <a:bodyPr/>
          <a:lstStyle/>
          <a:p>
            <a:r>
              <a:rPr lang="en-US" dirty="0"/>
              <a:t>Ivy Lee Method</a:t>
            </a:r>
          </a:p>
        </p:txBody>
      </p:sp>
      <p:sp>
        <p:nvSpPr>
          <p:cNvPr id="3" name="Rectangle 2">
            <a:extLst>
              <a:ext uri="{FF2B5EF4-FFF2-40B4-BE49-F238E27FC236}">
                <a16:creationId xmlns:a16="http://schemas.microsoft.com/office/drawing/2014/main" id="{A2127597-F235-44D1-87EE-17A81EBF6E26}"/>
              </a:ext>
            </a:extLst>
          </p:cNvPr>
          <p:cNvSpPr/>
          <p:nvPr/>
        </p:nvSpPr>
        <p:spPr>
          <a:xfrm>
            <a:off x="-1" y="1055662"/>
            <a:ext cx="5500361" cy="3706837"/>
          </a:xfrm>
          <a:prstGeom prst="rect">
            <a:avLst/>
          </a:prstGeom>
        </p:spPr>
        <p:txBody>
          <a:bodyPr wrap="square" lIns="320040" anchor="ctr" anchorCtr="0">
            <a:noAutofit/>
          </a:bodyPr>
          <a:lstStyle/>
          <a:p>
            <a:pPr marL="342900" indent="-342900">
              <a:spcBef>
                <a:spcPts val="600"/>
              </a:spcBef>
              <a:buFont typeface="+mj-lt"/>
              <a:buAutoNum type="arabicPeriod"/>
            </a:pPr>
            <a:r>
              <a:rPr lang="en-US" sz="2400" dirty="0">
                <a:solidFill>
                  <a:schemeClr val="accent2"/>
                </a:solidFill>
              </a:rPr>
              <a:t>Define</a:t>
            </a:r>
            <a:r>
              <a:rPr lang="en-US" sz="2400" dirty="0">
                <a:solidFill>
                  <a:schemeClr val="tx1">
                    <a:lumMod val="50000"/>
                    <a:lumOff val="50000"/>
                  </a:schemeClr>
                </a:solidFill>
              </a:rPr>
              <a:t> a vison, goal, and objective</a:t>
            </a:r>
          </a:p>
          <a:p>
            <a:pPr marL="342900" indent="-342900">
              <a:spcBef>
                <a:spcPts val="600"/>
              </a:spcBef>
              <a:buFont typeface="+mj-lt"/>
              <a:buAutoNum type="arabicPeriod"/>
            </a:pPr>
            <a:r>
              <a:rPr lang="en-US" sz="2400" dirty="0">
                <a:solidFill>
                  <a:schemeClr val="accent2"/>
                </a:solidFill>
              </a:rPr>
              <a:t>Document</a:t>
            </a:r>
            <a:r>
              <a:rPr lang="en-US" sz="2400" dirty="0">
                <a:solidFill>
                  <a:schemeClr val="tx1">
                    <a:lumMod val="50000"/>
                    <a:lumOff val="50000"/>
                  </a:schemeClr>
                </a:solidFill>
              </a:rPr>
              <a:t> six important tasks</a:t>
            </a:r>
          </a:p>
          <a:p>
            <a:pPr marL="342900" indent="-342900">
              <a:spcBef>
                <a:spcPts val="600"/>
              </a:spcBef>
              <a:buFont typeface="+mj-lt"/>
              <a:buAutoNum type="arabicPeriod"/>
            </a:pPr>
            <a:r>
              <a:rPr lang="en-US" sz="2400" dirty="0">
                <a:solidFill>
                  <a:schemeClr val="accent2"/>
                </a:solidFill>
              </a:rPr>
              <a:t>Rank</a:t>
            </a:r>
            <a:r>
              <a:rPr lang="en-US" sz="2400" dirty="0">
                <a:solidFill>
                  <a:schemeClr val="tx1">
                    <a:lumMod val="50000"/>
                    <a:lumOff val="50000"/>
                  </a:schemeClr>
                </a:solidFill>
              </a:rPr>
              <a:t> in order of importance</a:t>
            </a:r>
          </a:p>
          <a:p>
            <a:pPr marL="342900" indent="-342900">
              <a:spcBef>
                <a:spcPts val="600"/>
              </a:spcBef>
              <a:buFont typeface="+mj-lt"/>
              <a:buAutoNum type="arabicPeriod"/>
            </a:pPr>
            <a:r>
              <a:rPr lang="en-US" sz="2400" dirty="0">
                <a:solidFill>
                  <a:schemeClr val="accent2"/>
                </a:solidFill>
              </a:rPr>
              <a:t>Complete</a:t>
            </a:r>
            <a:r>
              <a:rPr lang="en-US" sz="2400" dirty="0">
                <a:solidFill>
                  <a:schemeClr val="tx1">
                    <a:lumMod val="50000"/>
                    <a:lumOff val="50000"/>
                  </a:schemeClr>
                </a:solidFill>
              </a:rPr>
              <a:t> each in order</a:t>
            </a:r>
          </a:p>
          <a:p>
            <a:pPr marL="342900" indent="-342900">
              <a:spcBef>
                <a:spcPts val="600"/>
              </a:spcBef>
              <a:buFont typeface="+mj-lt"/>
              <a:buAutoNum type="arabicPeriod"/>
            </a:pPr>
            <a:r>
              <a:rPr lang="en-US" sz="2400" dirty="0">
                <a:solidFill>
                  <a:schemeClr val="accent2"/>
                </a:solidFill>
              </a:rPr>
              <a:t>Carry forward</a:t>
            </a:r>
            <a:r>
              <a:rPr lang="en-US" sz="2400" dirty="0">
                <a:solidFill>
                  <a:schemeClr val="tx1">
                    <a:lumMod val="50000"/>
                    <a:lumOff val="50000"/>
                  </a:schemeClr>
                </a:solidFill>
              </a:rPr>
              <a:t> unfinished items.</a:t>
            </a:r>
          </a:p>
          <a:p>
            <a:pPr marL="342900" indent="-342900">
              <a:spcBef>
                <a:spcPts val="600"/>
              </a:spcBef>
              <a:buFont typeface="+mj-lt"/>
              <a:buAutoNum type="arabicPeriod"/>
            </a:pPr>
            <a:r>
              <a:rPr lang="en-US" sz="2400" dirty="0">
                <a:solidFill>
                  <a:schemeClr val="accent2"/>
                </a:solidFill>
              </a:rPr>
              <a:t>Repeat</a:t>
            </a:r>
            <a:r>
              <a:rPr lang="en-US" sz="2400" dirty="0">
                <a:solidFill>
                  <a:schemeClr val="tx1">
                    <a:lumMod val="50000"/>
                    <a:lumOff val="50000"/>
                  </a:schemeClr>
                </a:solidFill>
              </a:rPr>
              <a:t> each day.</a:t>
            </a:r>
          </a:p>
        </p:txBody>
      </p:sp>
      <p:pic>
        <p:nvPicPr>
          <p:cNvPr id="5" name="Picture 4" descr="A person wearing a suit and tie looking at the camera&#10;&#10;Description automatically generated">
            <a:extLst>
              <a:ext uri="{FF2B5EF4-FFF2-40B4-BE49-F238E27FC236}">
                <a16:creationId xmlns:a16="http://schemas.microsoft.com/office/drawing/2014/main" id="{9531BFC9-22BE-4EE6-95F7-FC0491CC9C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0360" y="-1"/>
            <a:ext cx="3643640" cy="4773168"/>
          </a:xfrm>
          <a:prstGeom prst="rect">
            <a:avLst/>
          </a:prstGeom>
        </p:spPr>
      </p:pic>
      <p:sp>
        <p:nvSpPr>
          <p:cNvPr id="4" name="TextBox 3">
            <a:extLst>
              <a:ext uri="{FF2B5EF4-FFF2-40B4-BE49-F238E27FC236}">
                <a16:creationId xmlns:a16="http://schemas.microsoft.com/office/drawing/2014/main" id="{CABCF846-1EDD-4DAA-9FF3-31754EEF927F}"/>
              </a:ext>
            </a:extLst>
          </p:cNvPr>
          <p:cNvSpPr txBox="1"/>
          <p:nvPr/>
        </p:nvSpPr>
        <p:spPr>
          <a:xfrm>
            <a:off x="0" y="1022646"/>
            <a:ext cx="5391444" cy="300082"/>
          </a:xfrm>
          <a:prstGeom prst="rect">
            <a:avLst/>
          </a:prstGeom>
          <a:noFill/>
        </p:spPr>
        <p:txBody>
          <a:bodyPr wrap="square" rtlCol="0">
            <a:spAutoFit/>
          </a:bodyPr>
          <a:lstStyle/>
          <a:p>
            <a:pPr algn="ctr"/>
            <a:r>
              <a:rPr lang="en-US" dirty="0">
                <a:solidFill>
                  <a:schemeClr val="tx1">
                    <a:lumMod val="50000"/>
                    <a:lumOff val="50000"/>
                  </a:schemeClr>
                </a:solidFill>
              </a:rPr>
              <a:t>(Circa 1918)</a:t>
            </a:r>
          </a:p>
        </p:txBody>
      </p:sp>
    </p:spTree>
    <p:extLst>
      <p:ext uri="{BB962C8B-B14F-4D97-AF65-F5344CB8AC3E}">
        <p14:creationId xmlns:p14="http://schemas.microsoft.com/office/powerpoint/2010/main" val="372495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51CF2E-7847-49B4-8DB6-163A1DE66D60}"/>
              </a:ext>
            </a:extLst>
          </p:cNvPr>
          <p:cNvGrpSpPr/>
          <p:nvPr/>
        </p:nvGrpSpPr>
        <p:grpSpPr>
          <a:xfrm>
            <a:off x="0" y="0"/>
            <a:ext cx="9144000" cy="5143500"/>
            <a:chOff x="0" y="0"/>
            <a:chExt cx="9144000" cy="5143500"/>
          </a:xfrm>
        </p:grpSpPr>
        <p:sp>
          <p:nvSpPr>
            <p:cNvPr id="4" name="Rectangle 3">
              <a:extLst>
                <a:ext uri="{FF2B5EF4-FFF2-40B4-BE49-F238E27FC236}">
                  <a16:creationId xmlns:a16="http://schemas.microsoft.com/office/drawing/2014/main" id="{C395CC53-2684-43B0-9741-D6302A611D89}"/>
                </a:ext>
              </a:extLst>
            </p:cNvPr>
            <p:cNvSpPr/>
            <p:nvPr/>
          </p:nvSpPr>
          <p:spPr>
            <a:xfrm>
              <a:off x="0" y="0"/>
              <a:ext cx="9144000" cy="5143500"/>
            </a:xfrm>
            <a:prstGeom prst="rect">
              <a:avLst/>
            </a:prstGeom>
            <a:solidFill>
              <a:srgbClr val="1B17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116950-B04E-4B87-A3B6-E8B8D30311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5218" y="0"/>
              <a:ext cx="7353563" cy="5143500"/>
            </a:xfrm>
            <a:prstGeom prst="rect">
              <a:avLst/>
            </a:prstGeom>
          </p:spPr>
        </p:pic>
      </p:grpSp>
    </p:spTree>
    <p:extLst>
      <p:ext uri="{BB962C8B-B14F-4D97-AF65-F5344CB8AC3E}">
        <p14:creationId xmlns:p14="http://schemas.microsoft.com/office/powerpoint/2010/main" val="945417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0204-2593-407E-A958-D7A22AFD504F}"/>
              </a:ext>
            </a:extLst>
          </p:cNvPr>
          <p:cNvSpPr>
            <a:spLocks noGrp="1"/>
          </p:cNvSpPr>
          <p:nvPr>
            <p:ph type="title"/>
          </p:nvPr>
        </p:nvSpPr>
        <p:spPr>
          <a:xfrm>
            <a:off x="6188529" y="0"/>
            <a:ext cx="2955470" cy="4769069"/>
          </a:xfrm>
        </p:spPr>
        <p:txBody>
          <a:bodyPr lIns="0" rIns="0" anchor="ctr" anchorCtr="0"/>
          <a:lstStyle/>
          <a:p>
            <a:pPr>
              <a:spcBef>
                <a:spcPts val="0"/>
              </a:spcBef>
            </a:pPr>
            <a:r>
              <a:rPr lang="en-US" sz="4400" dirty="0"/>
              <a:t>The Secret of Life</a:t>
            </a:r>
          </a:p>
        </p:txBody>
      </p:sp>
      <p:pic>
        <p:nvPicPr>
          <p:cNvPr id="6" name="Picture 5" descr="A picture containing outdoor, person, man, sky&#10;&#10;Description automatically generated">
            <a:extLst>
              <a:ext uri="{FF2B5EF4-FFF2-40B4-BE49-F238E27FC236}">
                <a16:creationId xmlns:a16="http://schemas.microsoft.com/office/drawing/2014/main" id="{2D44BC2A-F171-4E7D-9211-CF76148FD0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6188529" cy="4769069"/>
          </a:xfrm>
          <a:prstGeom prst="rect">
            <a:avLst/>
          </a:prstGeom>
        </p:spPr>
      </p:pic>
      <p:sp>
        <p:nvSpPr>
          <p:cNvPr id="7" name="Speech Bubble: Oval 6">
            <a:extLst>
              <a:ext uri="{FF2B5EF4-FFF2-40B4-BE49-F238E27FC236}">
                <a16:creationId xmlns:a16="http://schemas.microsoft.com/office/drawing/2014/main" id="{25958101-214D-4FA0-9C70-C182CEB9BC31}"/>
              </a:ext>
            </a:extLst>
          </p:cNvPr>
          <p:cNvSpPr/>
          <p:nvPr/>
        </p:nvSpPr>
        <p:spPr>
          <a:xfrm>
            <a:off x="3094264" y="134752"/>
            <a:ext cx="2228507" cy="1174283"/>
          </a:xfrm>
          <a:prstGeom prst="wedgeEllipseCallout">
            <a:avLst>
              <a:gd name="adj1" fmla="val -80678"/>
              <a:gd name="adj2" fmla="val 59660"/>
            </a:avLst>
          </a:prstGeom>
          <a:solidFill>
            <a:srgbClr val="FFFFFF">
              <a:alpha val="60000"/>
            </a:srgb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accent2"/>
                </a:solidFill>
              </a:rPr>
              <a:t>That’s for you to figure out</a:t>
            </a:r>
          </a:p>
        </p:txBody>
      </p:sp>
      <p:sp>
        <p:nvSpPr>
          <p:cNvPr id="3" name="Rectangle 2">
            <a:extLst>
              <a:ext uri="{FF2B5EF4-FFF2-40B4-BE49-F238E27FC236}">
                <a16:creationId xmlns:a16="http://schemas.microsoft.com/office/drawing/2014/main" id="{45382442-4E26-4F3E-AB3D-D253F456E889}"/>
              </a:ext>
            </a:extLst>
          </p:cNvPr>
          <p:cNvSpPr/>
          <p:nvPr/>
        </p:nvSpPr>
        <p:spPr>
          <a:xfrm>
            <a:off x="6188529" y="3045391"/>
            <a:ext cx="2955470" cy="400110"/>
          </a:xfrm>
          <a:prstGeom prst="rect">
            <a:avLst/>
          </a:prstGeom>
        </p:spPr>
        <p:txBody>
          <a:bodyPr wrap="square">
            <a:spAutoFit/>
          </a:bodyPr>
          <a:lstStyle/>
          <a:p>
            <a:pPr algn="ctr"/>
            <a:r>
              <a:rPr lang="en-US" sz="2000" dirty="0">
                <a:solidFill>
                  <a:schemeClr val="tx1">
                    <a:lumMod val="50000"/>
                    <a:lumOff val="50000"/>
                  </a:schemeClr>
                </a:solidFill>
                <a:latin typeface="Helvetica Light"/>
              </a:rPr>
              <a:t>(According to Curly)</a:t>
            </a:r>
            <a:endParaRPr lang="en-US" sz="1800" dirty="0">
              <a:solidFill>
                <a:schemeClr val="tx1">
                  <a:lumMod val="50000"/>
                  <a:lumOff val="50000"/>
                </a:schemeClr>
              </a:solidFill>
              <a:latin typeface="Helvetica Light"/>
            </a:endParaRPr>
          </a:p>
        </p:txBody>
      </p:sp>
    </p:spTree>
    <p:extLst>
      <p:ext uri="{BB962C8B-B14F-4D97-AF65-F5344CB8AC3E}">
        <p14:creationId xmlns:p14="http://schemas.microsoft.com/office/powerpoint/2010/main" val="124545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fence, dog, track and field&#10;&#10;Description automatically generated">
            <a:extLst>
              <a:ext uri="{FF2B5EF4-FFF2-40B4-BE49-F238E27FC236}">
                <a16:creationId xmlns:a16="http://schemas.microsoft.com/office/drawing/2014/main" id="{ECD70A51-0FA9-4483-A4B8-DCD027FCEA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118"/>
            <a:ext cx="9144000" cy="4766400"/>
          </a:xfrm>
          <a:prstGeom prst="rect">
            <a:avLst/>
          </a:prstGeom>
        </p:spPr>
      </p:pic>
      <p:sp>
        <p:nvSpPr>
          <p:cNvPr id="11" name="Title 10">
            <a:extLst>
              <a:ext uri="{FF2B5EF4-FFF2-40B4-BE49-F238E27FC236}">
                <a16:creationId xmlns:a16="http://schemas.microsoft.com/office/drawing/2014/main" id="{53D832D3-0BFF-4BAD-AA22-CE5381B541C3}"/>
              </a:ext>
            </a:extLst>
          </p:cNvPr>
          <p:cNvSpPr>
            <a:spLocks noGrp="1"/>
          </p:cNvSpPr>
          <p:nvPr>
            <p:ph type="title"/>
          </p:nvPr>
        </p:nvSpPr>
        <p:spPr>
          <a:xfrm>
            <a:off x="6299200" y="3949700"/>
            <a:ext cx="2844800" cy="811582"/>
          </a:xfrm>
        </p:spPr>
        <p:txBody>
          <a:bodyPr/>
          <a:lstStyle/>
          <a:p>
            <a:r>
              <a:rPr lang="en-US" sz="4000" b="1" dirty="0">
                <a:solidFill>
                  <a:schemeClr val="bg1"/>
                </a:solidFill>
                <a:effectLst>
                  <a:innerShdw blurRad="63500" dist="50800" dir="13500000">
                    <a:prstClr val="black">
                      <a:alpha val="50000"/>
                    </a:prstClr>
                  </a:innerShdw>
                </a:effectLst>
              </a:rPr>
              <a:t>Agile</a:t>
            </a:r>
          </a:p>
        </p:txBody>
      </p:sp>
    </p:spTree>
    <p:extLst>
      <p:ext uri="{BB962C8B-B14F-4D97-AF65-F5344CB8AC3E}">
        <p14:creationId xmlns:p14="http://schemas.microsoft.com/office/powerpoint/2010/main" val="451500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87EC9-EF92-431F-A0B8-664EFF259E24}"/>
              </a:ext>
            </a:extLst>
          </p:cNvPr>
          <p:cNvSpPr>
            <a:spLocks noGrp="1"/>
          </p:cNvSpPr>
          <p:nvPr>
            <p:ph type="title"/>
          </p:nvPr>
        </p:nvSpPr>
        <p:spPr/>
        <p:txBody>
          <a:bodyPr/>
          <a:lstStyle/>
          <a:p>
            <a:r>
              <a:rPr lang="en-US" dirty="0"/>
              <a:t>Cat</a:t>
            </a:r>
          </a:p>
        </p:txBody>
      </p:sp>
      <p:pic>
        <p:nvPicPr>
          <p:cNvPr id="8" name="Picture 7" descr="A cat sitting on a rug&#10;&#10;Description automatically generated">
            <a:extLst>
              <a:ext uri="{FF2B5EF4-FFF2-40B4-BE49-F238E27FC236}">
                <a16:creationId xmlns:a16="http://schemas.microsoft.com/office/drawing/2014/main" id="{FDFA738E-E8D8-4C89-8422-72D614E559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4764024"/>
          </a:xfrm>
          <a:prstGeom prst="rect">
            <a:avLst/>
          </a:prstGeom>
        </p:spPr>
      </p:pic>
    </p:spTree>
    <p:extLst>
      <p:ext uri="{BB962C8B-B14F-4D97-AF65-F5344CB8AC3E}">
        <p14:creationId xmlns:p14="http://schemas.microsoft.com/office/powerpoint/2010/main" val="3065133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4A139E-AE59-470A-9ECC-CC1EE6B3AFEF}"/>
              </a:ext>
            </a:extLst>
          </p:cNvPr>
          <p:cNvSpPr/>
          <p:nvPr/>
        </p:nvSpPr>
        <p:spPr>
          <a:xfrm>
            <a:off x="-1" y="-1"/>
            <a:ext cx="2955472" cy="47640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99F567-8152-4E89-8E3E-EC96C83717E6}"/>
              </a:ext>
            </a:extLst>
          </p:cNvPr>
          <p:cNvSpPr>
            <a:spLocks noGrp="1"/>
          </p:cNvSpPr>
          <p:nvPr>
            <p:ph type="title"/>
          </p:nvPr>
        </p:nvSpPr>
        <p:spPr>
          <a:xfrm>
            <a:off x="3657598" y="274638"/>
            <a:ext cx="5486401" cy="573859"/>
          </a:xfrm>
        </p:spPr>
        <p:txBody>
          <a:bodyPr/>
          <a:lstStyle/>
          <a:p>
            <a:r>
              <a:rPr lang="en-US" dirty="0"/>
              <a:t>Components of agility</a:t>
            </a:r>
          </a:p>
        </p:txBody>
      </p:sp>
      <p:sp>
        <p:nvSpPr>
          <p:cNvPr id="5" name="TextBox 4">
            <a:extLst>
              <a:ext uri="{FF2B5EF4-FFF2-40B4-BE49-F238E27FC236}">
                <a16:creationId xmlns:a16="http://schemas.microsoft.com/office/drawing/2014/main" id="{7ADF6420-DE8A-4317-9805-CDF9E0BD17FF}"/>
              </a:ext>
            </a:extLst>
          </p:cNvPr>
          <p:cNvSpPr txBox="1"/>
          <p:nvPr/>
        </p:nvSpPr>
        <p:spPr>
          <a:xfrm>
            <a:off x="2955471" y="848498"/>
            <a:ext cx="6188530" cy="3915526"/>
          </a:xfrm>
          <a:prstGeom prst="rect">
            <a:avLst/>
          </a:prstGeom>
          <a:noFill/>
        </p:spPr>
        <p:txBody>
          <a:bodyPr wrap="square" lIns="274320" rIns="365760" rtlCol="0" anchor="ctr" anchorCtr="0">
            <a:noAutofit/>
          </a:bodyPr>
          <a:lstStyle/>
          <a:p>
            <a:pPr>
              <a:spcAft>
                <a:spcPts val="300"/>
              </a:spcAft>
            </a:pPr>
            <a:r>
              <a:rPr lang="en-US" sz="2400" dirty="0">
                <a:solidFill>
                  <a:schemeClr val="accent2"/>
                </a:solidFill>
              </a:rPr>
              <a:t>Balance</a:t>
            </a:r>
            <a:r>
              <a:rPr lang="en-US" sz="1900" dirty="0">
                <a:solidFill>
                  <a:schemeClr val="tx1">
                    <a:lumMod val="50000"/>
                    <a:lumOff val="50000"/>
                  </a:schemeClr>
                </a:solidFill>
              </a:rPr>
              <a:t>—the ability to maintain equilibrium when a force is applied.</a:t>
            </a:r>
          </a:p>
          <a:p>
            <a:pPr>
              <a:spcAft>
                <a:spcPts val="300"/>
              </a:spcAft>
            </a:pPr>
            <a:r>
              <a:rPr lang="en-US" sz="2000" dirty="0">
                <a:solidFill>
                  <a:schemeClr val="tx1">
                    <a:lumMod val="50000"/>
                    <a:lumOff val="50000"/>
                  </a:schemeClr>
                </a:solidFill>
              </a:rPr>
              <a:t/>
            </a:r>
            <a:br>
              <a:rPr lang="en-US" sz="2000" dirty="0">
                <a:solidFill>
                  <a:schemeClr val="tx1">
                    <a:lumMod val="50000"/>
                    <a:lumOff val="50000"/>
                  </a:schemeClr>
                </a:solidFill>
              </a:rPr>
            </a:br>
            <a:r>
              <a:rPr lang="en-US" sz="2400" dirty="0">
                <a:solidFill>
                  <a:schemeClr val="accent2"/>
                </a:solidFill>
              </a:rPr>
              <a:t>Speed</a:t>
            </a:r>
            <a:r>
              <a:rPr lang="en-US" sz="1900" dirty="0">
                <a:solidFill>
                  <a:schemeClr val="tx1">
                    <a:lumMod val="50000"/>
                    <a:lumOff val="50000"/>
                  </a:schemeClr>
                </a:solidFill>
              </a:rPr>
              <a:t>—the ability to move all or part of the body quickly.</a:t>
            </a:r>
          </a:p>
          <a:p>
            <a:pPr>
              <a:spcAft>
                <a:spcPts val="300"/>
              </a:spcAft>
            </a:pPr>
            <a:r>
              <a:rPr lang="en-US" sz="2000" dirty="0">
                <a:solidFill>
                  <a:schemeClr val="tx1">
                    <a:lumMod val="50000"/>
                    <a:lumOff val="50000"/>
                  </a:schemeClr>
                </a:solidFill>
              </a:rPr>
              <a:t/>
            </a:r>
            <a:br>
              <a:rPr lang="en-US" sz="2000" dirty="0">
                <a:solidFill>
                  <a:schemeClr val="tx1">
                    <a:lumMod val="50000"/>
                    <a:lumOff val="50000"/>
                  </a:schemeClr>
                </a:solidFill>
              </a:rPr>
            </a:br>
            <a:r>
              <a:rPr lang="en-US" sz="2400" dirty="0">
                <a:solidFill>
                  <a:schemeClr val="accent2"/>
                </a:solidFill>
              </a:rPr>
              <a:t>Strength</a:t>
            </a:r>
            <a:r>
              <a:rPr lang="en-US" sz="1900" dirty="0">
                <a:solidFill>
                  <a:schemeClr val="tx1">
                    <a:lumMod val="50000"/>
                    <a:lumOff val="50000"/>
                  </a:schemeClr>
                </a:solidFill>
              </a:rPr>
              <a:t>—the ability to overcome resistance.</a:t>
            </a:r>
          </a:p>
          <a:p>
            <a:pPr>
              <a:spcAft>
                <a:spcPts val="300"/>
              </a:spcAft>
            </a:pPr>
            <a:r>
              <a:rPr lang="en-US" sz="2000" dirty="0">
                <a:solidFill>
                  <a:schemeClr val="tx1">
                    <a:lumMod val="50000"/>
                    <a:lumOff val="50000"/>
                  </a:schemeClr>
                </a:solidFill>
              </a:rPr>
              <a:t/>
            </a:r>
            <a:br>
              <a:rPr lang="en-US" sz="2000" dirty="0">
                <a:solidFill>
                  <a:schemeClr val="tx1">
                    <a:lumMod val="50000"/>
                    <a:lumOff val="50000"/>
                  </a:schemeClr>
                </a:solidFill>
              </a:rPr>
            </a:br>
            <a:r>
              <a:rPr lang="en-US" sz="2400" dirty="0">
                <a:solidFill>
                  <a:schemeClr val="accent2"/>
                </a:solidFill>
              </a:rPr>
              <a:t>Coordination</a:t>
            </a:r>
            <a:r>
              <a:rPr lang="en-US" sz="1900" dirty="0">
                <a:solidFill>
                  <a:schemeClr val="tx1">
                    <a:lumMod val="50000"/>
                    <a:lumOff val="50000"/>
                  </a:schemeClr>
                </a:solidFill>
              </a:rPr>
              <a:t>—the ability to control the movement of the body.</a:t>
            </a:r>
            <a:endParaRPr lang="en-US" sz="1900" dirty="0">
              <a:solidFill>
                <a:schemeClr val="accent2"/>
              </a:solidFill>
            </a:endParaRPr>
          </a:p>
        </p:txBody>
      </p:sp>
      <p:sp>
        <p:nvSpPr>
          <p:cNvPr id="6" name="Freeform 27">
            <a:extLst>
              <a:ext uri="{FF2B5EF4-FFF2-40B4-BE49-F238E27FC236}">
                <a16:creationId xmlns:a16="http://schemas.microsoft.com/office/drawing/2014/main" id="{294A3A61-59AC-4A2D-B8EA-057078402D96}"/>
              </a:ext>
            </a:extLst>
          </p:cNvPr>
          <p:cNvSpPr>
            <a:spLocks noChangeAspect="1"/>
          </p:cNvSpPr>
          <p:nvPr/>
        </p:nvSpPr>
        <p:spPr>
          <a:xfrm>
            <a:off x="338411" y="1242687"/>
            <a:ext cx="2278649" cy="2278649"/>
          </a:xfrm>
          <a:custGeom>
            <a:avLst/>
            <a:gdLst>
              <a:gd name="connsiteX0" fmla="*/ 403460 w 5852160"/>
              <a:gd name="connsiteY0" fmla="*/ 214974 h 5852160"/>
              <a:gd name="connsiteX1" fmla="*/ 974054 w 5852160"/>
              <a:gd name="connsiteY1" fmla="*/ 214974 h 5852160"/>
              <a:gd name="connsiteX2" fmla="*/ 1377514 w 5852160"/>
              <a:gd name="connsiteY2" fmla="*/ 613308 h 5852160"/>
              <a:gd name="connsiteX3" fmla="*/ 1377514 w 5852160"/>
              <a:gd name="connsiteY3" fmla="*/ 1176651 h 5852160"/>
              <a:gd name="connsiteX4" fmla="*/ 974054 w 5852160"/>
              <a:gd name="connsiteY4" fmla="*/ 1574985 h 5852160"/>
              <a:gd name="connsiteX5" fmla="*/ 403460 w 5852160"/>
              <a:gd name="connsiteY5" fmla="*/ 1574985 h 5852160"/>
              <a:gd name="connsiteX6" fmla="*/ 0 w 5852160"/>
              <a:gd name="connsiteY6" fmla="*/ 1176651 h 5852160"/>
              <a:gd name="connsiteX7" fmla="*/ 0 w 5852160"/>
              <a:gd name="connsiteY7" fmla="*/ 613308 h 5852160"/>
              <a:gd name="connsiteX8" fmla="*/ 5695843 w 5852160"/>
              <a:gd name="connsiteY8" fmla="*/ 170794 h 5852160"/>
              <a:gd name="connsiteX9" fmla="*/ 4306921 w 5852160"/>
              <a:gd name="connsiteY9" fmla="*/ 209974 h 5852160"/>
              <a:gd name="connsiteX10" fmla="*/ 4716520 w 5852160"/>
              <a:gd name="connsiteY10" fmla="*/ 614367 h 5852160"/>
              <a:gd name="connsiteX11" fmla="*/ 2558624 w 5852160"/>
              <a:gd name="connsiteY11" fmla="*/ 2744844 h 5852160"/>
              <a:gd name="connsiteX12" fmla="*/ 2529766 w 5852160"/>
              <a:gd name="connsiteY12" fmla="*/ 2764053 h 5852160"/>
              <a:gd name="connsiteX13" fmla="*/ 2510310 w 5852160"/>
              <a:gd name="connsiteY13" fmla="*/ 2792544 h 5852160"/>
              <a:gd name="connsiteX14" fmla="*/ 2501046 w 5852160"/>
              <a:gd name="connsiteY14" fmla="*/ 2801689 h 5852160"/>
              <a:gd name="connsiteX15" fmla="*/ 2502850 w 5852160"/>
              <a:gd name="connsiteY15" fmla="*/ 2803469 h 5852160"/>
              <a:gd name="connsiteX16" fmla="*/ 2485614 w 5852160"/>
              <a:gd name="connsiteY16" fmla="*/ 2828707 h 5852160"/>
              <a:gd name="connsiteX17" fmla="*/ 2469423 w 5852160"/>
              <a:gd name="connsiteY17" fmla="*/ 2907883 h 5852160"/>
              <a:gd name="connsiteX18" fmla="*/ 2469423 w 5852160"/>
              <a:gd name="connsiteY18" fmla="*/ 3126103 h 5852160"/>
              <a:gd name="connsiteX19" fmla="*/ 2471256 w 5852160"/>
              <a:gd name="connsiteY19" fmla="*/ 3144054 h 5852160"/>
              <a:gd name="connsiteX20" fmla="*/ 2471256 w 5852160"/>
              <a:gd name="connsiteY20" fmla="*/ 5709101 h 5852160"/>
              <a:gd name="connsiteX21" fmla="*/ 3205931 w 5852160"/>
              <a:gd name="connsiteY21" fmla="*/ 5709101 h 5852160"/>
              <a:gd name="connsiteX22" fmla="*/ 3205929 w 5852160"/>
              <a:gd name="connsiteY22" fmla="*/ 3752923 h 5852160"/>
              <a:gd name="connsiteX23" fmla="*/ 3216883 w 5852160"/>
              <a:gd name="connsiteY23" fmla="*/ 3613618 h 5852160"/>
              <a:gd name="connsiteX24" fmla="*/ 3316848 w 5852160"/>
              <a:gd name="connsiteY24" fmla="*/ 3177570 h 5852160"/>
              <a:gd name="connsiteX25" fmla="*/ 3358038 w 5852160"/>
              <a:gd name="connsiteY25" fmla="*/ 3109593 h 5852160"/>
              <a:gd name="connsiteX26" fmla="*/ 5300950 w 5852160"/>
              <a:gd name="connsiteY26" fmla="*/ 1191372 h 5852160"/>
              <a:gd name="connsiteX27" fmla="*/ 5656159 w 5852160"/>
              <a:gd name="connsiteY27" fmla="*/ 1542068 h 5852160"/>
              <a:gd name="connsiteX28" fmla="*/ 5852160 w 5852160"/>
              <a:gd name="connsiteY28" fmla="*/ 0 h 5852160"/>
              <a:gd name="connsiteX29" fmla="*/ 5798045 w 5852160"/>
              <a:gd name="connsiteY29" fmla="*/ 1869918 h 5852160"/>
              <a:gd name="connsiteX30" fmla="*/ 5320310 w 5852160"/>
              <a:gd name="connsiteY30" fmla="*/ 1398254 h 5852160"/>
              <a:gd name="connsiteX31" fmla="*/ 3724738 w 5852160"/>
              <a:gd name="connsiteY31" fmla="*/ 2964769 h 5852160"/>
              <a:gd name="connsiteX32" fmla="*/ 3710967 w 5852160"/>
              <a:gd name="connsiteY32" fmla="*/ 2974937 h 5852160"/>
              <a:gd name="connsiteX33" fmla="*/ 3343632 w 5852160"/>
              <a:gd name="connsiteY33" fmla="*/ 3743954 h 5852160"/>
              <a:gd name="connsiteX34" fmla="*/ 3348844 w 5852160"/>
              <a:gd name="connsiteY34" fmla="*/ 3845851 h 5852160"/>
              <a:gd name="connsiteX35" fmla="*/ 3351661 w 5852160"/>
              <a:gd name="connsiteY35" fmla="*/ 3864068 h 5852160"/>
              <a:gd name="connsiteX36" fmla="*/ 3351662 w 5852160"/>
              <a:gd name="connsiteY36" fmla="*/ 5852158 h 5852160"/>
              <a:gd name="connsiteX37" fmla="*/ 2846196 w 5852160"/>
              <a:gd name="connsiteY37" fmla="*/ 5852159 h 5852160"/>
              <a:gd name="connsiteX38" fmla="*/ 2844326 w 5852160"/>
              <a:gd name="connsiteY38" fmla="*/ 5852159 h 5852160"/>
              <a:gd name="connsiteX39" fmla="*/ 2842454 w 5852160"/>
              <a:gd name="connsiteY39" fmla="*/ 5852160 h 5852160"/>
              <a:gd name="connsiteX40" fmla="*/ 2336989 w 5852160"/>
              <a:gd name="connsiteY40" fmla="*/ 5852158 h 5852160"/>
              <a:gd name="connsiteX41" fmla="*/ 2336989 w 5852160"/>
              <a:gd name="connsiteY41" fmla="*/ 3888298 h 5852160"/>
              <a:gd name="connsiteX42" fmla="*/ 2343551 w 5852160"/>
              <a:gd name="connsiteY42" fmla="*/ 3845851 h 5852160"/>
              <a:gd name="connsiteX43" fmla="*/ 2348762 w 5852160"/>
              <a:gd name="connsiteY43" fmla="*/ 3743955 h 5852160"/>
              <a:gd name="connsiteX44" fmla="*/ 1981429 w 5852160"/>
              <a:gd name="connsiteY44" fmla="*/ 2974937 h 5852160"/>
              <a:gd name="connsiteX45" fmla="*/ 1952557 w 5852160"/>
              <a:gd name="connsiteY45" fmla="*/ 2953621 h 5852160"/>
              <a:gd name="connsiteX46" fmla="*/ 733046 w 5852160"/>
              <a:gd name="connsiteY46" fmla="*/ 1756318 h 5852160"/>
              <a:gd name="connsiteX47" fmla="*/ 1050134 w 5852160"/>
              <a:gd name="connsiteY47" fmla="*/ 1756319 h 5852160"/>
              <a:gd name="connsiteX48" fmla="*/ 1561182 w 5852160"/>
              <a:gd name="connsiteY48" fmla="*/ 1251764 h 5852160"/>
              <a:gd name="connsiteX49" fmla="*/ 1561182 w 5852160"/>
              <a:gd name="connsiteY49" fmla="*/ 971048 h 5852160"/>
              <a:gd name="connsiteX50" fmla="*/ 2844326 w 5852160"/>
              <a:gd name="connsiteY50" fmla="*/ 2230824 h 5852160"/>
              <a:gd name="connsiteX51" fmla="*/ 4508600 w 5852160"/>
              <a:gd name="connsiteY51" fmla="*/ 596856 h 5852160"/>
              <a:gd name="connsiteX52" fmla="*/ 3958175 w 5852160"/>
              <a:gd name="connsiteY52" fmla="*/ 53427 h 58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852160" h="5852160">
                <a:moveTo>
                  <a:pt x="403460" y="214974"/>
                </a:moveTo>
                <a:lnTo>
                  <a:pt x="974054" y="214974"/>
                </a:lnTo>
                <a:lnTo>
                  <a:pt x="1377514" y="613308"/>
                </a:lnTo>
                <a:lnTo>
                  <a:pt x="1377514" y="1176651"/>
                </a:lnTo>
                <a:lnTo>
                  <a:pt x="974054" y="1574985"/>
                </a:lnTo>
                <a:lnTo>
                  <a:pt x="403460" y="1574985"/>
                </a:lnTo>
                <a:lnTo>
                  <a:pt x="0" y="1176651"/>
                </a:lnTo>
                <a:lnTo>
                  <a:pt x="0" y="613308"/>
                </a:lnTo>
                <a:close/>
                <a:moveTo>
                  <a:pt x="5695843" y="170794"/>
                </a:moveTo>
                <a:lnTo>
                  <a:pt x="4306921" y="209974"/>
                </a:lnTo>
                <a:lnTo>
                  <a:pt x="4716520" y="614367"/>
                </a:lnTo>
                <a:lnTo>
                  <a:pt x="2558624" y="2744844"/>
                </a:lnTo>
                <a:lnTo>
                  <a:pt x="2529766" y="2764053"/>
                </a:lnTo>
                <a:lnTo>
                  <a:pt x="2510310" y="2792544"/>
                </a:lnTo>
                <a:lnTo>
                  <a:pt x="2501046" y="2801689"/>
                </a:lnTo>
                <a:lnTo>
                  <a:pt x="2502850" y="2803469"/>
                </a:lnTo>
                <a:lnTo>
                  <a:pt x="2485614" y="2828707"/>
                </a:lnTo>
                <a:cubicBezTo>
                  <a:pt x="2475189" y="2853043"/>
                  <a:pt x="2469423" y="2879799"/>
                  <a:pt x="2469423" y="2907883"/>
                </a:cubicBezTo>
                <a:lnTo>
                  <a:pt x="2469423" y="3126103"/>
                </a:lnTo>
                <a:lnTo>
                  <a:pt x="2471256" y="3144054"/>
                </a:lnTo>
                <a:lnTo>
                  <a:pt x="2471256" y="5709101"/>
                </a:lnTo>
                <a:lnTo>
                  <a:pt x="3205931" y="5709101"/>
                </a:lnTo>
                <a:lnTo>
                  <a:pt x="3205929" y="3752923"/>
                </a:lnTo>
                <a:lnTo>
                  <a:pt x="3216883" y="3613618"/>
                </a:lnTo>
                <a:cubicBezTo>
                  <a:pt x="3233397" y="3423252"/>
                  <a:pt x="3254202" y="3296438"/>
                  <a:pt x="3316848" y="3177570"/>
                </a:cubicBezTo>
                <a:lnTo>
                  <a:pt x="3358038" y="3109593"/>
                </a:lnTo>
                <a:lnTo>
                  <a:pt x="5300950" y="1191372"/>
                </a:lnTo>
                <a:lnTo>
                  <a:pt x="5656159" y="1542068"/>
                </a:lnTo>
                <a:close/>
                <a:moveTo>
                  <a:pt x="5852160" y="0"/>
                </a:moveTo>
                <a:lnTo>
                  <a:pt x="5798045" y="1869918"/>
                </a:lnTo>
                <a:lnTo>
                  <a:pt x="5320310" y="1398254"/>
                </a:lnTo>
                <a:lnTo>
                  <a:pt x="3724738" y="2964769"/>
                </a:lnTo>
                <a:lnTo>
                  <a:pt x="3710967" y="2974937"/>
                </a:lnTo>
                <a:cubicBezTo>
                  <a:pt x="3486626" y="3157726"/>
                  <a:pt x="3343632" y="3434354"/>
                  <a:pt x="3343632" y="3743954"/>
                </a:cubicBezTo>
                <a:cubicBezTo>
                  <a:pt x="3343632" y="3778355"/>
                  <a:pt x="3345398" y="3812349"/>
                  <a:pt x="3348844" y="3845851"/>
                </a:cubicBezTo>
                <a:lnTo>
                  <a:pt x="3351661" y="3864068"/>
                </a:lnTo>
                <a:lnTo>
                  <a:pt x="3351662" y="5852158"/>
                </a:lnTo>
                <a:lnTo>
                  <a:pt x="2846196" y="5852159"/>
                </a:lnTo>
                <a:lnTo>
                  <a:pt x="2844326" y="5852159"/>
                </a:lnTo>
                <a:lnTo>
                  <a:pt x="2842454" y="5852160"/>
                </a:lnTo>
                <a:lnTo>
                  <a:pt x="2336989" y="5852158"/>
                </a:lnTo>
                <a:lnTo>
                  <a:pt x="2336989" y="3888298"/>
                </a:lnTo>
                <a:lnTo>
                  <a:pt x="2343551" y="3845851"/>
                </a:lnTo>
                <a:cubicBezTo>
                  <a:pt x="2346997" y="3812349"/>
                  <a:pt x="2348762" y="3778355"/>
                  <a:pt x="2348762" y="3743955"/>
                </a:cubicBezTo>
                <a:cubicBezTo>
                  <a:pt x="2348763" y="3434354"/>
                  <a:pt x="2205768" y="3157726"/>
                  <a:pt x="1981429" y="2974937"/>
                </a:cubicBezTo>
                <a:lnTo>
                  <a:pt x="1952557" y="2953621"/>
                </a:lnTo>
                <a:lnTo>
                  <a:pt x="733046" y="1756318"/>
                </a:lnTo>
                <a:lnTo>
                  <a:pt x="1050134" y="1756319"/>
                </a:lnTo>
                <a:lnTo>
                  <a:pt x="1561182" y="1251764"/>
                </a:lnTo>
                <a:lnTo>
                  <a:pt x="1561182" y="971048"/>
                </a:lnTo>
                <a:lnTo>
                  <a:pt x="2844326" y="2230824"/>
                </a:lnTo>
                <a:lnTo>
                  <a:pt x="4508600" y="596856"/>
                </a:lnTo>
                <a:lnTo>
                  <a:pt x="3958175" y="5342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36031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E6809D-424F-4FC3-BF6D-EA051D2D6B9F}"/>
              </a:ext>
            </a:extLst>
          </p:cNvPr>
          <p:cNvSpPr>
            <a:spLocks noGrp="1"/>
          </p:cNvSpPr>
          <p:nvPr>
            <p:ph type="title"/>
          </p:nvPr>
        </p:nvSpPr>
        <p:spPr>
          <a:xfrm>
            <a:off x="3115732" y="274638"/>
            <a:ext cx="6028268" cy="573859"/>
          </a:xfrm>
        </p:spPr>
        <p:txBody>
          <a:bodyPr/>
          <a:lstStyle/>
          <a:p>
            <a:r>
              <a:rPr lang="en-US" dirty="0"/>
              <a:t>Agile Manifesto</a:t>
            </a:r>
          </a:p>
        </p:txBody>
      </p:sp>
      <p:sp>
        <p:nvSpPr>
          <p:cNvPr id="2" name="Rectangle 1">
            <a:extLst>
              <a:ext uri="{FF2B5EF4-FFF2-40B4-BE49-F238E27FC236}">
                <a16:creationId xmlns:a16="http://schemas.microsoft.com/office/drawing/2014/main" id="{45EFEAF9-DFFF-4521-B8C1-B07B00E25DD6}"/>
              </a:ext>
            </a:extLst>
          </p:cNvPr>
          <p:cNvSpPr/>
          <p:nvPr/>
        </p:nvSpPr>
        <p:spPr>
          <a:xfrm>
            <a:off x="0" y="0"/>
            <a:ext cx="3115733" cy="47639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http://agilemanifesto.org/background.jpg">
            <a:extLst>
              <a:ext uri="{FF2B5EF4-FFF2-40B4-BE49-F238E27FC236}">
                <a16:creationId xmlns:a16="http://schemas.microsoft.com/office/drawing/2014/main" id="{8F8022DE-DABA-4C42-A2B9-D07642F1FC9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35840"/>
            <a:ext cx="3115733" cy="32264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17EDED-12BA-4A89-8752-C1E4D2EF0A41}"/>
              </a:ext>
            </a:extLst>
          </p:cNvPr>
          <p:cNvSpPr txBox="1"/>
          <p:nvPr/>
        </p:nvSpPr>
        <p:spPr>
          <a:xfrm>
            <a:off x="135275" y="3654718"/>
            <a:ext cx="2845181" cy="923330"/>
          </a:xfrm>
          <a:prstGeom prst="rect">
            <a:avLst/>
          </a:prstGeom>
          <a:noFill/>
        </p:spPr>
        <p:txBody>
          <a:bodyPr wrap="square" rtlCol="0">
            <a:spAutoFit/>
          </a:bodyPr>
          <a:lstStyle/>
          <a:p>
            <a:pPr>
              <a:spcAft>
                <a:spcPts val="600"/>
              </a:spcAft>
            </a:pPr>
            <a:r>
              <a:rPr lang="en-US" dirty="0">
                <a:solidFill>
                  <a:schemeClr val="bg1"/>
                </a:solidFill>
              </a:rPr>
              <a:t>We are uncovering better ways of developing software by doing it and helping others do it. Through this work we have come to value:</a:t>
            </a:r>
          </a:p>
        </p:txBody>
      </p:sp>
      <p:sp>
        <p:nvSpPr>
          <p:cNvPr id="7" name="TextBox 6">
            <a:extLst>
              <a:ext uri="{FF2B5EF4-FFF2-40B4-BE49-F238E27FC236}">
                <a16:creationId xmlns:a16="http://schemas.microsoft.com/office/drawing/2014/main" id="{833784DC-73FB-494B-BF0D-629EB3FF2459}"/>
              </a:ext>
            </a:extLst>
          </p:cNvPr>
          <p:cNvSpPr txBox="1"/>
          <p:nvPr/>
        </p:nvSpPr>
        <p:spPr>
          <a:xfrm>
            <a:off x="3690574" y="3897010"/>
            <a:ext cx="4878583" cy="646331"/>
          </a:xfrm>
          <a:prstGeom prst="rect">
            <a:avLst/>
          </a:prstGeom>
          <a:noFill/>
        </p:spPr>
        <p:txBody>
          <a:bodyPr wrap="square" rtlCol="0">
            <a:spAutoFit/>
          </a:bodyPr>
          <a:lstStyle/>
          <a:p>
            <a:pPr>
              <a:spcAft>
                <a:spcPts val="600"/>
              </a:spcAft>
            </a:pPr>
            <a:r>
              <a:rPr lang="en-US" sz="1800" dirty="0">
                <a:solidFill>
                  <a:schemeClr val="tx1">
                    <a:lumMod val="50000"/>
                    <a:lumOff val="50000"/>
                  </a:schemeClr>
                </a:solidFill>
              </a:rPr>
              <a:t>That is, while there is value in the items on the right, we value the items on the left more.</a:t>
            </a:r>
          </a:p>
        </p:txBody>
      </p:sp>
      <p:grpSp>
        <p:nvGrpSpPr>
          <p:cNvPr id="2049" name="Group 2048">
            <a:extLst>
              <a:ext uri="{FF2B5EF4-FFF2-40B4-BE49-F238E27FC236}">
                <a16:creationId xmlns:a16="http://schemas.microsoft.com/office/drawing/2014/main" id="{A8D9AF4C-73A8-4A08-8D7E-D54E616DC86D}"/>
              </a:ext>
            </a:extLst>
          </p:cNvPr>
          <p:cNvGrpSpPr/>
          <p:nvPr/>
        </p:nvGrpSpPr>
        <p:grpSpPr>
          <a:xfrm>
            <a:off x="3829194" y="1146810"/>
            <a:ext cx="4573393" cy="2544727"/>
            <a:chOff x="3829194" y="1146810"/>
            <a:chExt cx="4573393" cy="2544727"/>
          </a:xfrm>
        </p:grpSpPr>
        <p:grpSp>
          <p:nvGrpSpPr>
            <p:cNvPr id="12" name="Group 11">
              <a:extLst>
                <a:ext uri="{FF2B5EF4-FFF2-40B4-BE49-F238E27FC236}">
                  <a16:creationId xmlns:a16="http://schemas.microsoft.com/office/drawing/2014/main" id="{9F69EDDC-F199-4E3D-918F-6BB9E73B76CE}"/>
                </a:ext>
              </a:extLst>
            </p:cNvPr>
            <p:cNvGrpSpPr/>
            <p:nvPr/>
          </p:nvGrpSpPr>
          <p:grpSpPr>
            <a:xfrm>
              <a:off x="3829194" y="2631077"/>
              <a:ext cx="2011680" cy="1023641"/>
              <a:chOff x="3783474" y="2659152"/>
              <a:chExt cx="2011680" cy="1023641"/>
            </a:xfrm>
          </p:grpSpPr>
          <p:sp>
            <p:nvSpPr>
              <p:cNvPr id="28" name="Freeform: Shape 27">
                <a:extLst>
                  <a:ext uri="{FF2B5EF4-FFF2-40B4-BE49-F238E27FC236}">
                    <a16:creationId xmlns:a16="http://schemas.microsoft.com/office/drawing/2014/main" id="{F908CCF7-E8BF-41E6-A0CA-85391AFF19A5}"/>
                  </a:ext>
                </a:extLst>
              </p:cNvPr>
              <p:cNvSpPr>
                <a:spLocks noChangeAspect="1"/>
              </p:cNvSpPr>
              <p:nvPr/>
            </p:nvSpPr>
            <p:spPr>
              <a:xfrm>
                <a:off x="3874914" y="2659152"/>
                <a:ext cx="1828800" cy="1023641"/>
              </a:xfrm>
              <a:custGeom>
                <a:avLst/>
                <a:gdLst>
                  <a:gd name="connsiteX0" fmla="*/ 1460435 w 3441485"/>
                  <a:gd name="connsiteY0" fmla="*/ 1692026 h 1926322"/>
                  <a:gd name="connsiteX1" fmla="*/ 1505283 w 3441485"/>
                  <a:gd name="connsiteY1" fmla="*/ 1699340 h 1926322"/>
                  <a:gd name="connsiteX2" fmla="*/ 1569865 w 3441485"/>
                  <a:gd name="connsiteY2" fmla="*/ 1850072 h 1926322"/>
                  <a:gd name="connsiteX3" fmla="*/ 1421023 w 3441485"/>
                  <a:gd name="connsiteY3" fmla="*/ 1918901 h 1926322"/>
                  <a:gd name="connsiteX4" fmla="*/ 1356441 w 3441485"/>
                  <a:gd name="connsiteY4" fmla="*/ 1768168 h 1926322"/>
                  <a:gd name="connsiteX5" fmla="*/ 1460435 w 3441485"/>
                  <a:gd name="connsiteY5" fmla="*/ 1692026 h 1926322"/>
                  <a:gd name="connsiteX6" fmla="*/ 1302013 w 3441485"/>
                  <a:gd name="connsiteY6" fmla="*/ 1482678 h 1926322"/>
                  <a:gd name="connsiteX7" fmla="*/ 1345534 w 3441485"/>
                  <a:gd name="connsiteY7" fmla="*/ 1498011 h 1926322"/>
                  <a:gd name="connsiteX8" fmla="*/ 1350576 w 3441485"/>
                  <a:gd name="connsiteY8" fmla="*/ 1691100 h 1926322"/>
                  <a:gd name="connsiteX9" fmla="*/ 1167871 w 3441485"/>
                  <a:gd name="connsiteY9" fmla="*/ 1753771 h 1926322"/>
                  <a:gd name="connsiteX10" fmla="*/ 1162828 w 3441485"/>
                  <a:gd name="connsiteY10" fmla="*/ 1560682 h 1926322"/>
                  <a:gd name="connsiteX11" fmla="*/ 1302013 w 3441485"/>
                  <a:gd name="connsiteY11" fmla="*/ 1482678 h 1926322"/>
                  <a:gd name="connsiteX12" fmla="*/ 1050602 w 3441485"/>
                  <a:gd name="connsiteY12" fmla="*/ 1340646 h 1926322"/>
                  <a:gd name="connsiteX13" fmla="*/ 1095497 w 3441485"/>
                  <a:gd name="connsiteY13" fmla="*/ 1352013 h 1926322"/>
                  <a:gd name="connsiteX14" fmla="*/ 1111509 w 3441485"/>
                  <a:gd name="connsiteY14" fmla="*/ 1550988 h 1926322"/>
                  <a:gd name="connsiteX15" fmla="*/ 930211 w 3441485"/>
                  <a:gd name="connsiteY15" fmla="*/ 1634523 h 1926322"/>
                  <a:gd name="connsiteX16" fmla="*/ 914198 w 3441485"/>
                  <a:gd name="connsiteY16" fmla="*/ 1435548 h 1926322"/>
                  <a:gd name="connsiteX17" fmla="*/ 1050602 w 3441485"/>
                  <a:gd name="connsiteY17" fmla="*/ 1340646 h 1926322"/>
                  <a:gd name="connsiteX18" fmla="*/ 810742 w 3441485"/>
                  <a:gd name="connsiteY18" fmla="*/ 1264667 h 1926322"/>
                  <a:gd name="connsiteX19" fmla="*/ 925042 w 3441485"/>
                  <a:gd name="connsiteY19" fmla="*/ 1378967 h 1926322"/>
                  <a:gd name="connsiteX20" fmla="*/ 810742 w 3441485"/>
                  <a:gd name="connsiteY20" fmla="*/ 1493267 h 1926322"/>
                  <a:gd name="connsiteX21" fmla="*/ 696442 w 3441485"/>
                  <a:gd name="connsiteY21" fmla="*/ 1378967 h 1926322"/>
                  <a:gd name="connsiteX22" fmla="*/ 810742 w 3441485"/>
                  <a:gd name="connsiteY22" fmla="*/ 1264667 h 1926322"/>
                  <a:gd name="connsiteX23" fmla="*/ 205112 w 3441485"/>
                  <a:gd name="connsiteY23" fmla="*/ 1055690 h 1926322"/>
                  <a:gd name="connsiteX24" fmla="*/ 113672 w 3441485"/>
                  <a:gd name="connsiteY24" fmla="*/ 1147130 h 1926322"/>
                  <a:gd name="connsiteX25" fmla="*/ 205111 w 3441485"/>
                  <a:gd name="connsiteY25" fmla="*/ 1238570 h 1926322"/>
                  <a:gd name="connsiteX26" fmla="*/ 296552 w 3441485"/>
                  <a:gd name="connsiteY26" fmla="*/ 1147130 h 1926322"/>
                  <a:gd name="connsiteX27" fmla="*/ 205112 w 3441485"/>
                  <a:gd name="connsiteY27" fmla="*/ 1055690 h 1926322"/>
                  <a:gd name="connsiteX28" fmla="*/ 3236373 w 3441485"/>
                  <a:gd name="connsiteY28" fmla="*/ 1041401 h 1926322"/>
                  <a:gd name="connsiteX29" fmla="*/ 3144933 w 3441485"/>
                  <a:gd name="connsiteY29" fmla="*/ 1132841 h 1926322"/>
                  <a:gd name="connsiteX30" fmla="*/ 3236374 w 3441485"/>
                  <a:gd name="connsiteY30" fmla="*/ 1224281 h 1926322"/>
                  <a:gd name="connsiteX31" fmla="*/ 3327813 w 3441485"/>
                  <a:gd name="connsiteY31" fmla="*/ 1132841 h 1926322"/>
                  <a:gd name="connsiteX32" fmla="*/ 3236373 w 3441485"/>
                  <a:gd name="connsiteY32" fmla="*/ 1041401 h 1926322"/>
                  <a:gd name="connsiteX33" fmla="*/ 858994 w 3441485"/>
                  <a:gd name="connsiteY33" fmla="*/ 185773 h 1926322"/>
                  <a:gd name="connsiteX34" fmla="*/ 1039969 w 3441485"/>
                  <a:gd name="connsiteY34" fmla="*/ 190535 h 1926322"/>
                  <a:gd name="connsiteX35" fmla="*/ 989977 w 3441485"/>
                  <a:gd name="connsiteY35" fmla="*/ 269875 h 1926322"/>
                  <a:gd name="connsiteX36" fmla="*/ 880425 w 3441485"/>
                  <a:gd name="connsiteY36" fmla="*/ 365955 h 1926322"/>
                  <a:gd name="connsiteX37" fmla="*/ 923302 w 3441485"/>
                  <a:gd name="connsiteY37" fmla="*/ 565150 h 1926322"/>
                  <a:gd name="connsiteX38" fmla="*/ 1130470 w 3441485"/>
                  <a:gd name="connsiteY38" fmla="*/ 569913 h 1926322"/>
                  <a:gd name="connsiteX39" fmla="*/ 1336037 w 3441485"/>
                  <a:gd name="connsiteY39" fmla="*/ 456442 h 1926322"/>
                  <a:gd name="connsiteX40" fmla="*/ 1511457 w 3441485"/>
                  <a:gd name="connsiteY40" fmla="*/ 400085 h 1926322"/>
                  <a:gd name="connsiteX41" fmla="*/ 1794826 w 3441485"/>
                  <a:gd name="connsiteY41" fmla="*/ 447711 h 1926322"/>
                  <a:gd name="connsiteX42" fmla="*/ 2223464 w 3441485"/>
                  <a:gd name="connsiteY42" fmla="*/ 767556 h 1926322"/>
                  <a:gd name="connsiteX43" fmla="*/ 2633026 w 3441485"/>
                  <a:gd name="connsiteY43" fmla="*/ 1370048 h 1926322"/>
                  <a:gd name="connsiteX44" fmla="*/ 2617150 w 3441485"/>
                  <a:gd name="connsiteY44" fmla="*/ 1539911 h 1926322"/>
                  <a:gd name="connsiteX45" fmla="*/ 2487784 w 3441485"/>
                  <a:gd name="connsiteY45" fmla="*/ 1579562 h 1926322"/>
                  <a:gd name="connsiteX46" fmla="*/ 2372675 w 3441485"/>
                  <a:gd name="connsiteY46" fmla="*/ 1467679 h 1926322"/>
                  <a:gd name="connsiteX47" fmla="*/ 2346482 w 3441485"/>
                  <a:gd name="connsiteY47" fmla="*/ 1693104 h 1926322"/>
                  <a:gd name="connsiteX48" fmla="*/ 2149632 w 3441485"/>
                  <a:gd name="connsiteY48" fmla="*/ 1601029 h 1926322"/>
                  <a:gd name="connsiteX49" fmla="*/ 2133756 w 3441485"/>
                  <a:gd name="connsiteY49" fmla="*/ 1800260 h 1926322"/>
                  <a:gd name="connsiteX50" fmla="*/ 1950401 w 3441485"/>
                  <a:gd name="connsiteY50" fmla="*/ 1705010 h 1926322"/>
                  <a:gd name="connsiteX51" fmla="*/ 1955956 w 3441485"/>
                  <a:gd name="connsiteY51" fmla="*/ 1860585 h 1926322"/>
                  <a:gd name="connsiteX52" fmla="*/ 1824987 w 3441485"/>
                  <a:gd name="connsiteY52" fmla="*/ 1889161 h 1926322"/>
                  <a:gd name="connsiteX53" fmla="*/ 1673380 w 3441485"/>
                  <a:gd name="connsiteY53" fmla="*/ 1759780 h 1926322"/>
                  <a:gd name="connsiteX54" fmla="*/ 1618611 w 3441485"/>
                  <a:gd name="connsiteY54" fmla="*/ 1645478 h 1926322"/>
                  <a:gd name="connsiteX55" fmla="*/ 1511454 w 3441485"/>
                  <a:gd name="connsiteY55" fmla="*/ 1588329 h 1926322"/>
                  <a:gd name="connsiteX56" fmla="*/ 1430493 w 3441485"/>
                  <a:gd name="connsiteY56" fmla="*/ 1402592 h 1926322"/>
                  <a:gd name="connsiteX57" fmla="*/ 1251900 w 3441485"/>
                  <a:gd name="connsiteY57" fmla="*/ 1366872 h 1926322"/>
                  <a:gd name="connsiteX58" fmla="*/ 1156647 w 3441485"/>
                  <a:gd name="connsiteY58" fmla="*/ 1245428 h 1926322"/>
                  <a:gd name="connsiteX59" fmla="*/ 994724 w 3441485"/>
                  <a:gd name="connsiteY59" fmla="*/ 1250192 h 1926322"/>
                  <a:gd name="connsiteX60" fmla="*/ 897093 w 3441485"/>
                  <a:gd name="connsiteY60" fmla="*/ 1157322 h 1926322"/>
                  <a:gd name="connsiteX61" fmla="*/ 754218 w 3441485"/>
                  <a:gd name="connsiteY61" fmla="*/ 1183516 h 1926322"/>
                  <a:gd name="connsiteX62" fmla="*/ 612932 w 3441485"/>
                  <a:gd name="connsiteY62" fmla="*/ 1047785 h 1926322"/>
                  <a:gd name="connsiteX63" fmla="*/ 359939 w 3441485"/>
                  <a:gd name="connsiteY63" fmla="*/ 88042 h 1926322"/>
                  <a:gd name="connsiteX64" fmla="*/ 385380 w 3441485"/>
                  <a:gd name="connsiteY64" fmla="*/ 90138 h 1926322"/>
                  <a:gd name="connsiteX65" fmla="*/ 632390 w 3441485"/>
                  <a:gd name="connsiteY65" fmla="*/ 161543 h 1926322"/>
                  <a:gd name="connsiteX66" fmla="*/ 676293 w 3441485"/>
                  <a:gd name="connsiteY66" fmla="*/ 241149 h 1926322"/>
                  <a:gd name="connsiteX67" fmla="*/ 373064 w 3441485"/>
                  <a:gd name="connsiteY67" fmla="*/ 1290102 h 1926322"/>
                  <a:gd name="connsiteX68" fmla="*/ 293458 w 3441485"/>
                  <a:gd name="connsiteY68" fmla="*/ 1334005 h 1926322"/>
                  <a:gd name="connsiteX69" fmla="*/ 46447 w 3441485"/>
                  <a:gd name="connsiteY69" fmla="*/ 1262599 h 1926322"/>
                  <a:gd name="connsiteX70" fmla="*/ 2545 w 3441485"/>
                  <a:gd name="connsiteY70" fmla="*/ 1182993 h 1926322"/>
                  <a:gd name="connsiteX71" fmla="*/ 305774 w 3441485"/>
                  <a:gd name="connsiteY71" fmla="*/ 134040 h 1926322"/>
                  <a:gd name="connsiteX72" fmla="*/ 359939 w 3441485"/>
                  <a:gd name="connsiteY72" fmla="*/ 88042 h 1926322"/>
                  <a:gd name="connsiteX73" fmla="*/ 3081546 w 3441485"/>
                  <a:gd name="connsiteY73" fmla="*/ 73753 h 1926322"/>
                  <a:gd name="connsiteX74" fmla="*/ 3135711 w 3441485"/>
                  <a:gd name="connsiteY74" fmla="*/ 119751 h 1926322"/>
                  <a:gd name="connsiteX75" fmla="*/ 3438940 w 3441485"/>
                  <a:gd name="connsiteY75" fmla="*/ 1168704 h 1926322"/>
                  <a:gd name="connsiteX76" fmla="*/ 3395038 w 3441485"/>
                  <a:gd name="connsiteY76" fmla="*/ 1248310 h 1926322"/>
                  <a:gd name="connsiteX77" fmla="*/ 3148027 w 3441485"/>
                  <a:gd name="connsiteY77" fmla="*/ 1319716 h 1926322"/>
                  <a:gd name="connsiteX78" fmla="*/ 3068421 w 3441485"/>
                  <a:gd name="connsiteY78" fmla="*/ 1275813 h 1926322"/>
                  <a:gd name="connsiteX79" fmla="*/ 2765192 w 3441485"/>
                  <a:gd name="connsiteY79" fmla="*/ 226860 h 1926322"/>
                  <a:gd name="connsiteX80" fmla="*/ 2809095 w 3441485"/>
                  <a:gd name="connsiteY80" fmla="*/ 147254 h 1926322"/>
                  <a:gd name="connsiteX81" fmla="*/ 3056105 w 3441485"/>
                  <a:gd name="connsiteY81" fmla="*/ 75849 h 1926322"/>
                  <a:gd name="connsiteX82" fmla="*/ 3081546 w 3441485"/>
                  <a:gd name="connsiteY82" fmla="*/ 73753 h 1926322"/>
                  <a:gd name="connsiteX83" fmla="*/ 1836114 w 3441485"/>
                  <a:gd name="connsiteY83" fmla="*/ 0 h 1926322"/>
                  <a:gd name="connsiteX84" fmla="*/ 2531439 w 3441485"/>
                  <a:gd name="connsiteY84" fmla="*/ 241300 h 1926322"/>
                  <a:gd name="connsiteX85" fmla="*/ 2690189 w 3441485"/>
                  <a:gd name="connsiteY85" fmla="*/ 244475 h 1926322"/>
                  <a:gd name="connsiteX86" fmla="*/ 2928314 w 3441485"/>
                  <a:gd name="connsiteY86" fmla="*/ 1117600 h 1926322"/>
                  <a:gd name="connsiteX87" fmla="*/ 2642564 w 3441485"/>
                  <a:gd name="connsiteY87" fmla="*/ 1226344 h 1926322"/>
                  <a:gd name="connsiteX88" fmla="*/ 2279820 w 3441485"/>
                  <a:gd name="connsiteY88" fmla="*/ 728662 h 1926322"/>
                  <a:gd name="connsiteX89" fmla="*/ 1963114 w 3441485"/>
                  <a:gd name="connsiteY89" fmla="*/ 501650 h 1926322"/>
                  <a:gd name="connsiteX90" fmla="*/ 1617039 w 3441485"/>
                  <a:gd name="connsiteY90" fmla="*/ 333375 h 1926322"/>
                  <a:gd name="connsiteX91" fmla="*/ 1309064 w 3441485"/>
                  <a:gd name="connsiteY91" fmla="*/ 412750 h 1926322"/>
                  <a:gd name="connsiteX92" fmla="*/ 962989 w 3441485"/>
                  <a:gd name="connsiteY92" fmla="*/ 533400 h 1926322"/>
                  <a:gd name="connsiteX93" fmla="*/ 851864 w 3441485"/>
                  <a:gd name="connsiteY93" fmla="*/ 425450 h 1926322"/>
                  <a:gd name="connsiteX94" fmla="*/ 1042364 w 3441485"/>
                  <a:gd name="connsiteY94" fmla="*/ 279400 h 1926322"/>
                  <a:gd name="connsiteX95" fmla="*/ 1290014 w 3441485"/>
                  <a:gd name="connsiteY95" fmla="*/ 88900 h 1926322"/>
                  <a:gd name="connsiteX96" fmla="*/ 1836114 w 3441485"/>
                  <a:gd name="connsiteY96" fmla="*/ 0 h 19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441485" h="1926322">
                    <a:moveTo>
                      <a:pt x="1460435" y="1692026"/>
                    </a:moveTo>
                    <a:cubicBezTo>
                      <a:pt x="1475334" y="1691370"/>
                      <a:pt x="1490549" y="1693685"/>
                      <a:pt x="1505283" y="1699340"/>
                    </a:cubicBezTo>
                    <a:cubicBezTo>
                      <a:pt x="1564218" y="1721957"/>
                      <a:pt x="1593133" y="1789442"/>
                      <a:pt x="1569865" y="1850072"/>
                    </a:cubicBezTo>
                    <a:cubicBezTo>
                      <a:pt x="1546597" y="1910703"/>
                      <a:pt x="1479958" y="1941518"/>
                      <a:pt x="1421023" y="1918901"/>
                    </a:cubicBezTo>
                    <a:cubicBezTo>
                      <a:pt x="1362088" y="1896284"/>
                      <a:pt x="1333173" y="1828799"/>
                      <a:pt x="1356441" y="1768168"/>
                    </a:cubicBezTo>
                    <a:cubicBezTo>
                      <a:pt x="1373892" y="1722695"/>
                      <a:pt x="1415739" y="1693993"/>
                      <a:pt x="1460435" y="1692026"/>
                    </a:cubicBezTo>
                    <a:close/>
                    <a:moveTo>
                      <a:pt x="1302013" y="1482678"/>
                    </a:moveTo>
                    <a:cubicBezTo>
                      <a:pt x="1317739" y="1484009"/>
                      <a:pt x="1332572" y="1489008"/>
                      <a:pt x="1345534" y="1498011"/>
                    </a:cubicBezTo>
                    <a:cubicBezTo>
                      <a:pt x="1397379" y="1534025"/>
                      <a:pt x="1399636" y="1620474"/>
                      <a:pt x="1350576" y="1691100"/>
                    </a:cubicBezTo>
                    <a:cubicBezTo>
                      <a:pt x="1301515" y="1761726"/>
                      <a:pt x="1219715" y="1789785"/>
                      <a:pt x="1167871" y="1753771"/>
                    </a:cubicBezTo>
                    <a:cubicBezTo>
                      <a:pt x="1116026" y="1717757"/>
                      <a:pt x="1113768" y="1631308"/>
                      <a:pt x="1162828" y="1560682"/>
                    </a:cubicBezTo>
                    <a:cubicBezTo>
                      <a:pt x="1199624" y="1507712"/>
                      <a:pt x="1254835" y="1478687"/>
                      <a:pt x="1302013" y="1482678"/>
                    </a:cubicBezTo>
                    <a:close/>
                    <a:moveTo>
                      <a:pt x="1050602" y="1340646"/>
                    </a:moveTo>
                    <a:cubicBezTo>
                      <a:pt x="1066587" y="1340404"/>
                      <a:pt x="1081876" y="1344043"/>
                      <a:pt x="1095497" y="1352013"/>
                    </a:cubicBezTo>
                    <a:cubicBezTo>
                      <a:pt x="1149983" y="1383890"/>
                      <a:pt x="1157152" y="1472975"/>
                      <a:pt x="1111509" y="1550988"/>
                    </a:cubicBezTo>
                    <a:cubicBezTo>
                      <a:pt x="1065867" y="1629001"/>
                      <a:pt x="984696" y="1666401"/>
                      <a:pt x="930211" y="1634523"/>
                    </a:cubicBezTo>
                    <a:cubicBezTo>
                      <a:pt x="875725" y="1602646"/>
                      <a:pt x="868556" y="1513561"/>
                      <a:pt x="914198" y="1435548"/>
                    </a:cubicBezTo>
                    <a:cubicBezTo>
                      <a:pt x="948430" y="1377039"/>
                      <a:pt x="1002647" y="1341374"/>
                      <a:pt x="1050602" y="1340646"/>
                    </a:cubicBezTo>
                    <a:close/>
                    <a:moveTo>
                      <a:pt x="810742" y="1264667"/>
                    </a:moveTo>
                    <a:cubicBezTo>
                      <a:pt x="873868" y="1264667"/>
                      <a:pt x="925042" y="1315841"/>
                      <a:pt x="925042" y="1378967"/>
                    </a:cubicBezTo>
                    <a:cubicBezTo>
                      <a:pt x="925042" y="1442093"/>
                      <a:pt x="873868" y="1493267"/>
                      <a:pt x="810742" y="1493267"/>
                    </a:cubicBezTo>
                    <a:cubicBezTo>
                      <a:pt x="747616" y="1493267"/>
                      <a:pt x="696442" y="1442093"/>
                      <a:pt x="696442" y="1378967"/>
                    </a:cubicBezTo>
                    <a:cubicBezTo>
                      <a:pt x="696442" y="1315841"/>
                      <a:pt x="747616" y="1264667"/>
                      <a:pt x="810742" y="1264667"/>
                    </a:cubicBezTo>
                    <a:close/>
                    <a:moveTo>
                      <a:pt x="205112" y="1055690"/>
                    </a:moveTo>
                    <a:cubicBezTo>
                      <a:pt x="154611" y="1055691"/>
                      <a:pt x="113672" y="1096629"/>
                      <a:pt x="113672" y="1147130"/>
                    </a:cubicBezTo>
                    <a:cubicBezTo>
                      <a:pt x="113672" y="1197631"/>
                      <a:pt x="154611" y="1238570"/>
                      <a:pt x="205111" y="1238570"/>
                    </a:cubicBezTo>
                    <a:cubicBezTo>
                      <a:pt x="255613" y="1238570"/>
                      <a:pt x="296552" y="1197631"/>
                      <a:pt x="296552" y="1147130"/>
                    </a:cubicBezTo>
                    <a:cubicBezTo>
                      <a:pt x="296552" y="1096629"/>
                      <a:pt x="255613" y="1055691"/>
                      <a:pt x="205112" y="1055690"/>
                    </a:cubicBezTo>
                    <a:close/>
                    <a:moveTo>
                      <a:pt x="3236373" y="1041401"/>
                    </a:moveTo>
                    <a:cubicBezTo>
                      <a:pt x="3185872" y="1041402"/>
                      <a:pt x="3144933" y="1082340"/>
                      <a:pt x="3144933" y="1132841"/>
                    </a:cubicBezTo>
                    <a:cubicBezTo>
                      <a:pt x="3144933" y="1183342"/>
                      <a:pt x="3185872" y="1224281"/>
                      <a:pt x="3236374" y="1224281"/>
                    </a:cubicBezTo>
                    <a:cubicBezTo>
                      <a:pt x="3286874" y="1224281"/>
                      <a:pt x="3327813" y="1183342"/>
                      <a:pt x="3327813" y="1132841"/>
                    </a:cubicBezTo>
                    <a:cubicBezTo>
                      <a:pt x="3327813" y="1082340"/>
                      <a:pt x="3286874" y="1041402"/>
                      <a:pt x="3236373" y="1041401"/>
                    </a:cubicBezTo>
                    <a:close/>
                    <a:moveTo>
                      <a:pt x="858994" y="185773"/>
                    </a:moveTo>
                    <a:lnTo>
                      <a:pt x="1039969" y="190535"/>
                    </a:lnTo>
                    <a:lnTo>
                      <a:pt x="989977" y="269875"/>
                    </a:lnTo>
                    <a:lnTo>
                      <a:pt x="880425" y="365955"/>
                    </a:lnTo>
                    <a:cubicBezTo>
                      <a:pt x="780809" y="394133"/>
                      <a:pt x="812839" y="520303"/>
                      <a:pt x="923302" y="565150"/>
                    </a:cubicBezTo>
                    <a:cubicBezTo>
                      <a:pt x="961801" y="593190"/>
                      <a:pt x="1096209" y="574934"/>
                      <a:pt x="1130470" y="569913"/>
                    </a:cubicBezTo>
                    <a:cubicBezTo>
                      <a:pt x="1164731" y="564892"/>
                      <a:pt x="1293177" y="521656"/>
                      <a:pt x="1336037" y="456442"/>
                    </a:cubicBezTo>
                    <a:cubicBezTo>
                      <a:pt x="1458275" y="431041"/>
                      <a:pt x="1398744" y="449298"/>
                      <a:pt x="1511457" y="400085"/>
                    </a:cubicBezTo>
                    <a:cubicBezTo>
                      <a:pt x="1673382" y="355635"/>
                      <a:pt x="1718626" y="396910"/>
                      <a:pt x="1794826" y="447711"/>
                    </a:cubicBezTo>
                    <a:cubicBezTo>
                      <a:pt x="1907541" y="510544"/>
                      <a:pt x="2057571" y="630502"/>
                      <a:pt x="2223464" y="767556"/>
                    </a:cubicBezTo>
                    <a:cubicBezTo>
                      <a:pt x="2363164" y="921279"/>
                      <a:pt x="2561459" y="1242910"/>
                      <a:pt x="2633026" y="1370048"/>
                    </a:cubicBezTo>
                    <a:cubicBezTo>
                      <a:pt x="2706845" y="1471648"/>
                      <a:pt x="2648501" y="1512136"/>
                      <a:pt x="2617150" y="1539911"/>
                    </a:cubicBezTo>
                    <a:cubicBezTo>
                      <a:pt x="2585799" y="1567686"/>
                      <a:pt x="2526546" y="1591204"/>
                      <a:pt x="2487784" y="1579562"/>
                    </a:cubicBezTo>
                    <a:cubicBezTo>
                      <a:pt x="2449022" y="1567920"/>
                      <a:pt x="2396225" y="1448755"/>
                      <a:pt x="2372675" y="1467679"/>
                    </a:cubicBezTo>
                    <a:cubicBezTo>
                      <a:pt x="2349125" y="1486603"/>
                      <a:pt x="2478906" y="1625635"/>
                      <a:pt x="2346482" y="1693104"/>
                    </a:cubicBezTo>
                    <a:cubicBezTo>
                      <a:pt x="2214058" y="1760573"/>
                      <a:pt x="2185086" y="1583170"/>
                      <a:pt x="2149632" y="1601029"/>
                    </a:cubicBezTo>
                    <a:cubicBezTo>
                      <a:pt x="2114178" y="1618888"/>
                      <a:pt x="2281261" y="1730543"/>
                      <a:pt x="2133756" y="1800260"/>
                    </a:cubicBezTo>
                    <a:cubicBezTo>
                      <a:pt x="1986251" y="1869977"/>
                      <a:pt x="1980034" y="1694956"/>
                      <a:pt x="1950401" y="1705010"/>
                    </a:cubicBezTo>
                    <a:cubicBezTo>
                      <a:pt x="1920768" y="1715064"/>
                      <a:pt x="1976858" y="1829893"/>
                      <a:pt x="1955956" y="1860585"/>
                    </a:cubicBezTo>
                    <a:cubicBezTo>
                      <a:pt x="1935054" y="1891277"/>
                      <a:pt x="1872083" y="1905962"/>
                      <a:pt x="1824987" y="1889161"/>
                    </a:cubicBezTo>
                    <a:cubicBezTo>
                      <a:pt x="1777891" y="1872360"/>
                      <a:pt x="1673381" y="1805817"/>
                      <a:pt x="1673380" y="1759780"/>
                    </a:cubicBezTo>
                    <a:cubicBezTo>
                      <a:pt x="1652345" y="1725649"/>
                      <a:pt x="1645599" y="1674053"/>
                      <a:pt x="1618611" y="1645478"/>
                    </a:cubicBezTo>
                    <a:cubicBezTo>
                      <a:pt x="1591623" y="1616903"/>
                      <a:pt x="1542807" y="1628810"/>
                      <a:pt x="1511454" y="1588329"/>
                    </a:cubicBezTo>
                    <a:cubicBezTo>
                      <a:pt x="1480101" y="1547848"/>
                      <a:pt x="1473752" y="1439502"/>
                      <a:pt x="1430493" y="1402592"/>
                    </a:cubicBezTo>
                    <a:cubicBezTo>
                      <a:pt x="1387234" y="1365682"/>
                      <a:pt x="1297541" y="1393066"/>
                      <a:pt x="1251900" y="1366872"/>
                    </a:cubicBezTo>
                    <a:cubicBezTo>
                      <a:pt x="1206259" y="1340678"/>
                      <a:pt x="1199510" y="1264875"/>
                      <a:pt x="1156647" y="1245428"/>
                    </a:cubicBezTo>
                    <a:cubicBezTo>
                      <a:pt x="1113784" y="1225981"/>
                      <a:pt x="1037983" y="1264876"/>
                      <a:pt x="994724" y="1250192"/>
                    </a:cubicBezTo>
                    <a:cubicBezTo>
                      <a:pt x="951465" y="1235508"/>
                      <a:pt x="937177" y="1168435"/>
                      <a:pt x="897093" y="1157322"/>
                    </a:cubicBezTo>
                    <a:cubicBezTo>
                      <a:pt x="857009" y="1146209"/>
                      <a:pt x="797080" y="1201772"/>
                      <a:pt x="754218" y="1183516"/>
                    </a:cubicBezTo>
                    <a:lnTo>
                      <a:pt x="612932" y="1047785"/>
                    </a:lnTo>
                    <a:close/>
                    <a:moveTo>
                      <a:pt x="359939" y="88042"/>
                    </a:moveTo>
                    <a:cubicBezTo>
                      <a:pt x="368231" y="87053"/>
                      <a:pt x="376854" y="87673"/>
                      <a:pt x="385380" y="90138"/>
                    </a:cubicBezTo>
                    <a:lnTo>
                      <a:pt x="632390" y="161543"/>
                    </a:lnTo>
                    <a:cubicBezTo>
                      <a:pt x="666497" y="171402"/>
                      <a:pt x="686152" y="207043"/>
                      <a:pt x="676293" y="241149"/>
                    </a:cubicBezTo>
                    <a:lnTo>
                      <a:pt x="373064" y="1290102"/>
                    </a:lnTo>
                    <a:cubicBezTo>
                      <a:pt x="363205" y="1324209"/>
                      <a:pt x="327564" y="1343864"/>
                      <a:pt x="293458" y="1334005"/>
                    </a:cubicBezTo>
                    <a:lnTo>
                      <a:pt x="46447" y="1262599"/>
                    </a:lnTo>
                    <a:cubicBezTo>
                      <a:pt x="12341" y="1252740"/>
                      <a:pt x="-7315" y="1217100"/>
                      <a:pt x="2545" y="1182993"/>
                    </a:cubicBezTo>
                    <a:lnTo>
                      <a:pt x="305774" y="134040"/>
                    </a:lnTo>
                    <a:cubicBezTo>
                      <a:pt x="313168" y="108460"/>
                      <a:pt x="335065" y="91009"/>
                      <a:pt x="359939" y="88042"/>
                    </a:cubicBezTo>
                    <a:close/>
                    <a:moveTo>
                      <a:pt x="3081546" y="73753"/>
                    </a:moveTo>
                    <a:cubicBezTo>
                      <a:pt x="3106420" y="76720"/>
                      <a:pt x="3128317" y="94171"/>
                      <a:pt x="3135711" y="119751"/>
                    </a:cubicBezTo>
                    <a:lnTo>
                      <a:pt x="3438940" y="1168704"/>
                    </a:lnTo>
                    <a:cubicBezTo>
                      <a:pt x="3448800" y="1202811"/>
                      <a:pt x="3429144" y="1238451"/>
                      <a:pt x="3395038" y="1248310"/>
                    </a:cubicBezTo>
                    <a:lnTo>
                      <a:pt x="3148027" y="1319716"/>
                    </a:lnTo>
                    <a:cubicBezTo>
                      <a:pt x="3113921" y="1329575"/>
                      <a:pt x="3078281" y="1309920"/>
                      <a:pt x="3068421" y="1275813"/>
                    </a:cubicBezTo>
                    <a:lnTo>
                      <a:pt x="2765192" y="226860"/>
                    </a:lnTo>
                    <a:cubicBezTo>
                      <a:pt x="2755333" y="192754"/>
                      <a:pt x="2774988" y="157113"/>
                      <a:pt x="2809095" y="147254"/>
                    </a:cubicBezTo>
                    <a:lnTo>
                      <a:pt x="3056105" y="75849"/>
                    </a:lnTo>
                    <a:cubicBezTo>
                      <a:pt x="3064632" y="73384"/>
                      <a:pt x="3073254" y="72764"/>
                      <a:pt x="3081546" y="73753"/>
                    </a:cubicBezTo>
                    <a:close/>
                    <a:moveTo>
                      <a:pt x="1836114" y="0"/>
                    </a:moveTo>
                    <a:cubicBezTo>
                      <a:pt x="1932422" y="1058"/>
                      <a:pt x="2317656" y="151342"/>
                      <a:pt x="2531439" y="241300"/>
                    </a:cubicBezTo>
                    <a:lnTo>
                      <a:pt x="2690189" y="244475"/>
                    </a:lnTo>
                    <a:lnTo>
                      <a:pt x="2928314" y="1117600"/>
                    </a:lnTo>
                    <a:lnTo>
                      <a:pt x="2642564" y="1226344"/>
                    </a:lnTo>
                    <a:cubicBezTo>
                      <a:pt x="2553135" y="1171840"/>
                      <a:pt x="2388298" y="868494"/>
                      <a:pt x="2279820" y="728662"/>
                    </a:cubicBezTo>
                    <a:cubicBezTo>
                      <a:pt x="2149910" y="619786"/>
                      <a:pt x="2073577" y="567531"/>
                      <a:pt x="1963114" y="501650"/>
                    </a:cubicBezTo>
                    <a:cubicBezTo>
                      <a:pt x="1852651" y="435769"/>
                      <a:pt x="1751447" y="338667"/>
                      <a:pt x="1617039" y="333375"/>
                    </a:cubicBezTo>
                    <a:cubicBezTo>
                      <a:pt x="1514381" y="359833"/>
                      <a:pt x="1433947" y="357717"/>
                      <a:pt x="1309064" y="412750"/>
                    </a:cubicBezTo>
                    <a:cubicBezTo>
                      <a:pt x="1231806" y="478367"/>
                      <a:pt x="1195822" y="528108"/>
                      <a:pt x="962989" y="533400"/>
                    </a:cubicBezTo>
                    <a:cubicBezTo>
                      <a:pt x="916422" y="529167"/>
                      <a:pt x="866681" y="502708"/>
                      <a:pt x="851864" y="425450"/>
                    </a:cubicBezTo>
                    <a:lnTo>
                      <a:pt x="1042364" y="279400"/>
                    </a:lnTo>
                    <a:cubicBezTo>
                      <a:pt x="1050831" y="240242"/>
                      <a:pt x="1100572" y="201083"/>
                      <a:pt x="1290014" y="88900"/>
                    </a:cubicBezTo>
                    <a:cubicBezTo>
                      <a:pt x="1526022" y="34925"/>
                      <a:pt x="1635031" y="28575"/>
                      <a:pt x="1836114" y="0"/>
                    </a:cubicBez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nvGrpSpPr>
              <p:cNvPr id="2048" name="Group 2047">
                <a:extLst>
                  <a:ext uri="{FF2B5EF4-FFF2-40B4-BE49-F238E27FC236}">
                    <a16:creationId xmlns:a16="http://schemas.microsoft.com/office/drawing/2014/main" id="{F949ACFF-ED25-4A7E-8965-D0887D1DD48D}"/>
                  </a:ext>
                </a:extLst>
              </p:cNvPr>
              <p:cNvGrpSpPr/>
              <p:nvPr/>
            </p:nvGrpSpPr>
            <p:grpSpPr>
              <a:xfrm>
                <a:off x="3783474" y="2780943"/>
                <a:ext cx="2011680" cy="780059"/>
                <a:chOff x="3759745" y="1522390"/>
                <a:chExt cx="2011680" cy="780059"/>
              </a:xfrm>
            </p:grpSpPr>
            <p:sp>
              <p:nvSpPr>
                <p:cNvPr id="25" name="TextBox 24">
                  <a:extLst>
                    <a:ext uri="{FF2B5EF4-FFF2-40B4-BE49-F238E27FC236}">
                      <a16:creationId xmlns:a16="http://schemas.microsoft.com/office/drawing/2014/main" id="{736328C8-1ACC-4FA1-8BB0-495DA701E5C9}"/>
                    </a:ext>
                  </a:extLst>
                </p:cNvPr>
                <p:cNvSpPr txBox="1">
                  <a:spLocks noChangeAspect="1"/>
                </p:cNvSpPr>
                <p:nvPr/>
              </p:nvSpPr>
              <p:spPr>
                <a:xfrm>
                  <a:off x="3760999" y="1522390"/>
                  <a:ext cx="2009173" cy="259843"/>
                </a:xfrm>
                <a:custGeom>
                  <a:avLst/>
                  <a:gdLst/>
                  <a:ahLst/>
                  <a:cxnLst/>
                  <a:rect l="l" t="t" r="r" b="b"/>
                  <a:pathLst>
                    <a:path w="3218692" h="416268">
                      <a:moveTo>
                        <a:pt x="2917399" y="51588"/>
                      </a:moveTo>
                      <a:lnTo>
                        <a:pt x="2917399" y="184673"/>
                      </a:lnTo>
                      <a:lnTo>
                        <a:pt x="3031824" y="184673"/>
                      </a:lnTo>
                      <a:cubicBezTo>
                        <a:pt x="3056155" y="184673"/>
                        <a:pt x="3075180" y="182158"/>
                        <a:pt x="3088900" y="177127"/>
                      </a:cubicBezTo>
                      <a:cubicBezTo>
                        <a:pt x="3102620" y="172096"/>
                        <a:pt x="3113047" y="164047"/>
                        <a:pt x="3120182" y="152980"/>
                      </a:cubicBezTo>
                      <a:cubicBezTo>
                        <a:pt x="3127316" y="141912"/>
                        <a:pt x="3130883" y="129884"/>
                        <a:pt x="3130883" y="116896"/>
                      </a:cubicBezTo>
                      <a:cubicBezTo>
                        <a:pt x="3130883" y="97870"/>
                        <a:pt x="3123978" y="82230"/>
                        <a:pt x="3110166" y="69973"/>
                      </a:cubicBezTo>
                      <a:cubicBezTo>
                        <a:pt x="3096354" y="57716"/>
                        <a:pt x="3074539" y="51588"/>
                        <a:pt x="3044721" y="51588"/>
                      </a:cubicBezTo>
                      <a:close/>
                      <a:moveTo>
                        <a:pt x="1754181" y="45826"/>
                      </a:moveTo>
                      <a:cubicBezTo>
                        <a:pt x="1716497" y="45826"/>
                        <a:pt x="1684072" y="58768"/>
                        <a:pt x="1656906" y="84653"/>
                      </a:cubicBezTo>
                      <a:cubicBezTo>
                        <a:pt x="1629740" y="110539"/>
                        <a:pt x="1616157" y="153757"/>
                        <a:pt x="1616157" y="214308"/>
                      </a:cubicBezTo>
                      <a:cubicBezTo>
                        <a:pt x="1616157" y="262786"/>
                        <a:pt x="1629191" y="300974"/>
                        <a:pt x="1655260" y="328871"/>
                      </a:cubicBezTo>
                      <a:cubicBezTo>
                        <a:pt x="1681328" y="356769"/>
                        <a:pt x="1714027" y="370717"/>
                        <a:pt x="1753358" y="370717"/>
                      </a:cubicBezTo>
                      <a:cubicBezTo>
                        <a:pt x="1793421" y="370717"/>
                        <a:pt x="1826395" y="356631"/>
                        <a:pt x="1852280" y="328460"/>
                      </a:cubicBezTo>
                      <a:cubicBezTo>
                        <a:pt x="1878165" y="300288"/>
                        <a:pt x="1891108" y="260316"/>
                        <a:pt x="1891108" y="208546"/>
                      </a:cubicBezTo>
                      <a:cubicBezTo>
                        <a:pt x="1891108" y="175801"/>
                        <a:pt x="1885574" y="147217"/>
                        <a:pt x="1874507" y="122795"/>
                      </a:cubicBezTo>
                      <a:cubicBezTo>
                        <a:pt x="1863439" y="98374"/>
                        <a:pt x="1847249" y="79440"/>
                        <a:pt x="1825938" y="65994"/>
                      </a:cubicBezTo>
                      <a:cubicBezTo>
                        <a:pt x="1804626" y="52548"/>
                        <a:pt x="1780707" y="45826"/>
                        <a:pt x="1754181" y="45826"/>
                      </a:cubicBezTo>
                      <a:close/>
                      <a:moveTo>
                        <a:pt x="2864165" y="7135"/>
                      </a:moveTo>
                      <a:lnTo>
                        <a:pt x="3042526" y="7135"/>
                      </a:lnTo>
                      <a:cubicBezTo>
                        <a:pt x="3078381" y="7135"/>
                        <a:pt x="3105638" y="10748"/>
                        <a:pt x="3124298" y="17974"/>
                      </a:cubicBezTo>
                      <a:cubicBezTo>
                        <a:pt x="3142957" y="25200"/>
                        <a:pt x="3157866" y="37959"/>
                        <a:pt x="3169025" y="56253"/>
                      </a:cubicBezTo>
                      <a:cubicBezTo>
                        <a:pt x="3180184" y="74546"/>
                        <a:pt x="3185764" y="94761"/>
                        <a:pt x="3185764" y="116896"/>
                      </a:cubicBezTo>
                      <a:cubicBezTo>
                        <a:pt x="3185764" y="145433"/>
                        <a:pt x="3176526" y="169489"/>
                        <a:pt x="3158049" y="189063"/>
                      </a:cubicBezTo>
                      <a:cubicBezTo>
                        <a:pt x="3139573" y="208637"/>
                        <a:pt x="3111035" y="221077"/>
                        <a:pt x="3072436" y="226382"/>
                      </a:cubicBezTo>
                      <a:cubicBezTo>
                        <a:pt x="3086522" y="233151"/>
                        <a:pt x="3097224" y="239828"/>
                        <a:pt x="3104541" y="246413"/>
                      </a:cubicBezTo>
                      <a:cubicBezTo>
                        <a:pt x="3120090" y="260682"/>
                        <a:pt x="3134817" y="278518"/>
                        <a:pt x="3148720" y="299922"/>
                      </a:cubicBezTo>
                      <a:lnTo>
                        <a:pt x="3218692" y="409408"/>
                      </a:lnTo>
                      <a:lnTo>
                        <a:pt x="3151738" y="409408"/>
                      </a:lnTo>
                      <a:lnTo>
                        <a:pt x="3098504" y="325716"/>
                      </a:lnTo>
                      <a:cubicBezTo>
                        <a:pt x="3082955" y="301568"/>
                        <a:pt x="3070149" y="283092"/>
                        <a:pt x="3060088" y="270286"/>
                      </a:cubicBezTo>
                      <a:cubicBezTo>
                        <a:pt x="3050026" y="257481"/>
                        <a:pt x="3041017" y="248517"/>
                        <a:pt x="3033059" y="243395"/>
                      </a:cubicBezTo>
                      <a:cubicBezTo>
                        <a:pt x="3025102" y="238273"/>
                        <a:pt x="3017007" y="234706"/>
                        <a:pt x="3008775" y="232693"/>
                      </a:cubicBezTo>
                      <a:cubicBezTo>
                        <a:pt x="3002738" y="231413"/>
                        <a:pt x="2992859" y="230772"/>
                        <a:pt x="2979139" y="230772"/>
                      </a:cubicBezTo>
                      <a:lnTo>
                        <a:pt x="2917399" y="230772"/>
                      </a:lnTo>
                      <a:lnTo>
                        <a:pt x="2917399" y="409408"/>
                      </a:lnTo>
                      <a:lnTo>
                        <a:pt x="2864165" y="409408"/>
                      </a:lnTo>
                      <a:close/>
                      <a:moveTo>
                        <a:pt x="2483439" y="7135"/>
                      </a:moveTo>
                      <a:lnTo>
                        <a:pt x="2774305" y="7135"/>
                      </a:lnTo>
                      <a:lnTo>
                        <a:pt x="2774305" y="54606"/>
                      </a:lnTo>
                      <a:lnTo>
                        <a:pt x="2536673" y="54606"/>
                      </a:lnTo>
                      <a:lnTo>
                        <a:pt x="2536673" y="177813"/>
                      </a:lnTo>
                      <a:lnTo>
                        <a:pt x="2759213" y="177813"/>
                      </a:lnTo>
                      <a:lnTo>
                        <a:pt x="2759213" y="225010"/>
                      </a:lnTo>
                      <a:lnTo>
                        <a:pt x="2536673" y="225010"/>
                      </a:lnTo>
                      <a:lnTo>
                        <a:pt x="2536673" y="361937"/>
                      </a:lnTo>
                      <a:lnTo>
                        <a:pt x="2783635" y="361937"/>
                      </a:lnTo>
                      <a:lnTo>
                        <a:pt x="2783635" y="409408"/>
                      </a:lnTo>
                      <a:lnTo>
                        <a:pt x="2483439" y="409408"/>
                      </a:lnTo>
                      <a:close/>
                      <a:moveTo>
                        <a:pt x="2013970" y="7135"/>
                      </a:moveTo>
                      <a:lnTo>
                        <a:pt x="2094096" y="7135"/>
                      </a:lnTo>
                      <a:lnTo>
                        <a:pt x="2189313" y="291964"/>
                      </a:lnTo>
                      <a:cubicBezTo>
                        <a:pt x="2198094" y="318490"/>
                        <a:pt x="2204497" y="338338"/>
                        <a:pt x="2208521" y="351509"/>
                      </a:cubicBezTo>
                      <a:cubicBezTo>
                        <a:pt x="2213095" y="336875"/>
                        <a:pt x="2220229" y="315380"/>
                        <a:pt x="2229924" y="287025"/>
                      </a:cubicBezTo>
                      <a:lnTo>
                        <a:pt x="2326239" y="7135"/>
                      </a:lnTo>
                      <a:lnTo>
                        <a:pt x="2397858" y="7135"/>
                      </a:lnTo>
                      <a:lnTo>
                        <a:pt x="2397858" y="409408"/>
                      </a:lnTo>
                      <a:lnTo>
                        <a:pt x="2346545" y="409408"/>
                      </a:lnTo>
                      <a:lnTo>
                        <a:pt x="2346545" y="72717"/>
                      </a:lnTo>
                      <a:lnTo>
                        <a:pt x="2229650" y="409408"/>
                      </a:lnTo>
                      <a:lnTo>
                        <a:pt x="2181630" y="409408"/>
                      </a:lnTo>
                      <a:lnTo>
                        <a:pt x="2065283" y="66955"/>
                      </a:lnTo>
                      <a:lnTo>
                        <a:pt x="2065283" y="409408"/>
                      </a:lnTo>
                      <a:lnTo>
                        <a:pt x="2013970" y="409408"/>
                      </a:lnTo>
                      <a:close/>
                      <a:moveTo>
                        <a:pt x="1204382" y="7135"/>
                      </a:moveTo>
                      <a:lnTo>
                        <a:pt x="1523237" y="7135"/>
                      </a:lnTo>
                      <a:lnTo>
                        <a:pt x="1523237" y="54606"/>
                      </a:lnTo>
                      <a:lnTo>
                        <a:pt x="1390153" y="54606"/>
                      </a:lnTo>
                      <a:lnTo>
                        <a:pt x="1390153" y="409408"/>
                      </a:lnTo>
                      <a:lnTo>
                        <a:pt x="1336919" y="409408"/>
                      </a:lnTo>
                      <a:lnTo>
                        <a:pt x="1336919" y="54606"/>
                      </a:lnTo>
                      <a:lnTo>
                        <a:pt x="1204382" y="54606"/>
                      </a:lnTo>
                      <a:close/>
                      <a:moveTo>
                        <a:pt x="435290" y="7135"/>
                      </a:moveTo>
                      <a:lnTo>
                        <a:pt x="488524" y="7135"/>
                      </a:lnTo>
                      <a:lnTo>
                        <a:pt x="488524" y="239279"/>
                      </a:lnTo>
                      <a:cubicBezTo>
                        <a:pt x="488524" y="274219"/>
                        <a:pt x="491771" y="299967"/>
                        <a:pt x="498265" y="316523"/>
                      </a:cubicBezTo>
                      <a:cubicBezTo>
                        <a:pt x="504759" y="333079"/>
                        <a:pt x="515918" y="345838"/>
                        <a:pt x="531742" y="354802"/>
                      </a:cubicBezTo>
                      <a:cubicBezTo>
                        <a:pt x="547566" y="363766"/>
                        <a:pt x="566911" y="368248"/>
                        <a:pt x="589778" y="368248"/>
                      </a:cubicBezTo>
                      <a:cubicBezTo>
                        <a:pt x="628926" y="368248"/>
                        <a:pt x="656824" y="359375"/>
                        <a:pt x="673471" y="341631"/>
                      </a:cubicBezTo>
                      <a:cubicBezTo>
                        <a:pt x="690118" y="323886"/>
                        <a:pt x="698441" y="289769"/>
                        <a:pt x="698441" y="239279"/>
                      </a:cubicBezTo>
                      <a:lnTo>
                        <a:pt x="698441" y="7135"/>
                      </a:lnTo>
                      <a:lnTo>
                        <a:pt x="751675" y="7135"/>
                      </a:lnTo>
                      <a:lnTo>
                        <a:pt x="751675" y="239553"/>
                      </a:lnTo>
                      <a:cubicBezTo>
                        <a:pt x="751675" y="279982"/>
                        <a:pt x="747102" y="312087"/>
                        <a:pt x="737955" y="335868"/>
                      </a:cubicBezTo>
                      <a:cubicBezTo>
                        <a:pt x="728808" y="359650"/>
                        <a:pt x="712299" y="378995"/>
                        <a:pt x="688426" y="393904"/>
                      </a:cubicBezTo>
                      <a:cubicBezTo>
                        <a:pt x="664553" y="408814"/>
                        <a:pt x="633225" y="416268"/>
                        <a:pt x="594443" y="416268"/>
                      </a:cubicBezTo>
                      <a:cubicBezTo>
                        <a:pt x="556758" y="416268"/>
                        <a:pt x="525934" y="409774"/>
                        <a:pt x="501970" y="396786"/>
                      </a:cubicBezTo>
                      <a:cubicBezTo>
                        <a:pt x="478005" y="383797"/>
                        <a:pt x="460901" y="365001"/>
                        <a:pt x="450656" y="340396"/>
                      </a:cubicBezTo>
                      <a:cubicBezTo>
                        <a:pt x="440412" y="315791"/>
                        <a:pt x="435290" y="282177"/>
                        <a:pt x="435290" y="239553"/>
                      </a:cubicBezTo>
                      <a:close/>
                      <a:moveTo>
                        <a:pt x="992414" y="275"/>
                      </a:moveTo>
                      <a:cubicBezTo>
                        <a:pt x="1022232" y="275"/>
                        <a:pt x="1048529" y="5077"/>
                        <a:pt x="1071305" y="14681"/>
                      </a:cubicBezTo>
                      <a:cubicBezTo>
                        <a:pt x="1094080" y="24285"/>
                        <a:pt x="1111596" y="38417"/>
                        <a:pt x="1123853" y="57076"/>
                      </a:cubicBezTo>
                      <a:cubicBezTo>
                        <a:pt x="1136109" y="75735"/>
                        <a:pt x="1142695" y="96864"/>
                        <a:pt x="1143610" y="120463"/>
                      </a:cubicBezTo>
                      <a:lnTo>
                        <a:pt x="1092571" y="124305"/>
                      </a:lnTo>
                      <a:cubicBezTo>
                        <a:pt x="1089827" y="98877"/>
                        <a:pt x="1080543" y="79669"/>
                        <a:pt x="1064719" y="66680"/>
                      </a:cubicBezTo>
                      <a:cubicBezTo>
                        <a:pt x="1048895" y="53692"/>
                        <a:pt x="1025525" y="47198"/>
                        <a:pt x="994609" y="47198"/>
                      </a:cubicBezTo>
                      <a:cubicBezTo>
                        <a:pt x="962413" y="47198"/>
                        <a:pt x="938951" y="53097"/>
                        <a:pt x="924225" y="64897"/>
                      </a:cubicBezTo>
                      <a:cubicBezTo>
                        <a:pt x="909499" y="76696"/>
                        <a:pt x="902136" y="90919"/>
                        <a:pt x="902136" y="107566"/>
                      </a:cubicBezTo>
                      <a:cubicBezTo>
                        <a:pt x="902136" y="122018"/>
                        <a:pt x="907349" y="133909"/>
                        <a:pt x="917777" y="143238"/>
                      </a:cubicBezTo>
                      <a:cubicBezTo>
                        <a:pt x="928021" y="152568"/>
                        <a:pt x="954775" y="162126"/>
                        <a:pt x="998039" y="171913"/>
                      </a:cubicBezTo>
                      <a:cubicBezTo>
                        <a:pt x="1041303" y="181700"/>
                        <a:pt x="1070984" y="190252"/>
                        <a:pt x="1087083" y="197570"/>
                      </a:cubicBezTo>
                      <a:cubicBezTo>
                        <a:pt x="1110498" y="208363"/>
                        <a:pt x="1127786" y="222037"/>
                        <a:pt x="1138945" y="238593"/>
                      </a:cubicBezTo>
                      <a:cubicBezTo>
                        <a:pt x="1150104" y="255148"/>
                        <a:pt x="1155683" y="274219"/>
                        <a:pt x="1155683" y="295806"/>
                      </a:cubicBezTo>
                      <a:cubicBezTo>
                        <a:pt x="1155683" y="317209"/>
                        <a:pt x="1149555" y="337378"/>
                        <a:pt x="1137298" y="356311"/>
                      </a:cubicBezTo>
                      <a:cubicBezTo>
                        <a:pt x="1125042" y="375245"/>
                        <a:pt x="1107434" y="389971"/>
                        <a:pt x="1084476" y="400490"/>
                      </a:cubicBezTo>
                      <a:cubicBezTo>
                        <a:pt x="1061517" y="411009"/>
                        <a:pt x="1035678" y="416268"/>
                        <a:pt x="1006957" y="416268"/>
                      </a:cubicBezTo>
                      <a:cubicBezTo>
                        <a:pt x="970553" y="416268"/>
                        <a:pt x="940049" y="410963"/>
                        <a:pt x="915444" y="400353"/>
                      </a:cubicBezTo>
                      <a:cubicBezTo>
                        <a:pt x="890840" y="389743"/>
                        <a:pt x="871540" y="373782"/>
                        <a:pt x="857545" y="352470"/>
                      </a:cubicBezTo>
                      <a:cubicBezTo>
                        <a:pt x="843551" y="331158"/>
                        <a:pt x="836188" y="307056"/>
                        <a:pt x="835456" y="280165"/>
                      </a:cubicBezTo>
                      <a:lnTo>
                        <a:pt x="885672" y="275774"/>
                      </a:lnTo>
                      <a:cubicBezTo>
                        <a:pt x="888050" y="295897"/>
                        <a:pt x="893583" y="312407"/>
                        <a:pt x="902273" y="325304"/>
                      </a:cubicBezTo>
                      <a:cubicBezTo>
                        <a:pt x="910962" y="338201"/>
                        <a:pt x="924454" y="348628"/>
                        <a:pt x="942747" y="356586"/>
                      </a:cubicBezTo>
                      <a:cubicBezTo>
                        <a:pt x="961041" y="364543"/>
                        <a:pt x="981621" y="368522"/>
                        <a:pt x="1004488" y="368522"/>
                      </a:cubicBezTo>
                      <a:cubicBezTo>
                        <a:pt x="1024793" y="368522"/>
                        <a:pt x="1042721" y="365504"/>
                        <a:pt x="1058271" y="359467"/>
                      </a:cubicBezTo>
                      <a:cubicBezTo>
                        <a:pt x="1073820" y="353430"/>
                        <a:pt x="1085390" y="345152"/>
                        <a:pt x="1092982" y="334634"/>
                      </a:cubicBezTo>
                      <a:cubicBezTo>
                        <a:pt x="1100574" y="324115"/>
                        <a:pt x="1104370" y="312636"/>
                        <a:pt x="1104370" y="300196"/>
                      </a:cubicBezTo>
                      <a:cubicBezTo>
                        <a:pt x="1104370" y="287574"/>
                        <a:pt x="1100711" y="276552"/>
                        <a:pt x="1093394" y="267131"/>
                      </a:cubicBezTo>
                      <a:cubicBezTo>
                        <a:pt x="1086076" y="257710"/>
                        <a:pt x="1074003" y="249798"/>
                        <a:pt x="1057173" y="243395"/>
                      </a:cubicBezTo>
                      <a:cubicBezTo>
                        <a:pt x="1046380" y="239187"/>
                        <a:pt x="1022507" y="232648"/>
                        <a:pt x="985554" y="223775"/>
                      </a:cubicBezTo>
                      <a:cubicBezTo>
                        <a:pt x="948601" y="214903"/>
                        <a:pt x="922716" y="206534"/>
                        <a:pt x="907898" y="198667"/>
                      </a:cubicBezTo>
                      <a:cubicBezTo>
                        <a:pt x="888690" y="188606"/>
                        <a:pt x="874375" y="176121"/>
                        <a:pt x="864954" y="161212"/>
                      </a:cubicBezTo>
                      <a:cubicBezTo>
                        <a:pt x="855533" y="146302"/>
                        <a:pt x="850823" y="129610"/>
                        <a:pt x="850823" y="111133"/>
                      </a:cubicBezTo>
                      <a:cubicBezTo>
                        <a:pt x="850823" y="90828"/>
                        <a:pt x="856585" y="71848"/>
                        <a:pt x="868110" y="54195"/>
                      </a:cubicBezTo>
                      <a:cubicBezTo>
                        <a:pt x="879635" y="36542"/>
                        <a:pt x="896465" y="23142"/>
                        <a:pt x="918600" y="13995"/>
                      </a:cubicBezTo>
                      <a:cubicBezTo>
                        <a:pt x="940735" y="4848"/>
                        <a:pt x="965340" y="275"/>
                        <a:pt x="992414" y="275"/>
                      </a:cubicBezTo>
                      <a:close/>
                      <a:moveTo>
                        <a:pt x="189886" y="275"/>
                      </a:moveTo>
                      <a:cubicBezTo>
                        <a:pt x="230132" y="275"/>
                        <a:pt x="263975" y="10519"/>
                        <a:pt x="291415" y="31008"/>
                      </a:cubicBezTo>
                      <a:cubicBezTo>
                        <a:pt x="318855" y="51497"/>
                        <a:pt x="337972" y="80309"/>
                        <a:pt x="348765" y="117444"/>
                      </a:cubicBezTo>
                      <a:lnTo>
                        <a:pt x="296354" y="129793"/>
                      </a:lnTo>
                      <a:cubicBezTo>
                        <a:pt x="287025" y="100523"/>
                        <a:pt x="273487" y="79211"/>
                        <a:pt x="255743" y="65857"/>
                      </a:cubicBezTo>
                      <a:cubicBezTo>
                        <a:pt x="237998" y="52503"/>
                        <a:pt x="215680" y="45826"/>
                        <a:pt x="188789" y="45826"/>
                      </a:cubicBezTo>
                      <a:cubicBezTo>
                        <a:pt x="157873" y="45826"/>
                        <a:pt x="132033" y="53234"/>
                        <a:pt x="111270" y="68052"/>
                      </a:cubicBezTo>
                      <a:cubicBezTo>
                        <a:pt x="90507" y="82870"/>
                        <a:pt x="75918" y="102764"/>
                        <a:pt x="67503" y="127735"/>
                      </a:cubicBezTo>
                      <a:cubicBezTo>
                        <a:pt x="59088" y="152705"/>
                        <a:pt x="54880" y="178453"/>
                        <a:pt x="54880" y="204979"/>
                      </a:cubicBezTo>
                      <a:cubicBezTo>
                        <a:pt x="54880" y="239187"/>
                        <a:pt x="59865" y="269052"/>
                        <a:pt x="69835" y="294571"/>
                      </a:cubicBezTo>
                      <a:cubicBezTo>
                        <a:pt x="79805" y="320090"/>
                        <a:pt x="95309" y="339161"/>
                        <a:pt x="116347" y="351784"/>
                      </a:cubicBezTo>
                      <a:cubicBezTo>
                        <a:pt x="137384" y="364406"/>
                        <a:pt x="160159" y="370717"/>
                        <a:pt x="184673" y="370717"/>
                      </a:cubicBezTo>
                      <a:cubicBezTo>
                        <a:pt x="214491" y="370717"/>
                        <a:pt x="239736" y="362120"/>
                        <a:pt x="260408" y="344924"/>
                      </a:cubicBezTo>
                      <a:cubicBezTo>
                        <a:pt x="281079" y="327728"/>
                        <a:pt x="295074" y="302208"/>
                        <a:pt x="302391" y="268366"/>
                      </a:cubicBezTo>
                      <a:lnTo>
                        <a:pt x="355625" y="281811"/>
                      </a:lnTo>
                      <a:cubicBezTo>
                        <a:pt x="344466" y="325533"/>
                        <a:pt x="324389" y="358872"/>
                        <a:pt x="295394" y="381831"/>
                      </a:cubicBezTo>
                      <a:cubicBezTo>
                        <a:pt x="266399" y="404789"/>
                        <a:pt x="230955" y="416268"/>
                        <a:pt x="189063" y="416268"/>
                      </a:cubicBezTo>
                      <a:cubicBezTo>
                        <a:pt x="145708" y="416268"/>
                        <a:pt x="110447" y="407442"/>
                        <a:pt x="83281" y="389788"/>
                      </a:cubicBezTo>
                      <a:cubicBezTo>
                        <a:pt x="56115" y="372135"/>
                        <a:pt x="35444" y="346570"/>
                        <a:pt x="21266" y="313093"/>
                      </a:cubicBezTo>
                      <a:cubicBezTo>
                        <a:pt x="7089" y="279616"/>
                        <a:pt x="0" y="243669"/>
                        <a:pt x="0" y="205253"/>
                      </a:cubicBezTo>
                      <a:cubicBezTo>
                        <a:pt x="0" y="163361"/>
                        <a:pt x="8003" y="126820"/>
                        <a:pt x="24010" y="95630"/>
                      </a:cubicBezTo>
                      <a:cubicBezTo>
                        <a:pt x="40017" y="64439"/>
                        <a:pt x="62793" y="40749"/>
                        <a:pt x="92336" y="24559"/>
                      </a:cubicBezTo>
                      <a:cubicBezTo>
                        <a:pt x="121880" y="8370"/>
                        <a:pt x="154397" y="275"/>
                        <a:pt x="189886" y="275"/>
                      </a:cubicBezTo>
                      <a:close/>
                      <a:moveTo>
                        <a:pt x="1753907" y="0"/>
                      </a:moveTo>
                      <a:cubicBezTo>
                        <a:pt x="1791043" y="0"/>
                        <a:pt x="1824520" y="8873"/>
                        <a:pt x="1854338" y="26617"/>
                      </a:cubicBezTo>
                      <a:cubicBezTo>
                        <a:pt x="1884157" y="44362"/>
                        <a:pt x="1906886" y="69104"/>
                        <a:pt x="1922527" y="100843"/>
                      </a:cubicBezTo>
                      <a:cubicBezTo>
                        <a:pt x="1938168" y="132582"/>
                        <a:pt x="1945988" y="168575"/>
                        <a:pt x="1945988" y="208820"/>
                      </a:cubicBezTo>
                      <a:cubicBezTo>
                        <a:pt x="1945988" y="249615"/>
                        <a:pt x="1937756" y="286110"/>
                        <a:pt x="1921292" y="318307"/>
                      </a:cubicBezTo>
                      <a:cubicBezTo>
                        <a:pt x="1904828" y="350503"/>
                        <a:pt x="1881504" y="374879"/>
                        <a:pt x="1851320" y="391435"/>
                      </a:cubicBezTo>
                      <a:cubicBezTo>
                        <a:pt x="1821136" y="407990"/>
                        <a:pt x="1788573" y="416268"/>
                        <a:pt x="1753633" y="416268"/>
                      </a:cubicBezTo>
                      <a:cubicBezTo>
                        <a:pt x="1715765" y="416268"/>
                        <a:pt x="1681922" y="407121"/>
                        <a:pt x="1652104" y="388828"/>
                      </a:cubicBezTo>
                      <a:cubicBezTo>
                        <a:pt x="1622286" y="370535"/>
                        <a:pt x="1599693" y="345564"/>
                        <a:pt x="1584327" y="313916"/>
                      </a:cubicBezTo>
                      <a:cubicBezTo>
                        <a:pt x="1568960" y="282269"/>
                        <a:pt x="1561277" y="248792"/>
                        <a:pt x="1561277" y="213485"/>
                      </a:cubicBezTo>
                      <a:cubicBezTo>
                        <a:pt x="1561277" y="146714"/>
                        <a:pt x="1579205" y="94440"/>
                        <a:pt x="1615060" y="56664"/>
                      </a:cubicBezTo>
                      <a:cubicBezTo>
                        <a:pt x="1650915" y="18888"/>
                        <a:pt x="1697197" y="0"/>
                        <a:pt x="175390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400" cap="all" spc="40" dirty="0"/>
                </a:p>
              </p:txBody>
            </p:sp>
            <p:sp>
              <p:nvSpPr>
                <p:cNvPr id="26" name="TextBox 25">
                  <a:extLst>
                    <a:ext uri="{FF2B5EF4-FFF2-40B4-BE49-F238E27FC236}">
                      <a16:creationId xmlns:a16="http://schemas.microsoft.com/office/drawing/2014/main" id="{2F00709A-0BE9-4CDE-830F-367555A86559}"/>
                    </a:ext>
                  </a:extLst>
                </p:cNvPr>
                <p:cNvSpPr txBox="1"/>
                <p:nvPr/>
              </p:nvSpPr>
              <p:spPr>
                <a:xfrm>
                  <a:off x="3759745" y="1865376"/>
                  <a:ext cx="2011680" cy="179739"/>
                </a:xfrm>
                <a:custGeom>
                  <a:avLst/>
                  <a:gdLst/>
                  <a:ahLst/>
                  <a:cxnLst/>
                  <a:rect l="l" t="t" r="r" b="b"/>
                  <a:pathLst>
                    <a:path w="3158616" h="282215">
                      <a:moveTo>
                        <a:pt x="1292795" y="151618"/>
                      </a:moveTo>
                      <a:lnTo>
                        <a:pt x="1292795" y="245380"/>
                      </a:lnTo>
                      <a:lnTo>
                        <a:pt x="1360698" y="245380"/>
                      </a:lnTo>
                      <a:cubicBezTo>
                        <a:pt x="1372356" y="245380"/>
                        <a:pt x="1380542" y="244946"/>
                        <a:pt x="1385255" y="244078"/>
                      </a:cubicBezTo>
                      <a:cubicBezTo>
                        <a:pt x="1393564" y="242589"/>
                        <a:pt x="1400510" y="240109"/>
                        <a:pt x="1406091" y="236636"/>
                      </a:cubicBezTo>
                      <a:cubicBezTo>
                        <a:pt x="1411672" y="233164"/>
                        <a:pt x="1416261" y="228110"/>
                        <a:pt x="1419857" y="221474"/>
                      </a:cubicBezTo>
                      <a:cubicBezTo>
                        <a:pt x="1423454" y="214839"/>
                        <a:pt x="1425252" y="207181"/>
                        <a:pt x="1425252" y="198499"/>
                      </a:cubicBezTo>
                      <a:cubicBezTo>
                        <a:pt x="1425252" y="188329"/>
                        <a:pt x="1422648" y="179493"/>
                        <a:pt x="1417439" y="171989"/>
                      </a:cubicBezTo>
                      <a:cubicBezTo>
                        <a:pt x="1412230" y="164486"/>
                        <a:pt x="1405005" y="159215"/>
                        <a:pt x="1395766" y="156176"/>
                      </a:cubicBezTo>
                      <a:cubicBezTo>
                        <a:pt x="1386526" y="153138"/>
                        <a:pt x="1373224" y="151618"/>
                        <a:pt x="1355861" y="151618"/>
                      </a:cubicBezTo>
                      <a:close/>
                      <a:moveTo>
                        <a:pt x="1292795" y="37021"/>
                      </a:moveTo>
                      <a:lnTo>
                        <a:pt x="1292795" y="119434"/>
                      </a:lnTo>
                      <a:lnTo>
                        <a:pt x="1351768" y="119434"/>
                      </a:lnTo>
                      <a:cubicBezTo>
                        <a:pt x="1367767" y="119434"/>
                        <a:pt x="1379240" y="118380"/>
                        <a:pt x="1386185" y="116272"/>
                      </a:cubicBezTo>
                      <a:cubicBezTo>
                        <a:pt x="1395363" y="113543"/>
                        <a:pt x="1402277" y="109016"/>
                        <a:pt x="1406928" y="102691"/>
                      </a:cubicBezTo>
                      <a:cubicBezTo>
                        <a:pt x="1411579" y="96366"/>
                        <a:pt x="1413904" y="88428"/>
                        <a:pt x="1413904" y="78879"/>
                      </a:cubicBezTo>
                      <a:cubicBezTo>
                        <a:pt x="1413904" y="69825"/>
                        <a:pt x="1411734" y="61856"/>
                        <a:pt x="1407393" y="54973"/>
                      </a:cubicBezTo>
                      <a:cubicBezTo>
                        <a:pt x="1403052" y="48090"/>
                        <a:pt x="1396851" y="43377"/>
                        <a:pt x="1388789" y="40834"/>
                      </a:cubicBezTo>
                      <a:cubicBezTo>
                        <a:pt x="1380728" y="38292"/>
                        <a:pt x="1366899" y="37021"/>
                        <a:pt x="1347304" y="37021"/>
                      </a:cubicBezTo>
                      <a:close/>
                      <a:moveTo>
                        <a:pt x="1847292" y="34974"/>
                      </a:moveTo>
                      <a:lnTo>
                        <a:pt x="1847292" y="125201"/>
                      </a:lnTo>
                      <a:lnTo>
                        <a:pt x="1924868" y="125201"/>
                      </a:lnTo>
                      <a:cubicBezTo>
                        <a:pt x="1941364" y="125201"/>
                        <a:pt x="1954262" y="123496"/>
                        <a:pt x="1963564" y="120085"/>
                      </a:cubicBezTo>
                      <a:cubicBezTo>
                        <a:pt x="1972865" y="116675"/>
                        <a:pt x="1979935" y="111218"/>
                        <a:pt x="1984772" y="103714"/>
                      </a:cubicBezTo>
                      <a:cubicBezTo>
                        <a:pt x="1989609" y="96211"/>
                        <a:pt x="1992027" y="88056"/>
                        <a:pt x="1992027" y="79251"/>
                      </a:cubicBezTo>
                      <a:cubicBezTo>
                        <a:pt x="1992027" y="66352"/>
                        <a:pt x="1987345" y="55748"/>
                        <a:pt x="1977981" y="47439"/>
                      </a:cubicBezTo>
                      <a:cubicBezTo>
                        <a:pt x="1968618" y="39129"/>
                        <a:pt x="1953828" y="34974"/>
                        <a:pt x="1933612" y="34974"/>
                      </a:cubicBezTo>
                      <a:close/>
                      <a:moveTo>
                        <a:pt x="2180257" y="33486"/>
                      </a:moveTo>
                      <a:cubicBezTo>
                        <a:pt x="2176785" y="50973"/>
                        <a:pt x="2171886" y="68337"/>
                        <a:pt x="2165561" y="85576"/>
                      </a:cubicBezTo>
                      <a:lnTo>
                        <a:pt x="2135609" y="165571"/>
                      </a:lnTo>
                      <a:lnTo>
                        <a:pt x="2228068" y="165571"/>
                      </a:lnTo>
                      <a:lnTo>
                        <a:pt x="2199605" y="90041"/>
                      </a:lnTo>
                      <a:cubicBezTo>
                        <a:pt x="2190923" y="67096"/>
                        <a:pt x="2184474" y="48245"/>
                        <a:pt x="2180257" y="33486"/>
                      </a:cubicBezTo>
                      <a:close/>
                      <a:moveTo>
                        <a:pt x="1094407" y="33486"/>
                      </a:moveTo>
                      <a:cubicBezTo>
                        <a:pt x="1090935" y="50973"/>
                        <a:pt x="1086036" y="68337"/>
                        <a:pt x="1079711" y="85576"/>
                      </a:cubicBezTo>
                      <a:lnTo>
                        <a:pt x="1049759" y="165571"/>
                      </a:lnTo>
                      <a:lnTo>
                        <a:pt x="1142218" y="165571"/>
                      </a:lnTo>
                      <a:lnTo>
                        <a:pt x="1113755" y="90041"/>
                      </a:lnTo>
                      <a:cubicBezTo>
                        <a:pt x="1105073" y="67096"/>
                        <a:pt x="1098624" y="48245"/>
                        <a:pt x="1094407" y="33486"/>
                      </a:cubicBezTo>
                      <a:close/>
                      <a:moveTo>
                        <a:pt x="2768649" y="31067"/>
                      </a:moveTo>
                      <a:cubicBezTo>
                        <a:pt x="2743100" y="31067"/>
                        <a:pt x="2721117" y="39842"/>
                        <a:pt x="2702700" y="57391"/>
                      </a:cubicBezTo>
                      <a:cubicBezTo>
                        <a:pt x="2684282" y="74941"/>
                        <a:pt x="2675074" y="104241"/>
                        <a:pt x="2675074" y="145293"/>
                      </a:cubicBezTo>
                      <a:cubicBezTo>
                        <a:pt x="2675074" y="178159"/>
                        <a:pt x="2683910" y="204049"/>
                        <a:pt x="2701584" y="222963"/>
                      </a:cubicBezTo>
                      <a:cubicBezTo>
                        <a:pt x="2719257" y="241876"/>
                        <a:pt x="2741426" y="251333"/>
                        <a:pt x="2768091" y="251333"/>
                      </a:cubicBezTo>
                      <a:cubicBezTo>
                        <a:pt x="2795252" y="251333"/>
                        <a:pt x="2817607" y="241783"/>
                        <a:pt x="2835157" y="222684"/>
                      </a:cubicBezTo>
                      <a:cubicBezTo>
                        <a:pt x="2852706" y="203584"/>
                        <a:pt x="2861481" y="176485"/>
                        <a:pt x="2861481" y="141386"/>
                      </a:cubicBezTo>
                      <a:cubicBezTo>
                        <a:pt x="2861481" y="119186"/>
                        <a:pt x="2857729" y="99807"/>
                        <a:pt x="2850226" y="83250"/>
                      </a:cubicBezTo>
                      <a:cubicBezTo>
                        <a:pt x="2842722" y="66693"/>
                        <a:pt x="2831746" y="53857"/>
                        <a:pt x="2817298" y="44741"/>
                      </a:cubicBezTo>
                      <a:cubicBezTo>
                        <a:pt x="2802849" y="35625"/>
                        <a:pt x="2786633" y="31067"/>
                        <a:pt x="2768649" y="31067"/>
                      </a:cubicBezTo>
                      <a:close/>
                      <a:moveTo>
                        <a:pt x="1635174" y="31067"/>
                      </a:moveTo>
                      <a:cubicBezTo>
                        <a:pt x="1609626" y="31067"/>
                        <a:pt x="1587642" y="39842"/>
                        <a:pt x="1569225" y="57391"/>
                      </a:cubicBezTo>
                      <a:cubicBezTo>
                        <a:pt x="1550807" y="74941"/>
                        <a:pt x="1541599" y="104241"/>
                        <a:pt x="1541599" y="145293"/>
                      </a:cubicBezTo>
                      <a:cubicBezTo>
                        <a:pt x="1541599" y="178159"/>
                        <a:pt x="1550435" y="204049"/>
                        <a:pt x="1568109" y="222963"/>
                      </a:cubicBezTo>
                      <a:cubicBezTo>
                        <a:pt x="1585782" y="241876"/>
                        <a:pt x="1607951" y="251333"/>
                        <a:pt x="1634616" y="251333"/>
                      </a:cubicBezTo>
                      <a:cubicBezTo>
                        <a:pt x="1661777" y="251333"/>
                        <a:pt x="1684133" y="241783"/>
                        <a:pt x="1701682" y="222684"/>
                      </a:cubicBezTo>
                      <a:cubicBezTo>
                        <a:pt x="1719231" y="203584"/>
                        <a:pt x="1728006" y="176485"/>
                        <a:pt x="1728006" y="141386"/>
                      </a:cubicBezTo>
                      <a:cubicBezTo>
                        <a:pt x="1728006" y="119186"/>
                        <a:pt x="1724254" y="99807"/>
                        <a:pt x="1716751" y="83250"/>
                      </a:cubicBezTo>
                      <a:cubicBezTo>
                        <a:pt x="1709247" y="66693"/>
                        <a:pt x="1698271" y="53857"/>
                        <a:pt x="1683823" y="44741"/>
                      </a:cubicBezTo>
                      <a:cubicBezTo>
                        <a:pt x="1669374" y="35625"/>
                        <a:pt x="1653158" y="31067"/>
                        <a:pt x="1635174" y="31067"/>
                      </a:cubicBezTo>
                      <a:close/>
                      <a:moveTo>
                        <a:pt x="406449" y="31067"/>
                      </a:moveTo>
                      <a:cubicBezTo>
                        <a:pt x="380901" y="31067"/>
                        <a:pt x="358917" y="39842"/>
                        <a:pt x="340500" y="57391"/>
                      </a:cubicBezTo>
                      <a:cubicBezTo>
                        <a:pt x="322082" y="74941"/>
                        <a:pt x="312874" y="104241"/>
                        <a:pt x="312874" y="145293"/>
                      </a:cubicBezTo>
                      <a:cubicBezTo>
                        <a:pt x="312874" y="178159"/>
                        <a:pt x="321710" y="204049"/>
                        <a:pt x="339384" y="222963"/>
                      </a:cubicBezTo>
                      <a:cubicBezTo>
                        <a:pt x="357057" y="241876"/>
                        <a:pt x="379226" y="251333"/>
                        <a:pt x="405891" y="251333"/>
                      </a:cubicBezTo>
                      <a:cubicBezTo>
                        <a:pt x="433052" y="251333"/>
                        <a:pt x="455408" y="241783"/>
                        <a:pt x="472957" y="222684"/>
                      </a:cubicBezTo>
                      <a:cubicBezTo>
                        <a:pt x="490506" y="203584"/>
                        <a:pt x="499281" y="176485"/>
                        <a:pt x="499281" y="141386"/>
                      </a:cubicBezTo>
                      <a:cubicBezTo>
                        <a:pt x="499281" y="119186"/>
                        <a:pt x="495529" y="99807"/>
                        <a:pt x="488026" y="83250"/>
                      </a:cubicBezTo>
                      <a:cubicBezTo>
                        <a:pt x="480522" y="66693"/>
                        <a:pt x="469546" y="53857"/>
                        <a:pt x="455098" y="44741"/>
                      </a:cubicBezTo>
                      <a:cubicBezTo>
                        <a:pt x="440649" y="35625"/>
                        <a:pt x="424433" y="31067"/>
                        <a:pt x="406449" y="31067"/>
                      </a:cubicBezTo>
                      <a:close/>
                      <a:moveTo>
                        <a:pt x="2943746" y="4837"/>
                      </a:moveTo>
                      <a:lnTo>
                        <a:pt x="2980767" y="4837"/>
                      </a:lnTo>
                      <a:lnTo>
                        <a:pt x="3124014" y="218963"/>
                      </a:lnTo>
                      <a:lnTo>
                        <a:pt x="3124014" y="4837"/>
                      </a:lnTo>
                      <a:lnTo>
                        <a:pt x="3158616" y="4837"/>
                      </a:lnTo>
                      <a:lnTo>
                        <a:pt x="3158616" y="277564"/>
                      </a:lnTo>
                      <a:lnTo>
                        <a:pt x="3121595" y="277564"/>
                      </a:lnTo>
                      <a:lnTo>
                        <a:pt x="2978348" y="63252"/>
                      </a:lnTo>
                      <a:lnTo>
                        <a:pt x="2978348" y="277564"/>
                      </a:lnTo>
                      <a:lnTo>
                        <a:pt x="2943746" y="277564"/>
                      </a:lnTo>
                      <a:close/>
                      <a:moveTo>
                        <a:pt x="2550207" y="4837"/>
                      </a:moveTo>
                      <a:lnTo>
                        <a:pt x="2586298" y="4837"/>
                      </a:lnTo>
                      <a:lnTo>
                        <a:pt x="2586298" y="277564"/>
                      </a:lnTo>
                      <a:lnTo>
                        <a:pt x="2550207" y="277564"/>
                      </a:lnTo>
                      <a:close/>
                      <a:moveTo>
                        <a:pt x="2295004" y="4837"/>
                      </a:moveTo>
                      <a:lnTo>
                        <a:pt x="2511177" y="4837"/>
                      </a:lnTo>
                      <a:lnTo>
                        <a:pt x="2511177" y="37021"/>
                      </a:lnTo>
                      <a:lnTo>
                        <a:pt x="2420950" y="37021"/>
                      </a:lnTo>
                      <a:lnTo>
                        <a:pt x="2420950" y="277564"/>
                      </a:lnTo>
                      <a:lnTo>
                        <a:pt x="2384859" y="277564"/>
                      </a:lnTo>
                      <a:lnTo>
                        <a:pt x="2384859" y="37021"/>
                      </a:lnTo>
                      <a:lnTo>
                        <a:pt x="2295004" y="37021"/>
                      </a:lnTo>
                      <a:close/>
                      <a:moveTo>
                        <a:pt x="2161654" y="4837"/>
                      </a:moveTo>
                      <a:lnTo>
                        <a:pt x="2200535" y="4837"/>
                      </a:lnTo>
                      <a:lnTo>
                        <a:pt x="2312156" y="277564"/>
                      </a:lnTo>
                      <a:lnTo>
                        <a:pt x="2271042" y="277564"/>
                      </a:lnTo>
                      <a:lnTo>
                        <a:pt x="2239230" y="194964"/>
                      </a:lnTo>
                      <a:lnTo>
                        <a:pt x="2125191" y="194964"/>
                      </a:lnTo>
                      <a:lnTo>
                        <a:pt x="2095239" y="277564"/>
                      </a:lnTo>
                      <a:lnTo>
                        <a:pt x="2056916" y="277564"/>
                      </a:lnTo>
                      <a:close/>
                      <a:moveTo>
                        <a:pt x="1811201" y="4837"/>
                      </a:moveTo>
                      <a:lnTo>
                        <a:pt x="1932124" y="4837"/>
                      </a:lnTo>
                      <a:cubicBezTo>
                        <a:pt x="1956432" y="4837"/>
                        <a:pt x="1974912" y="7286"/>
                        <a:pt x="1987562" y="12185"/>
                      </a:cubicBezTo>
                      <a:cubicBezTo>
                        <a:pt x="2000213" y="17084"/>
                        <a:pt x="2010321" y="25734"/>
                        <a:pt x="2017886" y="38137"/>
                      </a:cubicBezTo>
                      <a:cubicBezTo>
                        <a:pt x="2025451" y="50539"/>
                        <a:pt x="2029234" y="64244"/>
                        <a:pt x="2029234" y="79251"/>
                      </a:cubicBezTo>
                      <a:cubicBezTo>
                        <a:pt x="2029234" y="98598"/>
                        <a:pt x="2022971" y="114907"/>
                        <a:pt x="2010444" y="128178"/>
                      </a:cubicBezTo>
                      <a:cubicBezTo>
                        <a:pt x="1997918" y="141448"/>
                        <a:pt x="1978571" y="149882"/>
                        <a:pt x="1952402" y="153479"/>
                      </a:cubicBezTo>
                      <a:cubicBezTo>
                        <a:pt x="1961951" y="158067"/>
                        <a:pt x="1969207" y="162594"/>
                        <a:pt x="1974168" y="167059"/>
                      </a:cubicBezTo>
                      <a:cubicBezTo>
                        <a:pt x="1984710" y="176733"/>
                        <a:pt x="1994694" y="188825"/>
                        <a:pt x="2004119" y="203336"/>
                      </a:cubicBezTo>
                      <a:lnTo>
                        <a:pt x="2051558" y="277564"/>
                      </a:lnTo>
                      <a:lnTo>
                        <a:pt x="2006166" y="277564"/>
                      </a:lnTo>
                      <a:lnTo>
                        <a:pt x="1970075" y="220823"/>
                      </a:lnTo>
                      <a:cubicBezTo>
                        <a:pt x="1959533" y="204452"/>
                        <a:pt x="1950851" y="191926"/>
                        <a:pt x="1944030" y="183244"/>
                      </a:cubicBezTo>
                      <a:cubicBezTo>
                        <a:pt x="1937209" y="174563"/>
                        <a:pt x="1931101" y="168485"/>
                        <a:pt x="1925705" y="165013"/>
                      </a:cubicBezTo>
                      <a:cubicBezTo>
                        <a:pt x="1920310" y="161540"/>
                        <a:pt x="1914822" y="159122"/>
                        <a:pt x="1909241" y="157757"/>
                      </a:cubicBezTo>
                      <a:cubicBezTo>
                        <a:pt x="1905149" y="156889"/>
                        <a:pt x="1898451" y="156455"/>
                        <a:pt x="1889150" y="156455"/>
                      </a:cubicBezTo>
                      <a:lnTo>
                        <a:pt x="1847292" y="156455"/>
                      </a:lnTo>
                      <a:lnTo>
                        <a:pt x="1847292" y="277564"/>
                      </a:lnTo>
                      <a:lnTo>
                        <a:pt x="1811201" y="277564"/>
                      </a:lnTo>
                      <a:close/>
                      <a:moveTo>
                        <a:pt x="1256704" y="4837"/>
                      </a:moveTo>
                      <a:lnTo>
                        <a:pt x="1359024" y="4837"/>
                      </a:lnTo>
                      <a:cubicBezTo>
                        <a:pt x="1379860" y="4837"/>
                        <a:pt x="1396572" y="7596"/>
                        <a:pt x="1409160" y="13115"/>
                      </a:cubicBezTo>
                      <a:cubicBezTo>
                        <a:pt x="1421749" y="18634"/>
                        <a:pt x="1431608" y="27130"/>
                        <a:pt x="1438740" y="38602"/>
                      </a:cubicBezTo>
                      <a:cubicBezTo>
                        <a:pt x="1445871" y="50074"/>
                        <a:pt x="1449437" y="62073"/>
                        <a:pt x="1449437" y="74600"/>
                      </a:cubicBezTo>
                      <a:cubicBezTo>
                        <a:pt x="1449437" y="86258"/>
                        <a:pt x="1446274" y="97234"/>
                        <a:pt x="1439949" y="107528"/>
                      </a:cubicBezTo>
                      <a:cubicBezTo>
                        <a:pt x="1433624" y="117822"/>
                        <a:pt x="1424074" y="126131"/>
                        <a:pt x="1411300" y="132457"/>
                      </a:cubicBezTo>
                      <a:cubicBezTo>
                        <a:pt x="1427795" y="137294"/>
                        <a:pt x="1440476" y="145541"/>
                        <a:pt x="1449344" y="157199"/>
                      </a:cubicBezTo>
                      <a:cubicBezTo>
                        <a:pt x="1458211" y="168858"/>
                        <a:pt x="1462645" y="182624"/>
                        <a:pt x="1462645" y="198499"/>
                      </a:cubicBezTo>
                      <a:cubicBezTo>
                        <a:pt x="1462645" y="211274"/>
                        <a:pt x="1459948" y="223149"/>
                        <a:pt x="1454553" y="234125"/>
                      </a:cubicBezTo>
                      <a:cubicBezTo>
                        <a:pt x="1449158" y="245101"/>
                        <a:pt x="1442492" y="253566"/>
                        <a:pt x="1434554" y="259519"/>
                      </a:cubicBezTo>
                      <a:cubicBezTo>
                        <a:pt x="1426616" y="265472"/>
                        <a:pt x="1416664" y="269968"/>
                        <a:pt x="1404695" y="273006"/>
                      </a:cubicBezTo>
                      <a:cubicBezTo>
                        <a:pt x="1392727" y="276045"/>
                        <a:pt x="1378061" y="277564"/>
                        <a:pt x="1360698" y="277564"/>
                      </a:cubicBezTo>
                      <a:lnTo>
                        <a:pt x="1256704" y="277564"/>
                      </a:lnTo>
                      <a:close/>
                      <a:moveTo>
                        <a:pt x="1075804" y="4837"/>
                      </a:moveTo>
                      <a:lnTo>
                        <a:pt x="1114685" y="4837"/>
                      </a:lnTo>
                      <a:lnTo>
                        <a:pt x="1226306" y="277564"/>
                      </a:lnTo>
                      <a:lnTo>
                        <a:pt x="1185193" y="277564"/>
                      </a:lnTo>
                      <a:lnTo>
                        <a:pt x="1153381" y="194964"/>
                      </a:lnTo>
                      <a:lnTo>
                        <a:pt x="1039341" y="194964"/>
                      </a:lnTo>
                      <a:lnTo>
                        <a:pt x="1009389" y="277564"/>
                      </a:lnTo>
                      <a:lnTo>
                        <a:pt x="971066" y="277564"/>
                      </a:lnTo>
                      <a:close/>
                      <a:moveTo>
                        <a:pt x="789979" y="4837"/>
                      </a:moveTo>
                      <a:lnTo>
                        <a:pt x="826070" y="4837"/>
                      </a:lnTo>
                      <a:lnTo>
                        <a:pt x="826070" y="245380"/>
                      </a:lnTo>
                      <a:lnTo>
                        <a:pt x="960388" y="245380"/>
                      </a:lnTo>
                      <a:lnTo>
                        <a:pt x="960388" y="277564"/>
                      </a:lnTo>
                      <a:lnTo>
                        <a:pt x="789979" y="277564"/>
                      </a:lnTo>
                      <a:close/>
                      <a:moveTo>
                        <a:pt x="580429" y="4837"/>
                      </a:moveTo>
                      <a:lnTo>
                        <a:pt x="616520" y="4837"/>
                      </a:lnTo>
                      <a:lnTo>
                        <a:pt x="616520" y="245380"/>
                      </a:lnTo>
                      <a:lnTo>
                        <a:pt x="750838" y="245380"/>
                      </a:lnTo>
                      <a:lnTo>
                        <a:pt x="750838" y="277564"/>
                      </a:lnTo>
                      <a:lnTo>
                        <a:pt x="580429" y="277564"/>
                      </a:lnTo>
                      <a:close/>
                      <a:moveTo>
                        <a:pt x="128736" y="186"/>
                      </a:moveTo>
                      <a:cubicBezTo>
                        <a:pt x="156021" y="186"/>
                        <a:pt x="178966" y="7131"/>
                        <a:pt x="197569" y="21022"/>
                      </a:cubicBezTo>
                      <a:cubicBezTo>
                        <a:pt x="216173" y="34912"/>
                        <a:pt x="229133" y="54446"/>
                        <a:pt x="236450" y="79623"/>
                      </a:cubicBezTo>
                      <a:lnTo>
                        <a:pt x="200918" y="87994"/>
                      </a:lnTo>
                      <a:cubicBezTo>
                        <a:pt x="194592" y="68151"/>
                        <a:pt x="185415" y="53702"/>
                        <a:pt x="173384" y="44648"/>
                      </a:cubicBezTo>
                      <a:cubicBezTo>
                        <a:pt x="161354" y="35594"/>
                        <a:pt x="146223" y="31067"/>
                        <a:pt x="127992" y="31067"/>
                      </a:cubicBezTo>
                      <a:cubicBezTo>
                        <a:pt x="107032" y="31067"/>
                        <a:pt x="89514" y="36090"/>
                        <a:pt x="75437" y="46136"/>
                      </a:cubicBezTo>
                      <a:cubicBezTo>
                        <a:pt x="61360" y="56182"/>
                        <a:pt x="51469" y="69670"/>
                        <a:pt x="45764" y="86599"/>
                      </a:cubicBezTo>
                      <a:cubicBezTo>
                        <a:pt x="40059" y="103528"/>
                        <a:pt x="37207" y="120984"/>
                        <a:pt x="37207" y="138968"/>
                      </a:cubicBezTo>
                      <a:cubicBezTo>
                        <a:pt x="37207" y="162160"/>
                        <a:pt x="40586" y="182407"/>
                        <a:pt x="47346" y="199708"/>
                      </a:cubicBezTo>
                      <a:cubicBezTo>
                        <a:pt x="54105" y="217010"/>
                        <a:pt x="64616" y="229939"/>
                        <a:pt x="78879" y="238497"/>
                      </a:cubicBezTo>
                      <a:cubicBezTo>
                        <a:pt x="93141" y="247054"/>
                        <a:pt x="108582" y="251333"/>
                        <a:pt x="125201" y="251333"/>
                      </a:cubicBezTo>
                      <a:cubicBezTo>
                        <a:pt x="145417" y="251333"/>
                        <a:pt x="162533" y="245504"/>
                        <a:pt x="176547" y="233846"/>
                      </a:cubicBezTo>
                      <a:cubicBezTo>
                        <a:pt x="190562" y="222188"/>
                        <a:pt x="200050" y="204886"/>
                        <a:pt x="205010" y="181942"/>
                      </a:cubicBezTo>
                      <a:lnTo>
                        <a:pt x="241101" y="191058"/>
                      </a:lnTo>
                      <a:cubicBezTo>
                        <a:pt x="233536" y="220699"/>
                        <a:pt x="219924" y="243303"/>
                        <a:pt x="200267" y="258868"/>
                      </a:cubicBezTo>
                      <a:cubicBezTo>
                        <a:pt x="180609" y="274433"/>
                        <a:pt x="156579" y="282215"/>
                        <a:pt x="128178" y="282215"/>
                      </a:cubicBezTo>
                      <a:cubicBezTo>
                        <a:pt x="98784" y="282215"/>
                        <a:pt x="74879" y="276231"/>
                        <a:pt x="56461" y="264263"/>
                      </a:cubicBezTo>
                      <a:cubicBezTo>
                        <a:pt x="38044" y="252294"/>
                        <a:pt x="24029" y="234962"/>
                        <a:pt x="14417" y="212266"/>
                      </a:cubicBezTo>
                      <a:cubicBezTo>
                        <a:pt x="4806" y="189569"/>
                        <a:pt x="0" y="165199"/>
                        <a:pt x="0" y="139154"/>
                      </a:cubicBezTo>
                      <a:cubicBezTo>
                        <a:pt x="0" y="110753"/>
                        <a:pt x="5426" y="85979"/>
                        <a:pt x="16278" y="64833"/>
                      </a:cubicBezTo>
                      <a:cubicBezTo>
                        <a:pt x="27130" y="43687"/>
                        <a:pt x="42571" y="27626"/>
                        <a:pt x="62601" y="16650"/>
                      </a:cubicBezTo>
                      <a:cubicBezTo>
                        <a:pt x="82630" y="5674"/>
                        <a:pt x="104675" y="186"/>
                        <a:pt x="128736" y="186"/>
                      </a:cubicBezTo>
                      <a:close/>
                      <a:moveTo>
                        <a:pt x="2768463" y="0"/>
                      </a:moveTo>
                      <a:cubicBezTo>
                        <a:pt x="2793640" y="0"/>
                        <a:pt x="2816336" y="6015"/>
                        <a:pt x="2836552" y="18045"/>
                      </a:cubicBezTo>
                      <a:cubicBezTo>
                        <a:pt x="2856768" y="30075"/>
                        <a:pt x="2872178" y="46849"/>
                        <a:pt x="2882782" y="68368"/>
                      </a:cubicBezTo>
                      <a:cubicBezTo>
                        <a:pt x="2893386" y="89886"/>
                        <a:pt x="2898688" y="114287"/>
                        <a:pt x="2898688" y="141572"/>
                      </a:cubicBezTo>
                      <a:cubicBezTo>
                        <a:pt x="2898688" y="169230"/>
                        <a:pt x="2893107" y="193972"/>
                        <a:pt x="2881945" y="215800"/>
                      </a:cubicBezTo>
                      <a:cubicBezTo>
                        <a:pt x="2870783" y="237629"/>
                        <a:pt x="2854970" y="254155"/>
                        <a:pt x="2834506" y="265379"/>
                      </a:cubicBezTo>
                      <a:cubicBezTo>
                        <a:pt x="2814042" y="276603"/>
                        <a:pt x="2791966" y="282215"/>
                        <a:pt x="2768277" y="282215"/>
                      </a:cubicBezTo>
                      <a:cubicBezTo>
                        <a:pt x="2742604" y="282215"/>
                        <a:pt x="2719660" y="276014"/>
                        <a:pt x="2699444" y="263611"/>
                      </a:cubicBezTo>
                      <a:cubicBezTo>
                        <a:pt x="2679228" y="251209"/>
                        <a:pt x="2663912" y="234280"/>
                        <a:pt x="2653494" y="212824"/>
                      </a:cubicBezTo>
                      <a:cubicBezTo>
                        <a:pt x="2643076" y="191368"/>
                        <a:pt x="2637867" y="168672"/>
                        <a:pt x="2637867" y="144735"/>
                      </a:cubicBezTo>
                      <a:cubicBezTo>
                        <a:pt x="2637867" y="99466"/>
                        <a:pt x="2650021" y="64027"/>
                        <a:pt x="2674329" y="38416"/>
                      </a:cubicBezTo>
                      <a:cubicBezTo>
                        <a:pt x="2698638" y="12805"/>
                        <a:pt x="2730016" y="0"/>
                        <a:pt x="2768463" y="0"/>
                      </a:cubicBezTo>
                      <a:close/>
                      <a:moveTo>
                        <a:pt x="1634988" y="0"/>
                      </a:moveTo>
                      <a:cubicBezTo>
                        <a:pt x="1660165" y="0"/>
                        <a:pt x="1682861" y="6015"/>
                        <a:pt x="1703077" y="18045"/>
                      </a:cubicBezTo>
                      <a:cubicBezTo>
                        <a:pt x="1723293" y="30075"/>
                        <a:pt x="1738703" y="46849"/>
                        <a:pt x="1749307" y="68368"/>
                      </a:cubicBezTo>
                      <a:cubicBezTo>
                        <a:pt x="1759911" y="89886"/>
                        <a:pt x="1765213" y="114287"/>
                        <a:pt x="1765213" y="141572"/>
                      </a:cubicBezTo>
                      <a:cubicBezTo>
                        <a:pt x="1765213" y="169230"/>
                        <a:pt x="1759632" y="193972"/>
                        <a:pt x="1748470" y="215800"/>
                      </a:cubicBezTo>
                      <a:cubicBezTo>
                        <a:pt x="1737308" y="237629"/>
                        <a:pt x="1721495" y="254155"/>
                        <a:pt x="1701031" y="265379"/>
                      </a:cubicBezTo>
                      <a:cubicBezTo>
                        <a:pt x="1680567" y="276603"/>
                        <a:pt x="1658491" y="282215"/>
                        <a:pt x="1634802" y="282215"/>
                      </a:cubicBezTo>
                      <a:cubicBezTo>
                        <a:pt x="1609129" y="282215"/>
                        <a:pt x="1586185" y="276014"/>
                        <a:pt x="1565969" y="263611"/>
                      </a:cubicBezTo>
                      <a:cubicBezTo>
                        <a:pt x="1545754" y="251209"/>
                        <a:pt x="1530437" y="234280"/>
                        <a:pt x="1520019" y="212824"/>
                      </a:cubicBezTo>
                      <a:cubicBezTo>
                        <a:pt x="1509601" y="191368"/>
                        <a:pt x="1504392" y="168672"/>
                        <a:pt x="1504392" y="144735"/>
                      </a:cubicBezTo>
                      <a:cubicBezTo>
                        <a:pt x="1504392" y="99466"/>
                        <a:pt x="1516546" y="64027"/>
                        <a:pt x="1540855" y="38416"/>
                      </a:cubicBezTo>
                      <a:cubicBezTo>
                        <a:pt x="1565163" y="12805"/>
                        <a:pt x="1596541" y="0"/>
                        <a:pt x="1634988" y="0"/>
                      </a:cubicBezTo>
                      <a:close/>
                      <a:moveTo>
                        <a:pt x="406263" y="0"/>
                      </a:moveTo>
                      <a:cubicBezTo>
                        <a:pt x="431440" y="0"/>
                        <a:pt x="454136" y="6015"/>
                        <a:pt x="474352" y="18045"/>
                      </a:cubicBezTo>
                      <a:cubicBezTo>
                        <a:pt x="494568" y="30075"/>
                        <a:pt x="509978" y="46849"/>
                        <a:pt x="520582" y="68368"/>
                      </a:cubicBezTo>
                      <a:cubicBezTo>
                        <a:pt x="531186" y="89886"/>
                        <a:pt x="536488" y="114287"/>
                        <a:pt x="536488" y="141572"/>
                      </a:cubicBezTo>
                      <a:cubicBezTo>
                        <a:pt x="536488" y="169230"/>
                        <a:pt x="530907" y="193972"/>
                        <a:pt x="519745" y="215800"/>
                      </a:cubicBezTo>
                      <a:cubicBezTo>
                        <a:pt x="508583" y="237629"/>
                        <a:pt x="492770" y="254155"/>
                        <a:pt x="472306" y="265379"/>
                      </a:cubicBezTo>
                      <a:cubicBezTo>
                        <a:pt x="451842" y="276603"/>
                        <a:pt x="429766" y="282215"/>
                        <a:pt x="406077" y="282215"/>
                      </a:cubicBezTo>
                      <a:cubicBezTo>
                        <a:pt x="380405" y="282215"/>
                        <a:pt x="357460" y="276014"/>
                        <a:pt x="337244" y="263611"/>
                      </a:cubicBezTo>
                      <a:cubicBezTo>
                        <a:pt x="317028" y="251209"/>
                        <a:pt x="301712" y="234280"/>
                        <a:pt x="291294" y="212824"/>
                      </a:cubicBezTo>
                      <a:cubicBezTo>
                        <a:pt x="280876" y="191368"/>
                        <a:pt x="275667" y="168672"/>
                        <a:pt x="275667" y="144735"/>
                      </a:cubicBezTo>
                      <a:cubicBezTo>
                        <a:pt x="275667" y="99466"/>
                        <a:pt x="287821" y="64027"/>
                        <a:pt x="312130" y="38416"/>
                      </a:cubicBezTo>
                      <a:cubicBezTo>
                        <a:pt x="336438" y="12805"/>
                        <a:pt x="367816" y="0"/>
                        <a:pt x="406263"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3000" cap="all" spc="30" dirty="0">
                    <a:solidFill>
                      <a:schemeClr val="accent2"/>
                    </a:solidFill>
                  </a:endParaRPr>
                </a:p>
              </p:txBody>
            </p:sp>
            <p:sp>
              <p:nvSpPr>
                <p:cNvPr id="27" name="TextBox 26">
                  <a:extLst>
                    <a:ext uri="{FF2B5EF4-FFF2-40B4-BE49-F238E27FC236}">
                      <a16:creationId xmlns:a16="http://schemas.microsoft.com/office/drawing/2014/main" id="{8BD2741B-748F-4E94-9AAD-351E3BD72922}"/>
                    </a:ext>
                  </a:extLst>
                </p:cNvPr>
                <p:cNvSpPr txBox="1"/>
                <p:nvPr/>
              </p:nvSpPr>
              <p:spPr>
                <a:xfrm>
                  <a:off x="3761371" y="2128258"/>
                  <a:ext cx="2008428" cy="174191"/>
                </a:xfrm>
                <a:custGeom>
                  <a:avLst/>
                  <a:gdLst/>
                  <a:ahLst/>
                  <a:cxnLst/>
                  <a:rect l="l" t="t" r="r" b="b"/>
                  <a:pathLst>
                    <a:path w="3153510" h="273504">
                      <a:moveTo>
                        <a:pt x="2669637" y="134518"/>
                      </a:moveTo>
                      <a:cubicBezTo>
                        <a:pt x="2660218" y="138362"/>
                        <a:pt x="2646088" y="141630"/>
                        <a:pt x="2627249" y="144322"/>
                      </a:cubicBezTo>
                      <a:cubicBezTo>
                        <a:pt x="2616580" y="145860"/>
                        <a:pt x="2609035" y="147590"/>
                        <a:pt x="2604613" y="149512"/>
                      </a:cubicBezTo>
                      <a:cubicBezTo>
                        <a:pt x="2600192" y="151434"/>
                        <a:pt x="2596780" y="154246"/>
                        <a:pt x="2594377" y="157946"/>
                      </a:cubicBezTo>
                      <a:cubicBezTo>
                        <a:pt x="2591974" y="161647"/>
                        <a:pt x="2590772" y="165756"/>
                        <a:pt x="2590772" y="170274"/>
                      </a:cubicBezTo>
                      <a:cubicBezTo>
                        <a:pt x="2590772" y="177194"/>
                        <a:pt x="2593392" y="182961"/>
                        <a:pt x="2598630" y="187575"/>
                      </a:cubicBezTo>
                      <a:cubicBezTo>
                        <a:pt x="2603868" y="192188"/>
                        <a:pt x="2611534" y="194495"/>
                        <a:pt x="2621626" y="194495"/>
                      </a:cubicBezTo>
                      <a:cubicBezTo>
                        <a:pt x="2631622" y="194495"/>
                        <a:pt x="2640513" y="192309"/>
                        <a:pt x="2648299" y="187935"/>
                      </a:cubicBezTo>
                      <a:cubicBezTo>
                        <a:pt x="2656085" y="183562"/>
                        <a:pt x="2661804" y="177579"/>
                        <a:pt x="2665456" y="169985"/>
                      </a:cubicBezTo>
                      <a:cubicBezTo>
                        <a:pt x="2668243" y="164122"/>
                        <a:pt x="2669637" y="155471"/>
                        <a:pt x="2669637" y="144033"/>
                      </a:cubicBezTo>
                      <a:close/>
                      <a:moveTo>
                        <a:pt x="1412337" y="134518"/>
                      </a:moveTo>
                      <a:cubicBezTo>
                        <a:pt x="1402918" y="138362"/>
                        <a:pt x="1388788" y="141630"/>
                        <a:pt x="1369949" y="144322"/>
                      </a:cubicBezTo>
                      <a:cubicBezTo>
                        <a:pt x="1359280" y="145860"/>
                        <a:pt x="1351735" y="147590"/>
                        <a:pt x="1347313" y="149512"/>
                      </a:cubicBezTo>
                      <a:cubicBezTo>
                        <a:pt x="1342892" y="151434"/>
                        <a:pt x="1339480" y="154246"/>
                        <a:pt x="1337077" y="157946"/>
                      </a:cubicBezTo>
                      <a:cubicBezTo>
                        <a:pt x="1334674" y="161647"/>
                        <a:pt x="1333472" y="165756"/>
                        <a:pt x="1333472" y="170274"/>
                      </a:cubicBezTo>
                      <a:cubicBezTo>
                        <a:pt x="1333472" y="177194"/>
                        <a:pt x="1336092" y="182961"/>
                        <a:pt x="1341330" y="187575"/>
                      </a:cubicBezTo>
                      <a:cubicBezTo>
                        <a:pt x="1346568" y="192188"/>
                        <a:pt x="1354234" y="194495"/>
                        <a:pt x="1364326" y="194495"/>
                      </a:cubicBezTo>
                      <a:cubicBezTo>
                        <a:pt x="1374322" y="194495"/>
                        <a:pt x="1383213" y="192309"/>
                        <a:pt x="1390999" y="187935"/>
                      </a:cubicBezTo>
                      <a:cubicBezTo>
                        <a:pt x="1398785" y="183562"/>
                        <a:pt x="1404504" y="177579"/>
                        <a:pt x="1408156" y="169985"/>
                      </a:cubicBezTo>
                      <a:cubicBezTo>
                        <a:pt x="1410943" y="164122"/>
                        <a:pt x="1412337" y="155471"/>
                        <a:pt x="1412337" y="144033"/>
                      </a:cubicBezTo>
                      <a:close/>
                      <a:moveTo>
                        <a:pt x="2938825" y="76270"/>
                      </a:moveTo>
                      <a:cubicBezTo>
                        <a:pt x="2925849" y="76270"/>
                        <a:pt x="2915084" y="81124"/>
                        <a:pt x="2906530" y="90832"/>
                      </a:cubicBezTo>
                      <a:cubicBezTo>
                        <a:pt x="2897975" y="100540"/>
                        <a:pt x="2893698" y="115198"/>
                        <a:pt x="2893698" y="134806"/>
                      </a:cubicBezTo>
                      <a:cubicBezTo>
                        <a:pt x="2893698" y="154414"/>
                        <a:pt x="2897975" y="169096"/>
                        <a:pt x="2906530" y="178852"/>
                      </a:cubicBezTo>
                      <a:cubicBezTo>
                        <a:pt x="2915084" y="188608"/>
                        <a:pt x="2925849" y="193486"/>
                        <a:pt x="2938825" y="193486"/>
                      </a:cubicBezTo>
                      <a:cubicBezTo>
                        <a:pt x="2951705" y="193486"/>
                        <a:pt x="2962423" y="188584"/>
                        <a:pt x="2970977" y="178780"/>
                      </a:cubicBezTo>
                      <a:cubicBezTo>
                        <a:pt x="2979531" y="168976"/>
                        <a:pt x="2983809" y="154030"/>
                        <a:pt x="2983809" y="133941"/>
                      </a:cubicBezTo>
                      <a:cubicBezTo>
                        <a:pt x="2983809" y="115006"/>
                        <a:pt x="2979508" y="100660"/>
                        <a:pt x="2970905" y="90904"/>
                      </a:cubicBezTo>
                      <a:cubicBezTo>
                        <a:pt x="2962302" y="81148"/>
                        <a:pt x="2951609" y="76270"/>
                        <a:pt x="2938825" y="76270"/>
                      </a:cubicBezTo>
                      <a:close/>
                      <a:moveTo>
                        <a:pt x="2329225" y="76270"/>
                      </a:moveTo>
                      <a:cubicBezTo>
                        <a:pt x="2316249" y="76270"/>
                        <a:pt x="2305484" y="81124"/>
                        <a:pt x="2296930" y="90832"/>
                      </a:cubicBezTo>
                      <a:cubicBezTo>
                        <a:pt x="2288375" y="100540"/>
                        <a:pt x="2284098" y="115198"/>
                        <a:pt x="2284098" y="134806"/>
                      </a:cubicBezTo>
                      <a:cubicBezTo>
                        <a:pt x="2284098" y="154414"/>
                        <a:pt x="2288375" y="169096"/>
                        <a:pt x="2296930" y="178852"/>
                      </a:cubicBezTo>
                      <a:cubicBezTo>
                        <a:pt x="2305484" y="188608"/>
                        <a:pt x="2316249" y="193486"/>
                        <a:pt x="2329225" y="193486"/>
                      </a:cubicBezTo>
                      <a:cubicBezTo>
                        <a:pt x="2342105" y="193486"/>
                        <a:pt x="2352822" y="188584"/>
                        <a:pt x="2361377" y="178780"/>
                      </a:cubicBezTo>
                      <a:cubicBezTo>
                        <a:pt x="2369931" y="168976"/>
                        <a:pt x="2374209" y="154030"/>
                        <a:pt x="2374209" y="133941"/>
                      </a:cubicBezTo>
                      <a:cubicBezTo>
                        <a:pt x="2374209" y="115006"/>
                        <a:pt x="2369907" y="100660"/>
                        <a:pt x="2361305" y="90904"/>
                      </a:cubicBezTo>
                      <a:cubicBezTo>
                        <a:pt x="2352702" y="81148"/>
                        <a:pt x="2342009" y="76270"/>
                        <a:pt x="2329225" y="76270"/>
                      </a:cubicBezTo>
                      <a:close/>
                      <a:moveTo>
                        <a:pt x="2163408" y="76270"/>
                      </a:moveTo>
                      <a:cubicBezTo>
                        <a:pt x="2151873" y="76270"/>
                        <a:pt x="2142069" y="80956"/>
                        <a:pt x="2133996" y="90327"/>
                      </a:cubicBezTo>
                      <a:cubicBezTo>
                        <a:pt x="2125922" y="99699"/>
                        <a:pt x="2121885" y="113612"/>
                        <a:pt x="2121885" y="132067"/>
                      </a:cubicBezTo>
                      <a:cubicBezTo>
                        <a:pt x="2121885" y="152155"/>
                        <a:pt x="2125873" y="166813"/>
                        <a:pt x="2133851" y="176041"/>
                      </a:cubicBezTo>
                      <a:cubicBezTo>
                        <a:pt x="2141829" y="185268"/>
                        <a:pt x="2151825" y="189882"/>
                        <a:pt x="2163840" y="189882"/>
                      </a:cubicBezTo>
                      <a:cubicBezTo>
                        <a:pt x="2175759" y="189882"/>
                        <a:pt x="2185755" y="185292"/>
                        <a:pt x="2193829" y="176113"/>
                      </a:cubicBezTo>
                      <a:cubicBezTo>
                        <a:pt x="2201903" y="166933"/>
                        <a:pt x="2205940" y="152540"/>
                        <a:pt x="2205940" y="132932"/>
                      </a:cubicBezTo>
                      <a:cubicBezTo>
                        <a:pt x="2205940" y="114189"/>
                        <a:pt x="2201783" y="100059"/>
                        <a:pt x="2193469" y="90544"/>
                      </a:cubicBezTo>
                      <a:cubicBezTo>
                        <a:pt x="2185154" y="81028"/>
                        <a:pt x="2175134" y="76270"/>
                        <a:pt x="2163408" y="76270"/>
                      </a:cubicBezTo>
                      <a:close/>
                      <a:moveTo>
                        <a:pt x="881426" y="76270"/>
                      </a:moveTo>
                      <a:cubicBezTo>
                        <a:pt x="868449" y="76270"/>
                        <a:pt x="857684" y="81124"/>
                        <a:pt x="849130" y="90832"/>
                      </a:cubicBezTo>
                      <a:cubicBezTo>
                        <a:pt x="840575" y="100540"/>
                        <a:pt x="836298" y="115198"/>
                        <a:pt x="836298" y="134806"/>
                      </a:cubicBezTo>
                      <a:cubicBezTo>
                        <a:pt x="836298" y="154414"/>
                        <a:pt x="840575" y="169096"/>
                        <a:pt x="849130" y="178852"/>
                      </a:cubicBezTo>
                      <a:cubicBezTo>
                        <a:pt x="857684" y="188608"/>
                        <a:pt x="868449" y="193486"/>
                        <a:pt x="881426" y="193486"/>
                      </a:cubicBezTo>
                      <a:cubicBezTo>
                        <a:pt x="894305" y="193486"/>
                        <a:pt x="905023" y="188584"/>
                        <a:pt x="913577" y="178780"/>
                      </a:cubicBezTo>
                      <a:cubicBezTo>
                        <a:pt x="922132" y="168976"/>
                        <a:pt x="926409" y="154030"/>
                        <a:pt x="926409" y="133941"/>
                      </a:cubicBezTo>
                      <a:cubicBezTo>
                        <a:pt x="926409" y="115006"/>
                        <a:pt x="922108" y="100660"/>
                        <a:pt x="913505" y="90904"/>
                      </a:cubicBezTo>
                      <a:cubicBezTo>
                        <a:pt x="904902" y="81148"/>
                        <a:pt x="894209" y="76270"/>
                        <a:pt x="881426" y="76270"/>
                      </a:cubicBezTo>
                      <a:close/>
                      <a:moveTo>
                        <a:pt x="71800" y="76270"/>
                      </a:moveTo>
                      <a:cubicBezTo>
                        <a:pt x="58824" y="76270"/>
                        <a:pt x="48059" y="81124"/>
                        <a:pt x="39505" y="90832"/>
                      </a:cubicBezTo>
                      <a:cubicBezTo>
                        <a:pt x="30950" y="100540"/>
                        <a:pt x="26673" y="115198"/>
                        <a:pt x="26673" y="134806"/>
                      </a:cubicBezTo>
                      <a:cubicBezTo>
                        <a:pt x="26673" y="154414"/>
                        <a:pt x="30950" y="169096"/>
                        <a:pt x="39505" y="178852"/>
                      </a:cubicBezTo>
                      <a:cubicBezTo>
                        <a:pt x="48059" y="188608"/>
                        <a:pt x="58824" y="193486"/>
                        <a:pt x="71800" y="193486"/>
                      </a:cubicBezTo>
                      <a:cubicBezTo>
                        <a:pt x="84680" y="193486"/>
                        <a:pt x="95397" y="188584"/>
                        <a:pt x="103952" y="178780"/>
                      </a:cubicBezTo>
                      <a:cubicBezTo>
                        <a:pt x="112507" y="168976"/>
                        <a:pt x="116784" y="154030"/>
                        <a:pt x="116784" y="133941"/>
                      </a:cubicBezTo>
                      <a:cubicBezTo>
                        <a:pt x="116784" y="115006"/>
                        <a:pt x="112482" y="100660"/>
                        <a:pt x="103880" y="90904"/>
                      </a:cubicBezTo>
                      <a:cubicBezTo>
                        <a:pt x="95277" y="81148"/>
                        <a:pt x="84584" y="76270"/>
                        <a:pt x="71800" y="76270"/>
                      </a:cubicBezTo>
                      <a:close/>
                      <a:moveTo>
                        <a:pt x="2015910" y="76126"/>
                      </a:moveTo>
                      <a:cubicBezTo>
                        <a:pt x="2003991" y="76126"/>
                        <a:pt x="1993971" y="80115"/>
                        <a:pt x="1985849" y="88093"/>
                      </a:cubicBezTo>
                      <a:cubicBezTo>
                        <a:pt x="1977727" y="96070"/>
                        <a:pt x="1973233" y="106739"/>
                        <a:pt x="1972368" y="120100"/>
                      </a:cubicBezTo>
                      <a:lnTo>
                        <a:pt x="2057865" y="120100"/>
                      </a:lnTo>
                      <a:cubicBezTo>
                        <a:pt x="2056712" y="107220"/>
                        <a:pt x="2053444" y="97560"/>
                        <a:pt x="2048061" y="91120"/>
                      </a:cubicBezTo>
                      <a:cubicBezTo>
                        <a:pt x="2039795" y="81124"/>
                        <a:pt x="2029078" y="76126"/>
                        <a:pt x="2015910" y="76126"/>
                      </a:cubicBezTo>
                      <a:close/>
                      <a:moveTo>
                        <a:pt x="368085" y="76126"/>
                      </a:moveTo>
                      <a:cubicBezTo>
                        <a:pt x="356166" y="76126"/>
                        <a:pt x="346146" y="80115"/>
                        <a:pt x="338024" y="88093"/>
                      </a:cubicBezTo>
                      <a:cubicBezTo>
                        <a:pt x="329902" y="96070"/>
                        <a:pt x="325408" y="106739"/>
                        <a:pt x="324543" y="120100"/>
                      </a:cubicBezTo>
                      <a:lnTo>
                        <a:pt x="410040" y="120100"/>
                      </a:lnTo>
                      <a:cubicBezTo>
                        <a:pt x="408887" y="107220"/>
                        <a:pt x="405619" y="97560"/>
                        <a:pt x="400236" y="91120"/>
                      </a:cubicBezTo>
                      <a:cubicBezTo>
                        <a:pt x="391970" y="81124"/>
                        <a:pt x="381253" y="76126"/>
                        <a:pt x="368085" y="76126"/>
                      </a:cubicBezTo>
                      <a:close/>
                      <a:moveTo>
                        <a:pt x="2810154" y="58248"/>
                      </a:moveTo>
                      <a:lnTo>
                        <a:pt x="2836106" y="58248"/>
                      </a:lnTo>
                      <a:lnTo>
                        <a:pt x="2836106" y="211364"/>
                      </a:lnTo>
                      <a:lnTo>
                        <a:pt x="2810154" y="211364"/>
                      </a:lnTo>
                      <a:close/>
                      <a:moveTo>
                        <a:pt x="2505354" y="58248"/>
                      </a:moveTo>
                      <a:lnTo>
                        <a:pt x="2531306" y="58248"/>
                      </a:lnTo>
                      <a:lnTo>
                        <a:pt x="2531306" y="211364"/>
                      </a:lnTo>
                      <a:lnTo>
                        <a:pt x="2505354" y="211364"/>
                      </a:lnTo>
                      <a:close/>
                      <a:moveTo>
                        <a:pt x="146345" y="58248"/>
                      </a:moveTo>
                      <a:lnTo>
                        <a:pt x="173738" y="58248"/>
                      </a:lnTo>
                      <a:lnTo>
                        <a:pt x="206611" y="149945"/>
                      </a:lnTo>
                      <a:cubicBezTo>
                        <a:pt x="210167" y="159845"/>
                        <a:pt x="213435" y="170129"/>
                        <a:pt x="216415" y="180798"/>
                      </a:cubicBezTo>
                      <a:cubicBezTo>
                        <a:pt x="218722" y="172725"/>
                        <a:pt x="221942" y="163017"/>
                        <a:pt x="226075" y="151675"/>
                      </a:cubicBezTo>
                      <a:lnTo>
                        <a:pt x="260101" y="58248"/>
                      </a:lnTo>
                      <a:lnTo>
                        <a:pt x="286773" y="58248"/>
                      </a:lnTo>
                      <a:lnTo>
                        <a:pt x="228814" y="211364"/>
                      </a:lnTo>
                      <a:lnTo>
                        <a:pt x="204592" y="211364"/>
                      </a:lnTo>
                      <a:close/>
                      <a:moveTo>
                        <a:pt x="3101174" y="54788"/>
                      </a:moveTo>
                      <a:cubicBezTo>
                        <a:pt x="3110401" y="54788"/>
                        <a:pt x="3118883" y="56446"/>
                        <a:pt x="3126621" y="59762"/>
                      </a:cubicBezTo>
                      <a:cubicBezTo>
                        <a:pt x="3134359" y="63078"/>
                        <a:pt x="3140149" y="67427"/>
                        <a:pt x="3143994" y="72810"/>
                      </a:cubicBezTo>
                      <a:cubicBezTo>
                        <a:pt x="3147839" y="78192"/>
                        <a:pt x="3150530" y="84584"/>
                        <a:pt x="3152068" y="91985"/>
                      </a:cubicBezTo>
                      <a:cubicBezTo>
                        <a:pt x="3153030" y="96791"/>
                        <a:pt x="3153510" y="105202"/>
                        <a:pt x="3153510" y="117216"/>
                      </a:cubicBezTo>
                      <a:lnTo>
                        <a:pt x="3153510" y="211364"/>
                      </a:lnTo>
                      <a:lnTo>
                        <a:pt x="3127558" y="211364"/>
                      </a:lnTo>
                      <a:lnTo>
                        <a:pt x="3127558" y="118226"/>
                      </a:lnTo>
                      <a:cubicBezTo>
                        <a:pt x="3127558" y="107653"/>
                        <a:pt x="3126549" y="99747"/>
                        <a:pt x="3124530" y="94508"/>
                      </a:cubicBezTo>
                      <a:cubicBezTo>
                        <a:pt x="3122512" y="89270"/>
                        <a:pt x="3118932" y="85089"/>
                        <a:pt x="3113789" y="81965"/>
                      </a:cubicBezTo>
                      <a:cubicBezTo>
                        <a:pt x="3108647" y="78841"/>
                        <a:pt x="3102615" y="77279"/>
                        <a:pt x="3095695" y="77279"/>
                      </a:cubicBezTo>
                      <a:cubicBezTo>
                        <a:pt x="3084641" y="77279"/>
                        <a:pt x="3075102" y="80788"/>
                        <a:pt x="3067076" y="87804"/>
                      </a:cubicBezTo>
                      <a:cubicBezTo>
                        <a:pt x="3059050" y="94821"/>
                        <a:pt x="3055037" y="108133"/>
                        <a:pt x="3055037" y="127741"/>
                      </a:cubicBezTo>
                      <a:lnTo>
                        <a:pt x="3055037" y="211364"/>
                      </a:lnTo>
                      <a:lnTo>
                        <a:pt x="3029085" y="211364"/>
                      </a:lnTo>
                      <a:lnTo>
                        <a:pt x="3029085" y="58248"/>
                      </a:lnTo>
                      <a:lnTo>
                        <a:pt x="3052442" y="58248"/>
                      </a:lnTo>
                      <a:lnTo>
                        <a:pt x="3052442" y="80019"/>
                      </a:lnTo>
                      <a:cubicBezTo>
                        <a:pt x="3063688" y="63198"/>
                        <a:pt x="3079932" y="54788"/>
                        <a:pt x="3101174" y="54788"/>
                      </a:cubicBezTo>
                      <a:close/>
                      <a:moveTo>
                        <a:pt x="2938825" y="54788"/>
                      </a:moveTo>
                      <a:cubicBezTo>
                        <a:pt x="2959875" y="54788"/>
                        <a:pt x="2977080" y="61684"/>
                        <a:pt x="2990441" y="75477"/>
                      </a:cubicBezTo>
                      <a:cubicBezTo>
                        <a:pt x="3003801" y="89270"/>
                        <a:pt x="3010482" y="108325"/>
                        <a:pt x="3010482" y="132643"/>
                      </a:cubicBezTo>
                      <a:cubicBezTo>
                        <a:pt x="3010482" y="152348"/>
                        <a:pt x="3007526" y="167847"/>
                        <a:pt x="3001615" y="179140"/>
                      </a:cubicBezTo>
                      <a:cubicBezTo>
                        <a:pt x="2995703" y="190434"/>
                        <a:pt x="2987101" y="199205"/>
                        <a:pt x="2975807" y="205453"/>
                      </a:cubicBezTo>
                      <a:cubicBezTo>
                        <a:pt x="2964513" y="211700"/>
                        <a:pt x="2952186" y="214824"/>
                        <a:pt x="2938825" y="214824"/>
                      </a:cubicBezTo>
                      <a:cubicBezTo>
                        <a:pt x="2917391" y="214824"/>
                        <a:pt x="2900066" y="207952"/>
                        <a:pt x="2886850" y="194207"/>
                      </a:cubicBezTo>
                      <a:cubicBezTo>
                        <a:pt x="2873633" y="180462"/>
                        <a:pt x="2867025" y="160662"/>
                        <a:pt x="2867025" y="134806"/>
                      </a:cubicBezTo>
                      <a:cubicBezTo>
                        <a:pt x="2867025" y="106451"/>
                        <a:pt x="2874907" y="85449"/>
                        <a:pt x="2890670" y="71800"/>
                      </a:cubicBezTo>
                      <a:cubicBezTo>
                        <a:pt x="2903838" y="60459"/>
                        <a:pt x="2919890" y="54788"/>
                        <a:pt x="2938825" y="54788"/>
                      </a:cubicBezTo>
                      <a:close/>
                      <a:moveTo>
                        <a:pt x="2636621" y="54788"/>
                      </a:moveTo>
                      <a:cubicBezTo>
                        <a:pt x="2649693" y="54788"/>
                        <a:pt x="2660314" y="56325"/>
                        <a:pt x="2668484" y="59401"/>
                      </a:cubicBezTo>
                      <a:cubicBezTo>
                        <a:pt x="2676654" y="62477"/>
                        <a:pt x="2682661" y="66346"/>
                        <a:pt x="2686506" y="71008"/>
                      </a:cubicBezTo>
                      <a:cubicBezTo>
                        <a:pt x="2690351" y="75669"/>
                        <a:pt x="2693042" y="81557"/>
                        <a:pt x="2694580" y="88669"/>
                      </a:cubicBezTo>
                      <a:cubicBezTo>
                        <a:pt x="2695445" y="93091"/>
                        <a:pt x="2695877" y="101068"/>
                        <a:pt x="2695877" y="112603"/>
                      </a:cubicBezTo>
                      <a:lnTo>
                        <a:pt x="2695877" y="147205"/>
                      </a:lnTo>
                      <a:cubicBezTo>
                        <a:pt x="2695877" y="171331"/>
                        <a:pt x="2696430" y="186590"/>
                        <a:pt x="2697536" y="192981"/>
                      </a:cubicBezTo>
                      <a:cubicBezTo>
                        <a:pt x="2698641" y="199373"/>
                        <a:pt x="2700827" y="205501"/>
                        <a:pt x="2704096" y="211364"/>
                      </a:cubicBezTo>
                      <a:lnTo>
                        <a:pt x="2676990" y="211364"/>
                      </a:lnTo>
                      <a:cubicBezTo>
                        <a:pt x="2674299" y="205981"/>
                        <a:pt x="2672569" y="199686"/>
                        <a:pt x="2671800" y="192477"/>
                      </a:cubicBezTo>
                      <a:cubicBezTo>
                        <a:pt x="2662188" y="200647"/>
                        <a:pt x="2652937" y="206414"/>
                        <a:pt x="2644046" y="209778"/>
                      </a:cubicBezTo>
                      <a:cubicBezTo>
                        <a:pt x="2635155" y="213142"/>
                        <a:pt x="2625615" y="214824"/>
                        <a:pt x="2615427" y="214824"/>
                      </a:cubicBezTo>
                      <a:cubicBezTo>
                        <a:pt x="2598606" y="214824"/>
                        <a:pt x="2585678" y="210715"/>
                        <a:pt x="2576643" y="202497"/>
                      </a:cubicBezTo>
                      <a:cubicBezTo>
                        <a:pt x="2567608" y="194279"/>
                        <a:pt x="2563090" y="183778"/>
                        <a:pt x="2563090" y="170994"/>
                      </a:cubicBezTo>
                      <a:cubicBezTo>
                        <a:pt x="2563090" y="163497"/>
                        <a:pt x="2564796" y="156649"/>
                        <a:pt x="2568209" y="150449"/>
                      </a:cubicBezTo>
                      <a:cubicBezTo>
                        <a:pt x="2571621" y="144250"/>
                        <a:pt x="2576090" y="139275"/>
                        <a:pt x="2581617" y="135527"/>
                      </a:cubicBezTo>
                      <a:cubicBezTo>
                        <a:pt x="2587144" y="131778"/>
                        <a:pt x="2593367" y="128943"/>
                        <a:pt x="2600288" y="127020"/>
                      </a:cubicBezTo>
                      <a:cubicBezTo>
                        <a:pt x="2605382" y="125675"/>
                        <a:pt x="2613072" y="124377"/>
                        <a:pt x="2623356" y="123128"/>
                      </a:cubicBezTo>
                      <a:cubicBezTo>
                        <a:pt x="2644310" y="120629"/>
                        <a:pt x="2659737" y="117649"/>
                        <a:pt x="2669637" y="114189"/>
                      </a:cubicBezTo>
                      <a:cubicBezTo>
                        <a:pt x="2669733" y="110632"/>
                        <a:pt x="2669781" y="108373"/>
                        <a:pt x="2669781" y="107412"/>
                      </a:cubicBezTo>
                      <a:cubicBezTo>
                        <a:pt x="2669781" y="96839"/>
                        <a:pt x="2667330" y="89390"/>
                        <a:pt x="2662428" y="85065"/>
                      </a:cubicBezTo>
                      <a:cubicBezTo>
                        <a:pt x="2655796" y="79202"/>
                        <a:pt x="2645944" y="76270"/>
                        <a:pt x="2632872" y="76270"/>
                      </a:cubicBezTo>
                      <a:cubicBezTo>
                        <a:pt x="2620665" y="76270"/>
                        <a:pt x="2611654" y="78409"/>
                        <a:pt x="2605839" y="82686"/>
                      </a:cubicBezTo>
                      <a:cubicBezTo>
                        <a:pt x="2600024" y="86963"/>
                        <a:pt x="2595722" y="94532"/>
                        <a:pt x="2592935" y="105394"/>
                      </a:cubicBezTo>
                      <a:lnTo>
                        <a:pt x="2567560" y="101934"/>
                      </a:lnTo>
                      <a:cubicBezTo>
                        <a:pt x="2569867" y="91072"/>
                        <a:pt x="2573663" y="82301"/>
                        <a:pt x="2578950" y="75621"/>
                      </a:cubicBezTo>
                      <a:cubicBezTo>
                        <a:pt x="2584236" y="68941"/>
                        <a:pt x="2591878" y="63799"/>
                        <a:pt x="2601874" y="60194"/>
                      </a:cubicBezTo>
                      <a:cubicBezTo>
                        <a:pt x="2611870" y="56590"/>
                        <a:pt x="2623453" y="54788"/>
                        <a:pt x="2636621" y="54788"/>
                      </a:cubicBezTo>
                      <a:close/>
                      <a:moveTo>
                        <a:pt x="2329225" y="54788"/>
                      </a:moveTo>
                      <a:cubicBezTo>
                        <a:pt x="2350275" y="54788"/>
                        <a:pt x="2367480" y="61684"/>
                        <a:pt x="2380841" y="75477"/>
                      </a:cubicBezTo>
                      <a:cubicBezTo>
                        <a:pt x="2394201" y="89270"/>
                        <a:pt x="2400882" y="108325"/>
                        <a:pt x="2400882" y="132643"/>
                      </a:cubicBezTo>
                      <a:cubicBezTo>
                        <a:pt x="2400882" y="152348"/>
                        <a:pt x="2397926" y="167847"/>
                        <a:pt x="2392015" y="179140"/>
                      </a:cubicBezTo>
                      <a:cubicBezTo>
                        <a:pt x="2386104" y="190434"/>
                        <a:pt x="2377501" y="199205"/>
                        <a:pt x="2366207" y="205453"/>
                      </a:cubicBezTo>
                      <a:cubicBezTo>
                        <a:pt x="2354913" y="211700"/>
                        <a:pt x="2342586" y="214824"/>
                        <a:pt x="2329225" y="214824"/>
                      </a:cubicBezTo>
                      <a:cubicBezTo>
                        <a:pt x="2307791" y="214824"/>
                        <a:pt x="2290466" y="207952"/>
                        <a:pt x="2277250" y="194207"/>
                      </a:cubicBezTo>
                      <a:cubicBezTo>
                        <a:pt x="2264033" y="180462"/>
                        <a:pt x="2257425" y="160662"/>
                        <a:pt x="2257425" y="134806"/>
                      </a:cubicBezTo>
                      <a:cubicBezTo>
                        <a:pt x="2257425" y="106451"/>
                        <a:pt x="2265307" y="85449"/>
                        <a:pt x="2281070" y="71800"/>
                      </a:cubicBezTo>
                      <a:cubicBezTo>
                        <a:pt x="2294238" y="60459"/>
                        <a:pt x="2310290" y="54788"/>
                        <a:pt x="2329225" y="54788"/>
                      </a:cubicBezTo>
                      <a:close/>
                      <a:moveTo>
                        <a:pt x="2161533" y="54788"/>
                      </a:moveTo>
                      <a:cubicBezTo>
                        <a:pt x="2179604" y="54788"/>
                        <a:pt x="2194502" y="62093"/>
                        <a:pt x="2206228" y="76703"/>
                      </a:cubicBezTo>
                      <a:lnTo>
                        <a:pt x="2206228" y="58248"/>
                      </a:lnTo>
                      <a:lnTo>
                        <a:pt x="2230162" y="58248"/>
                      </a:lnTo>
                      <a:lnTo>
                        <a:pt x="2230162" y="190603"/>
                      </a:lnTo>
                      <a:cubicBezTo>
                        <a:pt x="2230162" y="214440"/>
                        <a:pt x="2227735" y="231333"/>
                        <a:pt x="2222881" y="241281"/>
                      </a:cubicBezTo>
                      <a:cubicBezTo>
                        <a:pt x="2218027" y="251229"/>
                        <a:pt x="2210337" y="259087"/>
                        <a:pt x="2199812" y="264854"/>
                      </a:cubicBezTo>
                      <a:cubicBezTo>
                        <a:pt x="2189287" y="270621"/>
                        <a:pt x="2176336" y="273504"/>
                        <a:pt x="2160957" y="273504"/>
                      </a:cubicBezTo>
                      <a:cubicBezTo>
                        <a:pt x="2142694" y="273504"/>
                        <a:pt x="2127940" y="269395"/>
                        <a:pt x="2116694" y="261177"/>
                      </a:cubicBezTo>
                      <a:cubicBezTo>
                        <a:pt x="2105448" y="252959"/>
                        <a:pt x="2100018" y="240584"/>
                        <a:pt x="2100402" y="224052"/>
                      </a:cubicBezTo>
                      <a:lnTo>
                        <a:pt x="2125633" y="227800"/>
                      </a:lnTo>
                      <a:cubicBezTo>
                        <a:pt x="2126691" y="235586"/>
                        <a:pt x="2129622" y="241257"/>
                        <a:pt x="2134428" y="244813"/>
                      </a:cubicBezTo>
                      <a:cubicBezTo>
                        <a:pt x="2140868" y="249619"/>
                        <a:pt x="2149663" y="252022"/>
                        <a:pt x="2160812" y="252022"/>
                      </a:cubicBezTo>
                      <a:cubicBezTo>
                        <a:pt x="2172827" y="252022"/>
                        <a:pt x="2182103" y="249619"/>
                        <a:pt x="2188639" y="244813"/>
                      </a:cubicBezTo>
                      <a:cubicBezTo>
                        <a:pt x="2195175" y="240007"/>
                        <a:pt x="2199596" y="233279"/>
                        <a:pt x="2201903" y="224628"/>
                      </a:cubicBezTo>
                      <a:cubicBezTo>
                        <a:pt x="2203249" y="219342"/>
                        <a:pt x="2203873" y="208240"/>
                        <a:pt x="2203777" y="191323"/>
                      </a:cubicBezTo>
                      <a:cubicBezTo>
                        <a:pt x="2192435" y="204684"/>
                        <a:pt x="2178306" y="211364"/>
                        <a:pt x="2161389" y="211364"/>
                      </a:cubicBezTo>
                      <a:cubicBezTo>
                        <a:pt x="2140339" y="211364"/>
                        <a:pt x="2124047" y="203771"/>
                        <a:pt x="2112513" y="188584"/>
                      </a:cubicBezTo>
                      <a:cubicBezTo>
                        <a:pt x="2100979" y="173397"/>
                        <a:pt x="2095212" y="155183"/>
                        <a:pt x="2095212" y="133941"/>
                      </a:cubicBezTo>
                      <a:cubicBezTo>
                        <a:pt x="2095212" y="119331"/>
                        <a:pt x="2097855" y="105850"/>
                        <a:pt x="2103142" y="93499"/>
                      </a:cubicBezTo>
                      <a:cubicBezTo>
                        <a:pt x="2108428" y="81148"/>
                        <a:pt x="2116094" y="71608"/>
                        <a:pt x="2126138" y="64880"/>
                      </a:cubicBezTo>
                      <a:cubicBezTo>
                        <a:pt x="2136182" y="58152"/>
                        <a:pt x="2147981" y="54788"/>
                        <a:pt x="2161533" y="54788"/>
                      </a:cubicBezTo>
                      <a:close/>
                      <a:moveTo>
                        <a:pt x="2015621" y="54788"/>
                      </a:moveTo>
                      <a:cubicBezTo>
                        <a:pt x="2036095" y="54788"/>
                        <a:pt x="2052819" y="61756"/>
                        <a:pt x="2065795" y="75693"/>
                      </a:cubicBezTo>
                      <a:cubicBezTo>
                        <a:pt x="2078771" y="89630"/>
                        <a:pt x="2085259" y="109239"/>
                        <a:pt x="2085259" y="134518"/>
                      </a:cubicBezTo>
                      <a:cubicBezTo>
                        <a:pt x="2085259" y="136055"/>
                        <a:pt x="2085211" y="138362"/>
                        <a:pt x="2085115" y="141438"/>
                      </a:cubicBezTo>
                      <a:lnTo>
                        <a:pt x="1970926" y="141438"/>
                      </a:lnTo>
                      <a:cubicBezTo>
                        <a:pt x="1971888" y="158259"/>
                        <a:pt x="1976646" y="171139"/>
                        <a:pt x="1985200" y="180078"/>
                      </a:cubicBezTo>
                      <a:cubicBezTo>
                        <a:pt x="1993755" y="189017"/>
                        <a:pt x="2004424" y="193486"/>
                        <a:pt x="2017207" y="193486"/>
                      </a:cubicBezTo>
                      <a:cubicBezTo>
                        <a:pt x="2026723" y="193486"/>
                        <a:pt x="2034845" y="190987"/>
                        <a:pt x="2041573" y="185989"/>
                      </a:cubicBezTo>
                      <a:cubicBezTo>
                        <a:pt x="2048302" y="180991"/>
                        <a:pt x="2053636" y="173013"/>
                        <a:pt x="2057577" y="162055"/>
                      </a:cubicBezTo>
                      <a:lnTo>
                        <a:pt x="2084394" y="165372"/>
                      </a:lnTo>
                      <a:cubicBezTo>
                        <a:pt x="2080165" y="181039"/>
                        <a:pt x="2072331" y="193198"/>
                        <a:pt x="2060893" y="201848"/>
                      </a:cubicBezTo>
                      <a:cubicBezTo>
                        <a:pt x="2049455" y="210499"/>
                        <a:pt x="2034845" y="214824"/>
                        <a:pt x="2017063" y="214824"/>
                      </a:cubicBezTo>
                      <a:cubicBezTo>
                        <a:pt x="1994668" y="214824"/>
                        <a:pt x="1976910" y="207928"/>
                        <a:pt x="1963790" y="194135"/>
                      </a:cubicBezTo>
                      <a:cubicBezTo>
                        <a:pt x="1950670" y="180342"/>
                        <a:pt x="1944109" y="160998"/>
                        <a:pt x="1944109" y="136104"/>
                      </a:cubicBezTo>
                      <a:cubicBezTo>
                        <a:pt x="1944109" y="110344"/>
                        <a:pt x="1950742" y="90351"/>
                        <a:pt x="1964006" y="76126"/>
                      </a:cubicBezTo>
                      <a:cubicBezTo>
                        <a:pt x="1977270" y="61900"/>
                        <a:pt x="1994475" y="54788"/>
                        <a:pt x="2015621" y="54788"/>
                      </a:cubicBezTo>
                      <a:close/>
                      <a:moveTo>
                        <a:pt x="1862924" y="54788"/>
                      </a:moveTo>
                      <a:cubicBezTo>
                        <a:pt x="1872151" y="54788"/>
                        <a:pt x="1880633" y="56446"/>
                        <a:pt x="1888371" y="59762"/>
                      </a:cubicBezTo>
                      <a:cubicBezTo>
                        <a:pt x="1896109" y="63078"/>
                        <a:pt x="1901900" y="67427"/>
                        <a:pt x="1905744" y="72810"/>
                      </a:cubicBezTo>
                      <a:cubicBezTo>
                        <a:pt x="1909589" y="78192"/>
                        <a:pt x="1912280" y="84584"/>
                        <a:pt x="1913818" y="91985"/>
                      </a:cubicBezTo>
                      <a:cubicBezTo>
                        <a:pt x="1914780" y="96791"/>
                        <a:pt x="1915260" y="105202"/>
                        <a:pt x="1915260" y="117216"/>
                      </a:cubicBezTo>
                      <a:lnTo>
                        <a:pt x="1915260" y="211364"/>
                      </a:lnTo>
                      <a:lnTo>
                        <a:pt x="1889308" y="211364"/>
                      </a:lnTo>
                      <a:lnTo>
                        <a:pt x="1889308" y="118226"/>
                      </a:lnTo>
                      <a:cubicBezTo>
                        <a:pt x="1889308" y="107653"/>
                        <a:pt x="1888299" y="99747"/>
                        <a:pt x="1886280" y="94508"/>
                      </a:cubicBezTo>
                      <a:cubicBezTo>
                        <a:pt x="1884262" y="89270"/>
                        <a:pt x="1880682" y="85089"/>
                        <a:pt x="1875539" y="81965"/>
                      </a:cubicBezTo>
                      <a:cubicBezTo>
                        <a:pt x="1870397" y="78841"/>
                        <a:pt x="1864366" y="77279"/>
                        <a:pt x="1857445" y="77279"/>
                      </a:cubicBezTo>
                      <a:cubicBezTo>
                        <a:pt x="1846391" y="77279"/>
                        <a:pt x="1836852" y="80788"/>
                        <a:pt x="1828826" y="87804"/>
                      </a:cubicBezTo>
                      <a:cubicBezTo>
                        <a:pt x="1820800" y="94821"/>
                        <a:pt x="1816787" y="108133"/>
                        <a:pt x="1816787" y="127741"/>
                      </a:cubicBezTo>
                      <a:lnTo>
                        <a:pt x="1816787" y="211364"/>
                      </a:lnTo>
                      <a:lnTo>
                        <a:pt x="1790835" y="211364"/>
                      </a:lnTo>
                      <a:lnTo>
                        <a:pt x="1790835" y="58248"/>
                      </a:lnTo>
                      <a:lnTo>
                        <a:pt x="1814192" y="58248"/>
                      </a:lnTo>
                      <a:lnTo>
                        <a:pt x="1814192" y="80019"/>
                      </a:lnTo>
                      <a:cubicBezTo>
                        <a:pt x="1825438" y="63198"/>
                        <a:pt x="1841682" y="54788"/>
                        <a:pt x="1862924" y="54788"/>
                      </a:cubicBezTo>
                      <a:close/>
                      <a:moveTo>
                        <a:pt x="1528837" y="54788"/>
                      </a:moveTo>
                      <a:cubicBezTo>
                        <a:pt x="1545465" y="54788"/>
                        <a:pt x="1559066" y="58993"/>
                        <a:pt x="1569639" y="67403"/>
                      </a:cubicBezTo>
                      <a:cubicBezTo>
                        <a:pt x="1580212" y="75813"/>
                        <a:pt x="1586989" y="87756"/>
                        <a:pt x="1589968" y="103231"/>
                      </a:cubicBezTo>
                      <a:lnTo>
                        <a:pt x="1564737" y="107124"/>
                      </a:lnTo>
                      <a:cubicBezTo>
                        <a:pt x="1562334" y="96839"/>
                        <a:pt x="1558081" y="89102"/>
                        <a:pt x="1551978" y="83911"/>
                      </a:cubicBezTo>
                      <a:cubicBezTo>
                        <a:pt x="1545874" y="78721"/>
                        <a:pt x="1538497" y="76126"/>
                        <a:pt x="1529846" y="76126"/>
                      </a:cubicBezTo>
                      <a:cubicBezTo>
                        <a:pt x="1516774" y="76126"/>
                        <a:pt x="1506153" y="80812"/>
                        <a:pt x="1497983" y="90183"/>
                      </a:cubicBezTo>
                      <a:cubicBezTo>
                        <a:pt x="1489813" y="99555"/>
                        <a:pt x="1485728" y="114381"/>
                        <a:pt x="1485728" y="134662"/>
                      </a:cubicBezTo>
                      <a:cubicBezTo>
                        <a:pt x="1485728" y="155231"/>
                        <a:pt x="1489669" y="170177"/>
                        <a:pt x="1497551" y="179501"/>
                      </a:cubicBezTo>
                      <a:cubicBezTo>
                        <a:pt x="1505432" y="188824"/>
                        <a:pt x="1515717" y="193486"/>
                        <a:pt x="1528405" y="193486"/>
                      </a:cubicBezTo>
                      <a:cubicBezTo>
                        <a:pt x="1538593" y="193486"/>
                        <a:pt x="1547100" y="190362"/>
                        <a:pt x="1553924" y="184115"/>
                      </a:cubicBezTo>
                      <a:cubicBezTo>
                        <a:pt x="1560748" y="177867"/>
                        <a:pt x="1565074" y="168255"/>
                        <a:pt x="1566900" y="155279"/>
                      </a:cubicBezTo>
                      <a:lnTo>
                        <a:pt x="1592419" y="158595"/>
                      </a:lnTo>
                      <a:cubicBezTo>
                        <a:pt x="1589632" y="176185"/>
                        <a:pt x="1582495" y="189954"/>
                        <a:pt x="1571009" y="199902"/>
                      </a:cubicBezTo>
                      <a:cubicBezTo>
                        <a:pt x="1559523" y="209850"/>
                        <a:pt x="1545418" y="214824"/>
                        <a:pt x="1528693" y="214824"/>
                      </a:cubicBezTo>
                      <a:cubicBezTo>
                        <a:pt x="1507739" y="214824"/>
                        <a:pt x="1490894" y="207976"/>
                        <a:pt x="1478159" y="194279"/>
                      </a:cubicBezTo>
                      <a:cubicBezTo>
                        <a:pt x="1465423" y="180582"/>
                        <a:pt x="1459055" y="160950"/>
                        <a:pt x="1459055" y="135383"/>
                      </a:cubicBezTo>
                      <a:cubicBezTo>
                        <a:pt x="1459055" y="118850"/>
                        <a:pt x="1461795" y="104385"/>
                        <a:pt x="1467273" y="91985"/>
                      </a:cubicBezTo>
                      <a:cubicBezTo>
                        <a:pt x="1472752" y="79586"/>
                        <a:pt x="1481090" y="70287"/>
                        <a:pt x="1492288" y="64087"/>
                      </a:cubicBezTo>
                      <a:cubicBezTo>
                        <a:pt x="1503486" y="57887"/>
                        <a:pt x="1515669" y="54788"/>
                        <a:pt x="1528837" y="54788"/>
                      </a:cubicBezTo>
                      <a:close/>
                      <a:moveTo>
                        <a:pt x="1379321" y="54788"/>
                      </a:moveTo>
                      <a:cubicBezTo>
                        <a:pt x="1392393" y="54788"/>
                        <a:pt x="1403014" y="56325"/>
                        <a:pt x="1411184" y="59401"/>
                      </a:cubicBezTo>
                      <a:cubicBezTo>
                        <a:pt x="1419354" y="62477"/>
                        <a:pt x="1425361" y="66346"/>
                        <a:pt x="1429206" y="71008"/>
                      </a:cubicBezTo>
                      <a:cubicBezTo>
                        <a:pt x="1433051" y="75669"/>
                        <a:pt x="1435742" y="81557"/>
                        <a:pt x="1437280" y="88669"/>
                      </a:cubicBezTo>
                      <a:cubicBezTo>
                        <a:pt x="1438145" y="93091"/>
                        <a:pt x="1438578" y="101068"/>
                        <a:pt x="1438578" y="112603"/>
                      </a:cubicBezTo>
                      <a:lnTo>
                        <a:pt x="1438578" y="147205"/>
                      </a:lnTo>
                      <a:cubicBezTo>
                        <a:pt x="1438578" y="171331"/>
                        <a:pt x="1439130" y="186590"/>
                        <a:pt x="1440236" y="192981"/>
                      </a:cubicBezTo>
                      <a:cubicBezTo>
                        <a:pt x="1441341" y="199373"/>
                        <a:pt x="1443528" y="205501"/>
                        <a:pt x="1446796" y="211364"/>
                      </a:cubicBezTo>
                      <a:lnTo>
                        <a:pt x="1419690" y="211364"/>
                      </a:lnTo>
                      <a:cubicBezTo>
                        <a:pt x="1416999" y="205981"/>
                        <a:pt x="1415269" y="199686"/>
                        <a:pt x="1414500" y="192477"/>
                      </a:cubicBezTo>
                      <a:cubicBezTo>
                        <a:pt x="1404888" y="200647"/>
                        <a:pt x="1395637" y="206414"/>
                        <a:pt x="1386746" y="209778"/>
                      </a:cubicBezTo>
                      <a:cubicBezTo>
                        <a:pt x="1377855" y="213142"/>
                        <a:pt x="1368315" y="214824"/>
                        <a:pt x="1358127" y="214824"/>
                      </a:cubicBezTo>
                      <a:cubicBezTo>
                        <a:pt x="1341306" y="214824"/>
                        <a:pt x="1328378" y="210715"/>
                        <a:pt x="1319343" y="202497"/>
                      </a:cubicBezTo>
                      <a:cubicBezTo>
                        <a:pt x="1310308" y="194279"/>
                        <a:pt x="1305790" y="183778"/>
                        <a:pt x="1305790" y="170994"/>
                      </a:cubicBezTo>
                      <a:cubicBezTo>
                        <a:pt x="1305790" y="163497"/>
                        <a:pt x="1307496" y="156649"/>
                        <a:pt x="1310909" y="150449"/>
                      </a:cubicBezTo>
                      <a:cubicBezTo>
                        <a:pt x="1314321" y="144250"/>
                        <a:pt x="1318790" y="139275"/>
                        <a:pt x="1324317" y="135527"/>
                      </a:cubicBezTo>
                      <a:cubicBezTo>
                        <a:pt x="1329844" y="131778"/>
                        <a:pt x="1336068" y="128943"/>
                        <a:pt x="1342988" y="127020"/>
                      </a:cubicBezTo>
                      <a:cubicBezTo>
                        <a:pt x="1348082" y="125675"/>
                        <a:pt x="1355772" y="124377"/>
                        <a:pt x="1366056" y="123128"/>
                      </a:cubicBezTo>
                      <a:cubicBezTo>
                        <a:pt x="1387010" y="120629"/>
                        <a:pt x="1402437" y="117649"/>
                        <a:pt x="1412337" y="114189"/>
                      </a:cubicBezTo>
                      <a:cubicBezTo>
                        <a:pt x="1412434" y="110632"/>
                        <a:pt x="1412481" y="108373"/>
                        <a:pt x="1412481" y="107412"/>
                      </a:cubicBezTo>
                      <a:cubicBezTo>
                        <a:pt x="1412481" y="96839"/>
                        <a:pt x="1410030" y="89390"/>
                        <a:pt x="1405128" y="85065"/>
                      </a:cubicBezTo>
                      <a:cubicBezTo>
                        <a:pt x="1398496" y="79202"/>
                        <a:pt x="1388644" y="76270"/>
                        <a:pt x="1375572" y="76270"/>
                      </a:cubicBezTo>
                      <a:cubicBezTo>
                        <a:pt x="1363365" y="76270"/>
                        <a:pt x="1354354" y="78409"/>
                        <a:pt x="1348539" y="82686"/>
                      </a:cubicBezTo>
                      <a:cubicBezTo>
                        <a:pt x="1342724" y="86963"/>
                        <a:pt x="1338422" y="94532"/>
                        <a:pt x="1335635" y="105394"/>
                      </a:cubicBezTo>
                      <a:lnTo>
                        <a:pt x="1310260" y="101934"/>
                      </a:lnTo>
                      <a:cubicBezTo>
                        <a:pt x="1312567" y="91072"/>
                        <a:pt x="1316363" y="82301"/>
                        <a:pt x="1321650" y="75621"/>
                      </a:cubicBezTo>
                      <a:cubicBezTo>
                        <a:pt x="1326936" y="68941"/>
                        <a:pt x="1334578" y="63799"/>
                        <a:pt x="1344574" y="60194"/>
                      </a:cubicBezTo>
                      <a:cubicBezTo>
                        <a:pt x="1354570" y="56590"/>
                        <a:pt x="1366152" y="54788"/>
                        <a:pt x="1379321" y="54788"/>
                      </a:cubicBezTo>
                      <a:close/>
                      <a:moveTo>
                        <a:pt x="1275564" y="54788"/>
                      </a:moveTo>
                      <a:cubicBezTo>
                        <a:pt x="1284311" y="54788"/>
                        <a:pt x="1293202" y="57575"/>
                        <a:pt x="1302237" y="63150"/>
                      </a:cubicBezTo>
                      <a:lnTo>
                        <a:pt x="1293298" y="87227"/>
                      </a:lnTo>
                      <a:cubicBezTo>
                        <a:pt x="1286954" y="83479"/>
                        <a:pt x="1280610" y="81605"/>
                        <a:pt x="1274267" y="81605"/>
                      </a:cubicBezTo>
                      <a:cubicBezTo>
                        <a:pt x="1268596" y="81605"/>
                        <a:pt x="1263501" y="83311"/>
                        <a:pt x="1258984" y="86723"/>
                      </a:cubicBezTo>
                      <a:cubicBezTo>
                        <a:pt x="1254466" y="90135"/>
                        <a:pt x="1251246" y="94869"/>
                        <a:pt x="1249324" y="100924"/>
                      </a:cubicBezTo>
                      <a:cubicBezTo>
                        <a:pt x="1246440" y="110152"/>
                        <a:pt x="1244999" y="120244"/>
                        <a:pt x="1244999" y="131202"/>
                      </a:cubicBezTo>
                      <a:lnTo>
                        <a:pt x="1244999" y="211364"/>
                      </a:lnTo>
                      <a:lnTo>
                        <a:pt x="1219047" y="211364"/>
                      </a:lnTo>
                      <a:lnTo>
                        <a:pt x="1219047" y="58248"/>
                      </a:lnTo>
                      <a:lnTo>
                        <a:pt x="1242403" y="58248"/>
                      </a:lnTo>
                      <a:lnTo>
                        <a:pt x="1242403" y="81460"/>
                      </a:lnTo>
                      <a:cubicBezTo>
                        <a:pt x="1248363" y="70599"/>
                        <a:pt x="1253866" y="63438"/>
                        <a:pt x="1258912" y="59978"/>
                      </a:cubicBezTo>
                      <a:cubicBezTo>
                        <a:pt x="1263958" y="56518"/>
                        <a:pt x="1269509" y="54788"/>
                        <a:pt x="1275564" y="54788"/>
                      </a:cubicBezTo>
                      <a:close/>
                      <a:moveTo>
                        <a:pt x="1043774" y="54788"/>
                      </a:moveTo>
                      <a:cubicBezTo>
                        <a:pt x="1053001" y="54788"/>
                        <a:pt x="1061484" y="56446"/>
                        <a:pt x="1069221" y="59762"/>
                      </a:cubicBezTo>
                      <a:cubicBezTo>
                        <a:pt x="1076958" y="63078"/>
                        <a:pt x="1082750" y="67427"/>
                        <a:pt x="1086594" y="72810"/>
                      </a:cubicBezTo>
                      <a:cubicBezTo>
                        <a:pt x="1090439" y="78192"/>
                        <a:pt x="1093131" y="84584"/>
                        <a:pt x="1094668" y="91985"/>
                      </a:cubicBezTo>
                      <a:cubicBezTo>
                        <a:pt x="1095630" y="96791"/>
                        <a:pt x="1096110" y="105202"/>
                        <a:pt x="1096110" y="117216"/>
                      </a:cubicBezTo>
                      <a:lnTo>
                        <a:pt x="1096110" y="211364"/>
                      </a:lnTo>
                      <a:lnTo>
                        <a:pt x="1070158" y="211364"/>
                      </a:lnTo>
                      <a:lnTo>
                        <a:pt x="1070158" y="118226"/>
                      </a:lnTo>
                      <a:cubicBezTo>
                        <a:pt x="1070158" y="107653"/>
                        <a:pt x="1069149" y="99747"/>
                        <a:pt x="1067130" y="94508"/>
                      </a:cubicBezTo>
                      <a:cubicBezTo>
                        <a:pt x="1065112" y="89270"/>
                        <a:pt x="1061531" y="85089"/>
                        <a:pt x="1056389" y="81965"/>
                      </a:cubicBezTo>
                      <a:cubicBezTo>
                        <a:pt x="1051247" y="78841"/>
                        <a:pt x="1045216" y="77279"/>
                        <a:pt x="1038295" y="77279"/>
                      </a:cubicBezTo>
                      <a:cubicBezTo>
                        <a:pt x="1027241" y="77279"/>
                        <a:pt x="1017702" y="80788"/>
                        <a:pt x="1009676" y="87804"/>
                      </a:cubicBezTo>
                      <a:cubicBezTo>
                        <a:pt x="1001650" y="94821"/>
                        <a:pt x="997637" y="108133"/>
                        <a:pt x="997637" y="127741"/>
                      </a:cubicBezTo>
                      <a:lnTo>
                        <a:pt x="997637" y="211364"/>
                      </a:lnTo>
                      <a:lnTo>
                        <a:pt x="971685" y="211364"/>
                      </a:lnTo>
                      <a:lnTo>
                        <a:pt x="971685" y="58248"/>
                      </a:lnTo>
                      <a:lnTo>
                        <a:pt x="995042" y="58248"/>
                      </a:lnTo>
                      <a:lnTo>
                        <a:pt x="995042" y="80019"/>
                      </a:lnTo>
                      <a:cubicBezTo>
                        <a:pt x="1006288" y="63198"/>
                        <a:pt x="1022532" y="54788"/>
                        <a:pt x="1043774" y="54788"/>
                      </a:cubicBezTo>
                      <a:close/>
                      <a:moveTo>
                        <a:pt x="881426" y="54788"/>
                      </a:moveTo>
                      <a:cubicBezTo>
                        <a:pt x="902475" y="54788"/>
                        <a:pt x="919681" y="61684"/>
                        <a:pt x="933041" y="75477"/>
                      </a:cubicBezTo>
                      <a:cubicBezTo>
                        <a:pt x="946401" y="89270"/>
                        <a:pt x="953082" y="108325"/>
                        <a:pt x="953082" y="132643"/>
                      </a:cubicBezTo>
                      <a:cubicBezTo>
                        <a:pt x="953082" y="152348"/>
                        <a:pt x="950126" y="167847"/>
                        <a:pt x="944215" y="179140"/>
                      </a:cubicBezTo>
                      <a:cubicBezTo>
                        <a:pt x="938303" y="190434"/>
                        <a:pt x="929701" y="199205"/>
                        <a:pt x="918407" y="205453"/>
                      </a:cubicBezTo>
                      <a:cubicBezTo>
                        <a:pt x="907113" y="211700"/>
                        <a:pt x="894786" y="214824"/>
                        <a:pt x="881426" y="214824"/>
                      </a:cubicBezTo>
                      <a:cubicBezTo>
                        <a:pt x="859991" y="214824"/>
                        <a:pt x="842666" y="207952"/>
                        <a:pt x="829450" y="194207"/>
                      </a:cubicBezTo>
                      <a:cubicBezTo>
                        <a:pt x="816233" y="180462"/>
                        <a:pt x="809625" y="160662"/>
                        <a:pt x="809625" y="134806"/>
                      </a:cubicBezTo>
                      <a:cubicBezTo>
                        <a:pt x="809625" y="106451"/>
                        <a:pt x="817507" y="85449"/>
                        <a:pt x="833270" y="71800"/>
                      </a:cubicBezTo>
                      <a:cubicBezTo>
                        <a:pt x="846439" y="60459"/>
                        <a:pt x="862490" y="54788"/>
                        <a:pt x="881426" y="54788"/>
                      </a:cubicBezTo>
                      <a:close/>
                      <a:moveTo>
                        <a:pt x="728737" y="54788"/>
                      </a:moveTo>
                      <a:cubicBezTo>
                        <a:pt x="745366" y="54788"/>
                        <a:pt x="758966" y="58993"/>
                        <a:pt x="769539" y="67403"/>
                      </a:cubicBezTo>
                      <a:cubicBezTo>
                        <a:pt x="780112" y="75813"/>
                        <a:pt x="786889" y="87756"/>
                        <a:pt x="789868" y="103231"/>
                      </a:cubicBezTo>
                      <a:lnTo>
                        <a:pt x="764637" y="107124"/>
                      </a:lnTo>
                      <a:cubicBezTo>
                        <a:pt x="762234" y="96839"/>
                        <a:pt x="757981" y="89102"/>
                        <a:pt x="751878" y="83911"/>
                      </a:cubicBezTo>
                      <a:cubicBezTo>
                        <a:pt x="745774" y="78721"/>
                        <a:pt x="738397" y="76126"/>
                        <a:pt x="729746" y="76126"/>
                      </a:cubicBezTo>
                      <a:cubicBezTo>
                        <a:pt x="716674" y="76126"/>
                        <a:pt x="706053" y="80812"/>
                        <a:pt x="697883" y="90183"/>
                      </a:cubicBezTo>
                      <a:cubicBezTo>
                        <a:pt x="689713" y="99555"/>
                        <a:pt x="685628" y="114381"/>
                        <a:pt x="685628" y="134662"/>
                      </a:cubicBezTo>
                      <a:cubicBezTo>
                        <a:pt x="685628" y="155231"/>
                        <a:pt x="689569" y="170177"/>
                        <a:pt x="697451" y="179501"/>
                      </a:cubicBezTo>
                      <a:cubicBezTo>
                        <a:pt x="705332" y="188824"/>
                        <a:pt x="715617" y="193486"/>
                        <a:pt x="728305" y="193486"/>
                      </a:cubicBezTo>
                      <a:cubicBezTo>
                        <a:pt x="738493" y="193486"/>
                        <a:pt x="747000" y="190362"/>
                        <a:pt x="753824" y="184115"/>
                      </a:cubicBezTo>
                      <a:cubicBezTo>
                        <a:pt x="760648" y="177867"/>
                        <a:pt x="764974" y="168255"/>
                        <a:pt x="766800" y="155279"/>
                      </a:cubicBezTo>
                      <a:lnTo>
                        <a:pt x="792319" y="158595"/>
                      </a:lnTo>
                      <a:cubicBezTo>
                        <a:pt x="789532" y="176185"/>
                        <a:pt x="782395" y="189954"/>
                        <a:pt x="770909" y="199902"/>
                      </a:cubicBezTo>
                      <a:cubicBezTo>
                        <a:pt x="759423" y="209850"/>
                        <a:pt x="745318" y="214824"/>
                        <a:pt x="728593" y="214824"/>
                      </a:cubicBezTo>
                      <a:cubicBezTo>
                        <a:pt x="707639" y="214824"/>
                        <a:pt x="690795" y="207976"/>
                        <a:pt x="678059" y="194279"/>
                      </a:cubicBezTo>
                      <a:cubicBezTo>
                        <a:pt x="665323" y="180582"/>
                        <a:pt x="658955" y="160950"/>
                        <a:pt x="658955" y="135383"/>
                      </a:cubicBezTo>
                      <a:cubicBezTo>
                        <a:pt x="658955" y="118850"/>
                        <a:pt x="661695" y="104385"/>
                        <a:pt x="667173" y="91985"/>
                      </a:cubicBezTo>
                      <a:cubicBezTo>
                        <a:pt x="672652" y="79586"/>
                        <a:pt x="680990" y="70287"/>
                        <a:pt x="692188" y="64087"/>
                      </a:cubicBezTo>
                      <a:cubicBezTo>
                        <a:pt x="703386" y="57887"/>
                        <a:pt x="715569" y="54788"/>
                        <a:pt x="728737" y="54788"/>
                      </a:cubicBezTo>
                      <a:close/>
                      <a:moveTo>
                        <a:pt x="513564" y="54788"/>
                      </a:moveTo>
                      <a:cubicBezTo>
                        <a:pt x="522311" y="54788"/>
                        <a:pt x="531202" y="57575"/>
                        <a:pt x="540237" y="63150"/>
                      </a:cubicBezTo>
                      <a:lnTo>
                        <a:pt x="531298" y="87227"/>
                      </a:lnTo>
                      <a:cubicBezTo>
                        <a:pt x="524954" y="83479"/>
                        <a:pt x="518610" y="81605"/>
                        <a:pt x="512267" y="81605"/>
                      </a:cubicBezTo>
                      <a:cubicBezTo>
                        <a:pt x="506596" y="81605"/>
                        <a:pt x="501501" y="83311"/>
                        <a:pt x="496984" y="86723"/>
                      </a:cubicBezTo>
                      <a:cubicBezTo>
                        <a:pt x="492466" y="90135"/>
                        <a:pt x="489246" y="94869"/>
                        <a:pt x="487324" y="100924"/>
                      </a:cubicBezTo>
                      <a:cubicBezTo>
                        <a:pt x="484440" y="110152"/>
                        <a:pt x="482999" y="120244"/>
                        <a:pt x="482999" y="131202"/>
                      </a:cubicBezTo>
                      <a:lnTo>
                        <a:pt x="482999" y="211364"/>
                      </a:lnTo>
                      <a:lnTo>
                        <a:pt x="457047" y="211364"/>
                      </a:lnTo>
                      <a:lnTo>
                        <a:pt x="457047" y="58248"/>
                      </a:lnTo>
                      <a:lnTo>
                        <a:pt x="480403" y="58248"/>
                      </a:lnTo>
                      <a:lnTo>
                        <a:pt x="480403" y="81460"/>
                      </a:lnTo>
                      <a:cubicBezTo>
                        <a:pt x="486363" y="70599"/>
                        <a:pt x="491866" y="63438"/>
                        <a:pt x="496912" y="59978"/>
                      </a:cubicBezTo>
                      <a:cubicBezTo>
                        <a:pt x="501958" y="56518"/>
                        <a:pt x="507509" y="54788"/>
                        <a:pt x="513564" y="54788"/>
                      </a:cubicBezTo>
                      <a:close/>
                      <a:moveTo>
                        <a:pt x="367796" y="54788"/>
                      </a:moveTo>
                      <a:cubicBezTo>
                        <a:pt x="388269" y="54788"/>
                        <a:pt x="404994" y="61756"/>
                        <a:pt x="417970" y="75693"/>
                      </a:cubicBezTo>
                      <a:cubicBezTo>
                        <a:pt x="430946" y="89630"/>
                        <a:pt x="437434" y="109239"/>
                        <a:pt x="437434" y="134518"/>
                      </a:cubicBezTo>
                      <a:cubicBezTo>
                        <a:pt x="437434" y="136055"/>
                        <a:pt x="437386" y="138362"/>
                        <a:pt x="437290" y="141438"/>
                      </a:cubicBezTo>
                      <a:lnTo>
                        <a:pt x="323101" y="141438"/>
                      </a:lnTo>
                      <a:cubicBezTo>
                        <a:pt x="324063" y="158259"/>
                        <a:pt x="328820" y="171139"/>
                        <a:pt x="337375" y="180078"/>
                      </a:cubicBezTo>
                      <a:cubicBezTo>
                        <a:pt x="345929" y="189017"/>
                        <a:pt x="356599" y="193486"/>
                        <a:pt x="369382" y="193486"/>
                      </a:cubicBezTo>
                      <a:cubicBezTo>
                        <a:pt x="378898" y="193486"/>
                        <a:pt x="387020" y="190987"/>
                        <a:pt x="393748" y="185989"/>
                      </a:cubicBezTo>
                      <a:cubicBezTo>
                        <a:pt x="400477" y="180991"/>
                        <a:pt x="405811" y="173013"/>
                        <a:pt x="409752" y="162055"/>
                      </a:cubicBezTo>
                      <a:lnTo>
                        <a:pt x="436569" y="165372"/>
                      </a:lnTo>
                      <a:cubicBezTo>
                        <a:pt x="432340" y="181039"/>
                        <a:pt x="424506" y="193198"/>
                        <a:pt x="413068" y="201848"/>
                      </a:cubicBezTo>
                      <a:cubicBezTo>
                        <a:pt x="401630" y="210499"/>
                        <a:pt x="387020" y="214824"/>
                        <a:pt x="369238" y="214824"/>
                      </a:cubicBezTo>
                      <a:cubicBezTo>
                        <a:pt x="346843" y="214824"/>
                        <a:pt x="329085" y="207928"/>
                        <a:pt x="315965" y="194135"/>
                      </a:cubicBezTo>
                      <a:cubicBezTo>
                        <a:pt x="302845" y="180342"/>
                        <a:pt x="296284" y="160998"/>
                        <a:pt x="296284" y="136104"/>
                      </a:cubicBezTo>
                      <a:cubicBezTo>
                        <a:pt x="296284" y="110344"/>
                        <a:pt x="302917" y="90351"/>
                        <a:pt x="316181" y="76126"/>
                      </a:cubicBezTo>
                      <a:cubicBezTo>
                        <a:pt x="329445" y="61900"/>
                        <a:pt x="346650" y="54788"/>
                        <a:pt x="367796" y="54788"/>
                      </a:cubicBezTo>
                      <a:close/>
                      <a:moveTo>
                        <a:pt x="71800" y="54788"/>
                      </a:moveTo>
                      <a:cubicBezTo>
                        <a:pt x="92850" y="54788"/>
                        <a:pt x="110055" y="61684"/>
                        <a:pt x="123416" y="75477"/>
                      </a:cubicBezTo>
                      <a:cubicBezTo>
                        <a:pt x="136776" y="89270"/>
                        <a:pt x="143457" y="108325"/>
                        <a:pt x="143457" y="132643"/>
                      </a:cubicBezTo>
                      <a:cubicBezTo>
                        <a:pt x="143457" y="152348"/>
                        <a:pt x="140501" y="167847"/>
                        <a:pt x="134590" y="179140"/>
                      </a:cubicBezTo>
                      <a:cubicBezTo>
                        <a:pt x="128678" y="190434"/>
                        <a:pt x="120076" y="199205"/>
                        <a:pt x="108782" y="205453"/>
                      </a:cubicBezTo>
                      <a:cubicBezTo>
                        <a:pt x="97488" y="211700"/>
                        <a:pt x="85161" y="214824"/>
                        <a:pt x="71800" y="214824"/>
                      </a:cubicBezTo>
                      <a:cubicBezTo>
                        <a:pt x="50366" y="214824"/>
                        <a:pt x="33041" y="207952"/>
                        <a:pt x="19825" y="194207"/>
                      </a:cubicBezTo>
                      <a:cubicBezTo>
                        <a:pt x="6608" y="180462"/>
                        <a:pt x="0" y="160662"/>
                        <a:pt x="0" y="134806"/>
                      </a:cubicBezTo>
                      <a:cubicBezTo>
                        <a:pt x="0" y="106451"/>
                        <a:pt x="7882" y="85449"/>
                        <a:pt x="23645" y="71800"/>
                      </a:cubicBezTo>
                      <a:cubicBezTo>
                        <a:pt x="36813" y="60459"/>
                        <a:pt x="52865" y="54788"/>
                        <a:pt x="71800" y="54788"/>
                      </a:cubicBezTo>
                      <a:close/>
                      <a:moveTo>
                        <a:pt x="2754851" y="4758"/>
                      </a:moveTo>
                      <a:lnTo>
                        <a:pt x="2754851" y="58248"/>
                      </a:lnTo>
                      <a:lnTo>
                        <a:pt x="2780947" y="58248"/>
                      </a:lnTo>
                      <a:lnTo>
                        <a:pt x="2780947" y="78433"/>
                      </a:lnTo>
                      <a:lnTo>
                        <a:pt x="2754851" y="78433"/>
                      </a:lnTo>
                      <a:lnTo>
                        <a:pt x="2754851" y="167967"/>
                      </a:lnTo>
                      <a:cubicBezTo>
                        <a:pt x="2754851" y="175368"/>
                        <a:pt x="2755307" y="180126"/>
                        <a:pt x="2756220" y="182240"/>
                      </a:cubicBezTo>
                      <a:cubicBezTo>
                        <a:pt x="2757133" y="184355"/>
                        <a:pt x="2758623" y="186037"/>
                        <a:pt x="2760690" y="187286"/>
                      </a:cubicBezTo>
                      <a:cubicBezTo>
                        <a:pt x="2762756" y="188536"/>
                        <a:pt x="2765712" y="189161"/>
                        <a:pt x="2769557" y="189161"/>
                      </a:cubicBezTo>
                      <a:cubicBezTo>
                        <a:pt x="2772440" y="189161"/>
                        <a:pt x="2776237" y="188824"/>
                        <a:pt x="2780947" y="188152"/>
                      </a:cubicBezTo>
                      <a:lnTo>
                        <a:pt x="2784695" y="211076"/>
                      </a:lnTo>
                      <a:cubicBezTo>
                        <a:pt x="2777390" y="212614"/>
                        <a:pt x="2770854" y="213383"/>
                        <a:pt x="2765087" y="213383"/>
                      </a:cubicBezTo>
                      <a:cubicBezTo>
                        <a:pt x="2755668" y="213383"/>
                        <a:pt x="2748363" y="211893"/>
                        <a:pt x="2743172" y="208913"/>
                      </a:cubicBezTo>
                      <a:cubicBezTo>
                        <a:pt x="2737982" y="205933"/>
                        <a:pt x="2734329" y="202017"/>
                        <a:pt x="2732215" y="197163"/>
                      </a:cubicBezTo>
                      <a:cubicBezTo>
                        <a:pt x="2730100" y="192309"/>
                        <a:pt x="2729043" y="182096"/>
                        <a:pt x="2729043" y="166525"/>
                      </a:cubicBezTo>
                      <a:lnTo>
                        <a:pt x="2729043" y="78433"/>
                      </a:lnTo>
                      <a:lnTo>
                        <a:pt x="2710012" y="78433"/>
                      </a:lnTo>
                      <a:lnTo>
                        <a:pt x="2710012" y="58248"/>
                      </a:lnTo>
                      <a:lnTo>
                        <a:pt x="2729043" y="58248"/>
                      </a:lnTo>
                      <a:lnTo>
                        <a:pt x="2729043" y="20329"/>
                      </a:lnTo>
                      <a:close/>
                      <a:moveTo>
                        <a:pt x="2450051" y="4758"/>
                      </a:moveTo>
                      <a:lnTo>
                        <a:pt x="2450051" y="58248"/>
                      </a:lnTo>
                      <a:lnTo>
                        <a:pt x="2476147" y="58248"/>
                      </a:lnTo>
                      <a:lnTo>
                        <a:pt x="2476147" y="78433"/>
                      </a:lnTo>
                      <a:lnTo>
                        <a:pt x="2450051" y="78433"/>
                      </a:lnTo>
                      <a:lnTo>
                        <a:pt x="2450051" y="167967"/>
                      </a:lnTo>
                      <a:cubicBezTo>
                        <a:pt x="2450051" y="175368"/>
                        <a:pt x="2450507" y="180126"/>
                        <a:pt x="2451420" y="182240"/>
                      </a:cubicBezTo>
                      <a:cubicBezTo>
                        <a:pt x="2452334" y="184355"/>
                        <a:pt x="2453823" y="186037"/>
                        <a:pt x="2455890" y="187286"/>
                      </a:cubicBezTo>
                      <a:cubicBezTo>
                        <a:pt x="2457957" y="188536"/>
                        <a:pt x="2460912" y="189161"/>
                        <a:pt x="2464757" y="189161"/>
                      </a:cubicBezTo>
                      <a:cubicBezTo>
                        <a:pt x="2467640" y="189161"/>
                        <a:pt x="2471437" y="188824"/>
                        <a:pt x="2476147" y="188152"/>
                      </a:cubicBezTo>
                      <a:lnTo>
                        <a:pt x="2479895" y="211076"/>
                      </a:lnTo>
                      <a:cubicBezTo>
                        <a:pt x="2472591" y="212614"/>
                        <a:pt x="2466054" y="213383"/>
                        <a:pt x="2460287" y="213383"/>
                      </a:cubicBezTo>
                      <a:cubicBezTo>
                        <a:pt x="2450867" y="213383"/>
                        <a:pt x="2443563" y="211893"/>
                        <a:pt x="2438372" y="208913"/>
                      </a:cubicBezTo>
                      <a:cubicBezTo>
                        <a:pt x="2433182" y="205933"/>
                        <a:pt x="2429529" y="202017"/>
                        <a:pt x="2427415" y="197163"/>
                      </a:cubicBezTo>
                      <a:cubicBezTo>
                        <a:pt x="2425300" y="192309"/>
                        <a:pt x="2424243" y="182096"/>
                        <a:pt x="2424243" y="166525"/>
                      </a:cubicBezTo>
                      <a:lnTo>
                        <a:pt x="2424243" y="78433"/>
                      </a:lnTo>
                      <a:lnTo>
                        <a:pt x="2405212" y="78433"/>
                      </a:lnTo>
                      <a:lnTo>
                        <a:pt x="2405212" y="58248"/>
                      </a:lnTo>
                      <a:lnTo>
                        <a:pt x="2424243" y="58248"/>
                      </a:lnTo>
                      <a:lnTo>
                        <a:pt x="2424243" y="20329"/>
                      </a:lnTo>
                      <a:close/>
                      <a:moveTo>
                        <a:pt x="1649951" y="4758"/>
                      </a:moveTo>
                      <a:lnTo>
                        <a:pt x="1649951" y="58248"/>
                      </a:lnTo>
                      <a:lnTo>
                        <a:pt x="1676047" y="58248"/>
                      </a:lnTo>
                      <a:lnTo>
                        <a:pt x="1676047" y="78433"/>
                      </a:lnTo>
                      <a:lnTo>
                        <a:pt x="1649951" y="78433"/>
                      </a:lnTo>
                      <a:lnTo>
                        <a:pt x="1649951" y="167967"/>
                      </a:lnTo>
                      <a:cubicBezTo>
                        <a:pt x="1649951" y="175368"/>
                        <a:pt x="1650407" y="180126"/>
                        <a:pt x="1651320" y="182240"/>
                      </a:cubicBezTo>
                      <a:cubicBezTo>
                        <a:pt x="1652233" y="184355"/>
                        <a:pt x="1653723" y="186037"/>
                        <a:pt x="1655790" y="187286"/>
                      </a:cubicBezTo>
                      <a:cubicBezTo>
                        <a:pt x="1657856" y="188536"/>
                        <a:pt x="1660812" y="189161"/>
                        <a:pt x="1664657" y="189161"/>
                      </a:cubicBezTo>
                      <a:cubicBezTo>
                        <a:pt x="1667540" y="189161"/>
                        <a:pt x="1671337" y="188824"/>
                        <a:pt x="1676047" y="188152"/>
                      </a:cubicBezTo>
                      <a:lnTo>
                        <a:pt x="1679795" y="211076"/>
                      </a:lnTo>
                      <a:cubicBezTo>
                        <a:pt x="1672490" y="212614"/>
                        <a:pt x="1665954" y="213383"/>
                        <a:pt x="1660187" y="213383"/>
                      </a:cubicBezTo>
                      <a:cubicBezTo>
                        <a:pt x="1650768" y="213383"/>
                        <a:pt x="1643463" y="211893"/>
                        <a:pt x="1638272" y="208913"/>
                      </a:cubicBezTo>
                      <a:cubicBezTo>
                        <a:pt x="1633082" y="205933"/>
                        <a:pt x="1629430" y="202017"/>
                        <a:pt x="1627315" y="197163"/>
                      </a:cubicBezTo>
                      <a:cubicBezTo>
                        <a:pt x="1625200" y="192309"/>
                        <a:pt x="1624143" y="182096"/>
                        <a:pt x="1624143" y="166525"/>
                      </a:cubicBezTo>
                      <a:lnTo>
                        <a:pt x="1624143" y="78433"/>
                      </a:lnTo>
                      <a:lnTo>
                        <a:pt x="1605112" y="78433"/>
                      </a:lnTo>
                      <a:lnTo>
                        <a:pt x="1605112" y="58248"/>
                      </a:lnTo>
                      <a:lnTo>
                        <a:pt x="1624143" y="58248"/>
                      </a:lnTo>
                      <a:lnTo>
                        <a:pt x="1624143" y="20329"/>
                      </a:lnTo>
                      <a:close/>
                      <a:moveTo>
                        <a:pt x="1164176" y="4758"/>
                      </a:moveTo>
                      <a:lnTo>
                        <a:pt x="1164176" y="58248"/>
                      </a:lnTo>
                      <a:lnTo>
                        <a:pt x="1190272" y="58248"/>
                      </a:lnTo>
                      <a:lnTo>
                        <a:pt x="1190272" y="78433"/>
                      </a:lnTo>
                      <a:lnTo>
                        <a:pt x="1164176" y="78433"/>
                      </a:lnTo>
                      <a:lnTo>
                        <a:pt x="1164176" y="167967"/>
                      </a:lnTo>
                      <a:cubicBezTo>
                        <a:pt x="1164176" y="175368"/>
                        <a:pt x="1164632" y="180126"/>
                        <a:pt x="1165545" y="182240"/>
                      </a:cubicBezTo>
                      <a:cubicBezTo>
                        <a:pt x="1166459" y="184355"/>
                        <a:pt x="1167948" y="186037"/>
                        <a:pt x="1170015" y="187286"/>
                      </a:cubicBezTo>
                      <a:cubicBezTo>
                        <a:pt x="1172081" y="188536"/>
                        <a:pt x="1175037" y="189161"/>
                        <a:pt x="1178882" y="189161"/>
                      </a:cubicBezTo>
                      <a:cubicBezTo>
                        <a:pt x="1181765" y="189161"/>
                        <a:pt x="1185562" y="188824"/>
                        <a:pt x="1190272" y="188152"/>
                      </a:cubicBezTo>
                      <a:lnTo>
                        <a:pt x="1194021" y="211076"/>
                      </a:lnTo>
                      <a:cubicBezTo>
                        <a:pt x="1186715" y="212614"/>
                        <a:pt x="1180180" y="213383"/>
                        <a:pt x="1174412" y="213383"/>
                      </a:cubicBezTo>
                      <a:cubicBezTo>
                        <a:pt x="1164993" y="213383"/>
                        <a:pt x="1157688" y="211893"/>
                        <a:pt x="1152497" y="208913"/>
                      </a:cubicBezTo>
                      <a:cubicBezTo>
                        <a:pt x="1147307" y="205933"/>
                        <a:pt x="1143655" y="202017"/>
                        <a:pt x="1141540" y="197163"/>
                      </a:cubicBezTo>
                      <a:cubicBezTo>
                        <a:pt x="1139425" y="192309"/>
                        <a:pt x="1138368" y="182096"/>
                        <a:pt x="1138368" y="166525"/>
                      </a:cubicBezTo>
                      <a:lnTo>
                        <a:pt x="1138368" y="78433"/>
                      </a:lnTo>
                      <a:lnTo>
                        <a:pt x="1119337" y="78433"/>
                      </a:lnTo>
                      <a:lnTo>
                        <a:pt x="1119337" y="58248"/>
                      </a:lnTo>
                      <a:lnTo>
                        <a:pt x="1138368" y="58248"/>
                      </a:lnTo>
                      <a:lnTo>
                        <a:pt x="1138368" y="20329"/>
                      </a:lnTo>
                      <a:close/>
                      <a:moveTo>
                        <a:pt x="2810154" y="0"/>
                      </a:moveTo>
                      <a:lnTo>
                        <a:pt x="2836106" y="0"/>
                      </a:lnTo>
                      <a:lnTo>
                        <a:pt x="2836106" y="29845"/>
                      </a:lnTo>
                      <a:lnTo>
                        <a:pt x="2810154" y="29845"/>
                      </a:lnTo>
                      <a:close/>
                      <a:moveTo>
                        <a:pt x="2505354" y="0"/>
                      </a:moveTo>
                      <a:lnTo>
                        <a:pt x="2531306" y="0"/>
                      </a:lnTo>
                      <a:lnTo>
                        <a:pt x="2531306" y="29845"/>
                      </a:lnTo>
                      <a:lnTo>
                        <a:pt x="2505354" y="29845"/>
                      </a:lnTo>
                      <a:close/>
                    </a:path>
                  </a:pathLst>
                </a:custGeom>
                <a:solidFill>
                  <a:schemeClr val="tx1">
                    <a:lumMod val="50000"/>
                    <a:lumOff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00" spc="10" dirty="0">
                    <a:solidFill>
                      <a:schemeClr val="tx1">
                        <a:lumMod val="50000"/>
                        <a:lumOff val="50000"/>
                      </a:schemeClr>
                    </a:solidFill>
                  </a:endParaRPr>
                </a:p>
              </p:txBody>
            </p:sp>
          </p:grpSp>
        </p:grpSp>
        <p:grpSp>
          <p:nvGrpSpPr>
            <p:cNvPr id="11" name="Group 10">
              <a:extLst>
                <a:ext uri="{FF2B5EF4-FFF2-40B4-BE49-F238E27FC236}">
                  <a16:creationId xmlns:a16="http://schemas.microsoft.com/office/drawing/2014/main" id="{E9F7BC1C-C325-489E-A4EE-810FCDEF8FD1}"/>
                </a:ext>
              </a:extLst>
            </p:cNvPr>
            <p:cNvGrpSpPr/>
            <p:nvPr/>
          </p:nvGrpSpPr>
          <p:grpSpPr>
            <a:xfrm>
              <a:off x="3829194" y="1146810"/>
              <a:ext cx="2011680" cy="1252027"/>
              <a:chOff x="3874914" y="1146810"/>
              <a:chExt cx="2011680" cy="1252027"/>
            </a:xfrm>
          </p:grpSpPr>
          <p:sp>
            <p:nvSpPr>
              <p:cNvPr id="33" name="Freeform: Shape 32">
                <a:extLst>
                  <a:ext uri="{FF2B5EF4-FFF2-40B4-BE49-F238E27FC236}">
                    <a16:creationId xmlns:a16="http://schemas.microsoft.com/office/drawing/2014/main" id="{7DD582DB-6085-4902-86F2-61139155B274}"/>
                  </a:ext>
                </a:extLst>
              </p:cNvPr>
              <p:cNvSpPr>
                <a:spLocks noChangeAspect="1"/>
              </p:cNvSpPr>
              <p:nvPr/>
            </p:nvSpPr>
            <p:spPr>
              <a:xfrm>
                <a:off x="4240674" y="1146810"/>
                <a:ext cx="1280160" cy="1252027"/>
              </a:xfrm>
              <a:custGeom>
                <a:avLst/>
                <a:gdLst>
                  <a:gd name="connsiteX0" fmla="*/ 1005853 w 1869896"/>
                  <a:gd name="connsiteY0" fmla="*/ 1750219 h 1828800"/>
                  <a:gd name="connsiteX1" fmla="*/ 1006106 w 1869896"/>
                  <a:gd name="connsiteY1" fmla="*/ 1768033 h 1828800"/>
                  <a:gd name="connsiteX2" fmla="*/ 1005575 w 1869896"/>
                  <a:gd name="connsiteY2" fmla="*/ 1764708 h 1828800"/>
                  <a:gd name="connsiteX3" fmla="*/ 1005571 w 1869896"/>
                  <a:gd name="connsiteY3" fmla="*/ 1764504 h 1828800"/>
                  <a:gd name="connsiteX4" fmla="*/ 1005485 w 1869896"/>
                  <a:gd name="connsiteY4" fmla="*/ 1756551 h 1828800"/>
                  <a:gd name="connsiteX5" fmla="*/ 1005853 w 1869896"/>
                  <a:gd name="connsiteY5" fmla="*/ 1750219 h 1828800"/>
                  <a:gd name="connsiteX6" fmla="*/ 1464579 w 1869896"/>
                  <a:gd name="connsiteY6" fmla="*/ 1425199 h 1828800"/>
                  <a:gd name="connsiteX7" fmla="*/ 1503766 w 1869896"/>
                  <a:gd name="connsiteY7" fmla="*/ 1463678 h 1828800"/>
                  <a:gd name="connsiteX8" fmla="*/ 1474599 w 1869896"/>
                  <a:gd name="connsiteY8" fmla="*/ 1493369 h 1828800"/>
                  <a:gd name="connsiteX9" fmla="*/ 1506697 w 1869896"/>
                  <a:gd name="connsiteY9" fmla="*/ 1621907 h 1828800"/>
                  <a:gd name="connsiteX10" fmla="*/ 1466373 w 1869896"/>
                  <a:gd name="connsiteY10" fmla="*/ 1698683 h 1828800"/>
                  <a:gd name="connsiteX11" fmla="*/ 1429750 w 1869896"/>
                  <a:gd name="connsiteY11" fmla="*/ 1621165 h 1828800"/>
                  <a:gd name="connsiteX12" fmla="*/ 1454906 w 1869896"/>
                  <a:gd name="connsiteY12" fmla="*/ 1492671 h 1828800"/>
                  <a:gd name="connsiteX13" fmla="*/ 1426091 w 1869896"/>
                  <a:gd name="connsiteY13" fmla="*/ 1464378 h 1828800"/>
                  <a:gd name="connsiteX14" fmla="*/ 1277898 w 1869896"/>
                  <a:gd name="connsiteY14" fmla="*/ 1381985 h 1828800"/>
                  <a:gd name="connsiteX15" fmla="*/ 1279180 w 1869896"/>
                  <a:gd name="connsiteY15" fmla="*/ 1381985 h 1828800"/>
                  <a:gd name="connsiteX16" fmla="*/ 1462187 w 1869896"/>
                  <a:gd name="connsiteY16" fmla="*/ 1798097 h 1828800"/>
                  <a:gd name="connsiteX17" fmla="*/ 1645196 w 1869896"/>
                  <a:gd name="connsiteY17" fmla="*/ 1381985 h 1828800"/>
                  <a:gd name="connsiteX18" fmla="*/ 1646477 w 1869896"/>
                  <a:gd name="connsiteY18" fmla="*/ 1381985 h 1828800"/>
                  <a:gd name="connsiteX19" fmla="*/ 1828800 w 1869896"/>
                  <a:gd name="connsiteY19" fmla="*/ 1533492 h 1828800"/>
                  <a:gd name="connsiteX20" fmla="*/ 1828800 w 1869896"/>
                  <a:gd name="connsiteY20" fmla="*/ 1828800 h 1828800"/>
                  <a:gd name="connsiteX21" fmla="*/ 1095574 w 1869896"/>
                  <a:gd name="connsiteY21" fmla="*/ 1828800 h 1828800"/>
                  <a:gd name="connsiteX22" fmla="*/ 1095574 w 1869896"/>
                  <a:gd name="connsiteY22" fmla="*/ 1533492 h 1828800"/>
                  <a:gd name="connsiteX23" fmla="*/ 1277898 w 1869896"/>
                  <a:gd name="connsiteY23" fmla="*/ 1381985 h 1828800"/>
                  <a:gd name="connsiteX24" fmla="*/ 401183 w 1869896"/>
                  <a:gd name="connsiteY24" fmla="*/ 1087712 h 1828800"/>
                  <a:gd name="connsiteX25" fmla="*/ 802366 w 1869896"/>
                  <a:gd name="connsiteY25" fmla="*/ 1385642 h 1828800"/>
                  <a:gd name="connsiteX26" fmla="*/ 547723 w 1869896"/>
                  <a:gd name="connsiteY26" fmla="*/ 1385642 h 1828800"/>
                  <a:gd name="connsiteX27" fmla="*/ 551105 w 1869896"/>
                  <a:gd name="connsiteY27" fmla="*/ 1423243 h 1828800"/>
                  <a:gd name="connsiteX28" fmla="*/ 1003217 w 1869896"/>
                  <a:gd name="connsiteY28" fmla="*/ 1744852 h 1828800"/>
                  <a:gd name="connsiteX29" fmla="*/ 1005424 w 1869896"/>
                  <a:gd name="connsiteY29" fmla="*/ 1763761 h 1828800"/>
                  <a:gd name="connsiteX30" fmla="*/ 1005575 w 1869896"/>
                  <a:gd name="connsiteY30" fmla="*/ 1764708 h 1828800"/>
                  <a:gd name="connsiteX31" fmla="*/ 1005826 w 1869896"/>
                  <a:gd name="connsiteY31" fmla="*/ 1776340 h 1828800"/>
                  <a:gd name="connsiteX32" fmla="*/ 255193 w 1869896"/>
                  <a:gd name="connsiteY32" fmla="*/ 1423777 h 1828800"/>
                  <a:gd name="connsiteX33" fmla="*/ 251651 w 1869896"/>
                  <a:gd name="connsiteY33" fmla="*/ 1385642 h 1828800"/>
                  <a:gd name="connsiteX34" fmla="*/ 0 w 1869896"/>
                  <a:gd name="connsiteY34" fmla="*/ 1385642 h 1828800"/>
                  <a:gd name="connsiteX35" fmla="*/ 1385471 w 1869896"/>
                  <a:gd name="connsiteY35" fmla="*/ 1042693 h 1828800"/>
                  <a:gd name="connsiteX36" fmla="*/ 1384533 w 1869896"/>
                  <a:gd name="connsiteY36" fmla="*/ 1046242 h 1828800"/>
                  <a:gd name="connsiteX37" fmla="*/ 1360733 w 1869896"/>
                  <a:gd name="connsiteY37" fmla="*/ 1082924 h 1828800"/>
                  <a:gd name="connsiteX38" fmla="*/ 1325511 w 1869896"/>
                  <a:gd name="connsiteY38" fmla="*/ 1108839 h 1828800"/>
                  <a:gd name="connsiteX39" fmla="*/ 1320767 w 1869896"/>
                  <a:gd name="connsiteY39" fmla="*/ 1110608 h 1828800"/>
                  <a:gd name="connsiteX40" fmla="*/ 1319499 w 1869896"/>
                  <a:gd name="connsiteY40" fmla="*/ 1115420 h 1828800"/>
                  <a:gd name="connsiteX41" fmla="*/ 1317234 w 1869896"/>
                  <a:gd name="connsiteY41" fmla="*/ 1141923 h 1828800"/>
                  <a:gd name="connsiteX42" fmla="*/ 1314380 w 1869896"/>
                  <a:gd name="connsiteY42" fmla="*/ 1141411 h 1828800"/>
                  <a:gd name="connsiteX43" fmla="*/ 1304774 w 1869896"/>
                  <a:gd name="connsiteY43" fmla="*/ 1142054 h 1828800"/>
                  <a:gd name="connsiteX44" fmla="*/ 1269516 w 1869896"/>
                  <a:gd name="connsiteY44" fmla="*/ 1209083 h 1828800"/>
                  <a:gd name="connsiteX45" fmla="*/ 1327306 w 1869896"/>
                  <a:gd name="connsiteY45" fmla="*/ 1258042 h 1828800"/>
                  <a:gd name="connsiteX46" fmla="*/ 1336454 w 1869896"/>
                  <a:gd name="connsiteY46" fmla="*/ 1255043 h 1828800"/>
                  <a:gd name="connsiteX47" fmla="*/ 1338800 w 1869896"/>
                  <a:gd name="connsiteY47" fmla="*/ 1253570 h 1828800"/>
                  <a:gd name="connsiteX48" fmla="*/ 1339513 w 1869896"/>
                  <a:gd name="connsiteY48" fmla="*/ 1256669 h 1828800"/>
                  <a:gd name="connsiteX49" fmla="*/ 1463417 w 1869896"/>
                  <a:gd name="connsiteY49" fmla="*/ 1365499 h 1828800"/>
                  <a:gd name="connsiteX50" fmla="*/ 1587321 w 1869896"/>
                  <a:gd name="connsiteY50" fmla="*/ 1256669 h 1828800"/>
                  <a:gd name="connsiteX51" fmla="*/ 1588517 w 1869896"/>
                  <a:gd name="connsiteY51" fmla="*/ 1251469 h 1828800"/>
                  <a:gd name="connsiteX52" fmla="*/ 1596057 w 1869896"/>
                  <a:gd name="connsiteY52" fmla="*/ 1253942 h 1828800"/>
                  <a:gd name="connsiteX53" fmla="*/ 1653849 w 1869896"/>
                  <a:gd name="connsiteY53" fmla="*/ 1204981 h 1828800"/>
                  <a:gd name="connsiteX54" fmla="*/ 1618590 w 1869896"/>
                  <a:gd name="connsiteY54" fmla="*/ 1137954 h 1828800"/>
                  <a:gd name="connsiteX55" fmla="*/ 1608985 w 1869896"/>
                  <a:gd name="connsiteY55" fmla="*/ 1137311 h 1828800"/>
                  <a:gd name="connsiteX56" fmla="*/ 1606927 w 1869896"/>
                  <a:gd name="connsiteY56" fmla="*/ 1137680 h 1828800"/>
                  <a:gd name="connsiteX57" fmla="*/ 1605025 w 1869896"/>
                  <a:gd name="connsiteY57" fmla="*/ 1115420 h 1828800"/>
                  <a:gd name="connsiteX58" fmla="*/ 1602651 w 1869896"/>
                  <a:gd name="connsiteY58" fmla="*/ 1106405 h 1828800"/>
                  <a:gd name="connsiteX59" fmla="*/ 1584264 w 1869896"/>
                  <a:gd name="connsiteY59" fmla="*/ 1108643 h 1828800"/>
                  <a:gd name="connsiteX60" fmla="*/ 1477340 w 1869896"/>
                  <a:gd name="connsiteY60" fmla="*/ 1090915 h 1828800"/>
                  <a:gd name="connsiteX61" fmla="*/ 1400563 w 1869896"/>
                  <a:gd name="connsiteY61" fmla="*/ 1054020 h 1828800"/>
                  <a:gd name="connsiteX62" fmla="*/ 1471880 w 1869896"/>
                  <a:gd name="connsiteY62" fmla="*/ 884081 h 1828800"/>
                  <a:gd name="connsiteX63" fmla="*/ 1489746 w 1869896"/>
                  <a:gd name="connsiteY63" fmla="*/ 884878 h 1828800"/>
                  <a:gd name="connsiteX64" fmla="*/ 1590293 w 1869896"/>
                  <a:gd name="connsiteY64" fmla="*/ 921980 h 1828800"/>
                  <a:gd name="connsiteX65" fmla="*/ 1647720 w 1869896"/>
                  <a:gd name="connsiteY65" fmla="*/ 1009067 h 1828800"/>
                  <a:gd name="connsiteX66" fmla="*/ 1647728 w 1869896"/>
                  <a:gd name="connsiteY66" fmla="*/ 1009313 h 1828800"/>
                  <a:gd name="connsiteX67" fmla="*/ 1648728 w 1869896"/>
                  <a:gd name="connsiteY67" fmla="*/ 1012155 h 1828800"/>
                  <a:gd name="connsiteX68" fmla="*/ 1655538 w 1869896"/>
                  <a:gd name="connsiteY68" fmla="*/ 1049049 h 1828800"/>
                  <a:gd name="connsiteX69" fmla="*/ 1655219 w 1869896"/>
                  <a:gd name="connsiteY69" fmla="*/ 1083204 h 1828800"/>
                  <a:gd name="connsiteX70" fmla="*/ 1652382 w 1869896"/>
                  <a:gd name="connsiteY70" fmla="*/ 1095621 h 1828800"/>
                  <a:gd name="connsiteX71" fmla="*/ 1652783 w 1869896"/>
                  <a:gd name="connsiteY71" fmla="*/ 1099233 h 1828800"/>
                  <a:gd name="connsiteX72" fmla="*/ 1653229 w 1869896"/>
                  <a:gd name="connsiteY72" fmla="*/ 1117886 h 1828800"/>
                  <a:gd name="connsiteX73" fmla="*/ 1652714 w 1869896"/>
                  <a:gd name="connsiteY73" fmla="*/ 1126707 h 1828800"/>
                  <a:gd name="connsiteX74" fmla="*/ 1660240 w 1869896"/>
                  <a:gd name="connsiteY74" fmla="*/ 1131792 h 1828800"/>
                  <a:gd name="connsiteX75" fmla="*/ 1681194 w 1869896"/>
                  <a:gd name="connsiteY75" fmla="*/ 1173374 h 1828800"/>
                  <a:gd name="connsiteX76" fmla="*/ 1671152 w 1869896"/>
                  <a:gd name="connsiteY76" fmla="*/ 1238520 h 1828800"/>
                  <a:gd name="connsiteX77" fmla="*/ 1615373 w 1869896"/>
                  <a:gd name="connsiteY77" fmla="*/ 1282107 h 1828800"/>
                  <a:gd name="connsiteX78" fmla="*/ 1611636 w 1869896"/>
                  <a:gd name="connsiteY78" fmla="*/ 1281695 h 1828800"/>
                  <a:gd name="connsiteX79" fmla="*/ 1605350 w 1869896"/>
                  <a:gd name="connsiteY79" fmla="*/ 1297987 h 1828800"/>
                  <a:gd name="connsiteX80" fmla="*/ 1464573 w 1869896"/>
                  <a:gd name="connsiteY80" fmla="*/ 1399994 h 1828800"/>
                  <a:gd name="connsiteX81" fmla="*/ 1323795 w 1869896"/>
                  <a:gd name="connsiteY81" fmla="*/ 1297987 h 1828800"/>
                  <a:gd name="connsiteX82" fmla="*/ 1317315 w 1869896"/>
                  <a:gd name="connsiteY82" fmla="*/ 1281191 h 1828800"/>
                  <a:gd name="connsiteX83" fmla="*/ 1309002 w 1869896"/>
                  <a:gd name="connsiteY83" fmla="*/ 1282107 h 1828800"/>
                  <a:gd name="connsiteX84" fmla="*/ 1253223 w 1869896"/>
                  <a:gd name="connsiteY84" fmla="*/ 1238520 h 1828800"/>
                  <a:gd name="connsiteX85" fmla="*/ 1243181 w 1869896"/>
                  <a:gd name="connsiteY85" fmla="*/ 1173374 h 1828800"/>
                  <a:gd name="connsiteX86" fmla="*/ 1256856 w 1869896"/>
                  <a:gd name="connsiteY86" fmla="*/ 1139486 h 1828800"/>
                  <a:gd name="connsiteX87" fmla="*/ 1266966 w 1869896"/>
                  <a:gd name="connsiteY87" fmla="*/ 1129864 h 1828800"/>
                  <a:gd name="connsiteX88" fmla="*/ 1266999 w 1869896"/>
                  <a:gd name="connsiteY88" fmla="*/ 1129247 h 1828800"/>
                  <a:gd name="connsiteX89" fmla="*/ 1272620 w 1869896"/>
                  <a:gd name="connsiteY89" fmla="*/ 1105964 h 1828800"/>
                  <a:gd name="connsiteX90" fmla="*/ 1265039 w 1869896"/>
                  <a:gd name="connsiteY90" fmla="*/ 1095946 h 1828800"/>
                  <a:gd name="connsiteX91" fmla="*/ 1256909 w 1869896"/>
                  <a:gd name="connsiteY91" fmla="*/ 1051291 h 1828800"/>
                  <a:gd name="connsiteX92" fmla="*/ 1280182 w 1869896"/>
                  <a:gd name="connsiteY92" fmla="*/ 989619 h 1828800"/>
                  <a:gd name="connsiteX93" fmla="*/ 1309379 w 1869896"/>
                  <a:gd name="connsiteY93" fmla="*/ 966561 h 1828800"/>
                  <a:gd name="connsiteX94" fmla="*/ 1313314 w 1869896"/>
                  <a:gd name="connsiteY94" fmla="*/ 965638 h 1828800"/>
                  <a:gd name="connsiteX95" fmla="*/ 1322160 w 1869896"/>
                  <a:gd name="connsiteY95" fmla="*/ 961507 h 1828800"/>
                  <a:gd name="connsiteX96" fmla="*/ 1343322 w 1869896"/>
                  <a:gd name="connsiteY96" fmla="*/ 957887 h 1828800"/>
                  <a:gd name="connsiteX97" fmla="*/ 1345844 w 1869896"/>
                  <a:gd name="connsiteY97" fmla="*/ 952601 h 1828800"/>
                  <a:gd name="connsiteX98" fmla="*/ 1366233 w 1869896"/>
                  <a:gd name="connsiteY98" fmla="*/ 926706 h 1828800"/>
                  <a:gd name="connsiteX99" fmla="*/ 1370043 w 1869896"/>
                  <a:gd name="connsiteY99" fmla="*/ 923680 h 1828800"/>
                  <a:gd name="connsiteX100" fmla="*/ 1372148 w 1869896"/>
                  <a:gd name="connsiteY100" fmla="*/ 921070 h 1828800"/>
                  <a:gd name="connsiteX101" fmla="*/ 1454206 w 1869896"/>
                  <a:gd name="connsiteY101" fmla="*/ 884962 h 1828800"/>
                  <a:gd name="connsiteX102" fmla="*/ 1471880 w 1869896"/>
                  <a:gd name="connsiteY102" fmla="*/ 884081 h 1828800"/>
                  <a:gd name="connsiteX103" fmla="*/ 182324 w 1869896"/>
                  <a:gd name="connsiteY103" fmla="*/ 496141 h 1828800"/>
                  <a:gd name="connsiteX104" fmla="*/ 199607 w 1869896"/>
                  <a:gd name="connsiteY104" fmla="*/ 496141 h 1828800"/>
                  <a:gd name="connsiteX105" fmla="*/ 190354 w 1869896"/>
                  <a:gd name="connsiteY105" fmla="*/ 504960 h 1828800"/>
                  <a:gd name="connsiteX106" fmla="*/ 175741 w 1869896"/>
                  <a:gd name="connsiteY106" fmla="*/ 544311 h 1828800"/>
                  <a:gd name="connsiteX107" fmla="*/ 244251 w 1869896"/>
                  <a:gd name="connsiteY107" fmla="*/ 608049 h 1828800"/>
                  <a:gd name="connsiteX108" fmla="*/ 301059 w 1869896"/>
                  <a:gd name="connsiteY108" fmla="*/ 579948 h 1828800"/>
                  <a:gd name="connsiteX109" fmla="*/ 302691 w 1869896"/>
                  <a:gd name="connsiteY109" fmla="*/ 577151 h 1828800"/>
                  <a:gd name="connsiteX110" fmla="*/ 300324 w 1869896"/>
                  <a:gd name="connsiteY110" fmla="*/ 588061 h 1828800"/>
                  <a:gd name="connsiteX111" fmla="*/ 368834 w 1869896"/>
                  <a:gd name="connsiteY111" fmla="*/ 651799 h 1828800"/>
                  <a:gd name="connsiteX112" fmla="*/ 437343 w 1869896"/>
                  <a:gd name="connsiteY112" fmla="*/ 588061 h 1828800"/>
                  <a:gd name="connsiteX113" fmla="*/ 434976 w 1869896"/>
                  <a:gd name="connsiteY113" fmla="*/ 577150 h 1828800"/>
                  <a:gd name="connsiteX114" fmla="*/ 436608 w 1869896"/>
                  <a:gd name="connsiteY114" fmla="*/ 579948 h 1828800"/>
                  <a:gd name="connsiteX115" fmla="*/ 493418 w 1869896"/>
                  <a:gd name="connsiteY115" fmla="*/ 608049 h 1828800"/>
                  <a:gd name="connsiteX116" fmla="*/ 561926 w 1869896"/>
                  <a:gd name="connsiteY116" fmla="*/ 544311 h 1828800"/>
                  <a:gd name="connsiteX117" fmla="*/ 547315 w 1869896"/>
                  <a:gd name="connsiteY117" fmla="*/ 504960 h 1828800"/>
                  <a:gd name="connsiteX118" fmla="*/ 538060 w 1869896"/>
                  <a:gd name="connsiteY118" fmla="*/ 496141 h 1828800"/>
                  <a:gd name="connsiteX119" fmla="*/ 550902 w 1869896"/>
                  <a:gd name="connsiteY119" fmla="*/ 496141 h 1828800"/>
                  <a:gd name="connsiteX120" fmla="*/ 733226 w 1869896"/>
                  <a:gd name="connsiteY120" fmla="*/ 660511 h 1828800"/>
                  <a:gd name="connsiteX121" fmla="*/ 733226 w 1869896"/>
                  <a:gd name="connsiteY121" fmla="*/ 980890 h 1828800"/>
                  <a:gd name="connsiteX122" fmla="*/ 0 w 1869896"/>
                  <a:gd name="connsiteY122" fmla="*/ 980890 h 1828800"/>
                  <a:gd name="connsiteX123" fmla="*/ 0 w 1869896"/>
                  <a:gd name="connsiteY123" fmla="*/ 660511 h 1828800"/>
                  <a:gd name="connsiteX124" fmla="*/ 182324 w 1869896"/>
                  <a:gd name="connsiteY124" fmla="*/ 496141 h 1828800"/>
                  <a:gd name="connsiteX125" fmla="*/ 305790 w 1869896"/>
                  <a:gd name="connsiteY125" fmla="*/ 490020 h 1828800"/>
                  <a:gd name="connsiteX126" fmla="*/ 364242 w 1869896"/>
                  <a:gd name="connsiteY126" fmla="*/ 507112 h 1828800"/>
                  <a:gd name="connsiteX127" fmla="*/ 366613 w 1869896"/>
                  <a:gd name="connsiteY127" fmla="*/ 508963 h 1828800"/>
                  <a:gd name="connsiteX128" fmla="*/ 368984 w 1869896"/>
                  <a:gd name="connsiteY128" fmla="*/ 507112 h 1828800"/>
                  <a:gd name="connsiteX129" fmla="*/ 434275 w 1869896"/>
                  <a:gd name="connsiteY129" fmla="*/ 490786 h 1828800"/>
                  <a:gd name="connsiteX130" fmla="*/ 434275 w 1869896"/>
                  <a:gd name="connsiteY130" fmla="*/ 546386 h 1828800"/>
                  <a:gd name="connsiteX131" fmla="*/ 368984 w 1869896"/>
                  <a:gd name="connsiteY131" fmla="*/ 530058 h 1828800"/>
                  <a:gd name="connsiteX132" fmla="*/ 366613 w 1869896"/>
                  <a:gd name="connsiteY132" fmla="*/ 528209 h 1828800"/>
                  <a:gd name="connsiteX133" fmla="*/ 364242 w 1869896"/>
                  <a:gd name="connsiteY133" fmla="*/ 530058 h 1828800"/>
                  <a:gd name="connsiteX134" fmla="*/ 298952 w 1869896"/>
                  <a:gd name="connsiteY134" fmla="*/ 546386 h 1828800"/>
                  <a:gd name="connsiteX135" fmla="*/ 298952 w 1869896"/>
                  <a:gd name="connsiteY135" fmla="*/ 490786 h 1828800"/>
                  <a:gd name="connsiteX136" fmla="*/ 305790 w 1869896"/>
                  <a:gd name="connsiteY136" fmla="*/ 490020 h 1828800"/>
                  <a:gd name="connsiteX137" fmla="*/ 364278 w 1869896"/>
                  <a:gd name="connsiteY137" fmla="*/ 148128 h 1828800"/>
                  <a:gd name="connsiteX138" fmla="*/ 207109 w 1869896"/>
                  <a:gd name="connsiteY138" fmla="*/ 211851 h 1828800"/>
                  <a:gd name="connsiteX139" fmla="*/ 366947 w 1869896"/>
                  <a:gd name="connsiteY139" fmla="*/ 418363 h 1828800"/>
                  <a:gd name="connsiteX140" fmla="*/ 526787 w 1869896"/>
                  <a:gd name="connsiteY140" fmla="*/ 211851 h 1828800"/>
                  <a:gd name="connsiteX141" fmla="*/ 364278 w 1869896"/>
                  <a:gd name="connsiteY141" fmla="*/ 148128 h 1828800"/>
                  <a:gd name="connsiteX142" fmla="*/ 863091 w 1869896"/>
                  <a:gd name="connsiteY142" fmla="*/ 106224 h 1828800"/>
                  <a:gd name="connsiteX143" fmla="*/ 863790 w 1869896"/>
                  <a:gd name="connsiteY143" fmla="*/ 107058 h 1828800"/>
                  <a:gd name="connsiteX144" fmla="*/ 864321 w 1869896"/>
                  <a:gd name="connsiteY144" fmla="*/ 110383 h 1828800"/>
                  <a:gd name="connsiteX145" fmla="*/ 864325 w 1869896"/>
                  <a:gd name="connsiteY145" fmla="*/ 110587 h 1828800"/>
                  <a:gd name="connsiteX146" fmla="*/ 864411 w 1869896"/>
                  <a:gd name="connsiteY146" fmla="*/ 118540 h 1828800"/>
                  <a:gd name="connsiteX147" fmla="*/ 864043 w 1869896"/>
                  <a:gd name="connsiteY147" fmla="*/ 124872 h 1828800"/>
                  <a:gd name="connsiteX148" fmla="*/ 863091 w 1869896"/>
                  <a:gd name="connsiteY148" fmla="*/ 106224 h 1828800"/>
                  <a:gd name="connsiteX149" fmla="*/ 864070 w 1869896"/>
                  <a:gd name="connsiteY149" fmla="*/ 98751 h 1828800"/>
                  <a:gd name="connsiteX150" fmla="*/ 1614703 w 1869896"/>
                  <a:gd name="connsiteY150" fmla="*/ 451314 h 1828800"/>
                  <a:gd name="connsiteX151" fmla="*/ 1618245 w 1869896"/>
                  <a:gd name="connsiteY151" fmla="*/ 489449 h 1828800"/>
                  <a:gd name="connsiteX152" fmla="*/ 1869896 w 1869896"/>
                  <a:gd name="connsiteY152" fmla="*/ 489449 h 1828800"/>
                  <a:gd name="connsiteX153" fmla="*/ 1468713 w 1869896"/>
                  <a:gd name="connsiteY153" fmla="*/ 787379 h 1828800"/>
                  <a:gd name="connsiteX154" fmla="*/ 1067530 w 1869896"/>
                  <a:gd name="connsiteY154" fmla="*/ 489449 h 1828800"/>
                  <a:gd name="connsiteX155" fmla="*/ 1322173 w 1869896"/>
                  <a:gd name="connsiteY155" fmla="*/ 489449 h 1828800"/>
                  <a:gd name="connsiteX156" fmla="*/ 1318791 w 1869896"/>
                  <a:gd name="connsiteY156" fmla="*/ 451848 h 1828800"/>
                  <a:gd name="connsiteX157" fmla="*/ 866678 w 1869896"/>
                  <a:gd name="connsiteY157" fmla="*/ 130239 h 1828800"/>
                  <a:gd name="connsiteX158" fmla="*/ 864472 w 1869896"/>
                  <a:gd name="connsiteY158" fmla="*/ 111330 h 1828800"/>
                  <a:gd name="connsiteX159" fmla="*/ 864321 w 1869896"/>
                  <a:gd name="connsiteY159" fmla="*/ 110383 h 1828800"/>
                  <a:gd name="connsiteX160" fmla="*/ 366613 w 1869896"/>
                  <a:gd name="connsiteY160" fmla="*/ 0 h 1828800"/>
                  <a:gd name="connsiteX161" fmla="*/ 550180 w 1869896"/>
                  <a:gd name="connsiteY161" fmla="*/ 117207 h 1828800"/>
                  <a:gd name="connsiteX162" fmla="*/ 558821 w 1869896"/>
                  <a:gd name="connsiteY162" fmla="*/ 166811 h 1828800"/>
                  <a:gd name="connsiteX163" fmla="*/ 558821 w 1869896"/>
                  <a:gd name="connsiteY163" fmla="*/ 407685 h 1828800"/>
                  <a:gd name="connsiteX164" fmla="*/ 514103 w 1869896"/>
                  <a:gd name="connsiteY164" fmla="*/ 452393 h 1828800"/>
                  <a:gd name="connsiteX165" fmla="*/ 219123 w 1869896"/>
                  <a:gd name="connsiteY165" fmla="*/ 452393 h 1828800"/>
                  <a:gd name="connsiteX166" fmla="*/ 174406 w 1869896"/>
                  <a:gd name="connsiteY166" fmla="*/ 407685 h 1828800"/>
                  <a:gd name="connsiteX167" fmla="*/ 174406 w 1869896"/>
                  <a:gd name="connsiteY167" fmla="*/ 166811 h 1828800"/>
                  <a:gd name="connsiteX168" fmla="*/ 183047 w 1869896"/>
                  <a:gd name="connsiteY168" fmla="*/ 117207 h 1828800"/>
                  <a:gd name="connsiteX169" fmla="*/ 366613 w 1869896"/>
                  <a:gd name="connsiteY169"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869896" h="1828800">
                    <a:moveTo>
                      <a:pt x="1005853" y="1750219"/>
                    </a:moveTo>
                    <a:cubicBezTo>
                      <a:pt x="1006501" y="1752679"/>
                      <a:pt x="1007641" y="1775789"/>
                      <a:pt x="1006106" y="1768033"/>
                    </a:cubicBezTo>
                    <a:lnTo>
                      <a:pt x="1005575" y="1764708"/>
                    </a:lnTo>
                    <a:lnTo>
                      <a:pt x="1005571" y="1764504"/>
                    </a:lnTo>
                    <a:cubicBezTo>
                      <a:pt x="1005516" y="1761236"/>
                      <a:pt x="1005489" y="1758616"/>
                      <a:pt x="1005485" y="1756551"/>
                    </a:cubicBezTo>
                    <a:cubicBezTo>
                      <a:pt x="1005475" y="1750875"/>
                      <a:pt x="1005636" y="1749400"/>
                      <a:pt x="1005853" y="1750219"/>
                    </a:cubicBezTo>
                    <a:close/>
                    <a:moveTo>
                      <a:pt x="1464579" y="1425199"/>
                    </a:moveTo>
                    <a:lnTo>
                      <a:pt x="1503766" y="1463678"/>
                    </a:lnTo>
                    <a:lnTo>
                      <a:pt x="1474599" y="1493369"/>
                    </a:lnTo>
                    <a:lnTo>
                      <a:pt x="1506697" y="1621907"/>
                    </a:lnTo>
                    <a:lnTo>
                      <a:pt x="1466373" y="1698683"/>
                    </a:lnTo>
                    <a:lnTo>
                      <a:pt x="1429750" y="1621165"/>
                    </a:lnTo>
                    <a:lnTo>
                      <a:pt x="1454906" y="1492671"/>
                    </a:lnTo>
                    <a:lnTo>
                      <a:pt x="1426091" y="1464378"/>
                    </a:lnTo>
                    <a:close/>
                    <a:moveTo>
                      <a:pt x="1277898" y="1381985"/>
                    </a:moveTo>
                    <a:lnTo>
                      <a:pt x="1279180" y="1381985"/>
                    </a:lnTo>
                    <a:lnTo>
                      <a:pt x="1462187" y="1798097"/>
                    </a:lnTo>
                    <a:lnTo>
                      <a:pt x="1645196" y="1381985"/>
                    </a:lnTo>
                    <a:lnTo>
                      <a:pt x="1646477" y="1381985"/>
                    </a:lnTo>
                    <a:cubicBezTo>
                      <a:pt x="1747172" y="1381985"/>
                      <a:pt x="1828800" y="1449816"/>
                      <a:pt x="1828800" y="1533492"/>
                    </a:cubicBezTo>
                    <a:lnTo>
                      <a:pt x="1828800" y="1828800"/>
                    </a:lnTo>
                    <a:lnTo>
                      <a:pt x="1095574" y="1828800"/>
                    </a:lnTo>
                    <a:lnTo>
                      <a:pt x="1095574" y="1533492"/>
                    </a:lnTo>
                    <a:cubicBezTo>
                      <a:pt x="1095574" y="1449816"/>
                      <a:pt x="1177204" y="1381985"/>
                      <a:pt x="1277898" y="1381985"/>
                    </a:cubicBezTo>
                    <a:close/>
                    <a:moveTo>
                      <a:pt x="401183" y="1087712"/>
                    </a:moveTo>
                    <a:lnTo>
                      <a:pt x="802366" y="1385642"/>
                    </a:lnTo>
                    <a:lnTo>
                      <a:pt x="547723" y="1385642"/>
                    </a:lnTo>
                    <a:lnTo>
                      <a:pt x="551105" y="1423243"/>
                    </a:lnTo>
                    <a:cubicBezTo>
                      <a:pt x="581129" y="1617556"/>
                      <a:pt x="788808" y="1736208"/>
                      <a:pt x="1003217" y="1744852"/>
                    </a:cubicBezTo>
                    <a:cubicBezTo>
                      <a:pt x="1004164" y="1753825"/>
                      <a:pt x="1004884" y="1759884"/>
                      <a:pt x="1005424" y="1763761"/>
                    </a:cubicBezTo>
                    <a:lnTo>
                      <a:pt x="1005575" y="1764708"/>
                    </a:lnTo>
                    <a:lnTo>
                      <a:pt x="1005826" y="1776340"/>
                    </a:lnTo>
                    <a:cubicBezTo>
                      <a:pt x="548031" y="1768876"/>
                      <a:pt x="289757" y="1630531"/>
                      <a:pt x="255193" y="1423777"/>
                    </a:cubicBezTo>
                    <a:lnTo>
                      <a:pt x="251651" y="1385642"/>
                    </a:lnTo>
                    <a:lnTo>
                      <a:pt x="0" y="1385642"/>
                    </a:lnTo>
                    <a:close/>
                    <a:moveTo>
                      <a:pt x="1385471" y="1042693"/>
                    </a:moveTo>
                    <a:lnTo>
                      <a:pt x="1384533" y="1046242"/>
                    </a:lnTo>
                    <a:cubicBezTo>
                      <a:pt x="1379715" y="1058575"/>
                      <a:pt x="1371666" y="1071330"/>
                      <a:pt x="1360733" y="1082924"/>
                    </a:cubicBezTo>
                    <a:cubicBezTo>
                      <a:pt x="1349803" y="1094518"/>
                      <a:pt x="1337542" y="1103303"/>
                      <a:pt x="1325511" y="1108839"/>
                    </a:cubicBezTo>
                    <a:lnTo>
                      <a:pt x="1320767" y="1110608"/>
                    </a:lnTo>
                    <a:lnTo>
                      <a:pt x="1319499" y="1115420"/>
                    </a:lnTo>
                    <a:lnTo>
                      <a:pt x="1317234" y="1141923"/>
                    </a:lnTo>
                    <a:lnTo>
                      <a:pt x="1314380" y="1141411"/>
                    </a:lnTo>
                    <a:cubicBezTo>
                      <a:pt x="1311202" y="1141227"/>
                      <a:pt x="1307987" y="1141430"/>
                      <a:pt x="1304774" y="1142054"/>
                    </a:cubicBezTo>
                    <a:cubicBezTo>
                      <a:pt x="1279079" y="1147043"/>
                      <a:pt x="1263293" y="1177054"/>
                      <a:pt x="1269516" y="1209083"/>
                    </a:cubicBezTo>
                    <a:cubicBezTo>
                      <a:pt x="1275737" y="1241112"/>
                      <a:pt x="1301612" y="1263032"/>
                      <a:pt x="1327306" y="1258042"/>
                    </a:cubicBezTo>
                    <a:cubicBezTo>
                      <a:pt x="1330519" y="1257418"/>
                      <a:pt x="1333576" y="1256404"/>
                      <a:pt x="1336454" y="1255043"/>
                    </a:cubicBezTo>
                    <a:lnTo>
                      <a:pt x="1338800" y="1253570"/>
                    </a:lnTo>
                    <a:lnTo>
                      <a:pt x="1339513" y="1256669"/>
                    </a:lnTo>
                    <a:cubicBezTo>
                      <a:pt x="1358984" y="1320401"/>
                      <a:pt x="1407120" y="1365499"/>
                      <a:pt x="1463417" y="1365499"/>
                    </a:cubicBezTo>
                    <a:cubicBezTo>
                      <a:pt x="1519714" y="1365499"/>
                      <a:pt x="1567850" y="1320401"/>
                      <a:pt x="1587321" y="1256669"/>
                    </a:cubicBezTo>
                    <a:lnTo>
                      <a:pt x="1588517" y="1251469"/>
                    </a:lnTo>
                    <a:lnTo>
                      <a:pt x="1596057" y="1253942"/>
                    </a:lnTo>
                    <a:cubicBezTo>
                      <a:pt x="1621753" y="1258931"/>
                      <a:pt x="1647627" y="1237010"/>
                      <a:pt x="1653849" y="1204981"/>
                    </a:cubicBezTo>
                    <a:cubicBezTo>
                      <a:pt x="1660070" y="1172952"/>
                      <a:pt x="1644284" y="1142943"/>
                      <a:pt x="1618590" y="1137954"/>
                    </a:cubicBezTo>
                    <a:cubicBezTo>
                      <a:pt x="1615378" y="1137330"/>
                      <a:pt x="1612163" y="1137126"/>
                      <a:pt x="1608985" y="1137311"/>
                    </a:cubicBezTo>
                    <a:lnTo>
                      <a:pt x="1606927" y="1137680"/>
                    </a:lnTo>
                    <a:lnTo>
                      <a:pt x="1605025" y="1115420"/>
                    </a:lnTo>
                    <a:lnTo>
                      <a:pt x="1602651" y="1106405"/>
                    </a:lnTo>
                    <a:lnTo>
                      <a:pt x="1584264" y="1108643"/>
                    </a:lnTo>
                    <a:cubicBezTo>
                      <a:pt x="1554852" y="1110135"/>
                      <a:pt x="1516886" y="1104342"/>
                      <a:pt x="1477340" y="1090915"/>
                    </a:cubicBezTo>
                    <a:cubicBezTo>
                      <a:pt x="1447678" y="1080846"/>
                      <a:pt x="1421338" y="1067911"/>
                      <a:pt x="1400563" y="1054020"/>
                    </a:cubicBezTo>
                    <a:close/>
                    <a:moveTo>
                      <a:pt x="1471880" y="884081"/>
                    </a:moveTo>
                    <a:cubicBezTo>
                      <a:pt x="1477815" y="884071"/>
                      <a:pt x="1483780" y="884338"/>
                      <a:pt x="1489746" y="884878"/>
                    </a:cubicBezTo>
                    <a:cubicBezTo>
                      <a:pt x="1525542" y="888112"/>
                      <a:pt x="1561342" y="901101"/>
                      <a:pt x="1590293" y="921980"/>
                    </a:cubicBezTo>
                    <a:cubicBezTo>
                      <a:pt x="1624279" y="946489"/>
                      <a:pt x="1644044" y="978187"/>
                      <a:pt x="1647720" y="1009067"/>
                    </a:cubicBezTo>
                    <a:lnTo>
                      <a:pt x="1647728" y="1009313"/>
                    </a:lnTo>
                    <a:lnTo>
                      <a:pt x="1648728" y="1012155"/>
                    </a:lnTo>
                    <a:cubicBezTo>
                      <a:pt x="1652061" y="1024242"/>
                      <a:pt x="1654394" y="1036877"/>
                      <a:pt x="1655538" y="1049049"/>
                    </a:cubicBezTo>
                    <a:cubicBezTo>
                      <a:pt x="1656779" y="1062241"/>
                      <a:pt x="1656575" y="1073764"/>
                      <a:pt x="1655219" y="1083204"/>
                    </a:cubicBezTo>
                    <a:lnTo>
                      <a:pt x="1652382" y="1095621"/>
                    </a:lnTo>
                    <a:lnTo>
                      <a:pt x="1652783" y="1099233"/>
                    </a:lnTo>
                    <a:cubicBezTo>
                      <a:pt x="1653208" y="1105514"/>
                      <a:pt x="1653359" y="1111775"/>
                      <a:pt x="1653229" y="1117886"/>
                    </a:cubicBezTo>
                    <a:lnTo>
                      <a:pt x="1652714" y="1126707"/>
                    </a:lnTo>
                    <a:lnTo>
                      <a:pt x="1660240" y="1131792"/>
                    </a:lnTo>
                    <a:cubicBezTo>
                      <a:pt x="1670690" y="1140709"/>
                      <a:pt x="1678327" y="1155127"/>
                      <a:pt x="1681194" y="1173374"/>
                    </a:cubicBezTo>
                    <a:cubicBezTo>
                      <a:pt x="1684531" y="1194617"/>
                      <a:pt x="1680883" y="1218296"/>
                      <a:pt x="1671152" y="1238520"/>
                    </a:cubicBezTo>
                    <a:cubicBezTo>
                      <a:pt x="1658171" y="1265504"/>
                      <a:pt x="1636537" y="1282032"/>
                      <a:pt x="1615373" y="1282107"/>
                    </a:cubicBezTo>
                    <a:lnTo>
                      <a:pt x="1611636" y="1281695"/>
                    </a:lnTo>
                    <a:lnTo>
                      <a:pt x="1605350" y="1297987"/>
                    </a:lnTo>
                    <a:cubicBezTo>
                      <a:pt x="1576480" y="1359142"/>
                      <a:pt x="1524233" y="1399994"/>
                      <a:pt x="1464573" y="1399994"/>
                    </a:cubicBezTo>
                    <a:cubicBezTo>
                      <a:pt x="1404912" y="1399994"/>
                      <a:pt x="1352665" y="1359142"/>
                      <a:pt x="1323795" y="1297987"/>
                    </a:cubicBezTo>
                    <a:lnTo>
                      <a:pt x="1317315" y="1281191"/>
                    </a:lnTo>
                    <a:lnTo>
                      <a:pt x="1309002" y="1282107"/>
                    </a:lnTo>
                    <a:cubicBezTo>
                      <a:pt x="1287838" y="1282032"/>
                      <a:pt x="1266205" y="1265504"/>
                      <a:pt x="1253223" y="1238520"/>
                    </a:cubicBezTo>
                    <a:cubicBezTo>
                      <a:pt x="1243493" y="1218296"/>
                      <a:pt x="1239843" y="1194617"/>
                      <a:pt x="1243181" y="1173374"/>
                    </a:cubicBezTo>
                    <a:cubicBezTo>
                      <a:pt x="1245332" y="1159689"/>
                      <a:pt x="1250165" y="1148158"/>
                      <a:pt x="1256856" y="1139486"/>
                    </a:cubicBezTo>
                    <a:lnTo>
                      <a:pt x="1266966" y="1129864"/>
                    </a:lnTo>
                    <a:lnTo>
                      <a:pt x="1266999" y="1129247"/>
                    </a:lnTo>
                    <a:lnTo>
                      <a:pt x="1272620" y="1105964"/>
                    </a:lnTo>
                    <a:lnTo>
                      <a:pt x="1265039" y="1095946"/>
                    </a:lnTo>
                    <a:cubicBezTo>
                      <a:pt x="1258812" y="1083854"/>
                      <a:pt x="1255791" y="1068365"/>
                      <a:pt x="1256909" y="1051291"/>
                    </a:cubicBezTo>
                    <a:cubicBezTo>
                      <a:pt x="1258375" y="1028897"/>
                      <a:pt x="1266834" y="1006482"/>
                      <a:pt x="1280182" y="989619"/>
                    </a:cubicBezTo>
                    <a:cubicBezTo>
                      <a:pt x="1288960" y="978531"/>
                      <a:pt x="1299071" y="970772"/>
                      <a:pt x="1309379" y="966561"/>
                    </a:cubicBezTo>
                    <a:lnTo>
                      <a:pt x="1313314" y="965638"/>
                    </a:lnTo>
                    <a:lnTo>
                      <a:pt x="1322160" y="961507"/>
                    </a:lnTo>
                    <a:lnTo>
                      <a:pt x="1343322" y="957887"/>
                    </a:lnTo>
                    <a:lnTo>
                      <a:pt x="1345844" y="952601"/>
                    </a:lnTo>
                    <a:cubicBezTo>
                      <a:pt x="1351405" y="942839"/>
                      <a:pt x="1358324" y="933991"/>
                      <a:pt x="1366233" y="926706"/>
                    </a:cubicBezTo>
                    <a:lnTo>
                      <a:pt x="1370043" y="923680"/>
                    </a:lnTo>
                    <a:lnTo>
                      <a:pt x="1372148" y="921070"/>
                    </a:lnTo>
                    <a:cubicBezTo>
                      <a:pt x="1390698" y="901735"/>
                      <a:pt x="1419128" y="888441"/>
                      <a:pt x="1454206" y="884962"/>
                    </a:cubicBezTo>
                    <a:cubicBezTo>
                      <a:pt x="1460043" y="884383"/>
                      <a:pt x="1465946" y="884092"/>
                      <a:pt x="1471880" y="884081"/>
                    </a:cubicBezTo>
                    <a:close/>
                    <a:moveTo>
                      <a:pt x="182324" y="496141"/>
                    </a:moveTo>
                    <a:lnTo>
                      <a:pt x="199607" y="496141"/>
                    </a:lnTo>
                    <a:lnTo>
                      <a:pt x="190354" y="504960"/>
                    </a:lnTo>
                    <a:cubicBezTo>
                      <a:pt x="181200" y="515796"/>
                      <a:pt x="175741" y="529460"/>
                      <a:pt x="175741" y="544311"/>
                    </a:cubicBezTo>
                    <a:cubicBezTo>
                      <a:pt x="175741" y="579512"/>
                      <a:pt x="206414" y="608049"/>
                      <a:pt x="244251" y="608049"/>
                    </a:cubicBezTo>
                    <a:cubicBezTo>
                      <a:pt x="267898" y="608049"/>
                      <a:pt x="288748" y="596903"/>
                      <a:pt x="301059" y="579948"/>
                    </a:cubicBezTo>
                    <a:lnTo>
                      <a:pt x="302691" y="577151"/>
                    </a:lnTo>
                    <a:lnTo>
                      <a:pt x="300324" y="588061"/>
                    </a:lnTo>
                    <a:cubicBezTo>
                      <a:pt x="300324" y="623262"/>
                      <a:pt x="330997" y="651799"/>
                      <a:pt x="368834" y="651799"/>
                    </a:cubicBezTo>
                    <a:cubicBezTo>
                      <a:pt x="406670" y="651799"/>
                      <a:pt x="437343" y="623262"/>
                      <a:pt x="437343" y="588061"/>
                    </a:cubicBezTo>
                    <a:lnTo>
                      <a:pt x="434976" y="577150"/>
                    </a:lnTo>
                    <a:lnTo>
                      <a:pt x="436608" y="579948"/>
                    </a:lnTo>
                    <a:cubicBezTo>
                      <a:pt x="448919" y="596903"/>
                      <a:pt x="469769" y="608049"/>
                      <a:pt x="493418" y="608049"/>
                    </a:cubicBezTo>
                    <a:cubicBezTo>
                      <a:pt x="531254" y="608049"/>
                      <a:pt x="561926" y="579512"/>
                      <a:pt x="561926" y="544311"/>
                    </a:cubicBezTo>
                    <a:cubicBezTo>
                      <a:pt x="561926" y="529460"/>
                      <a:pt x="556468" y="515796"/>
                      <a:pt x="547315" y="504960"/>
                    </a:cubicBezTo>
                    <a:lnTo>
                      <a:pt x="538060" y="496141"/>
                    </a:lnTo>
                    <a:lnTo>
                      <a:pt x="550902" y="496141"/>
                    </a:lnTo>
                    <a:cubicBezTo>
                      <a:pt x="651598" y="496141"/>
                      <a:pt x="733226" y="569732"/>
                      <a:pt x="733226" y="660511"/>
                    </a:cubicBezTo>
                    <a:lnTo>
                      <a:pt x="733226" y="980890"/>
                    </a:lnTo>
                    <a:lnTo>
                      <a:pt x="0" y="980890"/>
                    </a:lnTo>
                    <a:lnTo>
                      <a:pt x="0" y="660511"/>
                    </a:lnTo>
                    <a:cubicBezTo>
                      <a:pt x="0" y="569732"/>
                      <a:pt x="81630" y="496141"/>
                      <a:pt x="182324" y="496141"/>
                    </a:cubicBezTo>
                    <a:close/>
                    <a:moveTo>
                      <a:pt x="305790" y="490020"/>
                    </a:moveTo>
                    <a:cubicBezTo>
                      <a:pt x="320372" y="490288"/>
                      <a:pt x="349047" y="497893"/>
                      <a:pt x="364242" y="507112"/>
                    </a:cubicBezTo>
                    <a:lnTo>
                      <a:pt x="366613" y="508963"/>
                    </a:lnTo>
                    <a:lnTo>
                      <a:pt x="368984" y="507112"/>
                    </a:lnTo>
                    <a:cubicBezTo>
                      <a:pt x="387219" y="496049"/>
                      <a:pt x="424863" y="487311"/>
                      <a:pt x="434275" y="490786"/>
                    </a:cubicBezTo>
                    <a:cubicBezTo>
                      <a:pt x="446824" y="495418"/>
                      <a:pt x="446824" y="541753"/>
                      <a:pt x="434275" y="546386"/>
                    </a:cubicBezTo>
                    <a:cubicBezTo>
                      <a:pt x="424863" y="549862"/>
                      <a:pt x="387219" y="541122"/>
                      <a:pt x="368984" y="530058"/>
                    </a:cubicBezTo>
                    <a:lnTo>
                      <a:pt x="366613" y="528209"/>
                    </a:lnTo>
                    <a:lnTo>
                      <a:pt x="364242" y="530058"/>
                    </a:lnTo>
                    <a:cubicBezTo>
                      <a:pt x="346009" y="541122"/>
                      <a:pt x="308363" y="549862"/>
                      <a:pt x="298952" y="546386"/>
                    </a:cubicBezTo>
                    <a:cubicBezTo>
                      <a:pt x="286404" y="541753"/>
                      <a:pt x="286404" y="495418"/>
                      <a:pt x="298952" y="490786"/>
                    </a:cubicBezTo>
                    <a:cubicBezTo>
                      <a:pt x="300521" y="490206"/>
                      <a:pt x="302873" y="489967"/>
                      <a:pt x="305790" y="490020"/>
                    </a:cubicBezTo>
                    <a:close/>
                    <a:moveTo>
                      <a:pt x="364278" y="148128"/>
                    </a:moveTo>
                    <a:cubicBezTo>
                      <a:pt x="332062" y="182158"/>
                      <a:pt x="304769" y="246213"/>
                      <a:pt x="207109" y="211851"/>
                    </a:cubicBezTo>
                    <a:cubicBezTo>
                      <a:pt x="198209" y="254221"/>
                      <a:pt x="278671" y="418363"/>
                      <a:pt x="366947" y="418363"/>
                    </a:cubicBezTo>
                    <a:cubicBezTo>
                      <a:pt x="455225" y="418363"/>
                      <a:pt x="528122" y="329908"/>
                      <a:pt x="526787" y="211851"/>
                    </a:cubicBezTo>
                    <a:cubicBezTo>
                      <a:pt x="451372" y="236584"/>
                      <a:pt x="403169" y="202176"/>
                      <a:pt x="364278" y="148128"/>
                    </a:cubicBezTo>
                    <a:close/>
                    <a:moveTo>
                      <a:pt x="863091" y="106224"/>
                    </a:moveTo>
                    <a:cubicBezTo>
                      <a:pt x="863190" y="105109"/>
                      <a:pt x="863406" y="105119"/>
                      <a:pt x="863790" y="107058"/>
                    </a:cubicBezTo>
                    <a:lnTo>
                      <a:pt x="864321" y="110383"/>
                    </a:lnTo>
                    <a:lnTo>
                      <a:pt x="864325" y="110587"/>
                    </a:lnTo>
                    <a:cubicBezTo>
                      <a:pt x="864380" y="113855"/>
                      <a:pt x="864407" y="116475"/>
                      <a:pt x="864411" y="118540"/>
                    </a:cubicBezTo>
                    <a:cubicBezTo>
                      <a:pt x="864421" y="124216"/>
                      <a:pt x="864260" y="125691"/>
                      <a:pt x="864043" y="124872"/>
                    </a:cubicBezTo>
                    <a:cubicBezTo>
                      <a:pt x="863557" y="123027"/>
                      <a:pt x="862794" y="109567"/>
                      <a:pt x="863091" y="106224"/>
                    </a:cubicBezTo>
                    <a:close/>
                    <a:moveTo>
                      <a:pt x="864070" y="98751"/>
                    </a:moveTo>
                    <a:cubicBezTo>
                      <a:pt x="1321864" y="106215"/>
                      <a:pt x="1580139" y="244560"/>
                      <a:pt x="1614703" y="451314"/>
                    </a:cubicBezTo>
                    <a:lnTo>
                      <a:pt x="1618245" y="489449"/>
                    </a:lnTo>
                    <a:lnTo>
                      <a:pt x="1869896" y="489449"/>
                    </a:lnTo>
                    <a:lnTo>
                      <a:pt x="1468713" y="787379"/>
                    </a:lnTo>
                    <a:lnTo>
                      <a:pt x="1067530" y="489449"/>
                    </a:lnTo>
                    <a:lnTo>
                      <a:pt x="1322173" y="489449"/>
                    </a:lnTo>
                    <a:lnTo>
                      <a:pt x="1318791" y="451848"/>
                    </a:lnTo>
                    <a:cubicBezTo>
                      <a:pt x="1288767" y="257535"/>
                      <a:pt x="1081088" y="138883"/>
                      <a:pt x="866678" y="130239"/>
                    </a:cubicBezTo>
                    <a:cubicBezTo>
                      <a:pt x="865732" y="121266"/>
                      <a:pt x="865012" y="115207"/>
                      <a:pt x="864472" y="111330"/>
                    </a:cubicBezTo>
                    <a:lnTo>
                      <a:pt x="864321" y="110383"/>
                    </a:lnTo>
                    <a:close/>
                    <a:moveTo>
                      <a:pt x="366613" y="0"/>
                    </a:moveTo>
                    <a:cubicBezTo>
                      <a:pt x="452863" y="0"/>
                      <a:pt x="525844" y="49303"/>
                      <a:pt x="550180" y="117207"/>
                    </a:cubicBezTo>
                    <a:cubicBezTo>
                      <a:pt x="556398" y="133742"/>
                      <a:pt x="557943" y="133595"/>
                      <a:pt x="558821" y="166811"/>
                    </a:cubicBezTo>
                    <a:lnTo>
                      <a:pt x="558821" y="407685"/>
                    </a:lnTo>
                    <a:cubicBezTo>
                      <a:pt x="558821" y="432376"/>
                      <a:pt x="538801" y="452393"/>
                      <a:pt x="514103" y="452393"/>
                    </a:cubicBezTo>
                    <a:lnTo>
                      <a:pt x="219123" y="452393"/>
                    </a:lnTo>
                    <a:cubicBezTo>
                      <a:pt x="194427" y="452393"/>
                      <a:pt x="174406" y="432376"/>
                      <a:pt x="174406" y="407685"/>
                    </a:cubicBezTo>
                    <a:lnTo>
                      <a:pt x="174406" y="166811"/>
                    </a:lnTo>
                    <a:cubicBezTo>
                      <a:pt x="175952" y="128925"/>
                      <a:pt x="177497" y="134409"/>
                      <a:pt x="183047" y="117207"/>
                    </a:cubicBezTo>
                    <a:cubicBezTo>
                      <a:pt x="207383" y="49303"/>
                      <a:pt x="280365" y="0"/>
                      <a:pt x="366613" y="0"/>
                    </a:cubicBez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nvGrpSpPr>
              <p:cNvPr id="29" name="Group 28">
                <a:extLst>
                  <a:ext uri="{FF2B5EF4-FFF2-40B4-BE49-F238E27FC236}">
                    <a16:creationId xmlns:a16="http://schemas.microsoft.com/office/drawing/2014/main" id="{EE1957D7-18D6-4ED0-8BC6-46405FAB7595}"/>
                  </a:ext>
                </a:extLst>
              </p:cNvPr>
              <p:cNvGrpSpPr/>
              <p:nvPr/>
            </p:nvGrpSpPr>
            <p:grpSpPr>
              <a:xfrm>
                <a:off x="3874914" y="1378550"/>
                <a:ext cx="2011680" cy="788547"/>
                <a:chOff x="3759745" y="2753338"/>
                <a:chExt cx="2011680" cy="788547"/>
              </a:xfrm>
            </p:grpSpPr>
            <p:sp>
              <p:nvSpPr>
                <p:cNvPr id="21" name="TextBox 20">
                  <a:extLst>
                    <a:ext uri="{FF2B5EF4-FFF2-40B4-BE49-F238E27FC236}">
                      <a16:creationId xmlns:a16="http://schemas.microsoft.com/office/drawing/2014/main" id="{5501D1C5-F521-433B-9BC9-7178F93564A1}"/>
                    </a:ext>
                  </a:extLst>
                </p:cNvPr>
                <p:cNvSpPr txBox="1">
                  <a:spLocks noChangeAspect="1"/>
                </p:cNvSpPr>
                <p:nvPr/>
              </p:nvSpPr>
              <p:spPr>
                <a:xfrm>
                  <a:off x="3759745" y="2753338"/>
                  <a:ext cx="2011680" cy="236657"/>
                </a:xfrm>
                <a:custGeom>
                  <a:avLst/>
                  <a:gdLst/>
                  <a:ahLst/>
                  <a:cxnLst/>
                  <a:rect l="l" t="t" r="r" b="b"/>
                  <a:pathLst>
                    <a:path w="2876848" h="338435">
                      <a:moveTo>
                        <a:pt x="1407542" y="44202"/>
                      </a:moveTo>
                      <a:lnTo>
                        <a:pt x="1407542" y="294233"/>
                      </a:lnTo>
                      <a:lnTo>
                        <a:pt x="1477417" y="294233"/>
                      </a:lnTo>
                      <a:cubicBezTo>
                        <a:pt x="1498997" y="294233"/>
                        <a:pt x="1515927" y="292224"/>
                        <a:pt x="1528205" y="288206"/>
                      </a:cubicBezTo>
                      <a:cubicBezTo>
                        <a:pt x="1540483" y="284187"/>
                        <a:pt x="1550269" y="278532"/>
                        <a:pt x="1557561" y="271239"/>
                      </a:cubicBezTo>
                      <a:cubicBezTo>
                        <a:pt x="1567830" y="260970"/>
                        <a:pt x="1575830" y="247166"/>
                        <a:pt x="1581560" y="229828"/>
                      </a:cubicBezTo>
                      <a:cubicBezTo>
                        <a:pt x="1587290" y="212489"/>
                        <a:pt x="1590155" y="191467"/>
                        <a:pt x="1590155" y="166762"/>
                      </a:cubicBezTo>
                      <a:cubicBezTo>
                        <a:pt x="1590155" y="132531"/>
                        <a:pt x="1584536" y="106226"/>
                        <a:pt x="1573300" y="87846"/>
                      </a:cubicBezTo>
                      <a:cubicBezTo>
                        <a:pt x="1562063" y="69465"/>
                        <a:pt x="1548408" y="57150"/>
                        <a:pt x="1532335" y="50899"/>
                      </a:cubicBezTo>
                      <a:cubicBezTo>
                        <a:pt x="1520726" y="46434"/>
                        <a:pt x="1502048" y="44202"/>
                        <a:pt x="1476301" y="44202"/>
                      </a:cubicBezTo>
                      <a:close/>
                      <a:moveTo>
                        <a:pt x="502667" y="44202"/>
                      </a:moveTo>
                      <a:lnTo>
                        <a:pt x="502667" y="294233"/>
                      </a:lnTo>
                      <a:lnTo>
                        <a:pt x="572542" y="294233"/>
                      </a:lnTo>
                      <a:cubicBezTo>
                        <a:pt x="594122" y="294233"/>
                        <a:pt x="611051" y="292224"/>
                        <a:pt x="623330" y="288206"/>
                      </a:cubicBezTo>
                      <a:cubicBezTo>
                        <a:pt x="635608" y="284187"/>
                        <a:pt x="645394" y="278532"/>
                        <a:pt x="652686" y="271239"/>
                      </a:cubicBezTo>
                      <a:cubicBezTo>
                        <a:pt x="662955" y="260970"/>
                        <a:pt x="670955" y="247166"/>
                        <a:pt x="676685" y="229828"/>
                      </a:cubicBezTo>
                      <a:cubicBezTo>
                        <a:pt x="682415" y="212489"/>
                        <a:pt x="685279" y="191467"/>
                        <a:pt x="685279" y="166762"/>
                      </a:cubicBezTo>
                      <a:cubicBezTo>
                        <a:pt x="685279" y="132531"/>
                        <a:pt x="679661" y="106226"/>
                        <a:pt x="668425" y="87846"/>
                      </a:cubicBezTo>
                      <a:cubicBezTo>
                        <a:pt x="657188" y="69465"/>
                        <a:pt x="643533" y="57150"/>
                        <a:pt x="627460" y="50899"/>
                      </a:cubicBezTo>
                      <a:cubicBezTo>
                        <a:pt x="615851" y="46434"/>
                        <a:pt x="597173" y="44202"/>
                        <a:pt x="571426" y="44202"/>
                      </a:cubicBezTo>
                      <a:close/>
                      <a:moveTo>
                        <a:pt x="2162101" y="39960"/>
                      </a:moveTo>
                      <a:cubicBezTo>
                        <a:pt x="2157934" y="60945"/>
                        <a:pt x="2152055" y="81781"/>
                        <a:pt x="2144465" y="102468"/>
                      </a:cubicBezTo>
                      <a:lnTo>
                        <a:pt x="2108523" y="198462"/>
                      </a:lnTo>
                      <a:lnTo>
                        <a:pt x="2219474" y="198462"/>
                      </a:lnTo>
                      <a:lnTo>
                        <a:pt x="2185318" y="107826"/>
                      </a:lnTo>
                      <a:cubicBezTo>
                        <a:pt x="2174900" y="80293"/>
                        <a:pt x="2167161" y="57671"/>
                        <a:pt x="2162101" y="39960"/>
                      </a:cubicBezTo>
                      <a:close/>
                      <a:moveTo>
                        <a:pt x="2362572" y="5581"/>
                      </a:moveTo>
                      <a:lnTo>
                        <a:pt x="2405881" y="5581"/>
                      </a:lnTo>
                      <a:lnTo>
                        <a:pt x="2405881" y="294233"/>
                      </a:lnTo>
                      <a:lnTo>
                        <a:pt x="2567062" y="294233"/>
                      </a:lnTo>
                      <a:lnTo>
                        <a:pt x="2567062" y="332854"/>
                      </a:lnTo>
                      <a:lnTo>
                        <a:pt x="2362572" y="332854"/>
                      </a:lnTo>
                      <a:close/>
                      <a:moveTo>
                        <a:pt x="2139777" y="5581"/>
                      </a:moveTo>
                      <a:lnTo>
                        <a:pt x="2186434" y="5581"/>
                      </a:lnTo>
                      <a:lnTo>
                        <a:pt x="2320380" y="332854"/>
                      </a:lnTo>
                      <a:lnTo>
                        <a:pt x="2271043" y="332854"/>
                      </a:lnTo>
                      <a:lnTo>
                        <a:pt x="2232869" y="233735"/>
                      </a:lnTo>
                      <a:lnTo>
                        <a:pt x="2096021" y="233735"/>
                      </a:lnTo>
                      <a:lnTo>
                        <a:pt x="2060079" y="332854"/>
                      </a:lnTo>
                      <a:lnTo>
                        <a:pt x="2014091" y="332854"/>
                      </a:lnTo>
                      <a:close/>
                      <a:moveTo>
                        <a:pt x="1707803" y="5581"/>
                      </a:moveTo>
                      <a:lnTo>
                        <a:pt x="1751112" y="5581"/>
                      </a:lnTo>
                      <a:lnTo>
                        <a:pt x="1751112" y="194444"/>
                      </a:lnTo>
                      <a:cubicBezTo>
                        <a:pt x="1751112" y="222870"/>
                        <a:pt x="1753754" y="243818"/>
                        <a:pt x="1759037" y="257287"/>
                      </a:cubicBezTo>
                      <a:cubicBezTo>
                        <a:pt x="1764321" y="270756"/>
                        <a:pt x="1773399" y="281136"/>
                        <a:pt x="1786273" y="288429"/>
                      </a:cubicBezTo>
                      <a:cubicBezTo>
                        <a:pt x="1799146" y="295722"/>
                        <a:pt x="1814885" y="299368"/>
                        <a:pt x="1833489" y="299368"/>
                      </a:cubicBezTo>
                      <a:cubicBezTo>
                        <a:pt x="1865338" y="299368"/>
                        <a:pt x="1888034" y="292150"/>
                        <a:pt x="1901577" y="277713"/>
                      </a:cubicBezTo>
                      <a:cubicBezTo>
                        <a:pt x="1915121" y="263277"/>
                        <a:pt x="1921892" y="235521"/>
                        <a:pt x="1921892" y="194444"/>
                      </a:cubicBezTo>
                      <a:lnTo>
                        <a:pt x="1921892" y="5581"/>
                      </a:lnTo>
                      <a:lnTo>
                        <a:pt x="1965201" y="5581"/>
                      </a:lnTo>
                      <a:lnTo>
                        <a:pt x="1965201" y="194667"/>
                      </a:lnTo>
                      <a:cubicBezTo>
                        <a:pt x="1965201" y="227558"/>
                        <a:pt x="1961481" y="253678"/>
                        <a:pt x="1954039" y="273025"/>
                      </a:cubicBezTo>
                      <a:cubicBezTo>
                        <a:pt x="1946598" y="292373"/>
                        <a:pt x="1933166" y="308111"/>
                        <a:pt x="1913744" y="320241"/>
                      </a:cubicBezTo>
                      <a:cubicBezTo>
                        <a:pt x="1894322" y="332370"/>
                        <a:pt x="1868835" y="338435"/>
                        <a:pt x="1837284" y="338435"/>
                      </a:cubicBezTo>
                      <a:cubicBezTo>
                        <a:pt x="1806625" y="338435"/>
                        <a:pt x="1781548" y="333152"/>
                        <a:pt x="1762051" y="322585"/>
                      </a:cubicBezTo>
                      <a:cubicBezTo>
                        <a:pt x="1742555" y="312018"/>
                        <a:pt x="1728639" y="296726"/>
                        <a:pt x="1720305" y="276709"/>
                      </a:cubicBezTo>
                      <a:cubicBezTo>
                        <a:pt x="1711970" y="256691"/>
                        <a:pt x="1707803" y="229344"/>
                        <a:pt x="1707803" y="194667"/>
                      </a:cubicBezTo>
                      <a:close/>
                      <a:moveTo>
                        <a:pt x="1364233" y="5581"/>
                      </a:moveTo>
                      <a:lnTo>
                        <a:pt x="1476971" y="5581"/>
                      </a:lnTo>
                      <a:cubicBezTo>
                        <a:pt x="1502420" y="5581"/>
                        <a:pt x="1521842" y="7144"/>
                        <a:pt x="1535237" y="10269"/>
                      </a:cubicBezTo>
                      <a:cubicBezTo>
                        <a:pt x="1553989" y="14585"/>
                        <a:pt x="1569988" y="22399"/>
                        <a:pt x="1583234" y="33710"/>
                      </a:cubicBezTo>
                      <a:cubicBezTo>
                        <a:pt x="1600498" y="48295"/>
                        <a:pt x="1613409" y="66935"/>
                        <a:pt x="1621967" y="89632"/>
                      </a:cubicBezTo>
                      <a:cubicBezTo>
                        <a:pt x="1630524" y="112328"/>
                        <a:pt x="1634803" y="138261"/>
                        <a:pt x="1634803" y="167432"/>
                      </a:cubicBezTo>
                      <a:cubicBezTo>
                        <a:pt x="1634803" y="192286"/>
                        <a:pt x="1631901" y="214313"/>
                        <a:pt x="1626097" y="233511"/>
                      </a:cubicBezTo>
                      <a:cubicBezTo>
                        <a:pt x="1620292" y="252710"/>
                        <a:pt x="1612851" y="268598"/>
                        <a:pt x="1603772" y="281174"/>
                      </a:cubicBezTo>
                      <a:cubicBezTo>
                        <a:pt x="1594694" y="293750"/>
                        <a:pt x="1584760" y="303647"/>
                        <a:pt x="1573969" y="310865"/>
                      </a:cubicBezTo>
                      <a:cubicBezTo>
                        <a:pt x="1563179" y="318083"/>
                        <a:pt x="1550157" y="323552"/>
                        <a:pt x="1534902" y="327273"/>
                      </a:cubicBezTo>
                      <a:cubicBezTo>
                        <a:pt x="1519647" y="330994"/>
                        <a:pt x="1502123" y="332854"/>
                        <a:pt x="1482329" y="332854"/>
                      </a:cubicBezTo>
                      <a:lnTo>
                        <a:pt x="1364233" y="332854"/>
                      </a:lnTo>
                      <a:close/>
                      <a:moveTo>
                        <a:pt x="1247775" y="5581"/>
                      </a:moveTo>
                      <a:lnTo>
                        <a:pt x="1291084" y="5581"/>
                      </a:lnTo>
                      <a:lnTo>
                        <a:pt x="1291084" y="332854"/>
                      </a:lnTo>
                      <a:lnTo>
                        <a:pt x="1247775" y="332854"/>
                      </a:lnTo>
                      <a:close/>
                      <a:moveTo>
                        <a:pt x="892820" y="5581"/>
                      </a:moveTo>
                      <a:lnTo>
                        <a:pt x="939701" y="5581"/>
                      </a:lnTo>
                      <a:lnTo>
                        <a:pt x="1024756" y="243334"/>
                      </a:lnTo>
                      <a:cubicBezTo>
                        <a:pt x="1031603" y="262384"/>
                        <a:pt x="1037332" y="280243"/>
                        <a:pt x="1041946" y="296912"/>
                      </a:cubicBezTo>
                      <a:cubicBezTo>
                        <a:pt x="1047006" y="279053"/>
                        <a:pt x="1052885" y="261193"/>
                        <a:pt x="1059582" y="243334"/>
                      </a:cubicBezTo>
                      <a:lnTo>
                        <a:pt x="1147986" y="5581"/>
                      </a:lnTo>
                      <a:lnTo>
                        <a:pt x="1192188" y="5581"/>
                      </a:lnTo>
                      <a:lnTo>
                        <a:pt x="1064047" y="332854"/>
                      </a:lnTo>
                      <a:lnTo>
                        <a:pt x="1019622" y="332854"/>
                      </a:lnTo>
                      <a:close/>
                      <a:moveTo>
                        <a:pt x="809625" y="5581"/>
                      </a:moveTo>
                      <a:lnTo>
                        <a:pt x="852934" y="5581"/>
                      </a:lnTo>
                      <a:lnTo>
                        <a:pt x="852934" y="332854"/>
                      </a:lnTo>
                      <a:lnTo>
                        <a:pt x="809625" y="332854"/>
                      </a:lnTo>
                      <a:close/>
                      <a:moveTo>
                        <a:pt x="459358" y="5581"/>
                      </a:moveTo>
                      <a:lnTo>
                        <a:pt x="572096" y="5581"/>
                      </a:lnTo>
                      <a:cubicBezTo>
                        <a:pt x="597545" y="5581"/>
                        <a:pt x="616967" y="7144"/>
                        <a:pt x="630362" y="10269"/>
                      </a:cubicBezTo>
                      <a:cubicBezTo>
                        <a:pt x="649114" y="14585"/>
                        <a:pt x="665113" y="22399"/>
                        <a:pt x="678359" y="33710"/>
                      </a:cubicBezTo>
                      <a:cubicBezTo>
                        <a:pt x="695623" y="48295"/>
                        <a:pt x="708534" y="66935"/>
                        <a:pt x="717092" y="89632"/>
                      </a:cubicBezTo>
                      <a:cubicBezTo>
                        <a:pt x="725649" y="112328"/>
                        <a:pt x="729928" y="138261"/>
                        <a:pt x="729928" y="167432"/>
                      </a:cubicBezTo>
                      <a:cubicBezTo>
                        <a:pt x="729928" y="192286"/>
                        <a:pt x="727026" y="214313"/>
                        <a:pt x="721222" y="233511"/>
                      </a:cubicBezTo>
                      <a:cubicBezTo>
                        <a:pt x="715417" y="252710"/>
                        <a:pt x="707976" y="268598"/>
                        <a:pt x="698897" y="281174"/>
                      </a:cubicBezTo>
                      <a:cubicBezTo>
                        <a:pt x="689819" y="293750"/>
                        <a:pt x="679884" y="303647"/>
                        <a:pt x="669094" y="310865"/>
                      </a:cubicBezTo>
                      <a:cubicBezTo>
                        <a:pt x="658304" y="318083"/>
                        <a:pt x="645282" y="323552"/>
                        <a:pt x="630027" y="327273"/>
                      </a:cubicBezTo>
                      <a:cubicBezTo>
                        <a:pt x="614772" y="330994"/>
                        <a:pt x="597248" y="332854"/>
                        <a:pt x="577454" y="332854"/>
                      </a:cubicBezTo>
                      <a:lnTo>
                        <a:pt x="459358" y="332854"/>
                      </a:lnTo>
                      <a:close/>
                      <a:moveTo>
                        <a:pt x="116012" y="5581"/>
                      </a:moveTo>
                      <a:lnTo>
                        <a:pt x="160437" y="5581"/>
                      </a:lnTo>
                      <a:lnTo>
                        <a:pt x="332334" y="262533"/>
                      </a:lnTo>
                      <a:lnTo>
                        <a:pt x="332334" y="5581"/>
                      </a:lnTo>
                      <a:lnTo>
                        <a:pt x="373857" y="5581"/>
                      </a:lnTo>
                      <a:lnTo>
                        <a:pt x="373857" y="332854"/>
                      </a:lnTo>
                      <a:lnTo>
                        <a:pt x="329431" y="332854"/>
                      </a:lnTo>
                      <a:lnTo>
                        <a:pt x="157535" y="75679"/>
                      </a:lnTo>
                      <a:lnTo>
                        <a:pt x="157535" y="332854"/>
                      </a:lnTo>
                      <a:lnTo>
                        <a:pt x="116012" y="332854"/>
                      </a:lnTo>
                      <a:close/>
                      <a:moveTo>
                        <a:pt x="0" y="5581"/>
                      </a:moveTo>
                      <a:lnTo>
                        <a:pt x="43309" y="5581"/>
                      </a:lnTo>
                      <a:lnTo>
                        <a:pt x="43309" y="332854"/>
                      </a:lnTo>
                      <a:lnTo>
                        <a:pt x="0" y="332854"/>
                      </a:lnTo>
                      <a:close/>
                      <a:moveTo>
                        <a:pt x="2744019" y="0"/>
                      </a:moveTo>
                      <a:cubicBezTo>
                        <a:pt x="2768278" y="0"/>
                        <a:pt x="2789672" y="3907"/>
                        <a:pt x="2808201" y="11720"/>
                      </a:cubicBezTo>
                      <a:cubicBezTo>
                        <a:pt x="2826730" y="19534"/>
                        <a:pt x="2840980" y="31031"/>
                        <a:pt x="2850952" y="46211"/>
                      </a:cubicBezTo>
                      <a:cubicBezTo>
                        <a:pt x="2860923" y="61392"/>
                        <a:pt x="2866281" y="78581"/>
                        <a:pt x="2867025" y="97780"/>
                      </a:cubicBezTo>
                      <a:lnTo>
                        <a:pt x="2825502" y="100905"/>
                      </a:lnTo>
                      <a:cubicBezTo>
                        <a:pt x="2823270" y="80218"/>
                        <a:pt x="2815717" y="64591"/>
                        <a:pt x="2802843" y="54025"/>
                      </a:cubicBezTo>
                      <a:cubicBezTo>
                        <a:pt x="2789970" y="43458"/>
                        <a:pt x="2770957" y="38174"/>
                        <a:pt x="2745805" y="38174"/>
                      </a:cubicBezTo>
                      <a:cubicBezTo>
                        <a:pt x="2719611" y="38174"/>
                        <a:pt x="2700524" y="42974"/>
                        <a:pt x="2688543" y="52573"/>
                      </a:cubicBezTo>
                      <a:cubicBezTo>
                        <a:pt x="2676563" y="62173"/>
                        <a:pt x="2670572" y="73744"/>
                        <a:pt x="2670572" y="87288"/>
                      </a:cubicBezTo>
                      <a:cubicBezTo>
                        <a:pt x="2670572" y="99045"/>
                        <a:pt x="2674814" y="108719"/>
                        <a:pt x="2683297" y="116309"/>
                      </a:cubicBezTo>
                      <a:cubicBezTo>
                        <a:pt x="2691631" y="123899"/>
                        <a:pt x="2713398" y="131676"/>
                        <a:pt x="2748595" y="139638"/>
                      </a:cubicBezTo>
                      <a:cubicBezTo>
                        <a:pt x="2783793" y="147600"/>
                        <a:pt x="2807941" y="154558"/>
                        <a:pt x="2821037" y="160511"/>
                      </a:cubicBezTo>
                      <a:cubicBezTo>
                        <a:pt x="2840087" y="169292"/>
                        <a:pt x="2854152" y="180417"/>
                        <a:pt x="2863230" y="193886"/>
                      </a:cubicBezTo>
                      <a:cubicBezTo>
                        <a:pt x="2872309" y="207355"/>
                        <a:pt x="2876848" y="222870"/>
                        <a:pt x="2876848" y="240432"/>
                      </a:cubicBezTo>
                      <a:cubicBezTo>
                        <a:pt x="2876848" y="257845"/>
                        <a:pt x="2871862" y="274253"/>
                        <a:pt x="2861891" y="289657"/>
                      </a:cubicBezTo>
                      <a:cubicBezTo>
                        <a:pt x="2851919" y="305060"/>
                        <a:pt x="2837595" y="317041"/>
                        <a:pt x="2818917" y="325599"/>
                      </a:cubicBezTo>
                      <a:cubicBezTo>
                        <a:pt x="2800239" y="334156"/>
                        <a:pt x="2779217" y="338435"/>
                        <a:pt x="2755851" y="338435"/>
                      </a:cubicBezTo>
                      <a:cubicBezTo>
                        <a:pt x="2726234" y="338435"/>
                        <a:pt x="2701417" y="334119"/>
                        <a:pt x="2681400" y="325487"/>
                      </a:cubicBezTo>
                      <a:cubicBezTo>
                        <a:pt x="2661382" y="316855"/>
                        <a:pt x="2645681" y="303870"/>
                        <a:pt x="2634295" y="286531"/>
                      </a:cubicBezTo>
                      <a:cubicBezTo>
                        <a:pt x="2622910" y="269193"/>
                        <a:pt x="2616920" y="249585"/>
                        <a:pt x="2616324" y="227707"/>
                      </a:cubicBezTo>
                      <a:lnTo>
                        <a:pt x="2657178" y="224135"/>
                      </a:lnTo>
                      <a:cubicBezTo>
                        <a:pt x="2659112" y="240506"/>
                        <a:pt x="2663615" y="253938"/>
                        <a:pt x="2670684" y="264430"/>
                      </a:cubicBezTo>
                      <a:cubicBezTo>
                        <a:pt x="2677753" y="274923"/>
                        <a:pt x="2688729" y="283406"/>
                        <a:pt x="2703612" y="289880"/>
                      </a:cubicBezTo>
                      <a:cubicBezTo>
                        <a:pt x="2718495" y="296354"/>
                        <a:pt x="2735238" y="299591"/>
                        <a:pt x="2753842" y="299591"/>
                      </a:cubicBezTo>
                      <a:cubicBezTo>
                        <a:pt x="2770362" y="299591"/>
                        <a:pt x="2784947" y="297135"/>
                        <a:pt x="2797597" y="292224"/>
                      </a:cubicBezTo>
                      <a:cubicBezTo>
                        <a:pt x="2810247" y="287313"/>
                        <a:pt x="2819661" y="280578"/>
                        <a:pt x="2825837" y="272021"/>
                      </a:cubicBezTo>
                      <a:cubicBezTo>
                        <a:pt x="2832014" y="263463"/>
                        <a:pt x="2835102" y="254124"/>
                        <a:pt x="2835102" y="244004"/>
                      </a:cubicBezTo>
                      <a:cubicBezTo>
                        <a:pt x="2835102" y="233735"/>
                        <a:pt x="2832125" y="224768"/>
                        <a:pt x="2826172" y="217103"/>
                      </a:cubicBezTo>
                      <a:cubicBezTo>
                        <a:pt x="2820219" y="209438"/>
                        <a:pt x="2810396" y="203002"/>
                        <a:pt x="2796704" y="197793"/>
                      </a:cubicBezTo>
                      <a:cubicBezTo>
                        <a:pt x="2787923" y="194370"/>
                        <a:pt x="2768501" y="189049"/>
                        <a:pt x="2738438" y="181831"/>
                      </a:cubicBezTo>
                      <a:cubicBezTo>
                        <a:pt x="2708375" y="174613"/>
                        <a:pt x="2687315" y="167804"/>
                        <a:pt x="2675260" y="161404"/>
                      </a:cubicBezTo>
                      <a:cubicBezTo>
                        <a:pt x="2659633" y="153219"/>
                        <a:pt x="2647988" y="143061"/>
                        <a:pt x="2640323" y="130932"/>
                      </a:cubicBezTo>
                      <a:cubicBezTo>
                        <a:pt x="2632658" y="118802"/>
                        <a:pt x="2628826" y="105222"/>
                        <a:pt x="2628826" y="90190"/>
                      </a:cubicBezTo>
                      <a:cubicBezTo>
                        <a:pt x="2628826" y="73670"/>
                        <a:pt x="2633514" y="58229"/>
                        <a:pt x="2642890" y="43867"/>
                      </a:cubicBezTo>
                      <a:cubicBezTo>
                        <a:pt x="2652266" y="29505"/>
                        <a:pt x="2665959" y="18603"/>
                        <a:pt x="2683967" y="11162"/>
                      </a:cubicBezTo>
                      <a:cubicBezTo>
                        <a:pt x="2701975" y="3721"/>
                        <a:pt x="2721992" y="0"/>
                        <a:pt x="274401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3600" cap="all" spc="40" dirty="0"/>
                </a:p>
              </p:txBody>
            </p:sp>
            <p:sp>
              <p:nvSpPr>
                <p:cNvPr id="23" name="TextBox 22">
                  <a:extLst>
                    <a:ext uri="{FF2B5EF4-FFF2-40B4-BE49-F238E27FC236}">
                      <a16:creationId xmlns:a16="http://schemas.microsoft.com/office/drawing/2014/main" id="{A18A190D-ED36-4E96-A560-F207DF097900}"/>
                    </a:ext>
                  </a:extLst>
                </p:cNvPr>
                <p:cNvSpPr txBox="1">
                  <a:spLocks noChangeAspect="1"/>
                </p:cNvSpPr>
                <p:nvPr/>
              </p:nvSpPr>
              <p:spPr>
                <a:xfrm>
                  <a:off x="3759745" y="3376569"/>
                  <a:ext cx="2011680" cy="165316"/>
                </a:xfrm>
                <a:custGeom>
                  <a:avLst/>
                  <a:gdLst/>
                  <a:ahLst/>
                  <a:cxnLst/>
                  <a:rect l="l" t="t" r="r" b="b"/>
                  <a:pathLst>
                    <a:path w="2862853" h="235200">
                      <a:moveTo>
                        <a:pt x="1922353" y="117160"/>
                      </a:moveTo>
                      <a:cubicBezTo>
                        <a:pt x="1914148" y="120509"/>
                        <a:pt x="1901842" y="123355"/>
                        <a:pt x="1885434" y="125699"/>
                      </a:cubicBezTo>
                      <a:cubicBezTo>
                        <a:pt x="1876141" y="127039"/>
                        <a:pt x="1869570" y="128546"/>
                        <a:pt x="1865719" y="130220"/>
                      </a:cubicBezTo>
                      <a:cubicBezTo>
                        <a:pt x="1861868" y="131894"/>
                        <a:pt x="1858896" y="134343"/>
                        <a:pt x="1856803" y="137566"/>
                      </a:cubicBezTo>
                      <a:cubicBezTo>
                        <a:pt x="1854710" y="140789"/>
                        <a:pt x="1853664" y="144368"/>
                        <a:pt x="1853664" y="148303"/>
                      </a:cubicBezTo>
                      <a:cubicBezTo>
                        <a:pt x="1853664" y="154330"/>
                        <a:pt x="1855945" y="159353"/>
                        <a:pt x="1860508" y="163371"/>
                      </a:cubicBezTo>
                      <a:cubicBezTo>
                        <a:pt x="1865070" y="167390"/>
                        <a:pt x="1871746" y="169399"/>
                        <a:pt x="1880537" y="169399"/>
                      </a:cubicBezTo>
                      <a:cubicBezTo>
                        <a:pt x="1889243" y="169399"/>
                        <a:pt x="1896987" y="167494"/>
                        <a:pt x="1903768" y="163685"/>
                      </a:cubicBezTo>
                      <a:cubicBezTo>
                        <a:pt x="1910549" y="159876"/>
                        <a:pt x="1915530" y="154665"/>
                        <a:pt x="1918711" y="148051"/>
                      </a:cubicBezTo>
                      <a:cubicBezTo>
                        <a:pt x="1921139" y="142945"/>
                        <a:pt x="1922353" y="135410"/>
                        <a:pt x="1922353" y="125448"/>
                      </a:cubicBezTo>
                      <a:close/>
                      <a:moveTo>
                        <a:pt x="2615236" y="66429"/>
                      </a:moveTo>
                      <a:cubicBezTo>
                        <a:pt x="2603934" y="66429"/>
                        <a:pt x="2594558" y="70656"/>
                        <a:pt x="2587107" y="79111"/>
                      </a:cubicBezTo>
                      <a:cubicBezTo>
                        <a:pt x="2579657" y="87567"/>
                        <a:pt x="2575931" y="100333"/>
                        <a:pt x="2575931" y="117411"/>
                      </a:cubicBezTo>
                      <a:cubicBezTo>
                        <a:pt x="2575931" y="134490"/>
                        <a:pt x="2579657" y="147277"/>
                        <a:pt x="2587107" y="155774"/>
                      </a:cubicBezTo>
                      <a:cubicBezTo>
                        <a:pt x="2594558" y="164271"/>
                        <a:pt x="2603934" y="168520"/>
                        <a:pt x="2615236" y="168520"/>
                      </a:cubicBezTo>
                      <a:cubicBezTo>
                        <a:pt x="2626454" y="168520"/>
                        <a:pt x="2635788" y="164250"/>
                        <a:pt x="2643239" y="155711"/>
                      </a:cubicBezTo>
                      <a:cubicBezTo>
                        <a:pt x="2650690" y="147172"/>
                        <a:pt x="2654415" y="134155"/>
                        <a:pt x="2654415" y="116658"/>
                      </a:cubicBezTo>
                      <a:cubicBezTo>
                        <a:pt x="2654415" y="100166"/>
                        <a:pt x="2650669" y="87671"/>
                        <a:pt x="2643176" y="79174"/>
                      </a:cubicBezTo>
                      <a:cubicBezTo>
                        <a:pt x="2635683" y="70677"/>
                        <a:pt x="2626370" y="66429"/>
                        <a:pt x="2615236" y="66429"/>
                      </a:cubicBezTo>
                      <a:close/>
                      <a:moveTo>
                        <a:pt x="2472361" y="66429"/>
                      </a:moveTo>
                      <a:cubicBezTo>
                        <a:pt x="2461059" y="66429"/>
                        <a:pt x="2451683" y="70656"/>
                        <a:pt x="2444232" y="79111"/>
                      </a:cubicBezTo>
                      <a:cubicBezTo>
                        <a:pt x="2436782" y="87567"/>
                        <a:pt x="2433056" y="100333"/>
                        <a:pt x="2433056" y="117411"/>
                      </a:cubicBezTo>
                      <a:cubicBezTo>
                        <a:pt x="2433056" y="134490"/>
                        <a:pt x="2436782" y="147277"/>
                        <a:pt x="2444232" y="155774"/>
                      </a:cubicBezTo>
                      <a:cubicBezTo>
                        <a:pt x="2451683" y="164271"/>
                        <a:pt x="2461059" y="168520"/>
                        <a:pt x="2472361" y="168520"/>
                      </a:cubicBezTo>
                      <a:cubicBezTo>
                        <a:pt x="2483579" y="168520"/>
                        <a:pt x="2492913" y="164250"/>
                        <a:pt x="2500364" y="155711"/>
                      </a:cubicBezTo>
                      <a:cubicBezTo>
                        <a:pt x="2507815" y="147172"/>
                        <a:pt x="2511540" y="134155"/>
                        <a:pt x="2511540" y="116658"/>
                      </a:cubicBezTo>
                      <a:cubicBezTo>
                        <a:pt x="2511540" y="100166"/>
                        <a:pt x="2507794" y="87671"/>
                        <a:pt x="2500301" y="79174"/>
                      </a:cubicBezTo>
                      <a:cubicBezTo>
                        <a:pt x="2492808" y="70677"/>
                        <a:pt x="2483495" y="66429"/>
                        <a:pt x="2472361" y="66429"/>
                      </a:cubicBezTo>
                      <a:close/>
                      <a:moveTo>
                        <a:pt x="2173319" y="66429"/>
                      </a:moveTo>
                      <a:cubicBezTo>
                        <a:pt x="2163273" y="66429"/>
                        <a:pt x="2154880" y="70531"/>
                        <a:pt x="2148141" y="78735"/>
                      </a:cubicBezTo>
                      <a:cubicBezTo>
                        <a:pt x="2141402" y="86939"/>
                        <a:pt x="2138032" y="99873"/>
                        <a:pt x="2138032" y="117537"/>
                      </a:cubicBezTo>
                      <a:cubicBezTo>
                        <a:pt x="2138032" y="134615"/>
                        <a:pt x="2141632" y="147382"/>
                        <a:pt x="2148832" y="155837"/>
                      </a:cubicBezTo>
                      <a:cubicBezTo>
                        <a:pt x="2156031" y="164292"/>
                        <a:pt x="2164528" y="168520"/>
                        <a:pt x="2174323" y="168520"/>
                      </a:cubicBezTo>
                      <a:cubicBezTo>
                        <a:pt x="2184202" y="168520"/>
                        <a:pt x="2192594" y="164481"/>
                        <a:pt x="2199501" y="156402"/>
                      </a:cubicBezTo>
                      <a:cubicBezTo>
                        <a:pt x="2206407" y="148324"/>
                        <a:pt x="2209861" y="135996"/>
                        <a:pt x="2209861" y="119421"/>
                      </a:cubicBezTo>
                      <a:cubicBezTo>
                        <a:pt x="2209861" y="101171"/>
                        <a:pt x="2206345" y="87776"/>
                        <a:pt x="2199312" y="79237"/>
                      </a:cubicBezTo>
                      <a:cubicBezTo>
                        <a:pt x="2192280" y="70698"/>
                        <a:pt x="2183616" y="66429"/>
                        <a:pt x="2173319" y="66429"/>
                      </a:cubicBezTo>
                      <a:close/>
                      <a:moveTo>
                        <a:pt x="862636" y="66429"/>
                      </a:moveTo>
                      <a:cubicBezTo>
                        <a:pt x="851334" y="66429"/>
                        <a:pt x="841958" y="70656"/>
                        <a:pt x="834507" y="79111"/>
                      </a:cubicBezTo>
                      <a:cubicBezTo>
                        <a:pt x="827057" y="87567"/>
                        <a:pt x="823331" y="100333"/>
                        <a:pt x="823331" y="117411"/>
                      </a:cubicBezTo>
                      <a:cubicBezTo>
                        <a:pt x="823331" y="134490"/>
                        <a:pt x="827057" y="147277"/>
                        <a:pt x="834507" y="155774"/>
                      </a:cubicBezTo>
                      <a:cubicBezTo>
                        <a:pt x="841958" y="164271"/>
                        <a:pt x="851334" y="168520"/>
                        <a:pt x="862636" y="168520"/>
                      </a:cubicBezTo>
                      <a:cubicBezTo>
                        <a:pt x="873854" y="168520"/>
                        <a:pt x="883188" y="164250"/>
                        <a:pt x="890639" y="155711"/>
                      </a:cubicBezTo>
                      <a:cubicBezTo>
                        <a:pt x="898090" y="147172"/>
                        <a:pt x="901815" y="134155"/>
                        <a:pt x="901815" y="116658"/>
                      </a:cubicBezTo>
                      <a:cubicBezTo>
                        <a:pt x="901815" y="100166"/>
                        <a:pt x="898069" y="87671"/>
                        <a:pt x="890576" y="79174"/>
                      </a:cubicBezTo>
                      <a:cubicBezTo>
                        <a:pt x="883083" y="70677"/>
                        <a:pt x="873770" y="66429"/>
                        <a:pt x="862636" y="66429"/>
                      </a:cubicBezTo>
                      <a:close/>
                      <a:moveTo>
                        <a:pt x="62536" y="66429"/>
                      </a:moveTo>
                      <a:cubicBezTo>
                        <a:pt x="51234" y="66429"/>
                        <a:pt x="41858" y="70656"/>
                        <a:pt x="34407" y="79111"/>
                      </a:cubicBezTo>
                      <a:cubicBezTo>
                        <a:pt x="26957" y="87567"/>
                        <a:pt x="23231" y="100333"/>
                        <a:pt x="23231" y="117411"/>
                      </a:cubicBezTo>
                      <a:cubicBezTo>
                        <a:pt x="23231" y="134490"/>
                        <a:pt x="26957" y="147277"/>
                        <a:pt x="34407" y="155774"/>
                      </a:cubicBezTo>
                      <a:cubicBezTo>
                        <a:pt x="41858" y="164271"/>
                        <a:pt x="51234" y="168520"/>
                        <a:pt x="62536" y="168520"/>
                      </a:cubicBezTo>
                      <a:cubicBezTo>
                        <a:pt x="73754" y="168520"/>
                        <a:pt x="83088" y="164250"/>
                        <a:pt x="90539" y="155711"/>
                      </a:cubicBezTo>
                      <a:cubicBezTo>
                        <a:pt x="97990" y="147172"/>
                        <a:pt x="101715" y="134155"/>
                        <a:pt x="101715" y="116658"/>
                      </a:cubicBezTo>
                      <a:cubicBezTo>
                        <a:pt x="101715" y="100166"/>
                        <a:pt x="97969" y="87671"/>
                        <a:pt x="90476" y="79174"/>
                      </a:cubicBezTo>
                      <a:cubicBezTo>
                        <a:pt x="82983" y="70677"/>
                        <a:pt x="73670" y="66429"/>
                        <a:pt x="62536" y="66429"/>
                      </a:cubicBezTo>
                      <a:close/>
                      <a:moveTo>
                        <a:pt x="1549315" y="66303"/>
                      </a:moveTo>
                      <a:cubicBezTo>
                        <a:pt x="1538934" y="66303"/>
                        <a:pt x="1530207" y="69777"/>
                        <a:pt x="1523133" y="76726"/>
                      </a:cubicBezTo>
                      <a:cubicBezTo>
                        <a:pt x="1516059" y="83674"/>
                        <a:pt x="1512145" y="92966"/>
                        <a:pt x="1511392" y="104603"/>
                      </a:cubicBezTo>
                      <a:lnTo>
                        <a:pt x="1585857" y="104603"/>
                      </a:lnTo>
                      <a:cubicBezTo>
                        <a:pt x="1584852" y="93385"/>
                        <a:pt x="1582006" y="84972"/>
                        <a:pt x="1577318" y="79363"/>
                      </a:cubicBezTo>
                      <a:cubicBezTo>
                        <a:pt x="1570118" y="70656"/>
                        <a:pt x="1560784" y="66303"/>
                        <a:pt x="1549315" y="66303"/>
                      </a:cubicBezTo>
                      <a:close/>
                      <a:moveTo>
                        <a:pt x="1139740" y="66303"/>
                      </a:moveTo>
                      <a:cubicBezTo>
                        <a:pt x="1129359" y="66303"/>
                        <a:pt x="1120632" y="69777"/>
                        <a:pt x="1113558" y="76726"/>
                      </a:cubicBezTo>
                      <a:cubicBezTo>
                        <a:pt x="1106484" y="83674"/>
                        <a:pt x="1102570" y="92966"/>
                        <a:pt x="1101817" y="104603"/>
                      </a:cubicBezTo>
                      <a:lnTo>
                        <a:pt x="1176282" y="104603"/>
                      </a:lnTo>
                      <a:cubicBezTo>
                        <a:pt x="1175277" y="93385"/>
                        <a:pt x="1172431" y="84972"/>
                        <a:pt x="1167743" y="79363"/>
                      </a:cubicBezTo>
                      <a:cubicBezTo>
                        <a:pt x="1160543" y="70656"/>
                        <a:pt x="1151209" y="66303"/>
                        <a:pt x="1139740" y="66303"/>
                      </a:cubicBezTo>
                      <a:close/>
                      <a:moveTo>
                        <a:pt x="330115" y="66303"/>
                      </a:moveTo>
                      <a:cubicBezTo>
                        <a:pt x="319734" y="66303"/>
                        <a:pt x="311007" y="69777"/>
                        <a:pt x="303933" y="76726"/>
                      </a:cubicBezTo>
                      <a:cubicBezTo>
                        <a:pt x="296859" y="83674"/>
                        <a:pt x="292945" y="92966"/>
                        <a:pt x="292192" y="104603"/>
                      </a:cubicBezTo>
                      <a:lnTo>
                        <a:pt x="366657" y="104603"/>
                      </a:lnTo>
                      <a:cubicBezTo>
                        <a:pt x="365652" y="93385"/>
                        <a:pt x="362806" y="84972"/>
                        <a:pt x="358118" y="79363"/>
                      </a:cubicBezTo>
                      <a:cubicBezTo>
                        <a:pt x="350918" y="70656"/>
                        <a:pt x="341584" y="66303"/>
                        <a:pt x="330115" y="66303"/>
                      </a:cubicBezTo>
                      <a:close/>
                      <a:moveTo>
                        <a:pt x="637050" y="65424"/>
                      </a:moveTo>
                      <a:cubicBezTo>
                        <a:pt x="627422" y="65424"/>
                        <a:pt x="618904" y="69924"/>
                        <a:pt x="611495" y="78923"/>
                      </a:cubicBezTo>
                      <a:cubicBezTo>
                        <a:pt x="604087" y="87923"/>
                        <a:pt x="600382" y="101003"/>
                        <a:pt x="600382" y="118165"/>
                      </a:cubicBezTo>
                      <a:cubicBezTo>
                        <a:pt x="600382" y="135327"/>
                        <a:pt x="603856" y="148010"/>
                        <a:pt x="610805" y="156214"/>
                      </a:cubicBezTo>
                      <a:cubicBezTo>
                        <a:pt x="617753" y="164418"/>
                        <a:pt x="626167" y="168520"/>
                        <a:pt x="636045" y="168520"/>
                      </a:cubicBezTo>
                      <a:cubicBezTo>
                        <a:pt x="646091" y="168520"/>
                        <a:pt x="654693" y="164271"/>
                        <a:pt x="661850" y="155774"/>
                      </a:cubicBezTo>
                      <a:cubicBezTo>
                        <a:pt x="669008" y="147277"/>
                        <a:pt x="672587" y="134113"/>
                        <a:pt x="672587" y="116281"/>
                      </a:cubicBezTo>
                      <a:cubicBezTo>
                        <a:pt x="672587" y="99287"/>
                        <a:pt x="669092" y="86562"/>
                        <a:pt x="662102" y="78107"/>
                      </a:cubicBezTo>
                      <a:cubicBezTo>
                        <a:pt x="655111" y="69652"/>
                        <a:pt x="646761" y="65424"/>
                        <a:pt x="637050" y="65424"/>
                      </a:cubicBezTo>
                      <a:close/>
                      <a:moveTo>
                        <a:pt x="137601" y="50732"/>
                      </a:moveTo>
                      <a:lnTo>
                        <a:pt x="161460" y="50732"/>
                      </a:lnTo>
                      <a:lnTo>
                        <a:pt x="190091" y="130597"/>
                      </a:lnTo>
                      <a:cubicBezTo>
                        <a:pt x="193188" y="139219"/>
                        <a:pt x="196035" y="148177"/>
                        <a:pt x="198630" y="157470"/>
                      </a:cubicBezTo>
                      <a:cubicBezTo>
                        <a:pt x="200639" y="150437"/>
                        <a:pt x="203443" y="141982"/>
                        <a:pt x="207043" y="132104"/>
                      </a:cubicBezTo>
                      <a:lnTo>
                        <a:pt x="236679" y="50732"/>
                      </a:lnTo>
                      <a:lnTo>
                        <a:pt x="259910" y="50732"/>
                      </a:lnTo>
                      <a:lnTo>
                        <a:pt x="209429" y="184091"/>
                      </a:lnTo>
                      <a:lnTo>
                        <a:pt x="188333" y="184091"/>
                      </a:lnTo>
                      <a:close/>
                      <a:moveTo>
                        <a:pt x="2804964" y="47718"/>
                      </a:moveTo>
                      <a:cubicBezTo>
                        <a:pt x="2815428" y="47718"/>
                        <a:pt x="2824616" y="49225"/>
                        <a:pt x="2832527" y="52239"/>
                      </a:cubicBezTo>
                      <a:cubicBezTo>
                        <a:pt x="2840438" y="55252"/>
                        <a:pt x="2846278" y="59334"/>
                        <a:pt x="2850045" y="64482"/>
                      </a:cubicBezTo>
                      <a:cubicBezTo>
                        <a:pt x="2853812" y="69631"/>
                        <a:pt x="2856407" y="76516"/>
                        <a:pt x="2857830" y="85139"/>
                      </a:cubicBezTo>
                      <a:lnTo>
                        <a:pt x="2835729" y="88153"/>
                      </a:lnTo>
                      <a:cubicBezTo>
                        <a:pt x="2834725" y="81288"/>
                        <a:pt x="2831816" y="75930"/>
                        <a:pt x="2827002" y="72079"/>
                      </a:cubicBezTo>
                      <a:cubicBezTo>
                        <a:pt x="2822188" y="68228"/>
                        <a:pt x="2815386" y="66303"/>
                        <a:pt x="2806596" y="66303"/>
                      </a:cubicBezTo>
                      <a:cubicBezTo>
                        <a:pt x="2796216" y="66303"/>
                        <a:pt x="2788807" y="68019"/>
                        <a:pt x="2784370" y="71452"/>
                      </a:cubicBezTo>
                      <a:cubicBezTo>
                        <a:pt x="2779933" y="74884"/>
                        <a:pt x="2777714" y="78902"/>
                        <a:pt x="2777714" y="83507"/>
                      </a:cubicBezTo>
                      <a:cubicBezTo>
                        <a:pt x="2777714" y="86437"/>
                        <a:pt x="2778635" y="89074"/>
                        <a:pt x="2780477" y="91418"/>
                      </a:cubicBezTo>
                      <a:cubicBezTo>
                        <a:pt x="2782319" y="93845"/>
                        <a:pt x="2785207" y="95855"/>
                        <a:pt x="2789142" y="97445"/>
                      </a:cubicBezTo>
                      <a:cubicBezTo>
                        <a:pt x="2791402" y="98282"/>
                        <a:pt x="2798057" y="100208"/>
                        <a:pt x="2809108" y="103222"/>
                      </a:cubicBezTo>
                      <a:cubicBezTo>
                        <a:pt x="2825097" y="107491"/>
                        <a:pt x="2836253" y="110986"/>
                        <a:pt x="2842573" y="113707"/>
                      </a:cubicBezTo>
                      <a:cubicBezTo>
                        <a:pt x="2848894" y="116428"/>
                        <a:pt x="2853854" y="120383"/>
                        <a:pt x="2857454" y="125574"/>
                      </a:cubicBezTo>
                      <a:cubicBezTo>
                        <a:pt x="2861053" y="130764"/>
                        <a:pt x="2862853" y="137210"/>
                        <a:pt x="2862853" y="144912"/>
                      </a:cubicBezTo>
                      <a:cubicBezTo>
                        <a:pt x="2862853" y="152447"/>
                        <a:pt x="2860656" y="159541"/>
                        <a:pt x="2856261" y="166197"/>
                      </a:cubicBezTo>
                      <a:cubicBezTo>
                        <a:pt x="2851866" y="172852"/>
                        <a:pt x="2845524" y="178001"/>
                        <a:pt x="2837236" y="181642"/>
                      </a:cubicBezTo>
                      <a:cubicBezTo>
                        <a:pt x="2828948" y="185284"/>
                        <a:pt x="2819572" y="187105"/>
                        <a:pt x="2809108" y="187105"/>
                      </a:cubicBezTo>
                      <a:cubicBezTo>
                        <a:pt x="2791779" y="187105"/>
                        <a:pt x="2778572" y="183505"/>
                        <a:pt x="2769489" y="176306"/>
                      </a:cubicBezTo>
                      <a:cubicBezTo>
                        <a:pt x="2760406" y="169106"/>
                        <a:pt x="2754609" y="158432"/>
                        <a:pt x="2752097" y="144284"/>
                      </a:cubicBezTo>
                      <a:lnTo>
                        <a:pt x="2774449" y="140768"/>
                      </a:lnTo>
                      <a:cubicBezTo>
                        <a:pt x="2775705" y="149726"/>
                        <a:pt x="2779200" y="156590"/>
                        <a:pt x="2784935" y="161362"/>
                      </a:cubicBezTo>
                      <a:cubicBezTo>
                        <a:pt x="2790669" y="166134"/>
                        <a:pt x="2798685" y="168520"/>
                        <a:pt x="2808982" y="168520"/>
                      </a:cubicBezTo>
                      <a:cubicBezTo>
                        <a:pt x="2819363" y="168520"/>
                        <a:pt x="2827065" y="166406"/>
                        <a:pt x="2832088" y="162179"/>
                      </a:cubicBezTo>
                      <a:cubicBezTo>
                        <a:pt x="2837111" y="157951"/>
                        <a:pt x="2839622" y="152991"/>
                        <a:pt x="2839622" y="147298"/>
                      </a:cubicBezTo>
                      <a:cubicBezTo>
                        <a:pt x="2839622" y="142191"/>
                        <a:pt x="2837404" y="138173"/>
                        <a:pt x="2832967" y="135243"/>
                      </a:cubicBezTo>
                      <a:cubicBezTo>
                        <a:pt x="2829869" y="133234"/>
                        <a:pt x="2822167" y="130680"/>
                        <a:pt x="2809861" y="127583"/>
                      </a:cubicBezTo>
                      <a:cubicBezTo>
                        <a:pt x="2793285" y="123397"/>
                        <a:pt x="2781795" y="119776"/>
                        <a:pt x="2775391" y="116721"/>
                      </a:cubicBezTo>
                      <a:cubicBezTo>
                        <a:pt x="2768987" y="113665"/>
                        <a:pt x="2764131" y="109438"/>
                        <a:pt x="2760825" y="104038"/>
                      </a:cubicBezTo>
                      <a:cubicBezTo>
                        <a:pt x="2757518" y="98638"/>
                        <a:pt x="2755864" y="92673"/>
                        <a:pt x="2755864" y="86144"/>
                      </a:cubicBezTo>
                      <a:cubicBezTo>
                        <a:pt x="2755864" y="80200"/>
                        <a:pt x="2757225" y="74695"/>
                        <a:pt x="2759946" y="69631"/>
                      </a:cubicBezTo>
                      <a:cubicBezTo>
                        <a:pt x="2762666" y="64566"/>
                        <a:pt x="2766371" y="60359"/>
                        <a:pt x="2771059" y="57011"/>
                      </a:cubicBezTo>
                      <a:cubicBezTo>
                        <a:pt x="2774575" y="54415"/>
                        <a:pt x="2779368" y="52218"/>
                        <a:pt x="2785437" y="50418"/>
                      </a:cubicBezTo>
                      <a:cubicBezTo>
                        <a:pt x="2791506" y="48618"/>
                        <a:pt x="2798015" y="47718"/>
                        <a:pt x="2804964" y="47718"/>
                      </a:cubicBezTo>
                      <a:close/>
                      <a:moveTo>
                        <a:pt x="2615236" y="47718"/>
                      </a:moveTo>
                      <a:cubicBezTo>
                        <a:pt x="2633570" y="47718"/>
                        <a:pt x="2648555" y="53725"/>
                        <a:pt x="2660191" y="65738"/>
                      </a:cubicBezTo>
                      <a:cubicBezTo>
                        <a:pt x="2671828" y="77751"/>
                        <a:pt x="2677646" y="94348"/>
                        <a:pt x="2677646" y="115528"/>
                      </a:cubicBezTo>
                      <a:cubicBezTo>
                        <a:pt x="2677646" y="132690"/>
                        <a:pt x="2675072" y="146189"/>
                        <a:pt x="2669923" y="156025"/>
                      </a:cubicBezTo>
                      <a:cubicBezTo>
                        <a:pt x="2664775" y="165862"/>
                        <a:pt x="2657282" y="173501"/>
                        <a:pt x="2647446" y="178943"/>
                      </a:cubicBezTo>
                      <a:cubicBezTo>
                        <a:pt x="2637609" y="184384"/>
                        <a:pt x="2626872" y="187105"/>
                        <a:pt x="2615236" y="187105"/>
                      </a:cubicBezTo>
                      <a:cubicBezTo>
                        <a:pt x="2596567" y="187105"/>
                        <a:pt x="2581477" y="181119"/>
                        <a:pt x="2569967" y="169148"/>
                      </a:cubicBezTo>
                      <a:cubicBezTo>
                        <a:pt x="2558456" y="157176"/>
                        <a:pt x="2552700" y="139931"/>
                        <a:pt x="2552700" y="117411"/>
                      </a:cubicBezTo>
                      <a:cubicBezTo>
                        <a:pt x="2552700" y="92715"/>
                        <a:pt x="2559565" y="74423"/>
                        <a:pt x="2573294" y="62536"/>
                      </a:cubicBezTo>
                      <a:cubicBezTo>
                        <a:pt x="2584763" y="52657"/>
                        <a:pt x="2598744" y="47718"/>
                        <a:pt x="2615236" y="47718"/>
                      </a:cubicBezTo>
                      <a:close/>
                      <a:moveTo>
                        <a:pt x="2472361" y="47718"/>
                      </a:moveTo>
                      <a:cubicBezTo>
                        <a:pt x="2490695" y="47718"/>
                        <a:pt x="2505680" y="53725"/>
                        <a:pt x="2517316" y="65738"/>
                      </a:cubicBezTo>
                      <a:cubicBezTo>
                        <a:pt x="2528953" y="77751"/>
                        <a:pt x="2534771" y="94348"/>
                        <a:pt x="2534771" y="115528"/>
                      </a:cubicBezTo>
                      <a:cubicBezTo>
                        <a:pt x="2534771" y="132690"/>
                        <a:pt x="2532197" y="146189"/>
                        <a:pt x="2527048" y="156025"/>
                      </a:cubicBezTo>
                      <a:cubicBezTo>
                        <a:pt x="2521900" y="165862"/>
                        <a:pt x="2514407" y="173501"/>
                        <a:pt x="2504571" y="178943"/>
                      </a:cubicBezTo>
                      <a:cubicBezTo>
                        <a:pt x="2494734" y="184384"/>
                        <a:pt x="2483997" y="187105"/>
                        <a:pt x="2472361" y="187105"/>
                      </a:cubicBezTo>
                      <a:cubicBezTo>
                        <a:pt x="2453692" y="187105"/>
                        <a:pt x="2438602" y="181119"/>
                        <a:pt x="2427091" y="169148"/>
                      </a:cubicBezTo>
                      <a:cubicBezTo>
                        <a:pt x="2415581" y="157176"/>
                        <a:pt x="2409825" y="139931"/>
                        <a:pt x="2409825" y="117411"/>
                      </a:cubicBezTo>
                      <a:cubicBezTo>
                        <a:pt x="2409825" y="92715"/>
                        <a:pt x="2416690" y="74423"/>
                        <a:pt x="2430419" y="62536"/>
                      </a:cubicBezTo>
                      <a:cubicBezTo>
                        <a:pt x="2441888" y="52657"/>
                        <a:pt x="2455869" y="47718"/>
                        <a:pt x="2472361" y="47718"/>
                      </a:cubicBezTo>
                      <a:close/>
                      <a:moveTo>
                        <a:pt x="2042876" y="47718"/>
                      </a:moveTo>
                      <a:cubicBezTo>
                        <a:pt x="2050912" y="47718"/>
                        <a:pt x="2058300" y="49162"/>
                        <a:pt x="2065039" y="52050"/>
                      </a:cubicBezTo>
                      <a:cubicBezTo>
                        <a:pt x="2071778" y="54939"/>
                        <a:pt x="2076822" y="58727"/>
                        <a:pt x="2080171" y="63415"/>
                      </a:cubicBezTo>
                      <a:cubicBezTo>
                        <a:pt x="2083520" y="68103"/>
                        <a:pt x="2085863" y="73670"/>
                        <a:pt x="2087203" y="80116"/>
                      </a:cubicBezTo>
                      <a:cubicBezTo>
                        <a:pt x="2088040" y="84302"/>
                        <a:pt x="2088459" y="91627"/>
                        <a:pt x="2088459" y="102091"/>
                      </a:cubicBezTo>
                      <a:lnTo>
                        <a:pt x="2088459" y="184091"/>
                      </a:lnTo>
                      <a:lnTo>
                        <a:pt x="2065856" y="184091"/>
                      </a:lnTo>
                      <a:lnTo>
                        <a:pt x="2065856" y="102970"/>
                      </a:lnTo>
                      <a:cubicBezTo>
                        <a:pt x="2065856" y="93762"/>
                        <a:pt x="2064977" y="86876"/>
                        <a:pt x="2063219" y="82314"/>
                      </a:cubicBezTo>
                      <a:cubicBezTo>
                        <a:pt x="2061461" y="77751"/>
                        <a:pt x="2058342" y="74109"/>
                        <a:pt x="2053863" y="71389"/>
                      </a:cubicBezTo>
                      <a:cubicBezTo>
                        <a:pt x="2049384" y="68668"/>
                        <a:pt x="2044131" y="67308"/>
                        <a:pt x="2038104" y="67308"/>
                      </a:cubicBezTo>
                      <a:cubicBezTo>
                        <a:pt x="2028476" y="67308"/>
                        <a:pt x="2020168" y="70363"/>
                        <a:pt x="2013177" y="76474"/>
                      </a:cubicBezTo>
                      <a:cubicBezTo>
                        <a:pt x="2006187" y="82586"/>
                        <a:pt x="2002692" y="94180"/>
                        <a:pt x="2002692" y="111258"/>
                      </a:cubicBezTo>
                      <a:lnTo>
                        <a:pt x="2002692" y="184091"/>
                      </a:lnTo>
                      <a:lnTo>
                        <a:pt x="1980089" y="184091"/>
                      </a:lnTo>
                      <a:lnTo>
                        <a:pt x="1980089" y="50732"/>
                      </a:lnTo>
                      <a:lnTo>
                        <a:pt x="2000432" y="50732"/>
                      </a:lnTo>
                      <a:lnTo>
                        <a:pt x="2000432" y="69693"/>
                      </a:lnTo>
                      <a:cubicBezTo>
                        <a:pt x="2010226" y="55043"/>
                        <a:pt x="2024374" y="47718"/>
                        <a:pt x="2042876" y="47718"/>
                      </a:cubicBezTo>
                      <a:close/>
                      <a:moveTo>
                        <a:pt x="1893596" y="47718"/>
                      </a:moveTo>
                      <a:cubicBezTo>
                        <a:pt x="1904982" y="47718"/>
                        <a:pt x="1914232" y="49058"/>
                        <a:pt x="1921348" y="51736"/>
                      </a:cubicBezTo>
                      <a:cubicBezTo>
                        <a:pt x="1928464" y="54415"/>
                        <a:pt x="1933696" y="57785"/>
                        <a:pt x="1937045" y="61845"/>
                      </a:cubicBezTo>
                      <a:cubicBezTo>
                        <a:pt x="1940393" y="65905"/>
                        <a:pt x="1942737" y="71033"/>
                        <a:pt x="1944077" y="77228"/>
                      </a:cubicBezTo>
                      <a:cubicBezTo>
                        <a:pt x="1944830" y="81079"/>
                        <a:pt x="1945207" y="88027"/>
                        <a:pt x="1945207" y="98073"/>
                      </a:cubicBezTo>
                      <a:lnTo>
                        <a:pt x="1945207" y="128211"/>
                      </a:lnTo>
                      <a:cubicBezTo>
                        <a:pt x="1945207" y="149224"/>
                        <a:pt x="1945688" y="162513"/>
                        <a:pt x="1946651" y="168080"/>
                      </a:cubicBezTo>
                      <a:cubicBezTo>
                        <a:pt x="1947614" y="173648"/>
                        <a:pt x="1949518" y="178984"/>
                        <a:pt x="1952365" y="184091"/>
                      </a:cubicBezTo>
                      <a:lnTo>
                        <a:pt x="1928757" y="184091"/>
                      </a:lnTo>
                      <a:cubicBezTo>
                        <a:pt x="1926413" y="179403"/>
                        <a:pt x="1924906" y="173920"/>
                        <a:pt x="1924236" y="167641"/>
                      </a:cubicBezTo>
                      <a:cubicBezTo>
                        <a:pt x="1915865" y="174757"/>
                        <a:pt x="1907807" y="179780"/>
                        <a:pt x="1900063" y="182710"/>
                      </a:cubicBezTo>
                      <a:cubicBezTo>
                        <a:pt x="1892320" y="185640"/>
                        <a:pt x="1884011" y="187105"/>
                        <a:pt x="1875137" y="187105"/>
                      </a:cubicBezTo>
                      <a:cubicBezTo>
                        <a:pt x="1860487" y="187105"/>
                        <a:pt x="1849227" y="183526"/>
                        <a:pt x="1841358" y="176368"/>
                      </a:cubicBezTo>
                      <a:cubicBezTo>
                        <a:pt x="1833488" y="169211"/>
                        <a:pt x="1829554" y="160065"/>
                        <a:pt x="1829554" y="148930"/>
                      </a:cubicBezTo>
                      <a:cubicBezTo>
                        <a:pt x="1829554" y="142401"/>
                        <a:pt x="1831040" y="136436"/>
                        <a:pt x="1834012" y="131036"/>
                      </a:cubicBezTo>
                      <a:cubicBezTo>
                        <a:pt x="1836983" y="125637"/>
                        <a:pt x="1840876" y="121304"/>
                        <a:pt x="1845690" y="118039"/>
                      </a:cubicBezTo>
                      <a:cubicBezTo>
                        <a:pt x="1850504" y="114774"/>
                        <a:pt x="1855924" y="112305"/>
                        <a:pt x="1861952" y="110631"/>
                      </a:cubicBezTo>
                      <a:cubicBezTo>
                        <a:pt x="1866389" y="109458"/>
                        <a:pt x="1873086" y="108328"/>
                        <a:pt x="1882043" y="107240"/>
                      </a:cubicBezTo>
                      <a:cubicBezTo>
                        <a:pt x="1900294" y="105063"/>
                        <a:pt x="1913730" y="102468"/>
                        <a:pt x="1922353" y="99454"/>
                      </a:cubicBezTo>
                      <a:cubicBezTo>
                        <a:pt x="1922436" y="96357"/>
                        <a:pt x="1922478" y="94390"/>
                        <a:pt x="1922478" y="93552"/>
                      </a:cubicBezTo>
                      <a:cubicBezTo>
                        <a:pt x="1922478" y="84344"/>
                        <a:pt x="1920343" y="77856"/>
                        <a:pt x="1916074" y="74089"/>
                      </a:cubicBezTo>
                      <a:cubicBezTo>
                        <a:pt x="1910298" y="68982"/>
                        <a:pt x="1901717" y="66429"/>
                        <a:pt x="1890331" y="66429"/>
                      </a:cubicBezTo>
                      <a:cubicBezTo>
                        <a:pt x="1879699" y="66429"/>
                        <a:pt x="1871851" y="68291"/>
                        <a:pt x="1866786" y="72017"/>
                      </a:cubicBezTo>
                      <a:cubicBezTo>
                        <a:pt x="1861721" y="75742"/>
                        <a:pt x="1857975" y="82335"/>
                        <a:pt x="1855547" y="91794"/>
                      </a:cubicBezTo>
                      <a:lnTo>
                        <a:pt x="1833446" y="88781"/>
                      </a:lnTo>
                      <a:cubicBezTo>
                        <a:pt x="1835456" y="79321"/>
                        <a:pt x="1838762" y="71682"/>
                        <a:pt x="1843367" y="65863"/>
                      </a:cubicBezTo>
                      <a:cubicBezTo>
                        <a:pt x="1847971" y="60045"/>
                        <a:pt x="1854627" y="55566"/>
                        <a:pt x="1863333" y="52427"/>
                      </a:cubicBezTo>
                      <a:cubicBezTo>
                        <a:pt x="1872039" y="49288"/>
                        <a:pt x="1882127" y="47718"/>
                        <a:pt x="1893596" y="47718"/>
                      </a:cubicBezTo>
                      <a:close/>
                      <a:moveTo>
                        <a:pt x="1681014" y="47718"/>
                      </a:moveTo>
                      <a:cubicBezTo>
                        <a:pt x="1691478" y="47718"/>
                        <a:pt x="1700666" y="49225"/>
                        <a:pt x="1708577" y="52239"/>
                      </a:cubicBezTo>
                      <a:cubicBezTo>
                        <a:pt x="1716488" y="55252"/>
                        <a:pt x="1722328" y="59334"/>
                        <a:pt x="1726095" y="64482"/>
                      </a:cubicBezTo>
                      <a:cubicBezTo>
                        <a:pt x="1729862" y="69631"/>
                        <a:pt x="1732457" y="76516"/>
                        <a:pt x="1733880" y="85139"/>
                      </a:cubicBezTo>
                      <a:lnTo>
                        <a:pt x="1711779" y="88153"/>
                      </a:lnTo>
                      <a:cubicBezTo>
                        <a:pt x="1710775" y="81288"/>
                        <a:pt x="1707866" y="75930"/>
                        <a:pt x="1703052" y="72079"/>
                      </a:cubicBezTo>
                      <a:cubicBezTo>
                        <a:pt x="1698238" y="68228"/>
                        <a:pt x="1691436" y="66303"/>
                        <a:pt x="1682646" y="66303"/>
                      </a:cubicBezTo>
                      <a:cubicBezTo>
                        <a:pt x="1672266" y="66303"/>
                        <a:pt x="1664857" y="68019"/>
                        <a:pt x="1660420" y="71452"/>
                      </a:cubicBezTo>
                      <a:cubicBezTo>
                        <a:pt x="1655983" y="74884"/>
                        <a:pt x="1653764" y="78902"/>
                        <a:pt x="1653764" y="83507"/>
                      </a:cubicBezTo>
                      <a:cubicBezTo>
                        <a:pt x="1653764" y="86437"/>
                        <a:pt x="1654685" y="89074"/>
                        <a:pt x="1656527" y="91418"/>
                      </a:cubicBezTo>
                      <a:cubicBezTo>
                        <a:pt x="1658369" y="93845"/>
                        <a:pt x="1661257" y="95855"/>
                        <a:pt x="1665192" y="97445"/>
                      </a:cubicBezTo>
                      <a:cubicBezTo>
                        <a:pt x="1667452" y="98282"/>
                        <a:pt x="1674107" y="100208"/>
                        <a:pt x="1685158" y="103222"/>
                      </a:cubicBezTo>
                      <a:cubicBezTo>
                        <a:pt x="1701148" y="107491"/>
                        <a:pt x="1712303" y="110986"/>
                        <a:pt x="1718623" y="113707"/>
                      </a:cubicBezTo>
                      <a:cubicBezTo>
                        <a:pt x="1724944" y="116428"/>
                        <a:pt x="1729904" y="120383"/>
                        <a:pt x="1733504" y="125574"/>
                      </a:cubicBezTo>
                      <a:cubicBezTo>
                        <a:pt x="1737103" y="130764"/>
                        <a:pt x="1738903" y="137210"/>
                        <a:pt x="1738903" y="144912"/>
                      </a:cubicBezTo>
                      <a:cubicBezTo>
                        <a:pt x="1738903" y="152447"/>
                        <a:pt x="1736706" y="159541"/>
                        <a:pt x="1732311" y="166197"/>
                      </a:cubicBezTo>
                      <a:cubicBezTo>
                        <a:pt x="1727916" y="172852"/>
                        <a:pt x="1721574" y="178001"/>
                        <a:pt x="1713286" y="181642"/>
                      </a:cubicBezTo>
                      <a:cubicBezTo>
                        <a:pt x="1704998" y="185284"/>
                        <a:pt x="1695622" y="187105"/>
                        <a:pt x="1685158" y="187105"/>
                      </a:cubicBezTo>
                      <a:cubicBezTo>
                        <a:pt x="1667829" y="187105"/>
                        <a:pt x="1654622" y="183505"/>
                        <a:pt x="1645539" y="176306"/>
                      </a:cubicBezTo>
                      <a:cubicBezTo>
                        <a:pt x="1636456" y="169106"/>
                        <a:pt x="1630659" y="158432"/>
                        <a:pt x="1628147" y="144284"/>
                      </a:cubicBezTo>
                      <a:lnTo>
                        <a:pt x="1650499" y="140768"/>
                      </a:lnTo>
                      <a:cubicBezTo>
                        <a:pt x="1651755" y="149726"/>
                        <a:pt x="1655250" y="156590"/>
                        <a:pt x="1660985" y="161362"/>
                      </a:cubicBezTo>
                      <a:cubicBezTo>
                        <a:pt x="1666719" y="166134"/>
                        <a:pt x="1674735" y="168520"/>
                        <a:pt x="1685032" y="168520"/>
                      </a:cubicBezTo>
                      <a:cubicBezTo>
                        <a:pt x="1695413" y="168520"/>
                        <a:pt x="1703115" y="166406"/>
                        <a:pt x="1708138" y="162179"/>
                      </a:cubicBezTo>
                      <a:cubicBezTo>
                        <a:pt x="1713161" y="157951"/>
                        <a:pt x="1715672" y="152991"/>
                        <a:pt x="1715672" y="147298"/>
                      </a:cubicBezTo>
                      <a:cubicBezTo>
                        <a:pt x="1715672" y="142191"/>
                        <a:pt x="1713454" y="138173"/>
                        <a:pt x="1709017" y="135243"/>
                      </a:cubicBezTo>
                      <a:cubicBezTo>
                        <a:pt x="1705919" y="133234"/>
                        <a:pt x="1698217" y="130680"/>
                        <a:pt x="1685911" y="127583"/>
                      </a:cubicBezTo>
                      <a:cubicBezTo>
                        <a:pt x="1669336" y="123397"/>
                        <a:pt x="1657846" y="119776"/>
                        <a:pt x="1651441" y="116721"/>
                      </a:cubicBezTo>
                      <a:cubicBezTo>
                        <a:pt x="1645037" y="113665"/>
                        <a:pt x="1640181" y="109438"/>
                        <a:pt x="1636875" y="104038"/>
                      </a:cubicBezTo>
                      <a:cubicBezTo>
                        <a:pt x="1633568" y="98638"/>
                        <a:pt x="1631915" y="92673"/>
                        <a:pt x="1631915" y="86144"/>
                      </a:cubicBezTo>
                      <a:cubicBezTo>
                        <a:pt x="1631915" y="80200"/>
                        <a:pt x="1633275" y="74695"/>
                        <a:pt x="1635996" y="69631"/>
                      </a:cubicBezTo>
                      <a:cubicBezTo>
                        <a:pt x="1638716" y="64566"/>
                        <a:pt x="1642421" y="60359"/>
                        <a:pt x="1647109" y="57011"/>
                      </a:cubicBezTo>
                      <a:cubicBezTo>
                        <a:pt x="1650625" y="54415"/>
                        <a:pt x="1655418" y="52218"/>
                        <a:pt x="1661487" y="50418"/>
                      </a:cubicBezTo>
                      <a:cubicBezTo>
                        <a:pt x="1667557" y="48618"/>
                        <a:pt x="1674065" y="47718"/>
                        <a:pt x="1681014" y="47718"/>
                      </a:cubicBezTo>
                      <a:close/>
                      <a:moveTo>
                        <a:pt x="1549064" y="47718"/>
                      </a:moveTo>
                      <a:cubicBezTo>
                        <a:pt x="1566895" y="47718"/>
                        <a:pt x="1581462" y="53787"/>
                        <a:pt x="1592763" y="65926"/>
                      </a:cubicBezTo>
                      <a:cubicBezTo>
                        <a:pt x="1604065" y="78065"/>
                        <a:pt x="1609716" y="95143"/>
                        <a:pt x="1609716" y="117160"/>
                      </a:cubicBezTo>
                      <a:cubicBezTo>
                        <a:pt x="1609716" y="118500"/>
                        <a:pt x="1609674" y="120509"/>
                        <a:pt x="1609590" y="123188"/>
                      </a:cubicBezTo>
                      <a:lnTo>
                        <a:pt x="1510136" y="123188"/>
                      </a:lnTo>
                      <a:cubicBezTo>
                        <a:pt x="1510973" y="137838"/>
                        <a:pt x="1515117" y="149056"/>
                        <a:pt x="1522568" y="156842"/>
                      </a:cubicBezTo>
                      <a:cubicBezTo>
                        <a:pt x="1530018" y="164627"/>
                        <a:pt x="1539311" y="168520"/>
                        <a:pt x="1550445" y="168520"/>
                      </a:cubicBezTo>
                      <a:cubicBezTo>
                        <a:pt x="1558733" y="168520"/>
                        <a:pt x="1565807" y="166343"/>
                        <a:pt x="1571667" y="161990"/>
                      </a:cubicBezTo>
                      <a:cubicBezTo>
                        <a:pt x="1577527" y="157637"/>
                        <a:pt x="1582173" y="150689"/>
                        <a:pt x="1585606" y="141145"/>
                      </a:cubicBezTo>
                      <a:lnTo>
                        <a:pt x="1608962" y="144033"/>
                      </a:lnTo>
                      <a:cubicBezTo>
                        <a:pt x="1605279" y="157679"/>
                        <a:pt x="1598456" y="168269"/>
                        <a:pt x="1588494" y="175803"/>
                      </a:cubicBezTo>
                      <a:cubicBezTo>
                        <a:pt x="1578532" y="183338"/>
                        <a:pt x="1565807" y="187105"/>
                        <a:pt x="1550320" y="187105"/>
                      </a:cubicBezTo>
                      <a:cubicBezTo>
                        <a:pt x="1530814" y="187105"/>
                        <a:pt x="1515347" y="181098"/>
                        <a:pt x="1503920" y="169085"/>
                      </a:cubicBezTo>
                      <a:cubicBezTo>
                        <a:pt x="1492493" y="157072"/>
                        <a:pt x="1486779" y="140224"/>
                        <a:pt x="1486779" y="118542"/>
                      </a:cubicBezTo>
                      <a:cubicBezTo>
                        <a:pt x="1486779" y="96106"/>
                        <a:pt x="1492556" y="78693"/>
                        <a:pt x="1504108" y="66303"/>
                      </a:cubicBezTo>
                      <a:cubicBezTo>
                        <a:pt x="1515661" y="53913"/>
                        <a:pt x="1530646" y="47718"/>
                        <a:pt x="1549064" y="47718"/>
                      </a:cubicBezTo>
                      <a:close/>
                      <a:moveTo>
                        <a:pt x="1404789" y="47718"/>
                      </a:moveTo>
                      <a:cubicBezTo>
                        <a:pt x="1415253" y="47718"/>
                        <a:pt x="1424441" y="49225"/>
                        <a:pt x="1432352" y="52239"/>
                      </a:cubicBezTo>
                      <a:cubicBezTo>
                        <a:pt x="1440263" y="55252"/>
                        <a:pt x="1446103" y="59334"/>
                        <a:pt x="1449870" y="64482"/>
                      </a:cubicBezTo>
                      <a:cubicBezTo>
                        <a:pt x="1453637" y="69631"/>
                        <a:pt x="1456232" y="76516"/>
                        <a:pt x="1457655" y="85139"/>
                      </a:cubicBezTo>
                      <a:lnTo>
                        <a:pt x="1435554" y="88153"/>
                      </a:lnTo>
                      <a:cubicBezTo>
                        <a:pt x="1434550" y="81288"/>
                        <a:pt x="1431641" y="75930"/>
                        <a:pt x="1426827" y="72079"/>
                      </a:cubicBezTo>
                      <a:cubicBezTo>
                        <a:pt x="1422013" y="68228"/>
                        <a:pt x="1415211" y="66303"/>
                        <a:pt x="1406421" y="66303"/>
                      </a:cubicBezTo>
                      <a:cubicBezTo>
                        <a:pt x="1396041" y="66303"/>
                        <a:pt x="1388632" y="68019"/>
                        <a:pt x="1384195" y="71452"/>
                      </a:cubicBezTo>
                      <a:cubicBezTo>
                        <a:pt x="1379758" y="74884"/>
                        <a:pt x="1377539" y="78902"/>
                        <a:pt x="1377539" y="83507"/>
                      </a:cubicBezTo>
                      <a:cubicBezTo>
                        <a:pt x="1377539" y="86437"/>
                        <a:pt x="1378460" y="89074"/>
                        <a:pt x="1380302" y="91418"/>
                      </a:cubicBezTo>
                      <a:cubicBezTo>
                        <a:pt x="1382144" y="93845"/>
                        <a:pt x="1385032" y="95855"/>
                        <a:pt x="1388967" y="97445"/>
                      </a:cubicBezTo>
                      <a:cubicBezTo>
                        <a:pt x="1391227" y="98282"/>
                        <a:pt x="1397882" y="100208"/>
                        <a:pt x="1408933" y="103222"/>
                      </a:cubicBezTo>
                      <a:cubicBezTo>
                        <a:pt x="1424923" y="107491"/>
                        <a:pt x="1436078" y="110986"/>
                        <a:pt x="1442398" y="113707"/>
                      </a:cubicBezTo>
                      <a:cubicBezTo>
                        <a:pt x="1448719" y="116428"/>
                        <a:pt x="1453679" y="120383"/>
                        <a:pt x="1457279" y="125574"/>
                      </a:cubicBezTo>
                      <a:cubicBezTo>
                        <a:pt x="1460878" y="130764"/>
                        <a:pt x="1462678" y="137210"/>
                        <a:pt x="1462678" y="144912"/>
                      </a:cubicBezTo>
                      <a:cubicBezTo>
                        <a:pt x="1462678" y="152447"/>
                        <a:pt x="1460481" y="159541"/>
                        <a:pt x="1456086" y="166197"/>
                      </a:cubicBezTo>
                      <a:cubicBezTo>
                        <a:pt x="1451691" y="172852"/>
                        <a:pt x="1445349" y="178001"/>
                        <a:pt x="1437061" y="181642"/>
                      </a:cubicBezTo>
                      <a:cubicBezTo>
                        <a:pt x="1428773" y="185284"/>
                        <a:pt x="1419397" y="187105"/>
                        <a:pt x="1408933" y="187105"/>
                      </a:cubicBezTo>
                      <a:cubicBezTo>
                        <a:pt x="1391604" y="187105"/>
                        <a:pt x="1378397" y="183505"/>
                        <a:pt x="1369314" y="176306"/>
                      </a:cubicBezTo>
                      <a:cubicBezTo>
                        <a:pt x="1360231" y="169106"/>
                        <a:pt x="1354434" y="158432"/>
                        <a:pt x="1351922" y="144284"/>
                      </a:cubicBezTo>
                      <a:lnTo>
                        <a:pt x="1374274" y="140768"/>
                      </a:lnTo>
                      <a:cubicBezTo>
                        <a:pt x="1375530" y="149726"/>
                        <a:pt x="1379025" y="156590"/>
                        <a:pt x="1384760" y="161362"/>
                      </a:cubicBezTo>
                      <a:cubicBezTo>
                        <a:pt x="1390494" y="166134"/>
                        <a:pt x="1398510" y="168520"/>
                        <a:pt x="1408807" y="168520"/>
                      </a:cubicBezTo>
                      <a:cubicBezTo>
                        <a:pt x="1419188" y="168520"/>
                        <a:pt x="1426890" y="166406"/>
                        <a:pt x="1431913" y="162179"/>
                      </a:cubicBezTo>
                      <a:cubicBezTo>
                        <a:pt x="1436936" y="157951"/>
                        <a:pt x="1439447" y="152991"/>
                        <a:pt x="1439447" y="147298"/>
                      </a:cubicBezTo>
                      <a:cubicBezTo>
                        <a:pt x="1439447" y="142191"/>
                        <a:pt x="1437229" y="138173"/>
                        <a:pt x="1432792" y="135243"/>
                      </a:cubicBezTo>
                      <a:cubicBezTo>
                        <a:pt x="1429694" y="133234"/>
                        <a:pt x="1421992" y="130680"/>
                        <a:pt x="1409686" y="127583"/>
                      </a:cubicBezTo>
                      <a:cubicBezTo>
                        <a:pt x="1393111" y="123397"/>
                        <a:pt x="1381620" y="119776"/>
                        <a:pt x="1375216" y="116721"/>
                      </a:cubicBezTo>
                      <a:cubicBezTo>
                        <a:pt x="1368812" y="113665"/>
                        <a:pt x="1363956" y="109438"/>
                        <a:pt x="1360650" y="104038"/>
                      </a:cubicBezTo>
                      <a:cubicBezTo>
                        <a:pt x="1357343" y="98638"/>
                        <a:pt x="1355689" y="92673"/>
                        <a:pt x="1355689" y="86144"/>
                      </a:cubicBezTo>
                      <a:cubicBezTo>
                        <a:pt x="1355689" y="80200"/>
                        <a:pt x="1357050" y="74695"/>
                        <a:pt x="1359771" y="69631"/>
                      </a:cubicBezTo>
                      <a:cubicBezTo>
                        <a:pt x="1362491" y="64566"/>
                        <a:pt x="1366196" y="60359"/>
                        <a:pt x="1370884" y="57011"/>
                      </a:cubicBezTo>
                      <a:cubicBezTo>
                        <a:pt x="1374400" y="54415"/>
                        <a:pt x="1379193" y="52218"/>
                        <a:pt x="1385262" y="50418"/>
                      </a:cubicBezTo>
                      <a:cubicBezTo>
                        <a:pt x="1391332" y="48618"/>
                        <a:pt x="1397840" y="47718"/>
                        <a:pt x="1404789" y="47718"/>
                      </a:cubicBezTo>
                      <a:close/>
                      <a:moveTo>
                        <a:pt x="1271439" y="47718"/>
                      </a:moveTo>
                      <a:cubicBezTo>
                        <a:pt x="1281903" y="47718"/>
                        <a:pt x="1291091" y="49225"/>
                        <a:pt x="1299002" y="52239"/>
                      </a:cubicBezTo>
                      <a:cubicBezTo>
                        <a:pt x="1306913" y="55252"/>
                        <a:pt x="1312753" y="59334"/>
                        <a:pt x="1316520" y="64482"/>
                      </a:cubicBezTo>
                      <a:cubicBezTo>
                        <a:pt x="1320287" y="69631"/>
                        <a:pt x="1322882" y="76516"/>
                        <a:pt x="1324305" y="85139"/>
                      </a:cubicBezTo>
                      <a:lnTo>
                        <a:pt x="1302204" y="88153"/>
                      </a:lnTo>
                      <a:cubicBezTo>
                        <a:pt x="1301200" y="81288"/>
                        <a:pt x="1298291" y="75930"/>
                        <a:pt x="1293477" y="72079"/>
                      </a:cubicBezTo>
                      <a:cubicBezTo>
                        <a:pt x="1288663" y="68228"/>
                        <a:pt x="1281861" y="66303"/>
                        <a:pt x="1273071" y="66303"/>
                      </a:cubicBezTo>
                      <a:cubicBezTo>
                        <a:pt x="1262690" y="66303"/>
                        <a:pt x="1255282" y="68019"/>
                        <a:pt x="1250845" y="71452"/>
                      </a:cubicBezTo>
                      <a:cubicBezTo>
                        <a:pt x="1246408" y="74884"/>
                        <a:pt x="1244189" y="78902"/>
                        <a:pt x="1244189" y="83507"/>
                      </a:cubicBezTo>
                      <a:cubicBezTo>
                        <a:pt x="1244189" y="86437"/>
                        <a:pt x="1245110" y="89074"/>
                        <a:pt x="1246952" y="91418"/>
                      </a:cubicBezTo>
                      <a:cubicBezTo>
                        <a:pt x="1248794" y="93845"/>
                        <a:pt x="1251682" y="95855"/>
                        <a:pt x="1255616" y="97445"/>
                      </a:cubicBezTo>
                      <a:cubicBezTo>
                        <a:pt x="1257877" y="98282"/>
                        <a:pt x="1264532" y="100208"/>
                        <a:pt x="1275583" y="103222"/>
                      </a:cubicBezTo>
                      <a:cubicBezTo>
                        <a:pt x="1291572" y="107491"/>
                        <a:pt x="1302728" y="110986"/>
                        <a:pt x="1309048" y="113707"/>
                      </a:cubicBezTo>
                      <a:cubicBezTo>
                        <a:pt x="1315369" y="116428"/>
                        <a:pt x="1320329" y="120383"/>
                        <a:pt x="1323929" y="125574"/>
                      </a:cubicBezTo>
                      <a:cubicBezTo>
                        <a:pt x="1327528" y="130764"/>
                        <a:pt x="1329328" y="137210"/>
                        <a:pt x="1329328" y="144912"/>
                      </a:cubicBezTo>
                      <a:cubicBezTo>
                        <a:pt x="1329328" y="152447"/>
                        <a:pt x="1327131" y="159541"/>
                        <a:pt x="1322736" y="166197"/>
                      </a:cubicBezTo>
                      <a:cubicBezTo>
                        <a:pt x="1318341" y="172852"/>
                        <a:pt x="1311999" y="178001"/>
                        <a:pt x="1303711" y="181642"/>
                      </a:cubicBezTo>
                      <a:cubicBezTo>
                        <a:pt x="1295423" y="185284"/>
                        <a:pt x="1286047" y="187105"/>
                        <a:pt x="1275583" y="187105"/>
                      </a:cubicBezTo>
                      <a:cubicBezTo>
                        <a:pt x="1258254" y="187105"/>
                        <a:pt x="1245047" y="183505"/>
                        <a:pt x="1235964" y="176306"/>
                      </a:cubicBezTo>
                      <a:cubicBezTo>
                        <a:pt x="1226881" y="169106"/>
                        <a:pt x="1221084" y="158432"/>
                        <a:pt x="1218572" y="144284"/>
                      </a:cubicBezTo>
                      <a:lnTo>
                        <a:pt x="1240924" y="140768"/>
                      </a:lnTo>
                      <a:cubicBezTo>
                        <a:pt x="1242180" y="149726"/>
                        <a:pt x="1245675" y="156590"/>
                        <a:pt x="1251410" y="161362"/>
                      </a:cubicBezTo>
                      <a:cubicBezTo>
                        <a:pt x="1257144" y="166134"/>
                        <a:pt x="1265160" y="168520"/>
                        <a:pt x="1275457" y="168520"/>
                      </a:cubicBezTo>
                      <a:cubicBezTo>
                        <a:pt x="1285838" y="168520"/>
                        <a:pt x="1293540" y="166406"/>
                        <a:pt x="1298563" y="162179"/>
                      </a:cubicBezTo>
                      <a:cubicBezTo>
                        <a:pt x="1303586" y="157951"/>
                        <a:pt x="1306097" y="152991"/>
                        <a:pt x="1306097" y="147298"/>
                      </a:cubicBezTo>
                      <a:cubicBezTo>
                        <a:pt x="1306097" y="142191"/>
                        <a:pt x="1303879" y="138173"/>
                        <a:pt x="1299442" y="135243"/>
                      </a:cubicBezTo>
                      <a:cubicBezTo>
                        <a:pt x="1296344" y="133234"/>
                        <a:pt x="1288642" y="130680"/>
                        <a:pt x="1276336" y="127583"/>
                      </a:cubicBezTo>
                      <a:cubicBezTo>
                        <a:pt x="1259760" y="123397"/>
                        <a:pt x="1248270" y="119776"/>
                        <a:pt x="1241866" y="116721"/>
                      </a:cubicBezTo>
                      <a:cubicBezTo>
                        <a:pt x="1235462" y="113665"/>
                        <a:pt x="1230606" y="109438"/>
                        <a:pt x="1227300" y="104038"/>
                      </a:cubicBezTo>
                      <a:cubicBezTo>
                        <a:pt x="1223993" y="98638"/>
                        <a:pt x="1222339" y="92673"/>
                        <a:pt x="1222339" y="86144"/>
                      </a:cubicBezTo>
                      <a:cubicBezTo>
                        <a:pt x="1222339" y="80200"/>
                        <a:pt x="1223700" y="74695"/>
                        <a:pt x="1226421" y="69631"/>
                      </a:cubicBezTo>
                      <a:cubicBezTo>
                        <a:pt x="1229141" y="64566"/>
                        <a:pt x="1232846" y="60359"/>
                        <a:pt x="1237534" y="57011"/>
                      </a:cubicBezTo>
                      <a:cubicBezTo>
                        <a:pt x="1241050" y="54415"/>
                        <a:pt x="1245843" y="52218"/>
                        <a:pt x="1251912" y="50418"/>
                      </a:cubicBezTo>
                      <a:cubicBezTo>
                        <a:pt x="1257982" y="48618"/>
                        <a:pt x="1264490" y="47718"/>
                        <a:pt x="1271439" y="47718"/>
                      </a:cubicBezTo>
                      <a:close/>
                      <a:moveTo>
                        <a:pt x="1139489" y="47718"/>
                      </a:moveTo>
                      <a:cubicBezTo>
                        <a:pt x="1157320" y="47718"/>
                        <a:pt x="1171887" y="53787"/>
                        <a:pt x="1183188" y="65926"/>
                      </a:cubicBezTo>
                      <a:cubicBezTo>
                        <a:pt x="1194490" y="78065"/>
                        <a:pt x="1200141" y="95143"/>
                        <a:pt x="1200141" y="117160"/>
                      </a:cubicBezTo>
                      <a:cubicBezTo>
                        <a:pt x="1200141" y="118500"/>
                        <a:pt x="1200099" y="120509"/>
                        <a:pt x="1200015" y="123188"/>
                      </a:cubicBezTo>
                      <a:lnTo>
                        <a:pt x="1100561" y="123188"/>
                      </a:lnTo>
                      <a:cubicBezTo>
                        <a:pt x="1101398" y="137838"/>
                        <a:pt x="1105542" y="149056"/>
                        <a:pt x="1112993" y="156842"/>
                      </a:cubicBezTo>
                      <a:cubicBezTo>
                        <a:pt x="1120443" y="164627"/>
                        <a:pt x="1129736" y="168520"/>
                        <a:pt x="1140870" y="168520"/>
                      </a:cubicBezTo>
                      <a:cubicBezTo>
                        <a:pt x="1149158" y="168520"/>
                        <a:pt x="1156232" y="166343"/>
                        <a:pt x="1162092" y="161990"/>
                      </a:cubicBezTo>
                      <a:cubicBezTo>
                        <a:pt x="1167952" y="157637"/>
                        <a:pt x="1172598" y="150689"/>
                        <a:pt x="1176031" y="141145"/>
                      </a:cubicBezTo>
                      <a:lnTo>
                        <a:pt x="1199387" y="144033"/>
                      </a:lnTo>
                      <a:cubicBezTo>
                        <a:pt x="1195704" y="157679"/>
                        <a:pt x="1188881" y="168269"/>
                        <a:pt x="1178919" y="175803"/>
                      </a:cubicBezTo>
                      <a:cubicBezTo>
                        <a:pt x="1168957" y="183338"/>
                        <a:pt x="1156232" y="187105"/>
                        <a:pt x="1140744" y="187105"/>
                      </a:cubicBezTo>
                      <a:cubicBezTo>
                        <a:pt x="1121239" y="187105"/>
                        <a:pt x="1105772" y="181098"/>
                        <a:pt x="1094345" y="169085"/>
                      </a:cubicBezTo>
                      <a:cubicBezTo>
                        <a:pt x="1082918" y="157072"/>
                        <a:pt x="1077204" y="140224"/>
                        <a:pt x="1077204" y="118542"/>
                      </a:cubicBezTo>
                      <a:cubicBezTo>
                        <a:pt x="1077204" y="96106"/>
                        <a:pt x="1082981" y="78693"/>
                        <a:pt x="1094533" y="66303"/>
                      </a:cubicBezTo>
                      <a:cubicBezTo>
                        <a:pt x="1106086" y="53913"/>
                        <a:pt x="1121071" y="47718"/>
                        <a:pt x="1139489" y="47718"/>
                      </a:cubicBezTo>
                      <a:close/>
                      <a:moveTo>
                        <a:pt x="1005260" y="47718"/>
                      </a:moveTo>
                      <a:cubicBezTo>
                        <a:pt x="1019743" y="47718"/>
                        <a:pt x="1031588" y="51381"/>
                        <a:pt x="1040797" y="58706"/>
                      </a:cubicBezTo>
                      <a:cubicBezTo>
                        <a:pt x="1050006" y="66031"/>
                        <a:pt x="1055908" y="76433"/>
                        <a:pt x="1058503" y="89911"/>
                      </a:cubicBezTo>
                      <a:lnTo>
                        <a:pt x="1036528" y="93301"/>
                      </a:lnTo>
                      <a:cubicBezTo>
                        <a:pt x="1034435" y="84344"/>
                        <a:pt x="1030730" y="77605"/>
                        <a:pt x="1025414" y="73084"/>
                      </a:cubicBezTo>
                      <a:cubicBezTo>
                        <a:pt x="1020098" y="68563"/>
                        <a:pt x="1013673" y="66303"/>
                        <a:pt x="1006139" y="66303"/>
                      </a:cubicBezTo>
                      <a:cubicBezTo>
                        <a:pt x="994753" y="66303"/>
                        <a:pt x="985503" y="70384"/>
                        <a:pt x="978387" y="78546"/>
                      </a:cubicBezTo>
                      <a:cubicBezTo>
                        <a:pt x="971271" y="86709"/>
                        <a:pt x="967713" y="99622"/>
                        <a:pt x="967713" y="117286"/>
                      </a:cubicBezTo>
                      <a:cubicBezTo>
                        <a:pt x="967713" y="135201"/>
                        <a:pt x="971145" y="148219"/>
                        <a:pt x="978010" y="156339"/>
                      </a:cubicBezTo>
                      <a:cubicBezTo>
                        <a:pt x="984875" y="164460"/>
                        <a:pt x="993833" y="168520"/>
                        <a:pt x="1004883" y="168520"/>
                      </a:cubicBezTo>
                      <a:cubicBezTo>
                        <a:pt x="1013757" y="168520"/>
                        <a:pt x="1021166" y="165799"/>
                        <a:pt x="1027109" y="160358"/>
                      </a:cubicBezTo>
                      <a:cubicBezTo>
                        <a:pt x="1033053" y="154916"/>
                        <a:pt x="1036821" y="146545"/>
                        <a:pt x="1038411" y="135243"/>
                      </a:cubicBezTo>
                      <a:lnTo>
                        <a:pt x="1060638" y="138131"/>
                      </a:lnTo>
                      <a:cubicBezTo>
                        <a:pt x="1058210" y="153451"/>
                        <a:pt x="1051994" y="165443"/>
                        <a:pt x="1041990" y="174108"/>
                      </a:cubicBezTo>
                      <a:cubicBezTo>
                        <a:pt x="1031986" y="182773"/>
                        <a:pt x="1019701" y="187105"/>
                        <a:pt x="1005134" y="187105"/>
                      </a:cubicBezTo>
                      <a:cubicBezTo>
                        <a:pt x="986884" y="187105"/>
                        <a:pt x="972213" y="181140"/>
                        <a:pt x="961121" y="169211"/>
                      </a:cubicBezTo>
                      <a:cubicBezTo>
                        <a:pt x="950028" y="157281"/>
                        <a:pt x="944482" y="140182"/>
                        <a:pt x="944482" y="117914"/>
                      </a:cubicBezTo>
                      <a:cubicBezTo>
                        <a:pt x="944482" y="103515"/>
                        <a:pt x="946868" y="90915"/>
                        <a:pt x="951640" y="80116"/>
                      </a:cubicBezTo>
                      <a:cubicBezTo>
                        <a:pt x="956412" y="69317"/>
                        <a:pt x="963674" y="61217"/>
                        <a:pt x="973427" y="55818"/>
                      </a:cubicBezTo>
                      <a:cubicBezTo>
                        <a:pt x="983180" y="50418"/>
                        <a:pt x="993791" y="47718"/>
                        <a:pt x="1005260" y="47718"/>
                      </a:cubicBezTo>
                      <a:close/>
                      <a:moveTo>
                        <a:pt x="862636" y="47718"/>
                      </a:moveTo>
                      <a:cubicBezTo>
                        <a:pt x="880970" y="47718"/>
                        <a:pt x="895955" y="53725"/>
                        <a:pt x="907591" y="65738"/>
                      </a:cubicBezTo>
                      <a:cubicBezTo>
                        <a:pt x="919228" y="77751"/>
                        <a:pt x="925046" y="94348"/>
                        <a:pt x="925046" y="115528"/>
                      </a:cubicBezTo>
                      <a:cubicBezTo>
                        <a:pt x="925046" y="132690"/>
                        <a:pt x="922472" y="146189"/>
                        <a:pt x="917323" y="156025"/>
                      </a:cubicBezTo>
                      <a:cubicBezTo>
                        <a:pt x="912175" y="165862"/>
                        <a:pt x="904682" y="173501"/>
                        <a:pt x="894846" y="178943"/>
                      </a:cubicBezTo>
                      <a:cubicBezTo>
                        <a:pt x="885009" y="184384"/>
                        <a:pt x="874272" y="187105"/>
                        <a:pt x="862636" y="187105"/>
                      </a:cubicBezTo>
                      <a:cubicBezTo>
                        <a:pt x="843967" y="187105"/>
                        <a:pt x="828877" y="181119"/>
                        <a:pt x="817367" y="169148"/>
                      </a:cubicBezTo>
                      <a:cubicBezTo>
                        <a:pt x="805856" y="157176"/>
                        <a:pt x="800100" y="139931"/>
                        <a:pt x="800100" y="117411"/>
                      </a:cubicBezTo>
                      <a:cubicBezTo>
                        <a:pt x="800100" y="92715"/>
                        <a:pt x="806965" y="74423"/>
                        <a:pt x="820694" y="62536"/>
                      </a:cubicBezTo>
                      <a:cubicBezTo>
                        <a:pt x="832163" y="52657"/>
                        <a:pt x="846144" y="47718"/>
                        <a:pt x="862636" y="47718"/>
                      </a:cubicBezTo>
                      <a:close/>
                      <a:moveTo>
                        <a:pt x="771762" y="47718"/>
                      </a:moveTo>
                      <a:cubicBezTo>
                        <a:pt x="779380" y="47718"/>
                        <a:pt x="787124" y="50146"/>
                        <a:pt x="794994" y="55001"/>
                      </a:cubicBezTo>
                      <a:lnTo>
                        <a:pt x="787208" y="75972"/>
                      </a:lnTo>
                      <a:cubicBezTo>
                        <a:pt x="781683" y="72707"/>
                        <a:pt x="776157" y="71075"/>
                        <a:pt x="770632" y="71075"/>
                      </a:cubicBezTo>
                      <a:cubicBezTo>
                        <a:pt x="765693" y="71075"/>
                        <a:pt x="761256" y="72561"/>
                        <a:pt x="757321" y="75533"/>
                      </a:cubicBezTo>
                      <a:cubicBezTo>
                        <a:pt x="753387" y="78505"/>
                        <a:pt x="750582" y="82628"/>
                        <a:pt x="748908" y="87902"/>
                      </a:cubicBezTo>
                      <a:cubicBezTo>
                        <a:pt x="746396" y="95938"/>
                        <a:pt x="745141" y="104729"/>
                        <a:pt x="745141" y="114272"/>
                      </a:cubicBezTo>
                      <a:lnTo>
                        <a:pt x="745141" y="184091"/>
                      </a:lnTo>
                      <a:lnTo>
                        <a:pt x="722537" y="184091"/>
                      </a:lnTo>
                      <a:lnTo>
                        <a:pt x="722537" y="50732"/>
                      </a:lnTo>
                      <a:lnTo>
                        <a:pt x="742880" y="50732"/>
                      </a:lnTo>
                      <a:lnTo>
                        <a:pt x="742880" y="70949"/>
                      </a:lnTo>
                      <a:cubicBezTo>
                        <a:pt x="748071" y="61489"/>
                        <a:pt x="752864" y="55252"/>
                        <a:pt x="757259" y="52239"/>
                      </a:cubicBezTo>
                      <a:cubicBezTo>
                        <a:pt x="761654" y="49225"/>
                        <a:pt x="766488" y="47718"/>
                        <a:pt x="771762" y="47718"/>
                      </a:cubicBezTo>
                      <a:close/>
                      <a:moveTo>
                        <a:pt x="639184" y="47718"/>
                      </a:moveTo>
                      <a:cubicBezTo>
                        <a:pt x="650570" y="47718"/>
                        <a:pt x="660616" y="50648"/>
                        <a:pt x="669322" y="56508"/>
                      </a:cubicBezTo>
                      <a:cubicBezTo>
                        <a:pt x="678029" y="62368"/>
                        <a:pt x="684600" y="70635"/>
                        <a:pt x="689037" y="81309"/>
                      </a:cubicBezTo>
                      <a:cubicBezTo>
                        <a:pt x="693474" y="91983"/>
                        <a:pt x="695693" y="103682"/>
                        <a:pt x="695693" y="116407"/>
                      </a:cubicBezTo>
                      <a:cubicBezTo>
                        <a:pt x="695693" y="130053"/>
                        <a:pt x="693244" y="142338"/>
                        <a:pt x="688347" y="153263"/>
                      </a:cubicBezTo>
                      <a:cubicBezTo>
                        <a:pt x="683449" y="164188"/>
                        <a:pt x="676333" y="172559"/>
                        <a:pt x="666999" y="178378"/>
                      </a:cubicBezTo>
                      <a:cubicBezTo>
                        <a:pt x="657665" y="184196"/>
                        <a:pt x="647849" y="187105"/>
                        <a:pt x="637552" y="187105"/>
                      </a:cubicBezTo>
                      <a:cubicBezTo>
                        <a:pt x="630017" y="187105"/>
                        <a:pt x="623258" y="185514"/>
                        <a:pt x="617272" y="182333"/>
                      </a:cubicBezTo>
                      <a:cubicBezTo>
                        <a:pt x="611286" y="179152"/>
                        <a:pt x="606368" y="175134"/>
                        <a:pt x="602517" y="170278"/>
                      </a:cubicBezTo>
                      <a:lnTo>
                        <a:pt x="602517" y="235200"/>
                      </a:lnTo>
                      <a:lnTo>
                        <a:pt x="579914" y="235200"/>
                      </a:lnTo>
                      <a:lnTo>
                        <a:pt x="579914" y="50732"/>
                      </a:lnTo>
                      <a:lnTo>
                        <a:pt x="600508" y="50732"/>
                      </a:lnTo>
                      <a:lnTo>
                        <a:pt x="600508" y="68061"/>
                      </a:lnTo>
                      <a:cubicBezTo>
                        <a:pt x="605363" y="61280"/>
                        <a:pt x="610847" y="56194"/>
                        <a:pt x="616958" y="52804"/>
                      </a:cubicBezTo>
                      <a:cubicBezTo>
                        <a:pt x="623069" y="49413"/>
                        <a:pt x="630478" y="47718"/>
                        <a:pt x="639184" y="47718"/>
                      </a:cubicBezTo>
                      <a:close/>
                      <a:moveTo>
                        <a:pt x="466962" y="47718"/>
                      </a:moveTo>
                      <a:cubicBezTo>
                        <a:pt x="474580" y="47718"/>
                        <a:pt x="482324" y="50146"/>
                        <a:pt x="490193" y="55001"/>
                      </a:cubicBezTo>
                      <a:lnTo>
                        <a:pt x="482408" y="75972"/>
                      </a:lnTo>
                      <a:cubicBezTo>
                        <a:pt x="476883" y="72707"/>
                        <a:pt x="471357" y="71075"/>
                        <a:pt x="465832" y="71075"/>
                      </a:cubicBezTo>
                      <a:cubicBezTo>
                        <a:pt x="460893" y="71075"/>
                        <a:pt x="456456" y="72561"/>
                        <a:pt x="452521" y="75533"/>
                      </a:cubicBezTo>
                      <a:cubicBezTo>
                        <a:pt x="448587" y="78505"/>
                        <a:pt x="445782" y="82628"/>
                        <a:pt x="444108" y="87902"/>
                      </a:cubicBezTo>
                      <a:cubicBezTo>
                        <a:pt x="441596" y="95938"/>
                        <a:pt x="440341" y="104729"/>
                        <a:pt x="440341" y="114272"/>
                      </a:cubicBezTo>
                      <a:lnTo>
                        <a:pt x="440341" y="184091"/>
                      </a:lnTo>
                      <a:lnTo>
                        <a:pt x="417737" y="184091"/>
                      </a:lnTo>
                      <a:lnTo>
                        <a:pt x="417737" y="50732"/>
                      </a:lnTo>
                      <a:lnTo>
                        <a:pt x="438080" y="50732"/>
                      </a:lnTo>
                      <a:lnTo>
                        <a:pt x="438080" y="70949"/>
                      </a:lnTo>
                      <a:cubicBezTo>
                        <a:pt x="443271" y="61489"/>
                        <a:pt x="448063" y="55252"/>
                        <a:pt x="452459" y="52239"/>
                      </a:cubicBezTo>
                      <a:cubicBezTo>
                        <a:pt x="456854" y="49225"/>
                        <a:pt x="461688" y="47718"/>
                        <a:pt x="466962" y="47718"/>
                      </a:cubicBezTo>
                      <a:close/>
                      <a:moveTo>
                        <a:pt x="329864" y="47718"/>
                      </a:moveTo>
                      <a:cubicBezTo>
                        <a:pt x="347695" y="47718"/>
                        <a:pt x="362262" y="53787"/>
                        <a:pt x="373563" y="65926"/>
                      </a:cubicBezTo>
                      <a:cubicBezTo>
                        <a:pt x="384865" y="78065"/>
                        <a:pt x="390516" y="95143"/>
                        <a:pt x="390516" y="117160"/>
                      </a:cubicBezTo>
                      <a:cubicBezTo>
                        <a:pt x="390516" y="118500"/>
                        <a:pt x="390474" y="120509"/>
                        <a:pt x="390390" y="123188"/>
                      </a:cubicBezTo>
                      <a:lnTo>
                        <a:pt x="290936" y="123188"/>
                      </a:lnTo>
                      <a:cubicBezTo>
                        <a:pt x="291773" y="137838"/>
                        <a:pt x="295917" y="149056"/>
                        <a:pt x="303368" y="156842"/>
                      </a:cubicBezTo>
                      <a:cubicBezTo>
                        <a:pt x="310818" y="164627"/>
                        <a:pt x="320111" y="168520"/>
                        <a:pt x="331245" y="168520"/>
                      </a:cubicBezTo>
                      <a:cubicBezTo>
                        <a:pt x="339533" y="168520"/>
                        <a:pt x="346607" y="166343"/>
                        <a:pt x="352467" y="161990"/>
                      </a:cubicBezTo>
                      <a:cubicBezTo>
                        <a:pt x="358327" y="157637"/>
                        <a:pt x="362973" y="150689"/>
                        <a:pt x="366406" y="141145"/>
                      </a:cubicBezTo>
                      <a:lnTo>
                        <a:pt x="389762" y="144033"/>
                      </a:lnTo>
                      <a:cubicBezTo>
                        <a:pt x="386079" y="157679"/>
                        <a:pt x="379256" y="168269"/>
                        <a:pt x="369294" y="175803"/>
                      </a:cubicBezTo>
                      <a:cubicBezTo>
                        <a:pt x="359332" y="183338"/>
                        <a:pt x="346607" y="187105"/>
                        <a:pt x="331119" y="187105"/>
                      </a:cubicBezTo>
                      <a:cubicBezTo>
                        <a:pt x="311614" y="187105"/>
                        <a:pt x="296147" y="181098"/>
                        <a:pt x="284720" y="169085"/>
                      </a:cubicBezTo>
                      <a:cubicBezTo>
                        <a:pt x="273293" y="157072"/>
                        <a:pt x="267579" y="140224"/>
                        <a:pt x="267579" y="118542"/>
                      </a:cubicBezTo>
                      <a:cubicBezTo>
                        <a:pt x="267579" y="96106"/>
                        <a:pt x="273356" y="78693"/>
                        <a:pt x="284908" y="66303"/>
                      </a:cubicBezTo>
                      <a:cubicBezTo>
                        <a:pt x="296461" y="53913"/>
                        <a:pt x="311446" y="47718"/>
                        <a:pt x="329864" y="47718"/>
                      </a:cubicBezTo>
                      <a:close/>
                      <a:moveTo>
                        <a:pt x="62536" y="47718"/>
                      </a:moveTo>
                      <a:cubicBezTo>
                        <a:pt x="80870" y="47718"/>
                        <a:pt x="95855" y="53725"/>
                        <a:pt x="107491" y="65738"/>
                      </a:cubicBezTo>
                      <a:cubicBezTo>
                        <a:pt x="119128" y="77751"/>
                        <a:pt x="124946" y="94348"/>
                        <a:pt x="124946" y="115528"/>
                      </a:cubicBezTo>
                      <a:cubicBezTo>
                        <a:pt x="124946" y="132690"/>
                        <a:pt x="122372" y="146189"/>
                        <a:pt x="117223" y="156025"/>
                      </a:cubicBezTo>
                      <a:cubicBezTo>
                        <a:pt x="112075" y="165862"/>
                        <a:pt x="104582" y="173501"/>
                        <a:pt x="94745" y="178943"/>
                      </a:cubicBezTo>
                      <a:cubicBezTo>
                        <a:pt x="84909" y="184384"/>
                        <a:pt x="74172" y="187105"/>
                        <a:pt x="62536" y="187105"/>
                      </a:cubicBezTo>
                      <a:cubicBezTo>
                        <a:pt x="43867" y="187105"/>
                        <a:pt x="28777" y="181119"/>
                        <a:pt x="17267" y="169148"/>
                      </a:cubicBezTo>
                      <a:cubicBezTo>
                        <a:pt x="5756" y="157176"/>
                        <a:pt x="0" y="139931"/>
                        <a:pt x="0" y="117411"/>
                      </a:cubicBezTo>
                      <a:cubicBezTo>
                        <a:pt x="0" y="92715"/>
                        <a:pt x="6865" y="74423"/>
                        <a:pt x="20594" y="62536"/>
                      </a:cubicBezTo>
                      <a:cubicBezTo>
                        <a:pt x="32063" y="52657"/>
                        <a:pt x="46044" y="47718"/>
                        <a:pt x="62536" y="47718"/>
                      </a:cubicBezTo>
                      <a:close/>
                      <a:moveTo>
                        <a:pt x="2368660" y="4144"/>
                      </a:moveTo>
                      <a:lnTo>
                        <a:pt x="2368660" y="50732"/>
                      </a:lnTo>
                      <a:lnTo>
                        <a:pt x="2391389" y="50732"/>
                      </a:lnTo>
                      <a:lnTo>
                        <a:pt x="2391389" y="68312"/>
                      </a:lnTo>
                      <a:lnTo>
                        <a:pt x="2368660" y="68312"/>
                      </a:lnTo>
                      <a:lnTo>
                        <a:pt x="2368660" y="146293"/>
                      </a:lnTo>
                      <a:cubicBezTo>
                        <a:pt x="2368660" y="152740"/>
                        <a:pt x="2369058" y="156883"/>
                        <a:pt x="2369853" y="158725"/>
                      </a:cubicBezTo>
                      <a:cubicBezTo>
                        <a:pt x="2370648" y="160567"/>
                        <a:pt x="2371946" y="162032"/>
                        <a:pt x="2373746" y="163120"/>
                      </a:cubicBezTo>
                      <a:cubicBezTo>
                        <a:pt x="2375546" y="164209"/>
                        <a:pt x="2378120" y="164753"/>
                        <a:pt x="2381469" y="164753"/>
                      </a:cubicBezTo>
                      <a:cubicBezTo>
                        <a:pt x="2383980" y="164753"/>
                        <a:pt x="2387287" y="164460"/>
                        <a:pt x="2391389" y="163874"/>
                      </a:cubicBezTo>
                      <a:lnTo>
                        <a:pt x="2394654" y="183840"/>
                      </a:lnTo>
                      <a:cubicBezTo>
                        <a:pt x="2388292" y="185179"/>
                        <a:pt x="2382599" y="185849"/>
                        <a:pt x="2377576" y="185849"/>
                      </a:cubicBezTo>
                      <a:cubicBezTo>
                        <a:pt x="2369372" y="185849"/>
                        <a:pt x="2363009" y="184552"/>
                        <a:pt x="2358489" y="181956"/>
                      </a:cubicBezTo>
                      <a:cubicBezTo>
                        <a:pt x="2353968" y="179361"/>
                        <a:pt x="2350787" y="175950"/>
                        <a:pt x="2348945" y="171722"/>
                      </a:cubicBezTo>
                      <a:cubicBezTo>
                        <a:pt x="2347103" y="167494"/>
                        <a:pt x="2346183" y="158600"/>
                        <a:pt x="2346183" y="145038"/>
                      </a:cubicBezTo>
                      <a:lnTo>
                        <a:pt x="2346183" y="68312"/>
                      </a:lnTo>
                      <a:lnTo>
                        <a:pt x="2329607" y="68312"/>
                      </a:lnTo>
                      <a:lnTo>
                        <a:pt x="2329607" y="50732"/>
                      </a:lnTo>
                      <a:lnTo>
                        <a:pt x="2346183" y="50732"/>
                      </a:lnTo>
                      <a:lnTo>
                        <a:pt x="2346183" y="17706"/>
                      </a:lnTo>
                      <a:close/>
                      <a:moveTo>
                        <a:pt x="2703486" y="0"/>
                      </a:moveTo>
                      <a:lnTo>
                        <a:pt x="2726090" y="0"/>
                      </a:lnTo>
                      <a:lnTo>
                        <a:pt x="2726090" y="184091"/>
                      </a:lnTo>
                      <a:lnTo>
                        <a:pt x="2703486" y="184091"/>
                      </a:lnTo>
                      <a:close/>
                      <a:moveTo>
                        <a:pt x="2207977" y="0"/>
                      </a:moveTo>
                      <a:lnTo>
                        <a:pt x="2230455" y="0"/>
                      </a:lnTo>
                      <a:lnTo>
                        <a:pt x="2230455" y="184091"/>
                      </a:lnTo>
                      <a:lnTo>
                        <a:pt x="2209484" y="184091"/>
                      </a:lnTo>
                      <a:lnTo>
                        <a:pt x="2209484" y="167264"/>
                      </a:lnTo>
                      <a:cubicBezTo>
                        <a:pt x="2201029" y="180491"/>
                        <a:pt x="2188597" y="187105"/>
                        <a:pt x="2172188" y="187105"/>
                      </a:cubicBezTo>
                      <a:cubicBezTo>
                        <a:pt x="2161557" y="187105"/>
                        <a:pt x="2151783" y="184175"/>
                        <a:pt x="2142867" y="178315"/>
                      </a:cubicBezTo>
                      <a:cubicBezTo>
                        <a:pt x="2133951" y="172455"/>
                        <a:pt x="2127045" y="164271"/>
                        <a:pt x="2122147" y="153765"/>
                      </a:cubicBezTo>
                      <a:cubicBezTo>
                        <a:pt x="2117250" y="143259"/>
                        <a:pt x="2114801" y="131183"/>
                        <a:pt x="2114801" y="117537"/>
                      </a:cubicBezTo>
                      <a:cubicBezTo>
                        <a:pt x="2114801" y="104226"/>
                        <a:pt x="2117020" y="92150"/>
                        <a:pt x="2121457" y="81309"/>
                      </a:cubicBezTo>
                      <a:cubicBezTo>
                        <a:pt x="2125894" y="70468"/>
                        <a:pt x="2132549" y="62159"/>
                        <a:pt x="2141423" y="56383"/>
                      </a:cubicBezTo>
                      <a:cubicBezTo>
                        <a:pt x="2150297" y="50606"/>
                        <a:pt x="2160217" y="47718"/>
                        <a:pt x="2171184" y="47718"/>
                      </a:cubicBezTo>
                      <a:cubicBezTo>
                        <a:pt x="2179221" y="47718"/>
                        <a:pt x="2186378" y="49413"/>
                        <a:pt x="2192657" y="52804"/>
                      </a:cubicBezTo>
                      <a:cubicBezTo>
                        <a:pt x="2198936" y="56194"/>
                        <a:pt x="2204042" y="60610"/>
                        <a:pt x="2207977" y="66052"/>
                      </a:cubicBezTo>
                      <a:close/>
                    </a:path>
                  </a:pathLst>
                </a:custGeom>
                <a:solidFill>
                  <a:schemeClr val="tx1">
                    <a:lumMod val="50000"/>
                    <a:lumOff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2000" spc="20" dirty="0">
                    <a:solidFill>
                      <a:schemeClr val="tx1">
                        <a:lumMod val="50000"/>
                        <a:lumOff val="50000"/>
                      </a:schemeClr>
                    </a:solidFill>
                  </a:endParaRPr>
                </a:p>
              </p:txBody>
            </p:sp>
            <p:sp>
              <p:nvSpPr>
                <p:cNvPr id="22" name="TextBox 21">
                  <a:extLst>
                    <a:ext uri="{FF2B5EF4-FFF2-40B4-BE49-F238E27FC236}">
                      <a16:creationId xmlns:a16="http://schemas.microsoft.com/office/drawing/2014/main" id="{F9EF9492-F5C0-40A5-9A1B-3F2C3FD89453}"/>
                    </a:ext>
                  </a:extLst>
                </p:cNvPr>
                <p:cNvSpPr txBox="1"/>
                <p:nvPr/>
              </p:nvSpPr>
              <p:spPr>
                <a:xfrm>
                  <a:off x="3912813" y="3089747"/>
                  <a:ext cx="1858612" cy="187071"/>
                </a:xfrm>
                <a:custGeom>
                  <a:avLst/>
                  <a:gdLst/>
                  <a:ahLst/>
                  <a:cxnLst/>
                  <a:rect l="l" t="t" r="r" b="b"/>
                  <a:pathLst>
                    <a:path w="2593609" h="261049">
                      <a:moveTo>
                        <a:pt x="828321" y="32352"/>
                      </a:moveTo>
                      <a:lnTo>
                        <a:pt x="828321" y="115812"/>
                      </a:lnTo>
                      <a:lnTo>
                        <a:pt x="900080" y="115812"/>
                      </a:lnTo>
                      <a:cubicBezTo>
                        <a:pt x="915338" y="115812"/>
                        <a:pt x="927269" y="114234"/>
                        <a:pt x="935873" y="111079"/>
                      </a:cubicBezTo>
                      <a:cubicBezTo>
                        <a:pt x="944477" y="107924"/>
                        <a:pt x="951016" y="102877"/>
                        <a:pt x="955490" y="95936"/>
                      </a:cubicBezTo>
                      <a:cubicBezTo>
                        <a:pt x="959965" y="88995"/>
                        <a:pt x="962202" y="81452"/>
                        <a:pt x="962202" y="73307"/>
                      </a:cubicBezTo>
                      <a:cubicBezTo>
                        <a:pt x="962202" y="61376"/>
                        <a:pt x="957871" y="51567"/>
                        <a:pt x="949209" y="43881"/>
                      </a:cubicBezTo>
                      <a:cubicBezTo>
                        <a:pt x="940548" y="36195"/>
                        <a:pt x="926867" y="32352"/>
                        <a:pt x="908168" y="32352"/>
                      </a:cubicBezTo>
                      <a:close/>
                      <a:moveTo>
                        <a:pt x="1137982" y="30975"/>
                      </a:moveTo>
                      <a:cubicBezTo>
                        <a:pt x="1134770" y="47151"/>
                        <a:pt x="1130238" y="63212"/>
                        <a:pt x="1124387" y="79158"/>
                      </a:cubicBezTo>
                      <a:lnTo>
                        <a:pt x="1096682" y="153153"/>
                      </a:lnTo>
                      <a:lnTo>
                        <a:pt x="1182207" y="153153"/>
                      </a:lnTo>
                      <a:lnTo>
                        <a:pt x="1155878" y="83288"/>
                      </a:lnTo>
                      <a:cubicBezTo>
                        <a:pt x="1147848" y="62064"/>
                        <a:pt x="1141882" y="44627"/>
                        <a:pt x="1137982" y="30975"/>
                      </a:cubicBezTo>
                      <a:close/>
                      <a:moveTo>
                        <a:pt x="1972042" y="28738"/>
                      </a:moveTo>
                      <a:cubicBezTo>
                        <a:pt x="1948410" y="28738"/>
                        <a:pt x="1928075" y="36854"/>
                        <a:pt x="1911039" y="53087"/>
                      </a:cubicBezTo>
                      <a:cubicBezTo>
                        <a:pt x="1894003" y="69321"/>
                        <a:pt x="1885485" y="96424"/>
                        <a:pt x="1885485" y="134396"/>
                      </a:cubicBezTo>
                      <a:cubicBezTo>
                        <a:pt x="1885485" y="164798"/>
                        <a:pt x="1893659" y="188746"/>
                        <a:pt x="1910007" y="206241"/>
                      </a:cubicBezTo>
                      <a:cubicBezTo>
                        <a:pt x="1926354" y="223736"/>
                        <a:pt x="1946861" y="232483"/>
                        <a:pt x="1971526" y="232483"/>
                      </a:cubicBezTo>
                      <a:cubicBezTo>
                        <a:pt x="1996650" y="232483"/>
                        <a:pt x="2017329" y="223650"/>
                        <a:pt x="2033562" y="205983"/>
                      </a:cubicBezTo>
                      <a:cubicBezTo>
                        <a:pt x="2049795" y="188316"/>
                        <a:pt x="2057912" y="163249"/>
                        <a:pt x="2057912" y="130783"/>
                      </a:cubicBezTo>
                      <a:cubicBezTo>
                        <a:pt x="2057912" y="110248"/>
                        <a:pt x="2054441" y="92322"/>
                        <a:pt x="2047501" y="77007"/>
                      </a:cubicBezTo>
                      <a:cubicBezTo>
                        <a:pt x="2040560" y="61692"/>
                        <a:pt x="2030407" y="49818"/>
                        <a:pt x="2017042" y="41386"/>
                      </a:cubicBezTo>
                      <a:cubicBezTo>
                        <a:pt x="2003677" y="32954"/>
                        <a:pt x="1988677" y="28738"/>
                        <a:pt x="1972042" y="28738"/>
                      </a:cubicBezTo>
                      <a:close/>
                      <a:moveTo>
                        <a:pt x="2137102" y="4474"/>
                      </a:moveTo>
                      <a:lnTo>
                        <a:pt x="2171346" y="4474"/>
                      </a:lnTo>
                      <a:lnTo>
                        <a:pt x="2303850" y="202541"/>
                      </a:lnTo>
                      <a:lnTo>
                        <a:pt x="2303850" y="4474"/>
                      </a:lnTo>
                      <a:lnTo>
                        <a:pt x="2335857" y="4474"/>
                      </a:lnTo>
                      <a:lnTo>
                        <a:pt x="2335857" y="256747"/>
                      </a:lnTo>
                      <a:lnTo>
                        <a:pt x="2301613" y="256747"/>
                      </a:lnTo>
                      <a:lnTo>
                        <a:pt x="2169109" y="58508"/>
                      </a:lnTo>
                      <a:lnTo>
                        <a:pt x="2169109" y="256747"/>
                      </a:lnTo>
                      <a:lnTo>
                        <a:pt x="2137102" y="256747"/>
                      </a:lnTo>
                      <a:close/>
                      <a:moveTo>
                        <a:pt x="1781175" y="4474"/>
                      </a:moveTo>
                      <a:lnTo>
                        <a:pt x="1814559" y="4474"/>
                      </a:lnTo>
                      <a:lnTo>
                        <a:pt x="1814559" y="256747"/>
                      </a:lnTo>
                      <a:lnTo>
                        <a:pt x="1781175" y="256747"/>
                      </a:lnTo>
                      <a:close/>
                      <a:moveTo>
                        <a:pt x="1527967" y="4474"/>
                      </a:moveTo>
                      <a:lnTo>
                        <a:pt x="1727927" y="4474"/>
                      </a:lnTo>
                      <a:lnTo>
                        <a:pt x="1727927" y="34244"/>
                      </a:lnTo>
                      <a:lnTo>
                        <a:pt x="1644467" y="34244"/>
                      </a:lnTo>
                      <a:lnTo>
                        <a:pt x="1644467" y="256747"/>
                      </a:lnTo>
                      <a:lnTo>
                        <a:pt x="1611083" y="256747"/>
                      </a:lnTo>
                      <a:lnTo>
                        <a:pt x="1611083" y="34244"/>
                      </a:lnTo>
                      <a:lnTo>
                        <a:pt x="1527967" y="34244"/>
                      </a:lnTo>
                      <a:close/>
                      <a:moveTo>
                        <a:pt x="1120773" y="4474"/>
                      </a:moveTo>
                      <a:lnTo>
                        <a:pt x="1156739" y="4474"/>
                      </a:lnTo>
                      <a:lnTo>
                        <a:pt x="1259988" y="256747"/>
                      </a:lnTo>
                      <a:lnTo>
                        <a:pt x="1221958" y="256747"/>
                      </a:lnTo>
                      <a:lnTo>
                        <a:pt x="1192532" y="180342"/>
                      </a:lnTo>
                      <a:lnTo>
                        <a:pt x="1087045" y="180342"/>
                      </a:lnTo>
                      <a:lnTo>
                        <a:pt x="1059340" y="256747"/>
                      </a:lnTo>
                      <a:lnTo>
                        <a:pt x="1023891" y="256747"/>
                      </a:lnTo>
                      <a:close/>
                      <a:moveTo>
                        <a:pt x="794937" y="4474"/>
                      </a:moveTo>
                      <a:lnTo>
                        <a:pt x="906791" y="4474"/>
                      </a:lnTo>
                      <a:cubicBezTo>
                        <a:pt x="929277" y="4474"/>
                        <a:pt x="946370" y="6740"/>
                        <a:pt x="958072" y="11271"/>
                      </a:cubicBezTo>
                      <a:cubicBezTo>
                        <a:pt x="969773" y="15803"/>
                        <a:pt x="979123" y="23805"/>
                        <a:pt x="986121" y="35277"/>
                      </a:cubicBezTo>
                      <a:cubicBezTo>
                        <a:pt x="993119" y="46749"/>
                        <a:pt x="996618" y="59426"/>
                        <a:pt x="996618" y="73307"/>
                      </a:cubicBezTo>
                      <a:cubicBezTo>
                        <a:pt x="996618" y="91204"/>
                        <a:pt x="990825" y="106290"/>
                        <a:pt x="979238" y="118565"/>
                      </a:cubicBezTo>
                      <a:cubicBezTo>
                        <a:pt x="967651" y="130840"/>
                        <a:pt x="949754" y="138641"/>
                        <a:pt x="925548" y="141968"/>
                      </a:cubicBezTo>
                      <a:cubicBezTo>
                        <a:pt x="934382" y="146213"/>
                        <a:pt x="941093" y="150400"/>
                        <a:pt x="945682" y="154530"/>
                      </a:cubicBezTo>
                      <a:cubicBezTo>
                        <a:pt x="955433" y="163478"/>
                        <a:pt x="964668" y="174664"/>
                        <a:pt x="973387" y="188086"/>
                      </a:cubicBezTo>
                      <a:lnTo>
                        <a:pt x="1017268" y="256747"/>
                      </a:lnTo>
                      <a:lnTo>
                        <a:pt x="975280" y="256747"/>
                      </a:lnTo>
                      <a:lnTo>
                        <a:pt x="941896" y="204262"/>
                      </a:lnTo>
                      <a:cubicBezTo>
                        <a:pt x="932144" y="189119"/>
                        <a:pt x="924114" y="177532"/>
                        <a:pt x="917804" y="169501"/>
                      </a:cubicBezTo>
                      <a:cubicBezTo>
                        <a:pt x="911495" y="161471"/>
                        <a:pt x="905845" y="155849"/>
                        <a:pt x="900854" y="152637"/>
                      </a:cubicBezTo>
                      <a:cubicBezTo>
                        <a:pt x="895864" y="149425"/>
                        <a:pt x="890787" y="147188"/>
                        <a:pt x="885625" y="145926"/>
                      </a:cubicBezTo>
                      <a:cubicBezTo>
                        <a:pt x="881839" y="145123"/>
                        <a:pt x="875644" y="144721"/>
                        <a:pt x="867040" y="144721"/>
                      </a:cubicBezTo>
                      <a:lnTo>
                        <a:pt x="828321" y="144721"/>
                      </a:lnTo>
                      <a:lnTo>
                        <a:pt x="828321" y="256747"/>
                      </a:lnTo>
                      <a:lnTo>
                        <a:pt x="794937" y="256747"/>
                      </a:lnTo>
                      <a:close/>
                      <a:moveTo>
                        <a:pt x="556984" y="4474"/>
                      </a:moveTo>
                      <a:lnTo>
                        <a:pt x="739392" y="4474"/>
                      </a:lnTo>
                      <a:lnTo>
                        <a:pt x="739392" y="34244"/>
                      </a:lnTo>
                      <a:lnTo>
                        <a:pt x="590369" y="34244"/>
                      </a:lnTo>
                      <a:lnTo>
                        <a:pt x="590369" y="111509"/>
                      </a:lnTo>
                      <a:lnTo>
                        <a:pt x="729927" y="111509"/>
                      </a:lnTo>
                      <a:lnTo>
                        <a:pt x="729927" y="141108"/>
                      </a:lnTo>
                      <a:lnTo>
                        <a:pt x="590369" y="141108"/>
                      </a:lnTo>
                      <a:lnTo>
                        <a:pt x="590369" y="226977"/>
                      </a:lnTo>
                      <a:lnTo>
                        <a:pt x="745243" y="226977"/>
                      </a:lnTo>
                      <a:lnTo>
                        <a:pt x="745243" y="256747"/>
                      </a:lnTo>
                      <a:lnTo>
                        <a:pt x="556984" y="256747"/>
                      </a:lnTo>
                      <a:close/>
                      <a:moveTo>
                        <a:pt x="318292" y="4474"/>
                      </a:moveTo>
                      <a:lnTo>
                        <a:pt x="518252" y="4474"/>
                      </a:lnTo>
                      <a:lnTo>
                        <a:pt x="518252" y="34244"/>
                      </a:lnTo>
                      <a:lnTo>
                        <a:pt x="434792" y="34244"/>
                      </a:lnTo>
                      <a:lnTo>
                        <a:pt x="434792" y="256747"/>
                      </a:lnTo>
                      <a:lnTo>
                        <a:pt x="401408" y="256747"/>
                      </a:lnTo>
                      <a:lnTo>
                        <a:pt x="401408" y="34244"/>
                      </a:lnTo>
                      <a:lnTo>
                        <a:pt x="318292" y="34244"/>
                      </a:lnTo>
                      <a:close/>
                      <a:moveTo>
                        <a:pt x="79702" y="4474"/>
                      </a:moveTo>
                      <a:lnTo>
                        <a:pt x="113946" y="4474"/>
                      </a:lnTo>
                      <a:lnTo>
                        <a:pt x="246450" y="202541"/>
                      </a:lnTo>
                      <a:lnTo>
                        <a:pt x="246450" y="4474"/>
                      </a:lnTo>
                      <a:lnTo>
                        <a:pt x="278457" y="4474"/>
                      </a:lnTo>
                      <a:lnTo>
                        <a:pt x="278457" y="256747"/>
                      </a:lnTo>
                      <a:lnTo>
                        <a:pt x="244213" y="256747"/>
                      </a:lnTo>
                      <a:lnTo>
                        <a:pt x="111709" y="58508"/>
                      </a:lnTo>
                      <a:lnTo>
                        <a:pt x="111709" y="256747"/>
                      </a:lnTo>
                      <a:lnTo>
                        <a:pt x="79702" y="256747"/>
                      </a:lnTo>
                      <a:close/>
                      <a:moveTo>
                        <a:pt x="0" y="4474"/>
                      </a:moveTo>
                      <a:lnTo>
                        <a:pt x="33384" y="4474"/>
                      </a:lnTo>
                      <a:lnTo>
                        <a:pt x="33384" y="256747"/>
                      </a:lnTo>
                      <a:lnTo>
                        <a:pt x="0" y="256747"/>
                      </a:lnTo>
                      <a:close/>
                      <a:moveTo>
                        <a:pt x="2491220" y="172"/>
                      </a:moveTo>
                      <a:cubicBezTo>
                        <a:pt x="2509920" y="172"/>
                        <a:pt x="2526411" y="3184"/>
                        <a:pt x="2540694" y="9206"/>
                      </a:cubicBezTo>
                      <a:cubicBezTo>
                        <a:pt x="2554976" y="15229"/>
                        <a:pt x="2565961" y="24092"/>
                        <a:pt x="2573647" y="35793"/>
                      </a:cubicBezTo>
                      <a:cubicBezTo>
                        <a:pt x="2581334" y="47495"/>
                        <a:pt x="2585464" y="60745"/>
                        <a:pt x="2586037" y="75544"/>
                      </a:cubicBezTo>
                      <a:lnTo>
                        <a:pt x="2554030" y="77953"/>
                      </a:lnTo>
                      <a:cubicBezTo>
                        <a:pt x="2552309" y="62007"/>
                        <a:pt x="2546487" y="49961"/>
                        <a:pt x="2536564" y="41816"/>
                      </a:cubicBezTo>
                      <a:cubicBezTo>
                        <a:pt x="2526640" y="33671"/>
                        <a:pt x="2511985" y="29598"/>
                        <a:pt x="2492597" y="29598"/>
                      </a:cubicBezTo>
                      <a:cubicBezTo>
                        <a:pt x="2472406" y="29598"/>
                        <a:pt x="2457693" y="33298"/>
                        <a:pt x="2448457" y="40698"/>
                      </a:cubicBezTo>
                      <a:cubicBezTo>
                        <a:pt x="2439223" y="48097"/>
                        <a:pt x="2434605" y="57017"/>
                        <a:pt x="2434605" y="67456"/>
                      </a:cubicBezTo>
                      <a:cubicBezTo>
                        <a:pt x="2434605" y="76519"/>
                        <a:pt x="2437874" y="83976"/>
                        <a:pt x="2444413" y="89827"/>
                      </a:cubicBezTo>
                      <a:cubicBezTo>
                        <a:pt x="2450838" y="95678"/>
                        <a:pt x="2467616" y="101672"/>
                        <a:pt x="2494748" y="107810"/>
                      </a:cubicBezTo>
                      <a:cubicBezTo>
                        <a:pt x="2521879" y="113947"/>
                        <a:pt x="2540493" y="119311"/>
                        <a:pt x="2550588" y="123899"/>
                      </a:cubicBezTo>
                      <a:cubicBezTo>
                        <a:pt x="2565273" y="130668"/>
                        <a:pt x="2576114" y="139243"/>
                        <a:pt x="2583112" y="149626"/>
                      </a:cubicBezTo>
                      <a:cubicBezTo>
                        <a:pt x="2590110" y="160008"/>
                        <a:pt x="2593609" y="171968"/>
                        <a:pt x="2593609" y="185505"/>
                      </a:cubicBezTo>
                      <a:cubicBezTo>
                        <a:pt x="2593609" y="198927"/>
                        <a:pt x="2589766" y="211575"/>
                        <a:pt x="2582079" y="223449"/>
                      </a:cubicBezTo>
                      <a:cubicBezTo>
                        <a:pt x="2574393" y="235323"/>
                        <a:pt x="2563351" y="244558"/>
                        <a:pt x="2548954" y="251154"/>
                      </a:cubicBezTo>
                      <a:cubicBezTo>
                        <a:pt x="2534556" y="257751"/>
                        <a:pt x="2518352" y="261049"/>
                        <a:pt x="2500340" y="261049"/>
                      </a:cubicBezTo>
                      <a:cubicBezTo>
                        <a:pt x="2477511" y="261049"/>
                        <a:pt x="2458381" y="257722"/>
                        <a:pt x="2442951" y="251068"/>
                      </a:cubicBezTo>
                      <a:cubicBezTo>
                        <a:pt x="2427521" y="244415"/>
                        <a:pt x="2415418" y="234405"/>
                        <a:pt x="2406641" y="221040"/>
                      </a:cubicBezTo>
                      <a:cubicBezTo>
                        <a:pt x="2397865" y="207675"/>
                        <a:pt x="2393248" y="192560"/>
                        <a:pt x="2392789" y="175696"/>
                      </a:cubicBezTo>
                      <a:lnTo>
                        <a:pt x="2424280" y="172943"/>
                      </a:lnTo>
                      <a:cubicBezTo>
                        <a:pt x="2425771" y="185562"/>
                        <a:pt x="2429242" y="195916"/>
                        <a:pt x="2434691" y="204004"/>
                      </a:cubicBezTo>
                      <a:cubicBezTo>
                        <a:pt x="2440140" y="212092"/>
                        <a:pt x="2448601" y="218631"/>
                        <a:pt x="2460073" y="223621"/>
                      </a:cubicBezTo>
                      <a:cubicBezTo>
                        <a:pt x="2471545" y="228612"/>
                        <a:pt x="2484451" y="231107"/>
                        <a:pt x="2498792" y="231107"/>
                      </a:cubicBezTo>
                      <a:cubicBezTo>
                        <a:pt x="2511526" y="231107"/>
                        <a:pt x="2522769" y="229214"/>
                        <a:pt x="2532520" y="225428"/>
                      </a:cubicBezTo>
                      <a:cubicBezTo>
                        <a:pt x="2542271" y="221642"/>
                        <a:pt x="2549527" y="216451"/>
                        <a:pt x="2554288" y="209855"/>
                      </a:cubicBezTo>
                      <a:cubicBezTo>
                        <a:pt x="2559049" y="203258"/>
                        <a:pt x="2561430" y="196059"/>
                        <a:pt x="2561430" y="188258"/>
                      </a:cubicBezTo>
                      <a:cubicBezTo>
                        <a:pt x="2561430" y="180342"/>
                        <a:pt x="2559135" y="173431"/>
                        <a:pt x="2554546" y="167522"/>
                      </a:cubicBezTo>
                      <a:cubicBezTo>
                        <a:pt x="2549958" y="161614"/>
                        <a:pt x="2542386" y="156652"/>
                        <a:pt x="2531831" y="152637"/>
                      </a:cubicBezTo>
                      <a:cubicBezTo>
                        <a:pt x="2525063" y="149999"/>
                        <a:pt x="2510092" y="145897"/>
                        <a:pt x="2486918" y="140333"/>
                      </a:cubicBezTo>
                      <a:cubicBezTo>
                        <a:pt x="2463744" y="134769"/>
                        <a:pt x="2447511" y="129521"/>
                        <a:pt x="2438219" y="124588"/>
                      </a:cubicBezTo>
                      <a:cubicBezTo>
                        <a:pt x="2426173" y="118278"/>
                        <a:pt x="2417196" y="110448"/>
                        <a:pt x="2411288" y="101098"/>
                      </a:cubicBezTo>
                      <a:cubicBezTo>
                        <a:pt x="2405379" y="91749"/>
                        <a:pt x="2402425" y="81280"/>
                        <a:pt x="2402425" y="69693"/>
                      </a:cubicBezTo>
                      <a:cubicBezTo>
                        <a:pt x="2402425" y="56959"/>
                        <a:pt x="2406039" y="45057"/>
                        <a:pt x="2413267" y="33986"/>
                      </a:cubicBezTo>
                      <a:cubicBezTo>
                        <a:pt x="2420494" y="22916"/>
                        <a:pt x="2431049" y="14512"/>
                        <a:pt x="2444930" y="8776"/>
                      </a:cubicBezTo>
                      <a:cubicBezTo>
                        <a:pt x="2458811" y="3040"/>
                        <a:pt x="2474241" y="172"/>
                        <a:pt x="2491220" y="172"/>
                      </a:cubicBezTo>
                      <a:close/>
                      <a:moveTo>
                        <a:pt x="1399166" y="172"/>
                      </a:moveTo>
                      <a:cubicBezTo>
                        <a:pt x="1424404" y="172"/>
                        <a:pt x="1445628" y="6597"/>
                        <a:pt x="1462836" y="19445"/>
                      </a:cubicBezTo>
                      <a:cubicBezTo>
                        <a:pt x="1480044" y="32294"/>
                        <a:pt x="1492033" y="50363"/>
                        <a:pt x="1498801" y="73651"/>
                      </a:cubicBezTo>
                      <a:lnTo>
                        <a:pt x="1465934" y="81395"/>
                      </a:lnTo>
                      <a:cubicBezTo>
                        <a:pt x="1460083" y="63040"/>
                        <a:pt x="1451593" y="49674"/>
                        <a:pt x="1440466" y="41300"/>
                      </a:cubicBezTo>
                      <a:cubicBezTo>
                        <a:pt x="1429338" y="32925"/>
                        <a:pt x="1415341" y="28738"/>
                        <a:pt x="1398477" y="28738"/>
                      </a:cubicBezTo>
                      <a:cubicBezTo>
                        <a:pt x="1379089" y="28738"/>
                        <a:pt x="1362885" y="33384"/>
                        <a:pt x="1349864" y="42676"/>
                      </a:cubicBezTo>
                      <a:cubicBezTo>
                        <a:pt x="1336843" y="51969"/>
                        <a:pt x="1327694" y="64445"/>
                        <a:pt x="1322417" y="80104"/>
                      </a:cubicBezTo>
                      <a:cubicBezTo>
                        <a:pt x="1317140" y="95764"/>
                        <a:pt x="1314501" y="111911"/>
                        <a:pt x="1314501" y="128546"/>
                      </a:cubicBezTo>
                      <a:cubicBezTo>
                        <a:pt x="1314501" y="149999"/>
                        <a:pt x="1317627" y="168727"/>
                        <a:pt x="1323880" y="184731"/>
                      </a:cubicBezTo>
                      <a:cubicBezTo>
                        <a:pt x="1330132" y="200734"/>
                        <a:pt x="1339855" y="212694"/>
                        <a:pt x="1353048" y="220610"/>
                      </a:cubicBezTo>
                      <a:cubicBezTo>
                        <a:pt x="1366241" y="228526"/>
                        <a:pt x="1380523" y="232483"/>
                        <a:pt x="1395896" y="232483"/>
                      </a:cubicBezTo>
                      <a:cubicBezTo>
                        <a:pt x="1414596" y="232483"/>
                        <a:pt x="1430427" y="227092"/>
                        <a:pt x="1443391" y="216308"/>
                      </a:cubicBezTo>
                      <a:cubicBezTo>
                        <a:pt x="1456355" y="205524"/>
                        <a:pt x="1465131" y="189520"/>
                        <a:pt x="1469720" y="168297"/>
                      </a:cubicBezTo>
                      <a:lnTo>
                        <a:pt x="1503104" y="176729"/>
                      </a:lnTo>
                      <a:cubicBezTo>
                        <a:pt x="1496106" y="204147"/>
                        <a:pt x="1483515" y="225055"/>
                        <a:pt x="1465331" y="239453"/>
                      </a:cubicBezTo>
                      <a:cubicBezTo>
                        <a:pt x="1447148" y="253850"/>
                        <a:pt x="1424921" y="261049"/>
                        <a:pt x="1398649" y="261049"/>
                      </a:cubicBezTo>
                      <a:cubicBezTo>
                        <a:pt x="1371460" y="261049"/>
                        <a:pt x="1349348" y="255514"/>
                        <a:pt x="1332312" y="244443"/>
                      </a:cubicBezTo>
                      <a:cubicBezTo>
                        <a:pt x="1315275" y="233373"/>
                        <a:pt x="1302312" y="217340"/>
                        <a:pt x="1293421" y="196346"/>
                      </a:cubicBezTo>
                      <a:cubicBezTo>
                        <a:pt x="1284530" y="175352"/>
                        <a:pt x="1280085" y="152809"/>
                        <a:pt x="1280085" y="128718"/>
                      </a:cubicBezTo>
                      <a:cubicBezTo>
                        <a:pt x="1280085" y="102446"/>
                        <a:pt x="1285104" y="79531"/>
                        <a:pt x="1295142" y="59971"/>
                      </a:cubicBezTo>
                      <a:cubicBezTo>
                        <a:pt x="1305180" y="40411"/>
                        <a:pt x="1319463" y="25554"/>
                        <a:pt x="1337990" y="15401"/>
                      </a:cubicBezTo>
                      <a:cubicBezTo>
                        <a:pt x="1356518" y="5249"/>
                        <a:pt x="1376910" y="172"/>
                        <a:pt x="1399166" y="172"/>
                      </a:cubicBezTo>
                      <a:close/>
                      <a:moveTo>
                        <a:pt x="1971870" y="0"/>
                      </a:moveTo>
                      <a:cubicBezTo>
                        <a:pt x="1995159" y="0"/>
                        <a:pt x="2016153" y="5564"/>
                        <a:pt x="2034852" y="16692"/>
                      </a:cubicBezTo>
                      <a:cubicBezTo>
                        <a:pt x="2053552" y="27820"/>
                        <a:pt x="2067806" y="43336"/>
                        <a:pt x="2077615" y="63240"/>
                      </a:cubicBezTo>
                      <a:cubicBezTo>
                        <a:pt x="2087424" y="83145"/>
                        <a:pt x="2092328" y="105716"/>
                        <a:pt x="2092328" y="130955"/>
                      </a:cubicBezTo>
                      <a:cubicBezTo>
                        <a:pt x="2092328" y="156538"/>
                        <a:pt x="2087166" y="179425"/>
                        <a:pt x="2076841" y="199616"/>
                      </a:cubicBezTo>
                      <a:cubicBezTo>
                        <a:pt x="2066516" y="219807"/>
                        <a:pt x="2051889" y="235093"/>
                        <a:pt x="2032960" y="245476"/>
                      </a:cubicBezTo>
                      <a:cubicBezTo>
                        <a:pt x="2014031" y="255858"/>
                        <a:pt x="1993610" y="261049"/>
                        <a:pt x="1971698" y="261049"/>
                      </a:cubicBezTo>
                      <a:cubicBezTo>
                        <a:pt x="1947951" y="261049"/>
                        <a:pt x="1926727" y="255313"/>
                        <a:pt x="1908028" y="243841"/>
                      </a:cubicBezTo>
                      <a:cubicBezTo>
                        <a:pt x="1889328" y="232369"/>
                        <a:pt x="1875160" y="216709"/>
                        <a:pt x="1865523" y="196862"/>
                      </a:cubicBezTo>
                      <a:cubicBezTo>
                        <a:pt x="1855887" y="177016"/>
                        <a:pt x="1851068" y="156022"/>
                        <a:pt x="1851068" y="133880"/>
                      </a:cubicBezTo>
                      <a:cubicBezTo>
                        <a:pt x="1851068" y="92007"/>
                        <a:pt x="1862311" y="59225"/>
                        <a:pt x="1884797" y="35535"/>
                      </a:cubicBezTo>
                      <a:cubicBezTo>
                        <a:pt x="1907282" y="11845"/>
                        <a:pt x="1936307" y="0"/>
                        <a:pt x="1971870"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2800" cap="all" spc="30" dirty="0">
                    <a:solidFill>
                      <a:schemeClr val="accent2"/>
                    </a:solidFill>
                  </a:endParaRPr>
                </a:p>
              </p:txBody>
            </p:sp>
            <p:sp>
              <p:nvSpPr>
                <p:cNvPr id="24" name="TextBox 23">
                  <a:extLst>
                    <a:ext uri="{FF2B5EF4-FFF2-40B4-BE49-F238E27FC236}">
                      <a16:creationId xmlns:a16="http://schemas.microsoft.com/office/drawing/2014/main" id="{B6188E9F-C7A9-4674-A3BA-5D8D597C8953}"/>
                    </a:ext>
                  </a:extLst>
                </p:cNvPr>
                <p:cNvSpPr txBox="1"/>
                <p:nvPr/>
              </p:nvSpPr>
              <p:spPr>
                <a:xfrm rot="16200000">
                  <a:off x="3670852" y="3131979"/>
                  <a:ext cx="280392" cy="102606"/>
                </a:xfrm>
                <a:custGeom>
                  <a:avLst/>
                  <a:gdLst/>
                  <a:ahLst/>
                  <a:cxnLst/>
                  <a:rect l="l" t="t" r="r" b="b"/>
                  <a:pathLst>
                    <a:path w="391274" h="143182">
                      <a:moveTo>
                        <a:pt x="89855" y="84386"/>
                      </a:moveTo>
                      <a:lnTo>
                        <a:pt x="74912" y="44732"/>
                      </a:lnTo>
                      <a:cubicBezTo>
                        <a:pt x="70354" y="32686"/>
                        <a:pt x="66968" y="22789"/>
                        <a:pt x="64754" y="15041"/>
                      </a:cubicBezTo>
                      <a:cubicBezTo>
                        <a:pt x="62931" y="24222"/>
                        <a:pt x="60359" y="33338"/>
                        <a:pt x="57039" y="42388"/>
                      </a:cubicBezTo>
                      <a:lnTo>
                        <a:pt x="41314" y="84386"/>
                      </a:lnTo>
                      <a:close/>
                      <a:moveTo>
                        <a:pt x="134001" y="143182"/>
                      </a:moveTo>
                      <a:lnTo>
                        <a:pt x="112417" y="143182"/>
                      </a:lnTo>
                      <a:lnTo>
                        <a:pt x="95715" y="99817"/>
                      </a:lnTo>
                      <a:lnTo>
                        <a:pt x="35844" y="99817"/>
                      </a:lnTo>
                      <a:lnTo>
                        <a:pt x="20120" y="143182"/>
                      </a:lnTo>
                      <a:lnTo>
                        <a:pt x="0" y="143182"/>
                      </a:lnTo>
                      <a:lnTo>
                        <a:pt x="54987" y="0"/>
                      </a:lnTo>
                      <a:lnTo>
                        <a:pt x="75400" y="0"/>
                      </a:lnTo>
                      <a:close/>
                      <a:moveTo>
                        <a:pt x="252161" y="0"/>
                      </a:moveTo>
                      <a:lnTo>
                        <a:pt x="252161" y="143182"/>
                      </a:lnTo>
                      <a:lnTo>
                        <a:pt x="232725" y="143182"/>
                      </a:lnTo>
                      <a:lnTo>
                        <a:pt x="157521" y="30668"/>
                      </a:lnTo>
                      <a:lnTo>
                        <a:pt x="157521" y="143182"/>
                      </a:lnTo>
                      <a:lnTo>
                        <a:pt x="139354" y="143182"/>
                      </a:lnTo>
                      <a:lnTo>
                        <a:pt x="139354" y="0"/>
                      </a:lnTo>
                      <a:lnTo>
                        <a:pt x="158790" y="0"/>
                      </a:lnTo>
                      <a:lnTo>
                        <a:pt x="233995" y="112416"/>
                      </a:lnTo>
                      <a:lnTo>
                        <a:pt x="233995" y="0"/>
                      </a:lnTo>
                      <a:close/>
                      <a:moveTo>
                        <a:pt x="371740" y="70517"/>
                      </a:moveTo>
                      <a:cubicBezTo>
                        <a:pt x="371740" y="55541"/>
                        <a:pt x="369282" y="44032"/>
                        <a:pt x="364366" y="35991"/>
                      </a:cubicBezTo>
                      <a:cubicBezTo>
                        <a:pt x="359450" y="27950"/>
                        <a:pt x="353476" y="22561"/>
                        <a:pt x="346444" y="19827"/>
                      </a:cubicBezTo>
                      <a:cubicBezTo>
                        <a:pt x="341365" y="17873"/>
                        <a:pt x="333194" y="16897"/>
                        <a:pt x="321929" y="16897"/>
                      </a:cubicBezTo>
                      <a:lnTo>
                        <a:pt x="291847" y="16897"/>
                      </a:lnTo>
                      <a:lnTo>
                        <a:pt x="291847" y="126285"/>
                      </a:lnTo>
                      <a:lnTo>
                        <a:pt x="322418" y="126285"/>
                      </a:lnTo>
                      <a:cubicBezTo>
                        <a:pt x="331859" y="126285"/>
                        <a:pt x="339265" y="125406"/>
                        <a:pt x="344637" y="123648"/>
                      </a:cubicBezTo>
                      <a:cubicBezTo>
                        <a:pt x="350009" y="121890"/>
                        <a:pt x="354290" y="119416"/>
                        <a:pt x="357481" y="116226"/>
                      </a:cubicBezTo>
                      <a:cubicBezTo>
                        <a:pt x="361973" y="111733"/>
                        <a:pt x="365473" y="105694"/>
                        <a:pt x="367980" y="98108"/>
                      </a:cubicBezTo>
                      <a:cubicBezTo>
                        <a:pt x="370487" y="90522"/>
                        <a:pt x="371740" y="81325"/>
                        <a:pt x="371740" y="70517"/>
                      </a:cubicBezTo>
                      <a:close/>
                      <a:moveTo>
                        <a:pt x="391274" y="70810"/>
                      </a:moveTo>
                      <a:cubicBezTo>
                        <a:pt x="391274" y="81683"/>
                        <a:pt x="390004" y="91320"/>
                        <a:pt x="387465" y="99720"/>
                      </a:cubicBezTo>
                      <a:cubicBezTo>
                        <a:pt x="384925" y="108119"/>
                        <a:pt x="381670" y="115070"/>
                        <a:pt x="377698" y="120572"/>
                      </a:cubicBezTo>
                      <a:cubicBezTo>
                        <a:pt x="373726" y="126074"/>
                        <a:pt x="369380" y="130404"/>
                        <a:pt x="364659" y="133562"/>
                      </a:cubicBezTo>
                      <a:cubicBezTo>
                        <a:pt x="359939" y="136720"/>
                        <a:pt x="354241" y="139113"/>
                        <a:pt x="347567" y="140740"/>
                      </a:cubicBezTo>
                      <a:cubicBezTo>
                        <a:pt x="340893" y="142368"/>
                        <a:pt x="333226" y="143182"/>
                        <a:pt x="324566" y="143182"/>
                      </a:cubicBezTo>
                      <a:lnTo>
                        <a:pt x="272900" y="143182"/>
                      </a:lnTo>
                      <a:lnTo>
                        <a:pt x="272900" y="0"/>
                      </a:lnTo>
                      <a:lnTo>
                        <a:pt x="322222" y="0"/>
                      </a:lnTo>
                      <a:cubicBezTo>
                        <a:pt x="333357" y="0"/>
                        <a:pt x="341854" y="684"/>
                        <a:pt x="347714" y="2051"/>
                      </a:cubicBezTo>
                      <a:cubicBezTo>
                        <a:pt x="355918" y="3939"/>
                        <a:pt x="362918" y="7358"/>
                        <a:pt x="368713" y="12306"/>
                      </a:cubicBezTo>
                      <a:cubicBezTo>
                        <a:pt x="376266" y="18687"/>
                        <a:pt x="381914" y="26843"/>
                        <a:pt x="385658" y="36772"/>
                      </a:cubicBezTo>
                      <a:cubicBezTo>
                        <a:pt x="389402" y="46702"/>
                        <a:pt x="391274" y="58048"/>
                        <a:pt x="391274" y="7081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endParaRPr lang="en-US" sz="1600" dirty="0">
                    <a:solidFill>
                      <a:schemeClr val="tx1">
                        <a:lumMod val="50000"/>
                        <a:lumOff val="50000"/>
                      </a:schemeClr>
                    </a:solidFill>
                  </a:endParaRPr>
                </a:p>
              </p:txBody>
            </p:sp>
          </p:grpSp>
        </p:grpSp>
        <p:grpSp>
          <p:nvGrpSpPr>
            <p:cNvPr id="10" name="Group 9">
              <a:extLst>
                <a:ext uri="{FF2B5EF4-FFF2-40B4-BE49-F238E27FC236}">
                  <a16:creationId xmlns:a16="http://schemas.microsoft.com/office/drawing/2014/main" id="{57A25CBA-6A93-4A73-A211-5202C1C10FEE}"/>
                </a:ext>
              </a:extLst>
            </p:cNvPr>
            <p:cNvGrpSpPr/>
            <p:nvPr/>
          </p:nvGrpSpPr>
          <p:grpSpPr>
            <a:xfrm>
              <a:off x="6390906" y="1224183"/>
              <a:ext cx="2011680" cy="1097280"/>
              <a:chOff x="6390906" y="1224183"/>
              <a:chExt cx="2011680" cy="1097280"/>
            </a:xfrm>
          </p:grpSpPr>
          <p:sp>
            <p:nvSpPr>
              <p:cNvPr id="32" name="Freeform: Shape 31">
                <a:extLst>
                  <a:ext uri="{FF2B5EF4-FFF2-40B4-BE49-F238E27FC236}">
                    <a16:creationId xmlns:a16="http://schemas.microsoft.com/office/drawing/2014/main" id="{1B3AE990-A634-4095-9CED-A58A6C258DB3}"/>
                  </a:ext>
                </a:extLst>
              </p:cNvPr>
              <p:cNvSpPr>
                <a:spLocks noChangeAspect="1"/>
              </p:cNvSpPr>
              <p:nvPr/>
            </p:nvSpPr>
            <p:spPr>
              <a:xfrm>
                <a:off x="6848106" y="1224183"/>
                <a:ext cx="1097280" cy="1097280"/>
              </a:xfrm>
              <a:custGeom>
                <a:avLst/>
                <a:gdLst>
                  <a:gd name="connsiteX0" fmla="*/ 1734642 w 4198139"/>
                  <a:gd name="connsiteY0" fmla="*/ 3165510 h 4182607"/>
                  <a:gd name="connsiteX1" fmla="*/ 1776314 w 4198139"/>
                  <a:gd name="connsiteY1" fmla="*/ 3165510 h 4182607"/>
                  <a:gd name="connsiteX2" fmla="*/ 1805893 w 4198139"/>
                  <a:gd name="connsiteY2" fmla="*/ 3167556 h 4182607"/>
                  <a:gd name="connsiteX3" fmla="*/ 1833240 w 4198139"/>
                  <a:gd name="connsiteY3" fmla="*/ 3177416 h 4182607"/>
                  <a:gd name="connsiteX4" fmla="*/ 1855192 w 4198139"/>
                  <a:gd name="connsiteY4" fmla="*/ 3201600 h 4182607"/>
                  <a:gd name="connsiteX5" fmla="*/ 1864122 w 4198139"/>
                  <a:gd name="connsiteY5" fmla="*/ 3243272 h 4182607"/>
                  <a:gd name="connsiteX6" fmla="*/ 1858913 w 4198139"/>
                  <a:gd name="connsiteY6" fmla="*/ 3277689 h 4182607"/>
                  <a:gd name="connsiteX7" fmla="*/ 1843658 w 4198139"/>
                  <a:gd name="connsiteY7" fmla="*/ 3304850 h 4182607"/>
                  <a:gd name="connsiteX8" fmla="*/ 1817799 w 4198139"/>
                  <a:gd name="connsiteY8" fmla="*/ 3322523 h 4182607"/>
                  <a:gd name="connsiteX9" fmla="*/ 1778546 w 4198139"/>
                  <a:gd name="connsiteY9" fmla="*/ 3328848 h 4182607"/>
                  <a:gd name="connsiteX10" fmla="*/ 1734642 w 4198139"/>
                  <a:gd name="connsiteY10" fmla="*/ 3328848 h 4182607"/>
                  <a:gd name="connsiteX11" fmla="*/ 1669901 w 4198139"/>
                  <a:gd name="connsiteY11" fmla="*/ 3089979 h 4182607"/>
                  <a:gd name="connsiteX12" fmla="*/ 1645903 w 4198139"/>
                  <a:gd name="connsiteY12" fmla="*/ 3098723 h 4182607"/>
                  <a:gd name="connsiteX13" fmla="*/ 1636787 w 4198139"/>
                  <a:gd name="connsiteY13" fmla="*/ 3124954 h 4182607"/>
                  <a:gd name="connsiteX14" fmla="*/ 1636787 w 4198139"/>
                  <a:gd name="connsiteY14" fmla="*/ 3558044 h 4182607"/>
                  <a:gd name="connsiteX15" fmla="*/ 1639020 w 4198139"/>
                  <a:gd name="connsiteY15" fmla="*/ 3564741 h 4182607"/>
                  <a:gd name="connsiteX16" fmla="*/ 1646833 w 4198139"/>
                  <a:gd name="connsiteY16" fmla="*/ 3569578 h 4182607"/>
                  <a:gd name="connsiteX17" fmla="*/ 1661902 w 4198139"/>
                  <a:gd name="connsiteY17" fmla="*/ 3572554 h 4182607"/>
                  <a:gd name="connsiteX18" fmla="*/ 1685528 w 4198139"/>
                  <a:gd name="connsiteY18" fmla="*/ 3573671 h 4182607"/>
                  <a:gd name="connsiteX19" fmla="*/ 1709341 w 4198139"/>
                  <a:gd name="connsiteY19" fmla="*/ 3572554 h 4182607"/>
                  <a:gd name="connsiteX20" fmla="*/ 1724224 w 4198139"/>
                  <a:gd name="connsiteY20" fmla="*/ 3569578 h 4182607"/>
                  <a:gd name="connsiteX21" fmla="*/ 1732223 w 4198139"/>
                  <a:gd name="connsiteY21" fmla="*/ 3564741 h 4182607"/>
                  <a:gd name="connsiteX22" fmla="*/ 1734642 w 4198139"/>
                  <a:gd name="connsiteY22" fmla="*/ 3558044 h 4182607"/>
                  <a:gd name="connsiteX23" fmla="*/ 1734642 w 4198139"/>
                  <a:gd name="connsiteY23" fmla="*/ 3404379 h 4182607"/>
                  <a:gd name="connsiteX24" fmla="*/ 1774825 w 4198139"/>
                  <a:gd name="connsiteY24" fmla="*/ 3404379 h 4182607"/>
                  <a:gd name="connsiteX25" fmla="*/ 1857611 w 4198139"/>
                  <a:gd name="connsiteY25" fmla="*/ 3393217 h 4182607"/>
                  <a:gd name="connsiteX26" fmla="*/ 1916956 w 4198139"/>
                  <a:gd name="connsiteY26" fmla="*/ 3360660 h 4182607"/>
                  <a:gd name="connsiteX27" fmla="*/ 1953791 w 4198139"/>
                  <a:gd name="connsiteY27" fmla="*/ 3308012 h 4182607"/>
                  <a:gd name="connsiteX28" fmla="*/ 1966441 w 4198139"/>
                  <a:gd name="connsiteY28" fmla="*/ 3236203 h 4182607"/>
                  <a:gd name="connsiteX29" fmla="*/ 1958256 w 4198139"/>
                  <a:gd name="connsiteY29" fmla="*/ 3183183 h 4182607"/>
                  <a:gd name="connsiteX30" fmla="*/ 1934443 w 4198139"/>
                  <a:gd name="connsiteY30" fmla="*/ 3141883 h 4182607"/>
                  <a:gd name="connsiteX31" fmla="*/ 1896678 w 4198139"/>
                  <a:gd name="connsiteY31" fmla="*/ 3112676 h 4182607"/>
                  <a:gd name="connsiteX32" fmla="*/ 1852960 w 4198139"/>
                  <a:gd name="connsiteY32" fmla="*/ 3096863 h 4182607"/>
                  <a:gd name="connsiteX33" fmla="*/ 1815939 w 4198139"/>
                  <a:gd name="connsiteY33" fmla="*/ 3091281 h 4182607"/>
                  <a:gd name="connsiteX34" fmla="*/ 1783383 w 4198139"/>
                  <a:gd name="connsiteY34" fmla="*/ 3089979 h 4182607"/>
                  <a:gd name="connsiteX35" fmla="*/ 1190228 w 4198139"/>
                  <a:gd name="connsiteY35" fmla="*/ 3087747 h 4182607"/>
                  <a:gd name="connsiteX36" fmla="*/ 1166416 w 4198139"/>
                  <a:gd name="connsiteY36" fmla="*/ 3088863 h 4182607"/>
                  <a:gd name="connsiteX37" fmla="*/ 1151347 w 4198139"/>
                  <a:gd name="connsiteY37" fmla="*/ 3091840 h 4182607"/>
                  <a:gd name="connsiteX38" fmla="*/ 1143347 w 4198139"/>
                  <a:gd name="connsiteY38" fmla="*/ 3096677 h 4182607"/>
                  <a:gd name="connsiteX39" fmla="*/ 1141115 w 4198139"/>
                  <a:gd name="connsiteY39" fmla="*/ 3103374 h 4182607"/>
                  <a:gd name="connsiteX40" fmla="*/ 1141115 w 4198139"/>
                  <a:gd name="connsiteY40" fmla="*/ 3396193 h 4182607"/>
                  <a:gd name="connsiteX41" fmla="*/ 1154323 w 4198139"/>
                  <a:gd name="connsiteY41" fmla="*/ 3476746 h 4182607"/>
                  <a:gd name="connsiteX42" fmla="*/ 1192461 w 4198139"/>
                  <a:gd name="connsiteY42" fmla="*/ 3534231 h 4182607"/>
                  <a:gd name="connsiteX43" fmla="*/ 1253480 w 4198139"/>
                  <a:gd name="connsiteY43" fmla="*/ 3568648 h 4182607"/>
                  <a:gd name="connsiteX44" fmla="*/ 1334964 w 4198139"/>
                  <a:gd name="connsiteY44" fmla="*/ 3579996 h 4182607"/>
                  <a:gd name="connsiteX45" fmla="*/ 1420540 w 4198139"/>
                  <a:gd name="connsiteY45" fmla="*/ 3567345 h 4182607"/>
                  <a:gd name="connsiteX46" fmla="*/ 1483048 w 4198139"/>
                  <a:gd name="connsiteY46" fmla="*/ 3530511 h 4182607"/>
                  <a:gd name="connsiteX47" fmla="*/ 1521371 w 4198139"/>
                  <a:gd name="connsiteY47" fmla="*/ 3471351 h 4182607"/>
                  <a:gd name="connsiteX48" fmla="*/ 1534393 w 4198139"/>
                  <a:gd name="connsiteY48" fmla="*/ 3392100 h 4182607"/>
                  <a:gd name="connsiteX49" fmla="*/ 1534393 w 4198139"/>
                  <a:gd name="connsiteY49" fmla="*/ 3103374 h 4182607"/>
                  <a:gd name="connsiteX50" fmla="*/ 1532161 w 4198139"/>
                  <a:gd name="connsiteY50" fmla="*/ 3096677 h 4182607"/>
                  <a:gd name="connsiteX51" fmla="*/ 1524348 w 4198139"/>
                  <a:gd name="connsiteY51" fmla="*/ 3091840 h 4182607"/>
                  <a:gd name="connsiteX52" fmla="*/ 1509651 w 4198139"/>
                  <a:gd name="connsiteY52" fmla="*/ 3088863 h 4182607"/>
                  <a:gd name="connsiteX53" fmla="*/ 1486396 w 4198139"/>
                  <a:gd name="connsiteY53" fmla="*/ 3087747 h 4182607"/>
                  <a:gd name="connsiteX54" fmla="*/ 1462770 w 4198139"/>
                  <a:gd name="connsiteY54" fmla="*/ 3088863 h 4182607"/>
                  <a:gd name="connsiteX55" fmla="*/ 1447701 w 4198139"/>
                  <a:gd name="connsiteY55" fmla="*/ 3091840 h 4182607"/>
                  <a:gd name="connsiteX56" fmla="*/ 1439888 w 4198139"/>
                  <a:gd name="connsiteY56" fmla="*/ 3096677 h 4182607"/>
                  <a:gd name="connsiteX57" fmla="*/ 1437655 w 4198139"/>
                  <a:gd name="connsiteY57" fmla="*/ 3103374 h 4182607"/>
                  <a:gd name="connsiteX58" fmla="*/ 1437655 w 4198139"/>
                  <a:gd name="connsiteY58" fmla="*/ 3393217 h 4182607"/>
                  <a:gd name="connsiteX59" fmla="*/ 1430772 w 4198139"/>
                  <a:gd name="connsiteY59" fmla="*/ 3438423 h 4182607"/>
                  <a:gd name="connsiteX60" fmla="*/ 1411238 w 4198139"/>
                  <a:gd name="connsiteY60" fmla="*/ 3471909 h 4182607"/>
                  <a:gd name="connsiteX61" fmla="*/ 1380356 w 4198139"/>
                  <a:gd name="connsiteY61" fmla="*/ 3492559 h 4182607"/>
                  <a:gd name="connsiteX62" fmla="*/ 1339056 w 4198139"/>
                  <a:gd name="connsiteY62" fmla="*/ 3499629 h 4182607"/>
                  <a:gd name="connsiteX63" fmla="*/ 1297943 w 4198139"/>
                  <a:gd name="connsiteY63" fmla="*/ 3492745 h 4182607"/>
                  <a:gd name="connsiteX64" fmla="*/ 1266317 w 4198139"/>
                  <a:gd name="connsiteY64" fmla="*/ 3472095 h 4182607"/>
                  <a:gd name="connsiteX65" fmla="*/ 1246039 w 4198139"/>
                  <a:gd name="connsiteY65" fmla="*/ 3437307 h 4182607"/>
                  <a:gd name="connsiteX66" fmla="*/ 1238969 w 4198139"/>
                  <a:gd name="connsiteY66" fmla="*/ 3387635 h 4182607"/>
                  <a:gd name="connsiteX67" fmla="*/ 1238969 w 4198139"/>
                  <a:gd name="connsiteY67" fmla="*/ 3103374 h 4182607"/>
                  <a:gd name="connsiteX68" fmla="*/ 1236551 w 4198139"/>
                  <a:gd name="connsiteY68" fmla="*/ 3096677 h 4182607"/>
                  <a:gd name="connsiteX69" fmla="*/ 1228551 w 4198139"/>
                  <a:gd name="connsiteY69" fmla="*/ 3091840 h 4182607"/>
                  <a:gd name="connsiteX70" fmla="*/ 1213669 w 4198139"/>
                  <a:gd name="connsiteY70" fmla="*/ 3088863 h 4182607"/>
                  <a:gd name="connsiteX71" fmla="*/ 1190228 w 4198139"/>
                  <a:gd name="connsiteY71" fmla="*/ 3087747 h 4182607"/>
                  <a:gd name="connsiteX72" fmla="*/ 1539875 w 4198139"/>
                  <a:gd name="connsiteY72" fmla="*/ 1972806 h 4182607"/>
                  <a:gd name="connsiteX73" fmla="*/ 717550 w 4198139"/>
                  <a:gd name="connsiteY73" fmla="*/ 2430006 h 4182607"/>
                  <a:gd name="connsiteX74" fmla="*/ 1128713 w 4198139"/>
                  <a:gd name="connsiteY74" fmla="*/ 2430006 h 4182607"/>
                  <a:gd name="connsiteX75" fmla="*/ 1128713 w 4198139"/>
                  <a:gd name="connsiteY75" fmla="*/ 2887206 h 4182607"/>
                  <a:gd name="connsiteX76" fmla="*/ 1951038 w 4198139"/>
                  <a:gd name="connsiteY76" fmla="*/ 2887206 h 4182607"/>
                  <a:gd name="connsiteX77" fmla="*/ 1951038 w 4198139"/>
                  <a:gd name="connsiteY77" fmla="*/ 2430006 h 4182607"/>
                  <a:gd name="connsiteX78" fmla="*/ 2362200 w 4198139"/>
                  <a:gd name="connsiteY78" fmla="*/ 2430006 h 4182607"/>
                  <a:gd name="connsiteX79" fmla="*/ 0 w 4198139"/>
                  <a:gd name="connsiteY79" fmla="*/ 1096507 h 4182607"/>
                  <a:gd name="connsiteX80" fmla="*/ 1311112 w 4198139"/>
                  <a:gd name="connsiteY80" fmla="*/ 1096507 h 4182607"/>
                  <a:gd name="connsiteX81" fmla="*/ 1311112 w 4198139"/>
                  <a:gd name="connsiteY81" fmla="*/ 1461543 h 4182607"/>
                  <a:gd name="connsiteX82" fmla="*/ 1827370 w 4198139"/>
                  <a:gd name="connsiteY82" fmla="*/ 1461543 h 4182607"/>
                  <a:gd name="connsiteX83" fmla="*/ 1827370 w 4198139"/>
                  <a:gd name="connsiteY83" fmla="*/ 1096507 h 4182607"/>
                  <a:gd name="connsiteX84" fmla="*/ 3086100 w 4198139"/>
                  <a:gd name="connsiteY84" fmla="*/ 1096507 h 4182607"/>
                  <a:gd name="connsiteX85" fmla="*/ 3086100 w 4198139"/>
                  <a:gd name="connsiteY85" fmla="*/ 4182607 h 4182607"/>
                  <a:gd name="connsiteX86" fmla="*/ 0 w 4198139"/>
                  <a:gd name="connsiteY86" fmla="*/ 4182607 h 4182607"/>
                  <a:gd name="connsiteX87" fmla="*/ 4198139 w 4198139"/>
                  <a:gd name="connsiteY87" fmla="*/ 40832 h 4182607"/>
                  <a:gd name="connsiteX88" fmla="*/ 4198139 w 4198139"/>
                  <a:gd name="connsiteY88" fmla="*/ 3117736 h 4182607"/>
                  <a:gd name="connsiteX89" fmla="*/ 3169439 w 4198139"/>
                  <a:gd name="connsiteY89" fmla="*/ 4146436 h 4182607"/>
                  <a:gd name="connsiteX90" fmla="*/ 3142993 w 4198139"/>
                  <a:gd name="connsiteY90" fmla="*/ 4146436 h 4182607"/>
                  <a:gd name="connsiteX91" fmla="*/ 3156739 w 4198139"/>
                  <a:gd name="connsiteY91" fmla="*/ 3322524 h 4182607"/>
                  <a:gd name="connsiteX92" fmla="*/ 3156739 w 4198139"/>
                  <a:gd name="connsiteY92" fmla="*/ 1068691 h 4182607"/>
                  <a:gd name="connsiteX93" fmla="*/ 2859834 w 4198139"/>
                  <a:gd name="connsiteY93" fmla="*/ 0 h 4182607"/>
                  <a:gd name="connsiteX94" fmla="*/ 2880777 w 4198139"/>
                  <a:gd name="connsiteY94" fmla="*/ 0 h 4182607"/>
                  <a:gd name="connsiteX95" fmla="*/ 3103435 w 4198139"/>
                  <a:gd name="connsiteY95" fmla="*/ 0 h 4182607"/>
                  <a:gd name="connsiteX96" fmla="*/ 4155733 w 4198139"/>
                  <a:gd name="connsiteY96" fmla="*/ 0 h 4182607"/>
                  <a:gd name="connsiteX97" fmla="*/ 4155733 w 4198139"/>
                  <a:gd name="connsiteY97" fmla="*/ 3502 h 4182607"/>
                  <a:gd name="connsiteX98" fmla="*/ 3117030 w 4198139"/>
                  <a:gd name="connsiteY98" fmla="*/ 1028700 h 4182607"/>
                  <a:gd name="connsiteX99" fmla="*/ 3103435 w 4198139"/>
                  <a:gd name="connsiteY99" fmla="*/ 1028700 h 4182607"/>
                  <a:gd name="connsiteX100" fmla="*/ 2880777 w 4198139"/>
                  <a:gd name="connsiteY100" fmla="*/ 1028700 h 4182607"/>
                  <a:gd name="connsiteX101" fmla="*/ 1831134 w 4198139"/>
                  <a:gd name="connsiteY101" fmla="*/ 1028700 h 4182607"/>
                  <a:gd name="connsiteX102" fmla="*/ 1066609 w 4198139"/>
                  <a:gd name="connsiteY102" fmla="*/ 0 h 4182607"/>
                  <a:gd name="connsiteX103" fmla="*/ 1072312 w 4198139"/>
                  <a:gd name="connsiteY103" fmla="*/ 0 h 4182607"/>
                  <a:gd name="connsiteX104" fmla="*/ 1310210 w 4198139"/>
                  <a:gd name="connsiteY104" fmla="*/ 0 h 4182607"/>
                  <a:gd name="connsiteX105" fmla="*/ 2347268 w 4198139"/>
                  <a:gd name="connsiteY105" fmla="*/ 0 h 4182607"/>
                  <a:gd name="connsiteX106" fmla="*/ 2347268 w 4198139"/>
                  <a:gd name="connsiteY106" fmla="*/ 3502 h 4182607"/>
                  <a:gd name="connsiteX107" fmla="*/ 1310210 w 4198139"/>
                  <a:gd name="connsiteY107" fmla="*/ 1027077 h 4182607"/>
                  <a:gd name="connsiteX108" fmla="*/ 1310210 w 4198139"/>
                  <a:gd name="connsiteY108" fmla="*/ 1028700 h 4182607"/>
                  <a:gd name="connsiteX109" fmla="*/ 1308565 w 4198139"/>
                  <a:gd name="connsiteY109" fmla="*/ 1028700 h 4182607"/>
                  <a:gd name="connsiteX110" fmla="*/ 1072312 w 4198139"/>
                  <a:gd name="connsiteY110" fmla="*/ 1028700 h 4182607"/>
                  <a:gd name="connsiteX111" fmla="*/ 37909 w 4198139"/>
                  <a:gd name="connsiteY111" fmla="*/ 1028700 h 418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198139" h="4182607">
                    <a:moveTo>
                      <a:pt x="1734642" y="3165510"/>
                    </a:moveTo>
                    <a:lnTo>
                      <a:pt x="1776314" y="3165510"/>
                    </a:lnTo>
                    <a:cubicBezTo>
                      <a:pt x="1786483" y="3165510"/>
                      <a:pt x="1796343" y="3166192"/>
                      <a:pt x="1805893" y="3167556"/>
                    </a:cubicBezTo>
                    <a:cubicBezTo>
                      <a:pt x="1815443" y="3168920"/>
                      <a:pt x="1824559" y="3172207"/>
                      <a:pt x="1833240" y="3177416"/>
                    </a:cubicBezTo>
                    <a:cubicBezTo>
                      <a:pt x="1841922" y="3182625"/>
                      <a:pt x="1849239" y="3190686"/>
                      <a:pt x="1855192" y="3201600"/>
                    </a:cubicBezTo>
                    <a:cubicBezTo>
                      <a:pt x="1861146" y="3212514"/>
                      <a:pt x="1864122" y="3226405"/>
                      <a:pt x="1864122" y="3243272"/>
                    </a:cubicBezTo>
                    <a:cubicBezTo>
                      <a:pt x="1864122" y="3255675"/>
                      <a:pt x="1862386" y="3267147"/>
                      <a:pt x="1858913" y="3277689"/>
                    </a:cubicBezTo>
                    <a:cubicBezTo>
                      <a:pt x="1855441" y="3288231"/>
                      <a:pt x="1850356" y="3297284"/>
                      <a:pt x="1843658" y="3304850"/>
                    </a:cubicBezTo>
                    <a:cubicBezTo>
                      <a:pt x="1836961" y="3312415"/>
                      <a:pt x="1828341" y="3318306"/>
                      <a:pt x="1817799" y="3322523"/>
                    </a:cubicBezTo>
                    <a:cubicBezTo>
                      <a:pt x="1807257" y="3326740"/>
                      <a:pt x="1794173" y="3328848"/>
                      <a:pt x="1778546" y="3328848"/>
                    </a:cubicBezTo>
                    <a:lnTo>
                      <a:pt x="1734642" y="3328848"/>
                    </a:lnTo>
                    <a:close/>
                    <a:moveTo>
                      <a:pt x="1669901" y="3089979"/>
                    </a:moveTo>
                    <a:cubicBezTo>
                      <a:pt x="1659979" y="3089979"/>
                      <a:pt x="1651980" y="3092894"/>
                      <a:pt x="1645903" y="3098723"/>
                    </a:cubicBezTo>
                    <a:cubicBezTo>
                      <a:pt x="1639826" y="3104552"/>
                      <a:pt x="1636787" y="3113296"/>
                      <a:pt x="1636787" y="3124954"/>
                    </a:cubicBezTo>
                    <a:lnTo>
                      <a:pt x="1636787" y="3558044"/>
                    </a:lnTo>
                    <a:cubicBezTo>
                      <a:pt x="1636787" y="3560524"/>
                      <a:pt x="1637531" y="3562757"/>
                      <a:pt x="1639020" y="3564741"/>
                    </a:cubicBezTo>
                    <a:cubicBezTo>
                      <a:pt x="1640508" y="3566725"/>
                      <a:pt x="1643112" y="3568338"/>
                      <a:pt x="1646833" y="3569578"/>
                    </a:cubicBezTo>
                    <a:cubicBezTo>
                      <a:pt x="1650554" y="3570818"/>
                      <a:pt x="1655577" y="3571810"/>
                      <a:pt x="1661902" y="3572554"/>
                    </a:cubicBezTo>
                    <a:cubicBezTo>
                      <a:pt x="1668227" y="3573299"/>
                      <a:pt x="1676102" y="3573671"/>
                      <a:pt x="1685528" y="3573671"/>
                    </a:cubicBezTo>
                    <a:cubicBezTo>
                      <a:pt x="1695202" y="3573671"/>
                      <a:pt x="1703140" y="3573299"/>
                      <a:pt x="1709341" y="3572554"/>
                    </a:cubicBezTo>
                    <a:cubicBezTo>
                      <a:pt x="1715542" y="3571810"/>
                      <a:pt x="1720503" y="3570818"/>
                      <a:pt x="1724224" y="3569578"/>
                    </a:cubicBezTo>
                    <a:cubicBezTo>
                      <a:pt x="1727944" y="3568338"/>
                      <a:pt x="1730611" y="3566725"/>
                      <a:pt x="1732223" y="3564741"/>
                    </a:cubicBezTo>
                    <a:cubicBezTo>
                      <a:pt x="1733835" y="3562757"/>
                      <a:pt x="1734642" y="3560524"/>
                      <a:pt x="1734642" y="3558044"/>
                    </a:cubicBezTo>
                    <a:lnTo>
                      <a:pt x="1734642" y="3404379"/>
                    </a:lnTo>
                    <a:lnTo>
                      <a:pt x="1774825" y="3404379"/>
                    </a:lnTo>
                    <a:cubicBezTo>
                      <a:pt x="1806575" y="3404379"/>
                      <a:pt x="1834170" y="3400658"/>
                      <a:pt x="1857611" y="3393217"/>
                    </a:cubicBezTo>
                    <a:cubicBezTo>
                      <a:pt x="1881051" y="3385775"/>
                      <a:pt x="1900833" y="3374923"/>
                      <a:pt x="1916956" y="3360660"/>
                    </a:cubicBezTo>
                    <a:cubicBezTo>
                      <a:pt x="1933079" y="3346398"/>
                      <a:pt x="1945357" y="3328848"/>
                      <a:pt x="1953791" y="3308012"/>
                    </a:cubicBezTo>
                    <a:cubicBezTo>
                      <a:pt x="1962225" y="3287177"/>
                      <a:pt x="1966441" y="3263240"/>
                      <a:pt x="1966441" y="3236203"/>
                    </a:cubicBezTo>
                    <a:cubicBezTo>
                      <a:pt x="1966441" y="3216607"/>
                      <a:pt x="1963713" y="3198934"/>
                      <a:pt x="1958256" y="3183183"/>
                    </a:cubicBezTo>
                    <a:cubicBezTo>
                      <a:pt x="1952799" y="3167432"/>
                      <a:pt x="1944861" y="3153665"/>
                      <a:pt x="1934443" y="3141883"/>
                    </a:cubicBezTo>
                    <a:cubicBezTo>
                      <a:pt x="1924025" y="3130101"/>
                      <a:pt x="1911437" y="3120365"/>
                      <a:pt x="1896678" y="3112676"/>
                    </a:cubicBezTo>
                    <a:cubicBezTo>
                      <a:pt x="1881919" y="3104986"/>
                      <a:pt x="1867347" y="3099715"/>
                      <a:pt x="1852960" y="3096863"/>
                    </a:cubicBezTo>
                    <a:cubicBezTo>
                      <a:pt x="1838573" y="3094010"/>
                      <a:pt x="1826233" y="3092150"/>
                      <a:pt x="1815939" y="3091281"/>
                    </a:cubicBezTo>
                    <a:cubicBezTo>
                      <a:pt x="1805645" y="3090413"/>
                      <a:pt x="1794793" y="3089979"/>
                      <a:pt x="1783383" y="3089979"/>
                    </a:cubicBezTo>
                    <a:close/>
                    <a:moveTo>
                      <a:pt x="1190228" y="3087747"/>
                    </a:moveTo>
                    <a:cubicBezTo>
                      <a:pt x="1180554" y="3087747"/>
                      <a:pt x="1172617" y="3088119"/>
                      <a:pt x="1166416" y="3088863"/>
                    </a:cubicBezTo>
                    <a:cubicBezTo>
                      <a:pt x="1160215" y="3089607"/>
                      <a:pt x="1155192" y="3090599"/>
                      <a:pt x="1151347" y="3091840"/>
                    </a:cubicBezTo>
                    <a:cubicBezTo>
                      <a:pt x="1147502" y="3093080"/>
                      <a:pt x="1144836" y="3094692"/>
                      <a:pt x="1143347" y="3096677"/>
                    </a:cubicBezTo>
                    <a:cubicBezTo>
                      <a:pt x="1141859" y="3098661"/>
                      <a:pt x="1141115" y="3100893"/>
                      <a:pt x="1141115" y="3103374"/>
                    </a:cubicBezTo>
                    <a:lnTo>
                      <a:pt x="1141115" y="3396193"/>
                    </a:lnTo>
                    <a:cubicBezTo>
                      <a:pt x="1141115" y="3426951"/>
                      <a:pt x="1145518" y="3453802"/>
                      <a:pt x="1154323" y="3476746"/>
                    </a:cubicBezTo>
                    <a:cubicBezTo>
                      <a:pt x="1163129" y="3499691"/>
                      <a:pt x="1175841" y="3518852"/>
                      <a:pt x="1192461" y="3534231"/>
                    </a:cubicBezTo>
                    <a:cubicBezTo>
                      <a:pt x="1209080" y="3549610"/>
                      <a:pt x="1229420" y="3561082"/>
                      <a:pt x="1253480" y="3568648"/>
                    </a:cubicBezTo>
                    <a:cubicBezTo>
                      <a:pt x="1277541" y="3576213"/>
                      <a:pt x="1304702" y="3579996"/>
                      <a:pt x="1334964" y="3579996"/>
                    </a:cubicBezTo>
                    <a:cubicBezTo>
                      <a:pt x="1367210" y="3579996"/>
                      <a:pt x="1395735" y="3575779"/>
                      <a:pt x="1420540" y="3567345"/>
                    </a:cubicBezTo>
                    <a:cubicBezTo>
                      <a:pt x="1445344" y="3558912"/>
                      <a:pt x="1466180" y="3546634"/>
                      <a:pt x="1483048" y="3530511"/>
                    </a:cubicBezTo>
                    <a:cubicBezTo>
                      <a:pt x="1499915" y="3514387"/>
                      <a:pt x="1512689" y="3494668"/>
                      <a:pt x="1521371" y="3471351"/>
                    </a:cubicBezTo>
                    <a:cubicBezTo>
                      <a:pt x="1530053" y="3448035"/>
                      <a:pt x="1534393" y="3421618"/>
                      <a:pt x="1534393" y="3392100"/>
                    </a:cubicBezTo>
                    <a:lnTo>
                      <a:pt x="1534393" y="3103374"/>
                    </a:lnTo>
                    <a:cubicBezTo>
                      <a:pt x="1534393" y="3100893"/>
                      <a:pt x="1533649" y="3098661"/>
                      <a:pt x="1532161" y="3096677"/>
                    </a:cubicBezTo>
                    <a:cubicBezTo>
                      <a:pt x="1530673" y="3094692"/>
                      <a:pt x="1528068" y="3093080"/>
                      <a:pt x="1524348" y="3091840"/>
                    </a:cubicBezTo>
                    <a:cubicBezTo>
                      <a:pt x="1520627" y="3090599"/>
                      <a:pt x="1515728" y="3089607"/>
                      <a:pt x="1509651" y="3088863"/>
                    </a:cubicBezTo>
                    <a:cubicBezTo>
                      <a:pt x="1503573" y="3088119"/>
                      <a:pt x="1495822" y="3087747"/>
                      <a:pt x="1486396" y="3087747"/>
                    </a:cubicBezTo>
                    <a:cubicBezTo>
                      <a:pt x="1476970" y="3087747"/>
                      <a:pt x="1469095" y="3088119"/>
                      <a:pt x="1462770" y="3088863"/>
                    </a:cubicBezTo>
                    <a:cubicBezTo>
                      <a:pt x="1456445" y="3089607"/>
                      <a:pt x="1451422" y="3090599"/>
                      <a:pt x="1447701" y="3091840"/>
                    </a:cubicBezTo>
                    <a:cubicBezTo>
                      <a:pt x="1443980" y="3093080"/>
                      <a:pt x="1441376" y="3094692"/>
                      <a:pt x="1439888" y="3096677"/>
                    </a:cubicBezTo>
                    <a:cubicBezTo>
                      <a:pt x="1438399" y="3098661"/>
                      <a:pt x="1437655" y="3100893"/>
                      <a:pt x="1437655" y="3103374"/>
                    </a:cubicBezTo>
                    <a:lnTo>
                      <a:pt x="1437655" y="3393217"/>
                    </a:lnTo>
                    <a:cubicBezTo>
                      <a:pt x="1437655" y="3410084"/>
                      <a:pt x="1435361" y="3425153"/>
                      <a:pt x="1430772" y="3438423"/>
                    </a:cubicBezTo>
                    <a:cubicBezTo>
                      <a:pt x="1426183" y="3451694"/>
                      <a:pt x="1419672" y="3462856"/>
                      <a:pt x="1411238" y="3471909"/>
                    </a:cubicBezTo>
                    <a:cubicBezTo>
                      <a:pt x="1402804" y="3480963"/>
                      <a:pt x="1392511" y="3487846"/>
                      <a:pt x="1380356" y="3492559"/>
                    </a:cubicBezTo>
                    <a:cubicBezTo>
                      <a:pt x="1368202" y="3497272"/>
                      <a:pt x="1354435" y="3499629"/>
                      <a:pt x="1339056" y="3499629"/>
                    </a:cubicBezTo>
                    <a:cubicBezTo>
                      <a:pt x="1323926" y="3499629"/>
                      <a:pt x="1310221" y="3497334"/>
                      <a:pt x="1297943" y="3492745"/>
                    </a:cubicBezTo>
                    <a:cubicBezTo>
                      <a:pt x="1285664" y="3488156"/>
                      <a:pt x="1275122" y="3481273"/>
                      <a:pt x="1266317" y="3472095"/>
                    </a:cubicBezTo>
                    <a:cubicBezTo>
                      <a:pt x="1257511" y="3462918"/>
                      <a:pt x="1250752" y="3451322"/>
                      <a:pt x="1246039" y="3437307"/>
                    </a:cubicBezTo>
                    <a:cubicBezTo>
                      <a:pt x="1241326" y="3423292"/>
                      <a:pt x="1238969" y="3406735"/>
                      <a:pt x="1238969" y="3387635"/>
                    </a:cubicBezTo>
                    <a:lnTo>
                      <a:pt x="1238969" y="3103374"/>
                    </a:lnTo>
                    <a:cubicBezTo>
                      <a:pt x="1238969" y="3100893"/>
                      <a:pt x="1238163" y="3098661"/>
                      <a:pt x="1236551" y="3096677"/>
                    </a:cubicBezTo>
                    <a:cubicBezTo>
                      <a:pt x="1234939" y="3094692"/>
                      <a:pt x="1232272" y="3093080"/>
                      <a:pt x="1228551" y="3091840"/>
                    </a:cubicBezTo>
                    <a:cubicBezTo>
                      <a:pt x="1224831" y="3090599"/>
                      <a:pt x="1219870" y="3089607"/>
                      <a:pt x="1213669" y="3088863"/>
                    </a:cubicBezTo>
                    <a:cubicBezTo>
                      <a:pt x="1207467" y="3088119"/>
                      <a:pt x="1199654" y="3087747"/>
                      <a:pt x="1190228" y="3087747"/>
                    </a:cubicBezTo>
                    <a:close/>
                    <a:moveTo>
                      <a:pt x="1539875" y="1972806"/>
                    </a:moveTo>
                    <a:lnTo>
                      <a:pt x="717550" y="2430006"/>
                    </a:lnTo>
                    <a:lnTo>
                      <a:pt x="1128713" y="2430006"/>
                    </a:lnTo>
                    <a:lnTo>
                      <a:pt x="1128713" y="2887206"/>
                    </a:lnTo>
                    <a:lnTo>
                      <a:pt x="1951038" y="2887206"/>
                    </a:lnTo>
                    <a:lnTo>
                      <a:pt x="1951038" y="2430006"/>
                    </a:lnTo>
                    <a:lnTo>
                      <a:pt x="2362200" y="2430006"/>
                    </a:lnTo>
                    <a:close/>
                    <a:moveTo>
                      <a:pt x="0" y="1096507"/>
                    </a:moveTo>
                    <a:lnTo>
                      <a:pt x="1311112" y="1096507"/>
                    </a:lnTo>
                    <a:lnTo>
                      <a:pt x="1311112" y="1461543"/>
                    </a:lnTo>
                    <a:lnTo>
                      <a:pt x="1827370" y="1461543"/>
                    </a:lnTo>
                    <a:lnTo>
                      <a:pt x="1827370" y="1096507"/>
                    </a:lnTo>
                    <a:lnTo>
                      <a:pt x="3086100" y="1096507"/>
                    </a:lnTo>
                    <a:lnTo>
                      <a:pt x="3086100" y="4182607"/>
                    </a:lnTo>
                    <a:lnTo>
                      <a:pt x="0" y="4182607"/>
                    </a:lnTo>
                    <a:close/>
                    <a:moveTo>
                      <a:pt x="4198139" y="40832"/>
                    </a:moveTo>
                    <a:lnTo>
                      <a:pt x="4198139" y="3117736"/>
                    </a:lnTo>
                    <a:lnTo>
                      <a:pt x="3169439" y="4146436"/>
                    </a:lnTo>
                    <a:lnTo>
                      <a:pt x="3142993" y="4146436"/>
                    </a:lnTo>
                    <a:lnTo>
                      <a:pt x="3156739" y="3322524"/>
                    </a:lnTo>
                    <a:lnTo>
                      <a:pt x="3156739" y="1068691"/>
                    </a:lnTo>
                    <a:close/>
                    <a:moveTo>
                      <a:pt x="2859834" y="0"/>
                    </a:moveTo>
                    <a:lnTo>
                      <a:pt x="2880777" y="0"/>
                    </a:lnTo>
                    <a:lnTo>
                      <a:pt x="3103435" y="0"/>
                    </a:lnTo>
                    <a:lnTo>
                      <a:pt x="4155733" y="0"/>
                    </a:lnTo>
                    <a:lnTo>
                      <a:pt x="4155733" y="3502"/>
                    </a:lnTo>
                    <a:lnTo>
                      <a:pt x="3117030" y="1028700"/>
                    </a:lnTo>
                    <a:lnTo>
                      <a:pt x="3103435" y="1028700"/>
                    </a:lnTo>
                    <a:lnTo>
                      <a:pt x="2880777" y="1028700"/>
                    </a:lnTo>
                    <a:lnTo>
                      <a:pt x="1831134" y="1028700"/>
                    </a:lnTo>
                    <a:close/>
                    <a:moveTo>
                      <a:pt x="1066609" y="0"/>
                    </a:moveTo>
                    <a:lnTo>
                      <a:pt x="1072312" y="0"/>
                    </a:lnTo>
                    <a:lnTo>
                      <a:pt x="1310210" y="0"/>
                    </a:lnTo>
                    <a:lnTo>
                      <a:pt x="2347268" y="0"/>
                    </a:lnTo>
                    <a:lnTo>
                      <a:pt x="2347268" y="3502"/>
                    </a:lnTo>
                    <a:lnTo>
                      <a:pt x="1310210" y="1027077"/>
                    </a:lnTo>
                    <a:lnTo>
                      <a:pt x="1310210" y="1028700"/>
                    </a:lnTo>
                    <a:lnTo>
                      <a:pt x="1308565" y="1028700"/>
                    </a:lnTo>
                    <a:lnTo>
                      <a:pt x="1072312" y="1028700"/>
                    </a:lnTo>
                    <a:lnTo>
                      <a:pt x="37909" y="1028700"/>
                    </a:ln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nvGrpSpPr>
              <p:cNvPr id="31" name="Group 30">
                <a:extLst>
                  <a:ext uri="{FF2B5EF4-FFF2-40B4-BE49-F238E27FC236}">
                    <a16:creationId xmlns:a16="http://schemas.microsoft.com/office/drawing/2014/main" id="{7160334F-0196-4285-A7E7-22DFC6398497}"/>
                  </a:ext>
                </a:extLst>
              </p:cNvPr>
              <p:cNvGrpSpPr/>
              <p:nvPr/>
            </p:nvGrpSpPr>
            <p:grpSpPr>
              <a:xfrm>
                <a:off x="6390906" y="1382794"/>
                <a:ext cx="2011680" cy="780059"/>
                <a:chOff x="6390907" y="1522390"/>
                <a:chExt cx="2011680" cy="780059"/>
              </a:xfrm>
            </p:grpSpPr>
            <p:sp>
              <p:nvSpPr>
                <p:cNvPr id="18" name="TextBox 17">
                  <a:extLst>
                    <a:ext uri="{FF2B5EF4-FFF2-40B4-BE49-F238E27FC236}">
                      <a16:creationId xmlns:a16="http://schemas.microsoft.com/office/drawing/2014/main" id="{3BB91A12-6A69-4A0A-A12D-7F0C46B61B2F}"/>
                    </a:ext>
                  </a:extLst>
                </p:cNvPr>
                <p:cNvSpPr txBox="1">
                  <a:spLocks noChangeAspect="1"/>
                </p:cNvSpPr>
                <p:nvPr/>
              </p:nvSpPr>
              <p:spPr>
                <a:xfrm>
                  <a:off x="6391713" y="1522390"/>
                  <a:ext cx="2010069" cy="303300"/>
                </a:xfrm>
                <a:custGeom>
                  <a:avLst/>
                  <a:gdLst/>
                  <a:ahLst/>
                  <a:cxnLst/>
                  <a:rect l="l" t="t" r="r" b="b"/>
                  <a:pathLst>
                    <a:path w="3179564" h="479767">
                      <a:moveTo>
                        <a:pt x="1256890" y="59457"/>
                      </a:moveTo>
                      <a:lnTo>
                        <a:pt x="1256890" y="212843"/>
                      </a:lnTo>
                      <a:lnTo>
                        <a:pt x="1388771" y="212843"/>
                      </a:lnTo>
                      <a:cubicBezTo>
                        <a:pt x="1416812" y="212843"/>
                        <a:pt x="1438740" y="209944"/>
                        <a:pt x="1454553" y="204146"/>
                      </a:cubicBezTo>
                      <a:cubicBezTo>
                        <a:pt x="1470366" y="198348"/>
                        <a:pt x="1482384" y="189071"/>
                        <a:pt x="1490606" y="176315"/>
                      </a:cubicBezTo>
                      <a:cubicBezTo>
                        <a:pt x="1498829" y="163560"/>
                        <a:pt x="1502941" y="149697"/>
                        <a:pt x="1502941" y="134727"/>
                      </a:cubicBezTo>
                      <a:cubicBezTo>
                        <a:pt x="1502941" y="112800"/>
                        <a:pt x="1494981" y="94773"/>
                        <a:pt x="1479063" y="80647"/>
                      </a:cubicBezTo>
                      <a:cubicBezTo>
                        <a:pt x="1463144" y="66520"/>
                        <a:pt x="1438002" y="59457"/>
                        <a:pt x="1403635" y="59457"/>
                      </a:cubicBezTo>
                      <a:close/>
                      <a:moveTo>
                        <a:pt x="893433" y="52816"/>
                      </a:moveTo>
                      <a:cubicBezTo>
                        <a:pt x="850001" y="52816"/>
                        <a:pt x="812629" y="67733"/>
                        <a:pt x="781319" y="97567"/>
                      </a:cubicBezTo>
                      <a:cubicBezTo>
                        <a:pt x="750010" y="127401"/>
                        <a:pt x="734355" y="177211"/>
                        <a:pt x="734355" y="246999"/>
                      </a:cubicBezTo>
                      <a:cubicBezTo>
                        <a:pt x="734355" y="302872"/>
                        <a:pt x="749377" y="346885"/>
                        <a:pt x="779422" y="379038"/>
                      </a:cubicBezTo>
                      <a:cubicBezTo>
                        <a:pt x="809466" y="411191"/>
                        <a:pt x="847154" y="427267"/>
                        <a:pt x="892485" y="427267"/>
                      </a:cubicBezTo>
                      <a:cubicBezTo>
                        <a:pt x="938659" y="427267"/>
                        <a:pt x="976662" y="411033"/>
                        <a:pt x="1006496" y="378563"/>
                      </a:cubicBezTo>
                      <a:cubicBezTo>
                        <a:pt x="1036330" y="346094"/>
                        <a:pt x="1051247" y="300026"/>
                        <a:pt x="1051247" y="240358"/>
                      </a:cubicBezTo>
                      <a:cubicBezTo>
                        <a:pt x="1051247" y="202618"/>
                        <a:pt x="1044869" y="169674"/>
                        <a:pt x="1032113" y="141527"/>
                      </a:cubicBezTo>
                      <a:cubicBezTo>
                        <a:pt x="1019358" y="113380"/>
                        <a:pt x="1000698" y="91558"/>
                        <a:pt x="976135" y="76061"/>
                      </a:cubicBezTo>
                      <a:cubicBezTo>
                        <a:pt x="951573" y="60564"/>
                        <a:pt x="924005" y="52816"/>
                        <a:pt x="893433" y="52816"/>
                      </a:cubicBezTo>
                      <a:close/>
                      <a:moveTo>
                        <a:pt x="2298855" y="8223"/>
                      </a:moveTo>
                      <a:lnTo>
                        <a:pt x="2361790" y="8223"/>
                      </a:lnTo>
                      <a:lnTo>
                        <a:pt x="2605310" y="372238"/>
                      </a:lnTo>
                      <a:lnTo>
                        <a:pt x="2605310" y="8223"/>
                      </a:lnTo>
                      <a:lnTo>
                        <a:pt x="2664135" y="8223"/>
                      </a:lnTo>
                      <a:lnTo>
                        <a:pt x="2664135" y="471860"/>
                      </a:lnTo>
                      <a:lnTo>
                        <a:pt x="2601199" y="471860"/>
                      </a:lnTo>
                      <a:lnTo>
                        <a:pt x="2357679" y="107529"/>
                      </a:lnTo>
                      <a:lnTo>
                        <a:pt x="2357679" y="471860"/>
                      </a:lnTo>
                      <a:lnTo>
                        <a:pt x="2298855" y="471860"/>
                      </a:lnTo>
                      <a:close/>
                      <a:moveTo>
                        <a:pt x="2119424" y="8223"/>
                      </a:moveTo>
                      <a:lnTo>
                        <a:pt x="2180778" y="8223"/>
                      </a:lnTo>
                      <a:lnTo>
                        <a:pt x="2180778" y="471860"/>
                      </a:lnTo>
                      <a:lnTo>
                        <a:pt x="2119424" y="471860"/>
                      </a:lnTo>
                      <a:close/>
                      <a:moveTo>
                        <a:pt x="1668307" y="8223"/>
                      </a:moveTo>
                      <a:lnTo>
                        <a:pt x="1729662" y="8223"/>
                      </a:lnTo>
                      <a:lnTo>
                        <a:pt x="1729662" y="238144"/>
                      </a:lnTo>
                      <a:lnTo>
                        <a:pt x="1959899" y="8223"/>
                      </a:lnTo>
                      <a:lnTo>
                        <a:pt x="2043075" y="8223"/>
                      </a:lnTo>
                      <a:lnTo>
                        <a:pt x="1848575" y="196082"/>
                      </a:lnTo>
                      <a:lnTo>
                        <a:pt x="2051614" y="471860"/>
                      </a:lnTo>
                      <a:lnTo>
                        <a:pt x="1970651" y="471860"/>
                      </a:lnTo>
                      <a:lnTo>
                        <a:pt x="1805564" y="237195"/>
                      </a:lnTo>
                      <a:lnTo>
                        <a:pt x="1729662" y="311200"/>
                      </a:lnTo>
                      <a:lnTo>
                        <a:pt x="1729662" y="471860"/>
                      </a:lnTo>
                      <a:lnTo>
                        <a:pt x="1668307" y="471860"/>
                      </a:lnTo>
                      <a:close/>
                      <a:moveTo>
                        <a:pt x="1195536" y="8223"/>
                      </a:moveTo>
                      <a:lnTo>
                        <a:pt x="1401105" y="8223"/>
                      </a:lnTo>
                      <a:cubicBezTo>
                        <a:pt x="1442429" y="8223"/>
                        <a:pt x="1473845" y="12387"/>
                        <a:pt x="1495350" y="20716"/>
                      </a:cubicBezTo>
                      <a:cubicBezTo>
                        <a:pt x="1516856" y="29044"/>
                        <a:pt x="1534039" y="43750"/>
                        <a:pt x="1546901" y="64834"/>
                      </a:cubicBezTo>
                      <a:cubicBezTo>
                        <a:pt x="1559762" y="85918"/>
                        <a:pt x="1566192" y="109216"/>
                        <a:pt x="1566192" y="134727"/>
                      </a:cubicBezTo>
                      <a:cubicBezTo>
                        <a:pt x="1566192" y="167618"/>
                        <a:pt x="1555545" y="195344"/>
                        <a:pt x="1534250" y="217903"/>
                      </a:cubicBezTo>
                      <a:cubicBezTo>
                        <a:pt x="1512955" y="240463"/>
                        <a:pt x="1480064" y="254800"/>
                        <a:pt x="1435577" y="260915"/>
                      </a:cubicBezTo>
                      <a:cubicBezTo>
                        <a:pt x="1451812" y="268716"/>
                        <a:pt x="1464146" y="276412"/>
                        <a:pt x="1472580" y="284002"/>
                      </a:cubicBezTo>
                      <a:cubicBezTo>
                        <a:pt x="1490501" y="300447"/>
                        <a:pt x="1507474" y="321004"/>
                        <a:pt x="1523497" y="345672"/>
                      </a:cubicBezTo>
                      <a:lnTo>
                        <a:pt x="1604144" y="471860"/>
                      </a:lnTo>
                      <a:lnTo>
                        <a:pt x="1526976" y="471860"/>
                      </a:lnTo>
                      <a:lnTo>
                        <a:pt x="1465622" y="375401"/>
                      </a:lnTo>
                      <a:cubicBezTo>
                        <a:pt x="1447701" y="347570"/>
                        <a:pt x="1432942" y="326275"/>
                        <a:pt x="1421345" y="311516"/>
                      </a:cubicBezTo>
                      <a:cubicBezTo>
                        <a:pt x="1409749" y="296758"/>
                        <a:pt x="1399365" y="286426"/>
                        <a:pt x="1390194" y="280523"/>
                      </a:cubicBezTo>
                      <a:cubicBezTo>
                        <a:pt x="1381022" y="274619"/>
                        <a:pt x="1371693" y="270508"/>
                        <a:pt x="1362205" y="268189"/>
                      </a:cubicBezTo>
                      <a:cubicBezTo>
                        <a:pt x="1355247" y="266713"/>
                        <a:pt x="1343862" y="265975"/>
                        <a:pt x="1328049" y="265975"/>
                      </a:cubicBezTo>
                      <a:lnTo>
                        <a:pt x="1256890" y="265975"/>
                      </a:lnTo>
                      <a:lnTo>
                        <a:pt x="1256890" y="471860"/>
                      </a:lnTo>
                      <a:lnTo>
                        <a:pt x="1195536" y="471860"/>
                      </a:lnTo>
                      <a:close/>
                      <a:moveTo>
                        <a:pt x="0" y="8223"/>
                      </a:moveTo>
                      <a:lnTo>
                        <a:pt x="62935" y="8223"/>
                      </a:lnTo>
                      <a:lnTo>
                        <a:pt x="133461" y="312149"/>
                      </a:lnTo>
                      <a:cubicBezTo>
                        <a:pt x="141051" y="343986"/>
                        <a:pt x="147588" y="375612"/>
                        <a:pt x="153069" y="407027"/>
                      </a:cubicBezTo>
                      <a:cubicBezTo>
                        <a:pt x="164876" y="357479"/>
                        <a:pt x="171834" y="328911"/>
                        <a:pt x="173942" y="321320"/>
                      </a:cubicBezTo>
                      <a:lnTo>
                        <a:pt x="262179" y="8223"/>
                      </a:lnTo>
                      <a:lnTo>
                        <a:pt x="336184" y="8223"/>
                      </a:lnTo>
                      <a:lnTo>
                        <a:pt x="402598" y="242888"/>
                      </a:lnTo>
                      <a:cubicBezTo>
                        <a:pt x="419255" y="301080"/>
                        <a:pt x="431273" y="355793"/>
                        <a:pt x="438652" y="407027"/>
                      </a:cubicBezTo>
                      <a:cubicBezTo>
                        <a:pt x="444555" y="377720"/>
                        <a:pt x="452251" y="344091"/>
                        <a:pt x="461739" y="306140"/>
                      </a:cubicBezTo>
                      <a:lnTo>
                        <a:pt x="534479" y="8223"/>
                      </a:lnTo>
                      <a:lnTo>
                        <a:pt x="596149" y="8223"/>
                      </a:lnTo>
                      <a:lnTo>
                        <a:pt x="469013" y="471860"/>
                      </a:lnTo>
                      <a:lnTo>
                        <a:pt x="409872" y="471860"/>
                      </a:lnTo>
                      <a:lnTo>
                        <a:pt x="312148" y="118598"/>
                      </a:lnTo>
                      <a:cubicBezTo>
                        <a:pt x="303925" y="89080"/>
                        <a:pt x="299076" y="70948"/>
                        <a:pt x="297600" y="64201"/>
                      </a:cubicBezTo>
                      <a:cubicBezTo>
                        <a:pt x="292751" y="85496"/>
                        <a:pt x="288218" y="103628"/>
                        <a:pt x="284001" y="118598"/>
                      </a:cubicBezTo>
                      <a:lnTo>
                        <a:pt x="185644" y="471860"/>
                      </a:lnTo>
                      <a:lnTo>
                        <a:pt x="123025" y="471860"/>
                      </a:lnTo>
                      <a:close/>
                      <a:moveTo>
                        <a:pt x="2982850" y="317"/>
                      </a:moveTo>
                      <a:cubicBezTo>
                        <a:pt x="3016374" y="317"/>
                        <a:pt x="3046682" y="5746"/>
                        <a:pt x="3073775" y="16604"/>
                      </a:cubicBezTo>
                      <a:cubicBezTo>
                        <a:pt x="3100868" y="27462"/>
                        <a:pt x="3122110" y="42590"/>
                        <a:pt x="3137501" y="61987"/>
                      </a:cubicBezTo>
                      <a:cubicBezTo>
                        <a:pt x="3152892" y="81385"/>
                        <a:pt x="3164594" y="106685"/>
                        <a:pt x="3172606" y="137890"/>
                      </a:cubicBezTo>
                      <a:lnTo>
                        <a:pt x="3117261" y="153070"/>
                      </a:lnTo>
                      <a:cubicBezTo>
                        <a:pt x="3110303" y="129456"/>
                        <a:pt x="3101658" y="110902"/>
                        <a:pt x="3091327" y="97409"/>
                      </a:cubicBezTo>
                      <a:cubicBezTo>
                        <a:pt x="3080996" y="83915"/>
                        <a:pt x="3066237" y="73109"/>
                        <a:pt x="3047051" y="64992"/>
                      </a:cubicBezTo>
                      <a:cubicBezTo>
                        <a:pt x="3027865" y="56875"/>
                        <a:pt x="3006570" y="52816"/>
                        <a:pt x="2983166" y="52816"/>
                      </a:cubicBezTo>
                      <a:cubicBezTo>
                        <a:pt x="2955125" y="52816"/>
                        <a:pt x="2930878" y="57085"/>
                        <a:pt x="2910427" y="65624"/>
                      </a:cubicBezTo>
                      <a:cubicBezTo>
                        <a:pt x="2889975" y="74163"/>
                        <a:pt x="2873477" y="85391"/>
                        <a:pt x="2860932" y="99306"/>
                      </a:cubicBezTo>
                      <a:cubicBezTo>
                        <a:pt x="2848387" y="113221"/>
                        <a:pt x="2838636" y="128507"/>
                        <a:pt x="2831678" y="145164"/>
                      </a:cubicBezTo>
                      <a:cubicBezTo>
                        <a:pt x="2819871" y="173838"/>
                        <a:pt x="2813967" y="204937"/>
                        <a:pt x="2813967" y="238460"/>
                      </a:cubicBezTo>
                      <a:cubicBezTo>
                        <a:pt x="2813967" y="279785"/>
                        <a:pt x="2821083" y="314363"/>
                        <a:pt x="2835315" y="342194"/>
                      </a:cubicBezTo>
                      <a:cubicBezTo>
                        <a:pt x="2849547" y="370024"/>
                        <a:pt x="2870262" y="390687"/>
                        <a:pt x="2897460" y="404180"/>
                      </a:cubicBezTo>
                      <a:cubicBezTo>
                        <a:pt x="2924658" y="417674"/>
                        <a:pt x="2953543" y="424421"/>
                        <a:pt x="2984115" y="424421"/>
                      </a:cubicBezTo>
                      <a:cubicBezTo>
                        <a:pt x="3010681" y="424421"/>
                        <a:pt x="3036614" y="419308"/>
                        <a:pt x="3061915" y="409083"/>
                      </a:cubicBezTo>
                      <a:cubicBezTo>
                        <a:pt x="3087216" y="398857"/>
                        <a:pt x="3106402" y="387946"/>
                        <a:pt x="3119474" y="376350"/>
                      </a:cubicBezTo>
                      <a:lnTo>
                        <a:pt x="3119474" y="290011"/>
                      </a:lnTo>
                      <a:lnTo>
                        <a:pt x="2983166" y="290011"/>
                      </a:lnTo>
                      <a:lnTo>
                        <a:pt x="2983166" y="235614"/>
                      </a:lnTo>
                      <a:lnTo>
                        <a:pt x="3179564" y="235298"/>
                      </a:lnTo>
                      <a:lnTo>
                        <a:pt x="3179564" y="407343"/>
                      </a:lnTo>
                      <a:cubicBezTo>
                        <a:pt x="3149413" y="431379"/>
                        <a:pt x="3118315" y="449458"/>
                        <a:pt x="3086267" y="461582"/>
                      </a:cubicBezTo>
                      <a:cubicBezTo>
                        <a:pt x="3054219" y="473705"/>
                        <a:pt x="3021328" y="479767"/>
                        <a:pt x="2987594" y="479767"/>
                      </a:cubicBezTo>
                      <a:cubicBezTo>
                        <a:pt x="2942053" y="479767"/>
                        <a:pt x="2900675" y="470015"/>
                        <a:pt x="2863462" y="450513"/>
                      </a:cubicBezTo>
                      <a:cubicBezTo>
                        <a:pt x="2826249" y="431010"/>
                        <a:pt x="2798154" y="402810"/>
                        <a:pt x="2779179" y="365913"/>
                      </a:cubicBezTo>
                      <a:cubicBezTo>
                        <a:pt x="2760203" y="329016"/>
                        <a:pt x="2750715" y="287797"/>
                        <a:pt x="2750715" y="242255"/>
                      </a:cubicBezTo>
                      <a:cubicBezTo>
                        <a:pt x="2750715" y="197136"/>
                        <a:pt x="2760151" y="155021"/>
                        <a:pt x="2779021" y="115910"/>
                      </a:cubicBezTo>
                      <a:cubicBezTo>
                        <a:pt x="2797891" y="76799"/>
                        <a:pt x="2825036" y="47756"/>
                        <a:pt x="2860458" y="28780"/>
                      </a:cubicBezTo>
                      <a:cubicBezTo>
                        <a:pt x="2895879" y="9805"/>
                        <a:pt x="2936676" y="317"/>
                        <a:pt x="2982850" y="317"/>
                      </a:cubicBezTo>
                      <a:close/>
                      <a:moveTo>
                        <a:pt x="893117" y="0"/>
                      </a:moveTo>
                      <a:cubicBezTo>
                        <a:pt x="935918" y="0"/>
                        <a:pt x="974501" y="10226"/>
                        <a:pt x="1008868" y="30678"/>
                      </a:cubicBezTo>
                      <a:cubicBezTo>
                        <a:pt x="1043235" y="51129"/>
                        <a:pt x="1069432" y="79645"/>
                        <a:pt x="1087459" y="116226"/>
                      </a:cubicBezTo>
                      <a:cubicBezTo>
                        <a:pt x="1105486" y="152807"/>
                        <a:pt x="1114499" y="194289"/>
                        <a:pt x="1114499" y="240674"/>
                      </a:cubicBezTo>
                      <a:cubicBezTo>
                        <a:pt x="1114499" y="287691"/>
                        <a:pt x="1105011" y="329754"/>
                        <a:pt x="1086036" y="366862"/>
                      </a:cubicBezTo>
                      <a:cubicBezTo>
                        <a:pt x="1067060" y="403970"/>
                        <a:pt x="1040178" y="432064"/>
                        <a:pt x="1005389" y="451145"/>
                      </a:cubicBezTo>
                      <a:cubicBezTo>
                        <a:pt x="970601" y="470226"/>
                        <a:pt x="933071" y="479767"/>
                        <a:pt x="892801" y="479767"/>
                      </a:cubicBezTo>
                      <a:cubicBezTo>
                        <a:pt x="849157" y="479767"/>
                        <a:pt x="810152" y="469225"/>
                        <a:pt x="775785" y="448141"/>
                      </a:cubicBezTo>
                      <a:cubicBezTo>
                        <a:pt x="741418" y="427057"/>
                        <a:pt x="715379" y="398277"/>
                        <a:pt x="697669" y="361802"/>
                      </a:cubicBezTo>
                      <a:cubicBezTo>
                        <a:pt x="679958" y="325326"/>
                        <a:pt x="671103" y="286743"/>
                        <a:pt x="671103" y="246051"/>
                      </a:cubicBezTo>
                      <a:cubicBezTo>
                        <a:pt x="671103" y="169094"/>
                        <a:pt x="691765" y="108847"/>
                        <a:pt x="733090" y="65308"/>
                      </a:cubicBezTo>
                      <a:cubicBezTo>
                        <a:pt x="774414" y="21770"/>
                        <a:pt x="827757" y="0"/>
                        <a:pt x="89311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5100" cap="all" spc="50" dirty="0"/>
                </a:p>
              </p:txBody>
            </p:sp>
            <p:sp>
              <p:nvSpPr>
                <p:cNvPr id="19" name="TextBox 18">
                  <a:extLst>
                    <a:ext uri="{FF2B5EF4-FFF2-40B4-BE49-F238E27FC236}">
                      <a16:creationId xmlns:a16="http://schemas.microsoft.com/office/drawing/2014/main" id="{E0A09636-4962-4821-B75B-95ABBC5BB829}"/>
                    </a:ext>
                  </a:extLst>
                </p:cNvPr>
                <p:cNvSpPr txBox="1">
                  <a:spLocks noChangeAspect="1"/>
                </p:cNvSpPr>
                <p:nvPr/>
              </p:nvSpPr>
              <p:spPr>
                <a:xfrm>
                  <a:off x="6390907" y="1862990"/>
                  <a:ext cx="2011680" cy="256295"/>
                </a:xfrm>
                <a:custGeom>
                  <a:avLst/>
                  <a:gdLst/>
                  <a:ahLst/>
                  <a:cxnLst/>
                  <a:rect l="l" t="t" r="r" b="b"/>
                  <a:pathLst>
                    <a:path w="3156552" h="402157">
                      <a:moveTo>
                        <a:pt x="2508122" y="49839"/>
                      </a:moveTo>
                      <a:lnTo>
                        <a:pt x="2508122" y="178412"/>
                      </a:lnTo>
                      <a:lnTo>
                        <a:pt x="2618668" y="178412"/>
                      </a:lnTo>
                      <a:cubicBezTo>
                        <a:pt x="2642174" y="178412"/>
                        <a:pt x="2660554" y="175982"/>
                        <a:pt x="2673809" y="171122"/>
                      </a:cubicBezTo>
                      <a:cubicBezTo>
                        <a:pt x="2687064" y="166262"/>
                        <a:pt x="2697138" y="158485"/>
                        <a:pt x="2704031" y="147793"/>
                      </a:cubicBezTo>
                      <a:cubicBezTo>
                        <a:pt x="2710923" y="137101"/>
                        <a:pt x="2714370" y="125480"/>
                        <a:pt x="2714370" y="112932"/>
                      </a:cubicBezTo>
                      <a:cubicBezTo>
                        <a:pt x="2714370" y="94552"/>
                        <a:pt x="2707698" y="79441"/>
                        <a:pt x="2694354" y="67600"/>
                      </a:cubicBezTo>
                      <a:cubicBezTo>
                        <a:pt x="2681011" y="55759"/>
                        <a:pt x="2659936" y="49839"/>
                        <a:pt x="2631128" y="49839"/>
                      </a:cubicBezTo>
                      <a:close/>
                      <a:moveTo>
                        <a:pt x="2207977" y="47718"/>
                      </a:moveTo>
                      <a:cubicBezTo>
                        <a:pt x="2203029" y="72637"/>
                        <a:pt x="2196048" y="97380"/>
                        <a:pt x="2187034" y="121946"/>
                      </a:cubicBezTo>
                      <a:lnTo>
                        <a:pt x="2144353" y="235939"/>
                      </a:lnTo>
                      <a:lnTo>
                        <a:pt x="2276108" y="235939"/>
                      </a:lnTo>
                      <a:lnTo>
                        <a:pt x="2235547" y="128308"/>
                      </a:lnTo>
                      <a:cubicBezTo>
                        <a:pt x="2223176" y="95612"/>
                        <a:pt x="2213986" y="68749"/>
                        <a:pt x="2207977" y="47718"/>
                      </a:cubicBezTo>
                      <a:close/>
                      <a:moveTo>
                        <a:pt x="569221" y="44271"/>
                      </a:moveTo>
                      <a:cubicBezTo>
                        <a:pt x="532814" y="44271"/>
                        <a:pt x="501488" y="56775"/>
                        <a:pt x="475243" y="81783"/>
                      </a:cubicBezTo>
                      <a:cubicBezTo>
                        <a:pt x="448999" y="106791"/>
                        <a:pt x="435876" y="148544"/>
                        <a:pt x="435876" y="207043"/>
                      </a:cubicBezTo>
                      <a:cubicBezTo>
                        <a:pt x="435876" y="253877"/>
                        <a:pt x="448468" y="290770"/>
                        <a:pt x="473653" y="317722"/>
                      </a:cubicBezTo>
                      <a:cubicBezTo>
                        <a:pt x="498837" y="344674"/>
                        <a:pt x="530428" y="358150"/>
                        <a:pt x="568426" y="358150"/>
                      </a:cubicBezTo>
                      <a:cubicBezTo>
                        <a:pt x="607131" y="358150"/>
                        <a:pt x="638987" y="344542"/>
                        <a:pt x="663995" y="317325"/>
                      </a:cubicBezTo>
                      <a:cubicBezTo>
                        <a:pt x="689003" y="290108"/>
                        <a:pt x="701506" y="251491"/>
                        <a:pt x="701506" y="201476"/>
                      </a:cubicBezTo>
                      <a:cubicBezTo>
                        <a:pt x="701506" y="169841"/>
                        <a:pt x="696160" y="142226"/>
                        <a:pt x="685468" y="118632"/>
                      </a:cubicBezTo>
                      <a:cubicBezTo>
                        <a:pt x="674775" y="95038"/>
                        <a:pt x="659135" y="76746"/>
                        <a:pt x="638545" y="63756"/>
                      </a:cubicBezTo>
                      <a:cubicBezTo>
                        <a:pt x="617956" y="50766"/>
                        <a:pt x="594848" y="44271"/>
                        <a:pt x="569221" y="44271"/>
                      </a:cubicBezTo>
                      <a:close/>
                      <a:moveTo>
                        <a:pt x="2866532" y="6892"/>
                      </a:moveTo>
                      <a:lnTo>
                        <a:pt x="3147538" y="6892"/>
                      </a:lnTo>
                      <a:lnTo>
                        <a:pt x="3147538" y="52755"/>
                      </a:lnTo>
                      <a:lnTo>
                        <a:pt x="2917962" y="52755"/>
                      </a:lnTo>
                      <a:lnTo>
                        <a:pt x="2917962" y="171785"/>
                      </a:lnTo>
                      <a:lnTo>
                        <a:pt x="3132958" y="171785"/>
                      </a:lnTo>
                      <a:lnTo>
                        <a:pt x="3132958" y="217382"/>
                      </a:lnTo>
                      <a:lnTo>
                        <a:pt x="2917962" y="217382"/>
                      </a:lnTo>
                      <a:lnTo>
                        <a:pt x="2917962" y="349667"/>
                      </a:lnTo>
                      <a:lnTo>
                        <a:pt x="3156552" y="349667"/>
                      </a:lnTo>
                      <a:lnTo>
                        <a:pt x="3156552" y="395529"/>
                      </a:lnTo>
                      <a:lnTo>
                        <a:pt x="2866532" y="395529"/>
                      </a:lnTo>
                      <a:close/>
                      <a:moveTo>
                        <a:pt x="2456692" y="6892"/>
                      </a:moveTo>
                      <a:lnTo>
                        <a:pt x="2629007" y="6892"/>
                      </a:lnTo>
                      <a:cubicBezTo>
                        <a:pt x="2663647" y="6892"/>
                        <a:pt x="2689980" y="10383"/>
                        <a:pt x="2708007" y="17364"/>
                      </a:cubicBezTo>
                      <a:cubicBezTo>
                        <a:pt x="2726034" y="24345"/>
                        <a:pt x="2740438" y="36672"/>
                        <a:pt x="2751218" y="54345"/>
                      </a:cubicBezTo>
                      <a:cubicBezTo>
                        <a:pt x="2761999" y="72019"/>
                        <a:pt x="2767390" y="91548"/>
                        <a:pt x="2767390" y="112932"/>
                      </a:cubicBezTo>
                      <a:cubicBezTo>
                        <a:pt x="2767390" y="140503"/>
                        <a:pt x="2758465" y="163743"/>
                        <a:pt x="2740614" y="182654"/>
                      </a:cubicBezTo>
                      <a:cubicBezTo>
                        <a:pt x="2722764" y="201564"/>
                        <a:pt x="2695194" y="213582"/>
                        <a:pt x="2657903" y="218707"/>
                      </a:cubicBezTo>
                      <a:cubicBezTo>
                        <a:pt x="2671512" y="225246"/>
                        <a:pt x="2681851" y="231697"/>
                        <a:pt x="2688920" y="238060"/>
                      </a:cubicBezTo>
                      <a:cubicBezTo>
                        <a:pt x="2703942" y="251845"/>
                        <a:pt x="2718169" y="269076"/>
                        <a:pt x="2731601" y="289754"/>
                      </a:cubicBezTo>
                      <a:lnTo>
                        <a:pt x="2799202" y="395529"/>
                      </a:lnTo>
                      <a:lnTo>
                        <a:pt x="2734517" y="395529"/>
                      </a:lnTo>
                      <a:lnTo>
                        <a:pt x="2683088" y="314674"/>
                      </a:lnTo>
                      <a:cubicBezTo>
                        <a:pt x="2668065" y="291345"/>
                        <a:pt x="2655694" y="273495"/>
                        <a:pt x="2645974" y="261123"/>
                      </a:cubicBezTo>
                      <a:cubicBezTo>
                        <a:pt x="2636253" y="248752"/>
                        <a:pt x="2627549" y="240092"/>
                        <a:pt x="2619861" y="235144"/>
                      </a:cubicBezTo>
                      <a:cubicBezTo>
                        <a:pt x="2612173" y="230195"/>
                        <a:pt x="2604353" y="226749"/>
                        <a:pt x="2596400" y="224805"/>
                      </a:cubicBezTo>
                      <a:cubicBezTo>
                        <a:pt x="2590568" y="223567"/>
                        <a:pt x="2581024" y="222949"/>
                        <a:pt x="2567769" y="222949"/>
                      </a:cubicBezTo>
                      <a:lnTo>
                        <a:pt x="2508122" y="222949"/>
                      </a:lnTo>
                      <a:lnTo>
                        <a:pt x="2508122" y="395529"/>
                      </a:lnTo>
                      <a:lnTo>
                        <a:pt x="2456692" y="395529"/>
                      </a:lnTo>
                      <a:close/>
                      <a:moveTo>
                        <a:pt x="2181467" y="6892"/>
                      </a:moveTo>
                      <a:lnTo>
                        <a:pt x="2236873" y="6892"/>
                      </a:lnTo>
                      <a:lnTo>
                        <a:pt x="2395933" y="395529"/>
                      </a:lnTo>
                      <a:lnTo>
                        <a:pt x="2337346" y="395529"/>
                      </a:lnTo>
                      <a:lnTo>
                        <a:pt x="2292014" y="277825"/>
                      </a:lnTo>
                      <a:lnTo>
                        <a:pt x="2129508" y="277825"/>
                      </a:lnTo>
                      <a:lnTo>
                        <a:pt x="2086826" y="395529"/>
                      </a:lnTo>
                      <a:lnTo>
                        <a:pt x="2032216" y="395529"/>
                      </a:lnTo>
                      <a:close/>
                      <a:moveTo>
                        <a:pt x="1506239" y="6892"/>
                      </a:moveTo>
                      <a:lnTo>
                        <a:pt x="1558994" y="6892"/>
                      </a:lnTo>
                      <a:lnTo>
                        <a:pt x="1618111" y="261654"/>
                      </a:lnTo>
                      <a:cubicBezTo>
                        <a:pt x="1624473" y="288340"/>
                        <a:pt x="1629952" y="314850"/>
                        <a:pt x="1634547" y="341184"/>
                      </a:cubicBezTo>
                      <a:cubicBezTo>
                        <a:pt x="1644444" y="299651"/>
                        <a:pt x="1650276" y="275704"/>
                        <a:pt x="1652044" y="269341"/>
                      </a:cubicBezTo>
                      <a:lnTo>
                        <a:pt x="1726007" y="6892"/>
                      </a:lnTo>
                      <a:lnTo>
                        <a:pt x="1788040" y="6892"/>
                      </a:lnTo>
                      <a:lnTo>
                        <a:pt x="1843711" y="203597"/>
                      </a:lnTo>
                      <a:cubicBezTo>
                        <a:pt x="1857673" y="252375"/>
                        <a:pt x="1867747" y="298237"/>
                        <a:pt x="1873933" y="341184"/>
                      </a:cubicBezTo>
                      <a:cubicBezTo>
                        <a:pt x="1878881" y="316618"/>
                        <a:pt x="1885332" y="288429"/>
                        <a:pt x="1893285" y="256617"/>
                      </a:cubicBezTo>
                      <a:lnTo>
                        <a:pt x="1954258" y="6892"/>
                      </a:lnTo>
                      <a:lnTo>
                        <a:pt x="2005952" y="6892"/>
                      </a:lnTo>
                      <a:lnTo>
                        <a:pt x="1899382" y="395529"/>
                      </a:lnTo>
                      <a:lnTo>
                        <a:pt x="1849808" y="395529"/>
                      </a:lnTo>
                      <a:lnTo>
                        <a:pt x="1767892" y="99412"/>
                      </a:lnTo>
                      <a:cubicBezTo>
                        <a:pt x="1761000" y="74670"/>
                        <a:pt x="1756935" y="59471"/>
                        <a:pt x="1755698" y="53815"/>
                      </a:cubicBezTo>
                      <a:cubicBezTo>
                        <a:pt x="1751633" y="71665"/>
                        <a:pt x="1747833" y="86864"/>
                        <a:pt x="1744299" y="99412"/>
                      </a:cubicBezTo>
                      <a:lnTo>
                        <a:pt x="1661852" y="395529"/>
                      </a:lnTo>
                      <a:lnTo>
                        <a:pt x="1609363" y="395529"/>
                      </a:lnTo>
                      <a:close/>
                      <a:moveTo>
                        <a:pt x="1159911" y="6892"/>
                      </a:moveTo>
                      <a:lnTo>
                        <a:pt x="1467957" y="6892"/>
                      </a:lnTo>
                      <a:lnTo>
                        <a:pt x="1467957" y="52755"/>
                      </a:lnTo>
                      <a:lnTo>
                        <a:pt x="1339384" y="52755"/>
                      </a:lnTo>
                      <a:lnTo>
                        <a:pt x="1339384" y="395529"/>
                      </a:lnTo>
                      <a:lnTo>
                        <a:pt x="1287954" y="395529"/>
                      </a:lnTo>
                      <a:lnTo>
                        <a:pt x="1287954" y="52755"/>
                      </a:lnTo>
                      <a:lnTo>
                        <a:pt x="1159911" y="52755"/>
                      </a:lnTo>
                      <a:close/>
                      <a:moveTo>
                        <a:pt x="839298" y="6892"/>
                      </a:moveTo>
                      <a:lnTo>
                        <a:pt x="1101482" y="6892"/>
                      </a:lnTo>
                      <a:lnTo>
                        <a:pt x="1101482" y="52755"/>
                      </a:lnTo>
                      <a:lnTo>
                        <a:pt x="890727" y="52755"/>
                      </a:lnTo>
                      <a:lnTo>
                        <a:pt x="890727" y="173110"/>
                      </a:lnTo>
                      <a:lnTo>
                        <a:pt x="1073116" y="173110"/>
                      </a:lnTo>
                      <a:lnTo>
                        <a:pt x="1073116" y="218972"/>
                      </a:lnTo>
                      <a:lnTo>
                        <a:pt x="890727" y="218972"/>
                      </a:lnTo>
                      <a:lnTo>
                        <a:pt x="890727" y="395529"/>
                      </a:lnTo>
                      <a:lnTo>
                        <a:pt x="839298" y="395529"/>
                      </a:lnTo>
                      <a:close/>
                      <a:moveTo>
                        <a:pt x="151638" y="265"/>
                      </a:moveTo>
                      <a:cubicBezTo>
                        <a:pt x="180445" y="265"/>
                        <a:pt x="205851" y="4904"/>
                        <a:pt x="227854" y="14183"/>
                      </a:cubicBezTo>
                      <a:cubicBezTo>
                        <a:pt x="249857" y="23461"/>
                        <a:pt x="266779" y="37114"/>
                        <a:pt x="278621" y="55141"/>
                      </a:cubicBezTo>
                      <a:cubicBezTo>
                        <a:pt x="290462" y="73167"/>
                        <a:pt x="296824" y="93580"/>
                        <a:pt x="297708" y="116379"/>
                      </a:cubicBezTo>
                      <a:lnTo>
                        <a:pt x="248399" y="120090"/>
                      </a:lnTo>
                      <a:cubicBezTo>
                        <a:pt x="245748" y="95524"/>
                        <a:pt x="236779" y="76967"/>
                        <a:pt x="221491" y="64419"/>
                      </a:cubicBezTo>
                      <a:cubicBezTo>
                        <a:pt x="206204" y="51871"/>
                        <a:pt x="183626" y="45597"/>
                        <a:pt x="153758" y="45597"/>
                      </a:cubicBezTo>
                      <a:cubicBezTo>
                        <a:pt x="122653" y="45597"/>
                        <a:pt x="99987" y="51297"/>
                        <a:pt x="85760" y="62696"/>
                      </a:cubicBezTo>
                      <a:cubicBezTo>
                        <a:pt x="71533" y="74095"/>
                        <a:pt x="64420" y="87836"/>
                        <a:pt x="64420" y="103919"/>
                      </a:cubicBezTo>
                      <a:cubicBezTo>
                        <a:pt x="64420" y="117881"/>
                        <a:pt x="69457" y="129369"/>
                        <a:pt x="79530" y="138382"/>
                      </a:cubicBezTo>
                      <a:cubicBezTo>
                        <a:pt x="89427" y="147395"/>
                        <a:pt x="115275" y="156630"/>
                        <a:pt x="157072" y="166085"/>
                      </a:cubicBezTo>
                      <a:cubicBezTo>
                        <a:pt x="198870" y="175540"/>
                        <a:pt x="227545" y="183802"/>
                        <a:pt x="243097" y="190872"/>
                      </a:cubicBezTo>
                      <a:cubicBezTo>
                        <a:pt x="265719" y="201299"/>
                        <a:pt x="282420" y="214510"/>
                        <a:pt x="293201" y="230504"/>
                      </a:cubicBezTo>
                      <a:cubicBezTo>
                        <a:pt x="303982" y="246499"/>
                        <a:pt x="309372" y="264923"/>
                        <a:pt x="309372" y="285778"/>
                      </a:cubicBezTo>
                      <a:cubicBezTo>
                        <a:pt x="309372" y="306455"/>
                        <a:pt x="303452" y="325940"/>
                        <a:pt x="291611" y="344232"/>
                      </a:cubicBezTo>
                      <a:cubicBezTo>
                        <a:pt x="279769" y="362524"/>
                        <a:pt x="262759" y="376751"/>
                        <a:pt x="240579" y="386913"/>
                      </a:cubicBezTo>
                      <a:cubicBezTo>
                        <a:pt x="218399" y="397076"/>
                        <a:pt x="193435" y="402157"/>
                        <a:pt x="165688" y="402157"/>
                      </a:cubicBezTo>
                      <a:cubicBezTo>
                        <a:pt x="130518" y="402157"/>
                        <a:pt x="101048" y="397031"/>
                        <a:pt x="77277" y="386781"/>
                      </a:cubicBezTo>
                      <a:cubicBezTo>
                        <a:pt x="53506" y="376530"/>
                        <a:pt x="34861" y="361110"/>
                        <a:pt x="21341" y="340521"/>
                      </a:cubicBezTo>
                      <a:cubicBezTo>
                        <a:pt x="7821" y="319931"/>
                        <a:pt x="707" y="296647"/>
                        <a:pt x="0" y="270667"/>
                      </a:cubicBezTo>
                      <a:lnTo>
                        <a:pt x="48514" y="266425"/>
                      </a:lnTo>
                      <a:cubicBezTo>
                        <a:pt x="50811" y="285866"/>
                        <a:pt x="56157" y="301816"/>
                        <a:pt x="64552" y="314276"/>
                      </a:cubicBezTo>
                      <a:cubicBezTo>
                        <a:pt x="72947" y="326736"/>
                        <a:pt x="85981" y="336809"/>
                        <a:pt x="103655" y="344497"/>
                      </a:cubicBezTo>
                      <a:cubicBezTo>
                        <a:pt x="121328" y="352185"/>
                        <a:pt x="141210" y="356029"/>
                        <a:pt x="163302" y="356029"/>
                      </a:cubicBezTo>
                      <a:cubicBezTo>
                        <a:pt x="182920" y="356029"/>
                        <a:pt x="200239" y="353113"/>
                        <a:pt x="215262" y="347281"/>
                      </a:cubicBezTo>
                      <a:cubicBezTo>
                        <a:pt x="230284" y="341449"/>
                        <a:pt x="241462" y="333451"/>
                        <a:pt x="248797" y="323289"/>
                      </a:cubicBezTo>
                      <a:cubicBezTo>
                        <a:pt x="256131" y="313127"/>
                        <a:pt x="259798" y="302037"/>
                        <a:pt x="259798" y="290019"/>
                      </a:cubicBezTo>
                      <a:cubicBezTo>
                        <a:pt x="259798" y="277825"/>
                        <a:pt x="256264" y="267176"/>
                        <a:pt x="249194" y="258075"/>
                      </a:cubicBezTo>
                      <a:cubicBezTo>
                        <a:pt x="242125" y="248973"/>
                        <a:pt x="230461" y="241329"/>
                        <a:pt x="214201" y="235144"/>
                      </a:cubicBezTo>
                      <a:cubicBezTo>
                        <a:pt x="203774" y="231079"/>
                        <a:pt x="180710" y="224760"/>
                        <a:pt x="145010" y="216189"/>
                      </a:cubicBezTo>
                      <a:cubicBezTo>
                        <a:pt x="109310" y="207617"/>
                        <a:pt x="84302" y="199532"/>
                        <a:pt x="69987" y="191932"/>
                      </a:cubicBezTo>
                      <a:cubicBezTo>
                        <a:pt x="51430" y="182212"/>
                        <a:pt x="37600" y="170150"/>
                        <a:pt x="28499" y="155746"/>
                      </a:cubicBezTo>
                      <a:cubicBezTo>
                        <a:pt x="19397" y="141342"/>
                        <a:pt x="14846" y="125215"/>
                        <a:pt x="14846" y="107365"/>
                      </a:cubicBezTo>
                      <a:cubicBezTo>
                        <a:pt x="14846" y="87748"/>
                        <a:pt x="20413" y="69412"/>
                        <a:pt x="31547" y="52357"/>
                      </a:cubicBezTo>
                      <a:cubicBezTo>
                        <a:pt x="42681" y="35302"/>
                        <a:pt x="58941" y="22356"/>
                        <a:pt x="80326" y="13520"/>
                      </a:cubicBezTo>
                      <a:cubicBezTo>
                        <a:pt x="101711" y="4683"/>
                        <a:pt x="125481" y="265"/>
                        <a:pt x="151638" y="265"/>
                      </a:cubicBezTo>
                      <a:close/>
                      <a:moveTo>
                        <a:pt x="568956" y="0"/>
                      </a:moveTo>
                      <a:cubicBezTo>
                        <a:pt x="604833" y="0"/>
                        <a:pt x="637175" y="8571"/>
                        <a:pt x="665983" y="25714"/>
                      </a:cubicBezTo>
                      <a:cubicBezTo>
                        <a:pt x="694791" y="42858"/>
                        <a:pt x="716750" y="66761"/>
                        <a:pt x="731860" y="97424"/>
                      </a:cubicBezTo>
                      <a:cubicBezTo>
                        <a:pt x="746971" y="128087"/>
                        <a:pt x="754526" y="162860"/>
                        <a:pt x="754526" y="201741"/>
                      </a:cubicBezTo>
                      <a:cubicBezTo>
                        <a:pt x="754526" y="241152"/>
                        <a:pt x="746573" y="276411"/>
                        <a:pt x="730667" y="307516"/>
                      </a:cubicBezTo>
                      <a:cubicBezTo>
                        <a:pt x="714761" y="338621"/>
                        <a:pt x="692228" y="362171"/>
                        <a:pt x="663067" y="378165"/>
                      </a:cubicBezTo>
                      <a:cubicBezTo>
                        <a:pt x="633906" y="394159"/>
                        <a:pt x="602447" y="402157"/>
                        <a:pt x="568691" y="402157"/>
                      </a:cubicBezTo>
                      <a:cubicBezTo>
                        <a:pt x="532107" y="402157"/>
                        <a:pt x="499412" y="393320"/>
                        <a:pt x="470604" y="375647"/>
                      </a:cubicBezTo>
                      <a:cubicBezTo>
                        <a:pt x="441797" y="357973"/>
                        <a:pt x="419970" y="333849"/>
                        <a:pt x="405125" y="303274"/>
                      </a:cubicBezTo>
                      <a:cubicBezTo>
                        <a:pt x="390279" y="272699"/>
                        <a:pt x="382856" y="240357"/>
                        <a:pt x="382856" y="206248"/>
                      </a:cubicBezTo>
                      <a:cubicBezTo>
                        <a:pt x="382856" y="141740"/>
                        <a:pt x="400176" y="91238"/>
                        <a:pt x="434816" y="54743"/>
                      </a:cubicBezTo>
                      <a:cubicBezTo>
                        <a:pt x="469455" y="18247"/>
                        <a:pt x="514169" y="0"/>
                        <a:pt x="568956"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4300" cap="all" spc="160" dirty="0">
                    <a:solidFill>
                      <a:schemeClr val="accent2"/>
                    </a:solidFill>
                  </a:endParaRPr>
                </a:p>
              </p:txBody>
            </p:sp>
            <p:sp>
              <p:nvSpPr>
                <p:cNvPr id="20" name="TextBox 19">
                  <a:extLst>
                    <a:ext uri="{FF2B5EF4-FFF2-40B4-BE49-F238E27FC236}">
                      <a16:creationId xmlns:a16="http://schemas.microsoft.com/office/drawing/2014/main" id="{7152EB00-4E9F-474B-A875-E954A1DBE557}"/>
                    </a:ext>
                  </a:extLst>
                </p:cNvPr>
                <p:cNvSpPr txBox="1">
                  <a:spLocks noChangeAspect="1"/>
                </p:cNvSpPr>
                <p:nvPr/>
              </p:nvSpPr>
              <p:spPr>
                <a:xfrm>
                  <a:off x="6393798" y="2156585"/>
                  <a:ext cx="2005899" cy="145864"/>
                </a:xfrm>
                <a:custGeom>
                  <a:avLst/>
                  <a:gdLst/>
                  <a:ahLst/>
                  <a:cxnLst/>
                  <a:rect l="l" t="t" r="r" b="b"/>
                  <a:pathLst>
                    <a:path w="3100686" h="225475">
                      <a:moveTo>
                        <a:pt x="2596902" y="142578"/>
                      </a:moveTo>
                      <a:cubicBezTo>
                        <a:pt x="2587179" y="146547"/>
                        <a:pt x="2572594" y="149920"/>
                        <a:pt x="2553147" y="152698"/>
                      </a:cubicBezTo>
                      <a:cubicBezTo>
                        <a:pt x="2542134" y="154286"/>
                        <a:pt x="2534345" y="156072"/>
                        <a:pt x="2529781" y="158056"/>
                      </a:cubicBezTo>
                      <a:cubicBezTo>
                        <a:pt x="2525217" y="160040"/>
                        <a:pt x="2521694" y="162942"/>
                        <a:pt x="2519214" y="166762"/>
                      </a:cubicBezTo>
                      <a:cubicBezTo>
                        <a:pt x="2516734" y="170582"/>
                        <a:pt x="2515493" y="174824"/>
                        <a:pt x="2515493" y="179487"/>
                      </a:cubicBezTo>
                      <a:cubicBezTo>
                        <a:pt x="2515493" y="186631"/>
                        <a:pt x="2518197" y="192584"/>
                        <a:pt x="2523605" y="197346"/>
                      </a:cubicBezTo>
                      <a:cubicBezTo>
                        <a:pt x="2529012" y="202109"/>
                        <a:pt x="2536925" y="204490"/>
                        <a:pt x="2547343" y="204490"/>
                      </a:cubicBezTo>
                      <a:cubicBezTo>
                        <a:pt x="2557661" y="204490"/>
                        <a:pt x="2566839" y="202233"/>
                        <a:pt x="2574876" y="197719"/>
                      </a:cubicBezTo>
                      <a:cubicBezTo>
                        <a:pt x="2582913" y="193204"/>
                        <a:pt x="2588816" y="187028"/>
                        <a:pt x="2592586" y="179189"/>
                      </a:cubicBezTo>
                      <a:cubicBezTo>
                        <a:pt x="2595464" y="173137"/>
                        <a:pt x="2596902" y="164207"/>
                        <a:pt x="2596902" y="152400"/>
                      </a:cubicBezTo>
                      <a:close/>
                      <a:moveTo>
                        <a:pt x="2874467" y="82451"/>
                      </a:moveTo>
                      <a:cubicBezTo>
                        <a:pt x="2861072" y="82451"/>
                        <a:pt x="2849960" y="87462"/>
                        <a:pt x="2841129" y="97483"/>
                      </a:cubicBezTo>
                      <a:cubicBezTo>
                        <a:pt x="2832299" y="107504"/>
                        <a:pt x="2827884" y="122635"/>
                        <a:pt x="2827884" y="142875"/>
                      </a:cubicBezTo>
                      <a:cubicBezTo>
                        <a:pt x="2827884" y="163116"/>
                        <a:pt x="2832299" y="178272"/>
                        <a:pt x="2841129" y="188342"/>
                      </a:cubicBezTo>
                      <a:cubicBezTo>
                        <a:pt x="2849960" y="198413"/>
                        <a:pt x="2861072" y="203448"/>
                        <a:pt x="2874467" y="203448"/>
                      </a:cubicBezTo>
                      <a:cubicBezTo>
                        <a:pt x="2887762" y="203448"/>
                        <a:pt x="2898825" y="198388"/>
                        <a:pt x="2907656" y="188268"/>
                      </a:cubicBezTo>
                      <a:cubicBezTo>
                        <a:pt x="2916486" y="178148"/>
                        <a:pt x="2920901" y="162719"/>
                        <a:pt x="2920901" y="141982"/>
                      </a:cubicBezTo>
                      <a:cubicBezTo>
                        <a:pt x="2920901" y="122436"/>
                        <a:pt x="2916461" y="107628"/>
                        <a:pt x="2907581" y="97557"/>
                      </a:cubicBezTo>
                      <a:cubicBezTo>
                        <a:pt x="2898701" y="87487"/>
                        <a:pt x="2887663" y="82451"/>
                        <a:pt x="2874467" y="82451"/>
                      </a:cubicBezTo>
                      <a:close/>
                      <a:moveTo>
                        <a:pt x="1398092" y="82451"/>
                      </a:moveTo>
                      <a:cubicBezTo>
                        <a:pt x="1384697" y="82451"/>
                        <a:pt x="1373585" y="87462"/>
                        <a:pt x="1364754" y="97483"/>
                      </a:cubicBezTo>
                      <a:cubicBezTo>
                        <a:pt x="1355924" y="107504"/>
                        <a:pt x="1351509" y="122635"/>
                        <a:pt x="1351509" y="142875"/>
                      </a:cubicBezTo>
                      <a:cubicBezTo>
                        <a:pt x="1351509" y="163116"/>
                        <a:pt x="1355924" y="178272"/>
                        <a:pt x="1364754" y="188342"/>
                      </a:cubicBezTo>
                      <a:cubicBezTo>
                        <a:pt x="1373585" y="198413"/>
                        <a:pt x="1384697" y="203448"/>
                        <a:pt x="1398092" y="203448"/>
                      </a:cubicBezTo>
                      <a:cubicBezTo>
                        <a:pt x="1411387" y="203448"/>
                        <a:pt x="1422450" y="198388"/>
                        <a:pt x="1431281" y="188268"/>
                      </a:cubicBezTo>
                      <a:cubicBezTo>
                        <a:pt x="1440111" y="178148"/>
                        <a:pt x="1444526" y="162719"/>
                        <a:pt x="1444526" y="141982"/>
                      </a:cubicBezTo>
                      <a:cubicBezTo>
                        <a:pt x="1444526" y="122436"/>
                        <a:pt x="1440086" y="107628"/>
                        <a:pt x="1431206" y="97557"/>
                      </a:cubicBezTo>
                      <a:cubicBezTo>
                        <a:pt x="1422326" y="87487"/>
                        <a:pt x="1411288" y="82451"/>
                        <a:pt x="1398092" y="82451"/>
                      </a:cubicBezTo>
                      <a:close/>
                      <a:moveTo>
                        <a:pt x="1231702" y="82451"/>
                      </a:moveTo>
                      <a:cubicBezTo>
                        <a:pt x="1219796" y="82451"/>
                        <a:pt x="1209849" y="87313"/>
                        <a:pt x="1201862" y="97036"/>
                      </a:cubicBezTo>
                      <a:cubicBezTo>
                        <a:pt x="1193875" y="106760"/>
                        <a:pt x="1189881" y="122089"/>
                        <a:pt x="1189881" y="143024"/>
                      </a:cubicBezTo>
                      <a:cubicBezTo>
                        <a:pt x="1189881" y="163265"/>
                        <a:pt x="1194148" y="178396"/>
                        <a:pt x="1202681" y="188417"/>
                      </a:cubicBezTo>
                      <a:cubicBezTo>
                        <a:pt x="1211213" y="198438"/>
                        <a:pt x="1221284" y="203448"/>
                        <a:pt x="1232893" y="203448"/>
                      </a:cubicBezTo>
                      <a:cubicBezTo>
                        <a:pt x="1244601" y="203448"/>
                        <a:pt x="1254547" y="198661"/>
                        <a:pt x="1262733" y="189087"/>
                      </a:cubicBezTo>
                      <a:cubicBezTo>
                        <a:pt x="1270918" y="179512"/>
                        <a:pt x="1275011" y="164902"/>
                        <a:pt x="1275011" y="145257"/>
                      </a:cubicBezTo>
                      <a:cubicBezTo>
                        <a:pt x="1275011" y="123627"/>
                        <a:pt x="1270844" y="107752"/>
                        <a:pt x="1262509" y="97632"/>
                      </a:cubicBezTo>
                      <a:cubicBezTo>
                        <a:pt x="1254175" y="87511"/>
                        <a:pt x="1243906" y="82451"/>
                        <a:pt x="1231702" y="82451"/>
                      </a:cubicBezTo>
                      <a:close/>
                      <a:moveTo>
                        <a:pt x="74117" y="82451"/>
                      </a:moveTo>
                      <a:cubicBezTo>
                        <a:pt x="60722" y="82451"/>
                        <a:pt x="49610" y="87462"/>
                        <a:pt x="40779" y="97483"/>
                      </a:cubicBezTo>
                      <a:cubicBezTo>
                        <a:pt x="31949" y="107504"/>
                        <a:pt x="27534" y="122635"/>
                        <a:pt x="27534" y="142875"/>
                      </a:cubicBezTo>
                      <a:cubicBezTo>
                        <a:pt x="27534" y="163116"/>
                        <a:pt x="31949" y="178272"/>
                        <a:pt x="40779" y="188342"/>
                      </a:cubicBezTo>
                      <a:cubicBezTo>
                        <a:pt x="49610" y="198413"/>
                        <a:pt x="60722" y="203448"/>
                        <a:pt x="74117" y="203448"/>
                      </a:cubicBezTo>
                      <a:cubicBezTo>
                        <a:pt x="87412" y="203448"/>
                        <a:pt x="98475" y="198388"/>
                        <a:pt x="107306" y="188268"/>
                      </a:cubicBezTo>
                      <a:cubicBezTo>
                        <a:pt x="116136" y="178148"/>
                        <a:pt x="120551" y="162719"/>
                        <a:pt x="120551" y="141982"/>
                      </a:cubicBezTo>
                      <a:cubicBezTo>
                        <a:pt x="120551" y="122436"/>
                        <a:pt x="116111" y="107628"/>
                        <a:pt x="107231" y="97557"/>
                      </a:cubicBezTo>
                      <a:cubicBezTo>
                        <a:pt x="98351" y="87487"/>
                        <a:pt x="87313" y="82451"/>
                        <a:pt x="74117" y="82451"/>
                      </a:cubicBezTo>
                      <a:close/>
                      <a:moveTo>
                        <a:pt x="2142084" y="82302"/>
                      </a:moveTo>
                      <a:cubicBezTo>
                        <a:pt x="2129780" y="82302"/>
                        <a:pt x="2119437" y="86420"/>
                        <a:pt x="2111053" y="94655"/>
                      </a:cubicBezTo>
                      <a:cubicBezTo>
                        <a:pt x="2102669" y="102890"/>
                        <a:pt x="2098031" y="113904"/>
                        <a:pt x="2097138" y="127695"/>
                      </a:cubicBezTo>
                      <a:lnTo>
                        <a:pt x="2185393" y="127695"/>
                      </a:lnTo>
                      <a:cubicBezTo>
                        <a:pt x="2184202" y="114400"/>
                        <a:pt x="2180829" y="104428"/>
                        <a:pt x="2175272" y="97780"/>
                      </a:cubicBezTo>
                      <a:cubicBezTo>
                        <a:pt x="2166740" y="87462"/>
                        <a:pt x="2155677" y="82302"/>
                        <a:pt x="2142084" y="82302"/>
                      </a:cubicBezTo>
                      <a:close/>
                      <a:moveTo>
                        <a:pt x="379959" y="82302"/>
                      </a:moveTo>
                      <a:cubicBezTo>
                        <a:pt x="367656" y="82302"/>
                        <a:pt x="357312" y="86420"/>
                        <a:pt x="348928" y="94655"/>
                      </a:cubicBezTo>
                      <a:cubicBezTo>
                        <a:pt x="340544" y="102890"/>
                        <a:pt x="335906" y="113904"/>
                        <a:pt x="335013" y="127695"/>
                      </a:cubicBezTo>
                      <a:lnTo>
                        <a:pt x="423268" y="127695"/>
                      </a:lnTo>
                      <a:cubicBezTo>
                        <a:pt x="422077" y="114400"/>
                        <a:pt x="418704" y="104428"/>
                        <a:pt x="413147" y="97780"/>
                      </a:cubicBezTo>
                      <a:cubicBezTo>
                        <a:pt x="404615" y="87462"/>
                        <a:pt x="393552" y="82302"/>
                        <a:pt x="379959" y="82302"/>
                      </a:cubicBezTo>
                      <a:close/>
                      <a:moveTo>
                        <a:pt x="2743796" y="63848"/>
                      </a:moveTo>
                      <a:lnTo>
                        <a:pt x="2770585" y="63848"/>
                      </a:lnTo>
                      <a:lnTo>
                        <a:pt x="2770585" y="221903"/>
                      </a:lnTo>
                      <a:lnTo>
                        <a:pt x="2743796" y="221903"/>
                      </a:lnTo>
                      <a:close/>
                      <a:moveTo>
                        <a:pt x="1647677" y="63848"/>
                      </a:moveTo>
                      <a:lnTo>
                        <a:pt x="1674466" y="63848"/>
                      </a:lnTo>
                      <a:lnTo>
                        <a:pt x="1674466" y="151507"/>
                      </a:lnTo>
                      <a:cubicBezTo>
                        <a:pt x="1674466" y="165497"/>
                        <a:pt x="1675011" y="174923"/>
                        <a:pt x="1676103" y="179785"/>
                      </a:cubicBezTo>
                      <a:cubicBezTo>
                        <a:pt x="1677790" y="186829"/>
                        <a:pt x="1681361" y="192361"/>
                        <a:pt x="1686818" y="196379"/>
                      </a:cubicBezTo>
                      <a:cubicBezTo>
                        <a:pt x="1692276" y="200397"/>
                        <a:pt x="1699022" y="202407"/>
                        <a:pt x="1707059" y="202407"/>
                      </a:cubicBezTo>
                      <a:cubicBezTo>
                        <a:pt x="1715096" y="202407"/>
                        <a:pt x="1722636" y="200348"/>
                        <a:pt x="1729681" y="196230"/>
                      </a:cubicBezTo>
                      <a:cubicBezTo>
                        <a:pt x="1736725" y="192113"/>
                        <a:pt x="1741711" y="186507"/>
                        <a:pt x="1744638" y="179413"/>
                      </a:cubicBezTo>
                      <a:cubicBezTo>
                        <a:pt x="1747565" y="172319"/>
                        <a:pt x="1749029" y="162025"/>
                        <a:pt x="1749029" y="148531"/>
                      </a:cubicBezTo>
                      <a:lnTo>
                        <a:pt x="1749029" y="63848"/>
                      </a:lnTo>
                      <a:lnTo>
                        <a:pt x="1775818" y="63848"/>
                      </a:lnTo>
                      <a:lnTo>
                        <a:pt x="1775818" y="221903"/>
                      </a:lnTo>
                      <a:lnTo>
                        <a:pt x="1751856" y="221903"/>
                      </a:lnTo>
                      <a:lnTo>
                        <a:pt x="1751856" y="198686"/>
                      </a:lnTo>
                      <a:cubicBezTo>
                        <a:pt x="1739553" y="216545"/>
                        <a:pt x="1722835" y="225475"/>
                        <a:pt x="1701701" y="225475"/>
                      </a:cubicBezTo>
                      <a:cubicBezTo>
                        <a:pt x="1692375" y="225475"/>
                        <a:pt x="1683668" y="223689"/>
                        <a:pt x="1675582" y="220117"/>
                      </a:cubicBezTo>
                      <a:cubicBezTo>
                        <a:pt x="1667496" y="216545"/>
                        <a:pt x="1661493" y="212056"/>
                        <a:pt x="1657574" y="206648"/>
                      </a:cubicBezTo>
                      <a:cubicBezTo>
                        <a:pt x="1653655" y="201241"/>
                        <a:pt x="1650901" y="194618"/>
                        <a:pt x="1649314" y="186780"/>
                      </a:cubicBezTo>
                      <a:cubicBezTo>
                        <a:pt x="1648222" y="181521"/>
                        <a:pt x="1647677" y="173187"/>
                        <a:pt x="1647677" y="161777"/>
                      </a:cubicBezTo>
                      <a:close/>
                      <a:moveTo>
                        <a:pt x="790427" y="63848"/>
                      </a:moveTo>
                      <a:lnTo>
                        <a:pt x="817216" y="63848"/>
                      </a:lnTo>
                      <a:lnTo>
                        <a:pt x="817216" y="151507"/>
                      </a:lnTo>
                      <a:cubicBezTo>
                        <a:pt x="817216" y="165497"/>
                        <a:pt x="817761" y="174923"/>
                        <a:pt x="818853" y="179785"/>
                      </a:cubicBezTo>
                      <a:cubicBezTo>
                        <a:pt x="820539" y="186829"/>
                        <a:pt x="824111" y="192361"/>
                        <a:pt x="829569" y="196379"/>
                      </a:cubicBezTo>
                      <a:cubicBezTo>
                        <a:pt x="835026" y="200397"/>
                        <a:pt x="841772" y="202407"/>
                        <a:pt x="849809" y="202407"/>
                      </a:cubicBezTo>
                      <a:cubicBezTo>
                        <a:pt x="857846" y="202407"/>
                        <a:pt x="865386" y="200348"/>
                        <a:pt x="872431" y="196230"/>
                      </a:cubicBezTo>
                      <a:cubicBezTo>
                        <a:pt x="879476" y="192113"/>
                        <a:pt x="884461" y="186507"/>
                        <a:pt x="887388" y="179413"/>
                      </a:cubicBezTo>
                      <a:cubicBezTo>
                        <a:pt x="890315" y="172319"/>
                        <a:pt x="891779" y="162025"/>
                        <a:pt x="891779" y="148531"/>
                      </a:cubicBezTo>
                      <a:lnTo>
                        <a:pt x="891779" y="63848"/>
                      </a:lnTo>
                      <a:lnTo>
                        <a:pt x="918568" y="63848"/>
                      </a:lnTo>
                      <a:lnTo>
                        <a:pt x="918568" y="221903"/>
                      </a:lnTo>
                      <a:lnTo>
                        <a:pt x="894606" y="221903"/>
                      </a:lnTo>
                      <a:lnTo>
                        <a:pt x="894606" y="198686"/>
                      </a:lnTo>
                      <a:cubicBezTo>
                        <a:pt x="882303" y="216545"/>
                        <a:pt x="865585" y="225475"/>
                        <a:pt x="844451" y="225475"/>
                      </a:cubicBezTo>
                      <a:cubicBezTo>
                        <a:pt x="835125" y="225475"/>
                        <a:pt x="826418" y="223689"/>
                        <a:pt x="818332" y="220117"/>
                      </a:cubicBezTo>
                      <a:cubicBezTo>
                        <a:pt x="810246" y="216545"/>
                        <a:pt x="804243" y="212056"/>
                        <a:pt x="800324" y="206648"/>
                      </a:cubicBezTo>
                      <a:cubicBezTo>
                        <a:pt x="796405" y="201241"/>
                        <a:pt x="793651" y="194618"/>
                        <a:pt x="792064" y="186780"/>
                      </a:cubicBezTo>
                      <a:cubicBezTo>
                        <a:pt x="790972" y="181521"/>
                        <a:pt x="790427" y="173187"/>
                        <a:pt x="790427" y="161777"/>
                      </a:cubicBezTo>
                      <a:close/>
                      <a:moveTo>
                        <a:pt x="155675" y="63848"/>
                      </a:moveTo>
                      <a:lnTo>
                        <a:pt x="183952" y="63848"/>
                      </a:lnTo>
                      <a:lnTo>
                        <a:pt x="217885" y="158502"/>
                      </a:lnTo>
                      <a:cubicBezTo>
                        <a:pt x="221556" y="168722"/>
                        <a:pt x="224929" y="179338"/>
                        <a:pt x="228005" y="190352"/>
                      </a:cubicBezTo>
                      <a:cubicBezTo>
                        <a:pt x="230386" y="182017"/>
                        <a:pt x="233710" y="171996"/>
                        <a:pt x="237977" y="160288"/>
                      </a:cubicBezTo>
                      <a:lnTo>
                        <a:pt x="273100" y="63848"/>
                      </a:lnTo>
                      <a:lnTo>
                        <a:pt x="300633" y="63848"/>
                      </a:lnTo>
                      <a:lnTo>
                        <a:pt x="240804" y="221903"/>
                      </a:lnTo>
                      <a:lnTo>
                        <a:pt x="215801" y="221903"/>
                      </a:lnTo>
                      <a:close/>
                      <a:moveTo>
                        <a:pt x="3046661" y="60276"/>
                      </a:moveTo>
                      <a:cubicBezTo>
                        <a:pt x="3056186" y="60276"/>
                        <a:pt x="3064942" y="61987"/>
                        <a:pt x="3072929" y="65410"/>
                      </a:cubicBezTo>
                      <a:cubicBezTo>
                        <a:pt x="3080916" y="68833"/>
                        <a:pt x="3086894" y="73323"/>
                        <a:pt x="3090863" y="78879"/>
                      </a:cubicBezTo>
                      <a:cubicBezTo>
                        <a:pt x="3094832" y="84436"/>
                        <a:pt x="3097610" y="91034"/>
                        <a:pt x="3099197" y="98673"/>
                      </a:cubicBezTo>
                      <a:cubicBezTo>
                        <a:pt x="3100189" y="103634"/>
                        <a:pt x="3100686" y="112316"/>
                        <a:pt x="3100686" y="124718"/>
                      </a:cubicBezTo>
                      <a:lnTo>
                        <a:pt x="3100686" y="221903"/>
                      </a:lnTo>
                      <a:lnTo>
                        <a:pt x="3073897" y="221903"/>
                      </a:lnTo>
                      <a:lnTo>
                        <a:pt x="3073897" y="125760"/>
                      </a:lnTo>
                      <a:cubicBezTo>
                        <a:pt x="3073897" y="114846"/>
                        <a:pt x="3072855" y="106685"/>
                        <a:pt x="3070771" y="101278"/>
                      </a:cubicBezTo>
                      <a:cubicBezTo>
                        <a:pt x="3068688" y="95871"/>
                        <a:pt x="3064992" y="91555"/>
                        <a:pt x="3059683" y="88330"/>
                      </a:cubicBezTo>
                      <a:cubicBezTo>
                        <a:pt x="3054375" y="85105"/>
                        <a:pt x="3048149" y="83493"/>
                        <a:pt x="3041006" y="83493"/>
                      </a:cubicBezTo>
                      <a:cubicBezTo>
                        <a:pt x="3029595" y="83493"/>
                        <a:pt x="3019748" y="87114"/>
                        <a:pt x="3011463" y="94357"/>
                      </a:cubicBezTo>
                      <a:cubicBezTo>
                        <a:pt x="3003178" y="101600"/>
                        <a:pt x="2999036" y="115342"/>
                        <a:pt x="2999036" y="135583"/>
                      </a:cubicBezTo>
                      <a:lnTo>
                        <a:pt x="2999036" y="221903"/>
                      </a:lnTo>
                      <a:lnTo>
                        <a:pt x="2972247" y="221903"/>
                      </a:lnTo>
                      <a:lnTo>
                        <a:pt x="2972247" y="63848"/>
                      </a:lnTo>
                      <a:lnTo>
                        <a:pt x="2996357" y="63848"/>
                      </a:lnTo>
                      <a:lnTo>
                        <a:pt x="2996357" y="86321"/>
                      </a:lnTo>
                      <a:cubicBezTo>
                        <a:pt x="3007966" y="68957"/>
                        <a:pt x="3024734" y="60276"/>
                        <a:pt x="3046661" y="60276"/>
                      </a:cubicBezTo>
                      <a:close/>
                      <a:moveTo>
                        <a:pt x="2874467" y="60276"/>
                      </a:moveTo>
                      <a:cubicBezTo>
                        <a:pt x="2896196" y="60276"/>
                        <a:pt x="2913956" y="67395"/>
                        <a:pt x="2927747" y="81633"/>
                      </a:cubicBezTo>
                      <a:cubicBezTo>
                        <a:pt x="2941539" y="95871"/>
                        <a:pt x="2948434" y="115541"/>
                        <a:pt x="2948434" y="140643"/>
                      </a:cubicBezTo>
                      <a:cubicBezTo>
                        <a:pt x="2948434" y="160983"/>
                        <a:pt x="2945383" y="176982"/>
                        <a:pt x="2939281" y="188640"/>
                      </a:cubicBezTo>
                      <a:cubicBezTo>
                        <a:pt x="2933180" y="200298"/>
                        <a:pt x="2924300" y="209352"/>
                        <a:pt x="2912641" y="215801"/>
                      </a:cubicBezTo>
                      <a:cubicBezTo>
                        <a:pt x="2900983" y="222250"/>
                        <a:pt x="2888258" y="225475"/>
                        <a:pt x="2874467" y="225475"/>
                      </a:cubicBezTo>
                      <a:cubicBezTo>
                        <a:pt x="2852341" y="225475"/>
                        <a:pt x="2834457" y="218381"/>
                        <a:pt x="2820814" y="204193"/>
                      </a:cubicBezTo>
                      <a:cubicBezTo>
                        <a:pt x="2807172" y="190004"/>
                        <a:pt x="2800350" y="169565"/>
                        <a:pt x="2800350" y="142875"/>
                      </a:cubicBezTo>
                      <a:cubicBezTo>
                        <a:pt x="2800350" y="113606"/>
                        <a:pt x="2808486" y="91927"/>
                        <a:pt x="2824758" y="77838"/>
                      </a:cubicBezTo>
                      <a:cubicBezTo>
                        <a:pt x="2838351" y="66130"/>
                        <a:pt x="2854921" y="60276"/>
                        <a:pt x="2874467" y="60276"/>
                      </a:cubicBezTo>
                      <a:close/>
                      <a:moveTo>
                        <a:pt x="2562821" y="60276"/>
                      </a:moveTo>
                      <a:cubicBezTo>
                        <a:pt x="2576314" y="60276"/>
                        <a:pt x="2587278" y="61863"/>
                        <a:pt x="2595712" y="65038"/>
                      </a:cubicBezTo>
                      <a:cubicBezTo>
                        <a:pt x="2604145" y="68213"/>
                        <a:pt x="2610347" y="72207"/>
                        <a:pt x="2614315" y="77019"/>
                      </a:cubicBezTo>
                      <a:cubicBezTo>
                        <a:pt x="2618284" y="81831"/>
                        <a:pt x="2621062" y="87908"/>
                        <a:pt x="2622650" y="95250"/>
                      </a:cubicBezTo>
                      <a:cubicBezTo>
                        <a:pt x="2623543" y="99814"/>
                        <a:pt x="2623989" y="108050"/>
                        <a:pt x="2623989" y="119956"/>
                      </a:cubicBezTo>
                      <a:lnTo>
                        <a:pt x="2623989" y="155675"/>
                      </a:lnTo>
                      <a:cubicBezTo>
                        <a:pt x="2623989" y="180579"/>
                        <a:pt x="2624560" y="196330"/>
                        <a:pt x="2625701" y="202928"/>
                      </a:cubicBezTo>
                      <a:cubicBezTo>
                        <a:pt x="2626842" y="209526"/>
                        <a:pt x="2629099" y="215851"/>
                        <a:pt x="2632472" y="221903"/>
                      </a:cubicBezTo>
                      <a:lnTo>
                        <a:pt x="2604493" y="221903"/>
                      </a:lnTo>
                      <a:cubicBezTo>
                        <a:pt x="2601715" y="216347"/>
                        <a:pt x="2599929" y="209848"/>
                        <a:pt x="2599135" y="202407"/>
                      </a:cubicBezTo>
                      <a:cubicBezTo>
                        <a:pt x="2589213" y="210840"/>
                        <a:pt x="2579663" y="216793"/>
                        <a:pt x="2570485" y="220266"/>
                      </a:cubicBezTo>
                      <a:cubicBezTo>
                        <a:pt x="2561308" y="223739"/>
                        <a:pt x="2551460" y="225475"/>
                        <a:pt x="2540943" y="225475"/>
                      </a:cubicBezTo>
                      <a:cubicBezTo>
                        <a:pt x="2523580" y="225475"/>
                        <a:pt x="2510235" y="221233"/>
                        <a:pt x="2500908" y="212750"/>
                      </a:cubicBezTo>
                      <a:cubicBezTo>
                        <a:pt x="2491582" y="204267"/>
                        <a:pt x="2486918" y="193427"/>
                        <a:pt x="2486918" y="180231"/>
                      </a:cubicBezTo>
                      <a:cubicBezTo>
                        <a:pt x="2486918" y="172492"/>
                        <a:pt x="2488680" y="165423"/>
                        <a:pt x="2492202" y="159023"/>
                      </a:cubicBezTo>
                      <a:cubicBezTo>
                        <a:pt x="2495724" y="152624"/>
                        <a:pt x="2500338" y="147489"/>
                        <a:pt x="2506043" y="143620"/>
                      </a:cubicBezTo>
                      <a:cubicBezTo>
                        <a:pt x="2511748" y="139750"/>
                        <a:pt x="2518172" y="136823"/>
                        <a:pt x="2525316" y="134839"/>
                      </a:cubicBezTo>
                      <a:cubicBezTo>
                        <a:pt x="2530575" y="133450"/>
                        <a:pt x="2538512" y="132110"/>
                        <a:pt x="2549129" y="130820"/>
                      </a:cubicBezTo>
                      <a:cubicBezTo>
                        <a:pt x="2570758" y="128241"/>
                        <a:pt x="2586683" y="125165"/>
                        <a:pt x="2596902" y="121593"/>
                      </a:cubicBezTo>
                      <a:cubicBezTo>
                        <a:pt x="2597002" y="117922"/>
                        <a:pt x="2597051" y="115590"/>
                        <a:pt x="2597051" y="114598"/>
                      </a:cubicBezTo>
                      <a:cubicBezTo>
                        <a:pt x="2597051" y="103684"/>
                        <a:pt x="2594521" y="95995"/>
                        <a:pt x="2589461" y="91530"/>
                      </a:cubicBezTo>
                      <a:cubicBezTo>
                        <a:pt x="2582615" y="85477"/>
                        <a:pt x="2572445" y="82451"/>
                        <a:pt x="2558951" y="82451"/>
                      </a:cubicBezTo>
                      <a:cubicBezTo>
                        <a:pt x="2546351" y="82451"/>
                        <a:pt x="2537049" y="84659"/>
                        <a:pt x="2531046" y="89074"/>
                      </a:cubicBezTo>
                      <a:cubicBezTo>
                        <a:pt x="2525043" y="93489"/>
                        <a:pt x="2520603" y="101303"/>
                        <a:pt x="2517726" y="112514"/>
                      </a:cubicBezTo>
                      <a:lnTo>
                        <a:pt x="2491532" y="108943"/>
                      </a:lnTo>
                      <a:cubicBezTo>
                        <a:pt x="2493913" y="97731"/>
                        <a:pt x="2497833" y="88677"/>
                        <a:pt x="2503290" y="81781"/>
                      </a:cubicBezTo>
                      <a:cubicBezTo>
                        <a:pt x="2508746" y="74886"/>
                        <a:pt x="2516634" y="69578"/>
                        <a:pt x="2526953" y="65857"/>
                      </a:cubicBezTo>
                      <a:cubicBezTo>
                        <a:pt x="2537272" y="62136"/>
                        <a:pt x="2549228" y="60276"/>
                        <a:pt x="2562821" y="60276"/>
                      </a:cubicBezTo>
                      <a:close/>
                      <a:moveTo>
                        <a:pt x="2313236" y="60276"/>
                      </a:moveTo>
                      <a:cubicBezTo>
                        <a:pt x="2322761" y="60276"/>
                        <a:pt x="2331517" y="61987"/>
                        <a:pt x="2339504" y="65410"/>
                      </a:cubicBezTo>
                      <a:cubicBezTo>
                        <a:pt x="2347491" y="68833"/>
                        <a:pt x="2353469" y="73323"/>
                        <a:pt x="2357438" y="78879"/>
                      </a:cubicBezTo>
                      <a:cubicBezTo>
                        <a:pt x="2361407" y="84436"/>
                        <a:pt x="2364185" y="91034"/>
                        <a:pt x="2365772" y="98673"/>
                      </a:cubicBezTo>
                      <a:cubicBezTo>
                        <a:pt x="2366765" y="103634"/>
                        <a:pt x="2367261" y="112316"/>
                        <a:pt x="2367261" y="124718"/>
                      </a:cubicBezTo>
                      <a:lnTo>
                        <a:pt x="2367261" y="221903"/>
                      </a:lnTo>
                      <a:lnTo>
                        <a:pt x="2340472" y="221903"/>
                      </a:lnTo>
                      <a:lnTo>
                        <a:pt x="2340472" y="125760"/>
                      </a:lnTo>
                      <a:cubicBezTo>
                        <a:pt x="2340472" y="114846"/>
                        <a:pt x="2339430" y="106685"/>
                        <a:pt x="2337346" y="101278"/>
                      </a:cubicBezTo>
                      <a:cubicBezTo>
                        <a:pt x="2335263" y="95871"/>
                        <a:pt x="2331567" y="91555"/>
                        <a:pt x="2326258" y="88330"/>
                      </a:cubicBezTo>
                      <a:cubicBezTo>
                        <a:pt x="2320950" y="85105"/>
                        <a:pt x="2314724" y="83493"/>
                        <a:pt x="2307581" y="83493"/>
                      </a:cubicBezTo>
                      <a:cubicBezTo>
                        <a:pt x="2296170" y="83493"/>
                        <a:pt x="2286323" y="87114"/>
                        <a:pt x="2278038" y="94357"/>
                      </a:cubicBezTo>
                      <a:cubicBezTo>
                        <a:pt x="2269753" y="101600"/>
                        <a:pt x="2265611" y="115342"/>
                        <a:pt x="2265611" y="135583"/>
                      </a:cubicBezTo>
                      <a:lnTo>
                        <a:pt x="2265611" y="221903"/>
                      </a:lnTo>
                      <a:lnTo>
                        <a:pt x="2238822" y="221903"/>
                      </a:lnTo>
                      <a:lnTo>
                        <a:pt x="2238822" y="63848"/>
                      </a:lnTo>
                      <a:lnTo>
                        <a:pt x="2262932" y="63848"/>
                      </a:lnTo>
                      <a:lnTo>
                        <a:pt x="2262932" y="86321"/>
                      </a:lnTo>
                      <a:cubicBezTo>
                        <a:pt x="2274541" y="68957"/>
                        <a:pt x="2291309" y="60276"/>
                        <a:pt x="2313236" y="60276"/>
                      </a:cubicBezTo>
                      <a:close/>
                      <a:moveTo>
                        <a:pt x="2141786" y="60276"/>
                      </a:moveTo>
                      <a:cubicBezTo>
                        <a:pt x="2162920" y="60276"/>
                        <a:pt x="2180184" y="67469"/>
                        <a:pt x="2193578" y="81856"/>
                      </a:cubicBezTo>
                      <a:cubicBezTo>
                        <a:pt x="2206973" y="96243"/>
                        <a:pt x="2213670" y="116483"/>
                        <a:pt x="2213670" y="142578"/>
                      </a:cubicBezTo>
                      <a:cubicBezTo>
                        <a:pt x="2213670" y="144165"/>
                        <a:pt x="2213620" y="146547"/>
                        <a:pt x="2213521" y="149721"/>
                      </a:cubicBezTo>
                      <a:lnTo>
                        <a:pt x="2095649" y="149721"/>
                      </a:lnTo>
                      <a:cubicBezTo>
                        <a:pt x="2096642" y="167085"/>
                        <a:pt x="2101553" y="180380"/>
                        <a:pt x="2110383" y="189607"/>
                      </a:cubicBezTo>
                      <a:cubicBezTo>
                        <a:pt x="2119214" y="198835"/>
                        <a:pt x="2130227" y="203448"/>
                        <a:pt x="2143423" y="203448"/>
                      </a:cubicBezTo>
                      <a:cubicBezTo>
                        <a:pt x="2153246" y="203448"/>
                        <a:pt x="2161630" y="200869"/>
                        <a:pt x="2168575" y="195709"/>
                      </a:cubicBezTo>
                      <a:cubicBezTo>
                        <a:pt x="2175520" y="190550"/>
                        <a:pt x="2181027" y="182315"/>
                        <a:pt x="2185095" y="171004"/>
                      </a:cubicBezTo>
                      <a:lnTo>
                        <a:pt x="2212777" y="174427"/>
                      </a:lnTo>
                      <a:cubicBezTo>
                        <a:pt x="2208411" y="190600"/>
                        <a:pt x="2200325" y="203151"/>
                        <a:pt x="2188518" y="212080"/>
                      </a:cubicBezTo>
                      <a:cubicBezTo>
                        <a:pt x="2176711" y="221010"/>
                        <a:pt x="2161630" y="225475"/>
                        <a:pt x="2143274" y="225475"/>
                      </a:cubicBezTo>
                      <a:cubicBezTo>
                        <a:pt x="2120156" y="225475"/>
                        <a:pt x="2101826" y="218356"/>
                        <a:pt x="2088282" y="204118"/>
                      </a:cubicBezTo>
                      <a:cubicBezTo>
                        <a:pt x="2074739" y="189880"/>
                        <a:pt x="2067967" y="169913"/>
                        <a:pt x="2067967" y="144215"/>
                      </a:cubicBezTo>
                      <a:cubicBezTo>
                        <a:pt x="2067967" y="117624"/>
                        <a:pt x="2074813" y="96987"/>
                        <a:pt x="2088506" y="82302"/>
                      </a:cubicBezTo>
                      <a:cubicBezTo>
                        <a:pt x="2102198" y="67618"/>
                        <a:pt x="2119958" y="60276"/>
                        <a:pt x="2141786" y="60276"/>
                      </a:cubicBezTo>
                      <a:close/>
                      <a:moveTo>
                        <a:pt x="1891606" y="60276"/>
                      </a:moveTo>
                      <a:cubicBezTo>
                        <a:pt x="1903314" y="60276"/>
                        <a:pt x="1912913" y="62707"/>
                        <a:pt x="1920404" y="67568"/>
                      </a:cubicBezTo>
                      <a:cubicBezTo>
                        <a:pt x="1927895" y="72430"/>
                        <a:pt x="1933179" y="79227"/>
                        <a:pt x="1936254" y="87958"/>
                      </a:cubicBezTo>
                      <a:cubicBezTo>
                        <a:pt x="1948756" y="69503"/>
                        <a:pt x="1965028" y="60276"/>
                        <a:pt x="1985070" y="60276"/>
                      </a:cubicBezTo>
                      <a:cubicBezTo>
                        <a:pt x="2000747" y="60276"/>
                        <a:pt x="2012802" y="64617"/>
                        <a:pt x="2021235" y="73298"/>
                      </a:cubicBezTo>
                      <a:cubicBezTo>
                        <a:pt x="2029669" y="81980"/>
                        <a:pt x="2033886" y="95350"/>
                        <a:pt x="2033886" y="113407"/>
                      </a:cubicBezTo>
                      <a:lnTo>
                        <a:pt x="2033886" y="221903"/>
                      </a:lnTo>
                      <a:lnTo>
                        <a:pt x="2007245" y="221903"/>
                      </a:lnTo>
                      <a:lnTo>
                        <a:pt x="2007245" y="122337"/>
                      </a:lnTo>
                      <a:cubicBezTo>
                        <a:pt x="2007245" y="111622"/>
                        <a:pt x="2006377" y="103907"/>
                        <a:pt x="2004641" y="99194"/>
                      </a:cubicBezTo>
                      <a:cubicBezTo>
                        <a:pt x="2002905" y="94481"/>
                        <a:pt x="1999754" y="90686"/>
                        <a:pt x="1995190" y="87809"/>
                      </a:cubicBezTo>
                      <a:cubicBezTo>
                        <a:pt x="1990626" y="84932"/>
                        <a:pt x="1985268" y="83493"/>
                        <a:pt x="1979117" y="83493"/>
                      </a:cubicBezTo>
                      <a:cubicBezTo>
                        <a:pt x="1968004" y="83493"/>
                        <a:pt x="1958777" y="87189"/>
                        <a:pt x="1951435" y="94581"/>
                      </a:cubicBezTo>
                      <a:cubicBezTo>
                        <a:pt x="1944093" y="101972"/>
                        <a:pt x="1940422" y="113804"/>
                        <a:pt x="1940422" y="130076"/>
                      </a:cubicBezTo>
                      <a:lnTo>
                        <a:pt x="1940422" y="221903"/>
                      </a:lnTo>
                      <a:lnTo>
                        <a:pt x="1913633" y="221903"/>
                      </a:lnTo>
                      <a:lnTo>
                        <a:pt x="1913633" y="119212"/>
                      </a:lnTo>
                      <a:cubicBezTo>
                        <a:pt x="1913633" y="107305"/>
                        <a:pt x="1911450" y="98376"/>
                        <a:pt x="1907084" y="92423"/>
                      </a:cubicBezTo>
                      <a:cubicBezTo>
                        <a:pt x="1902719" y="86470"/>
                        <a:pt x="1895575" y="83493"/>
                        <a:pt x="1885653" y="83493"/>
                      </a:cubicBezTo>
                      <a:cubicBezTo>
                        <a:pt x="1878112" y="83493"/>
                        <a:pt x="1871142" y="85477"/>
                        <a:pt x="1864742" y="89446"/>
                      </a:cubicBezTo>
                      <a:cubicBezTo>
                        <a:pt x="1858343" y="93415"/>
                        <a:pt x="1853704" y="99219"/>
                        <a:pt x="1850827" y="106859"/>
                      </a:cubicBezTo>
                      <a:cubicBezTo>
                        <a:pt x="1847950" y="114499"/>
                        <a:pt x="1846511" y="125512"/>
                        <a:pt x="1846511" y="139899"/>
                      </a:cubicBezTo>
                      <a:lnTo>
                        <a:pt x="1846511" y="221903"/>
                      </a:lnTo>
                      <a:lnTo>
                        <a:pt x="1819722" y="221903"/>
                      </a:lnTo>
                      <a:lnTo>
                        <a:pt x="1819722" y="63848"/>
                      </a:lnTo>
                      <a:lnTo>
                        <a:pt x="1843683" y="63848"/>
                      </a:lnTo>
                      <a:lnTo>
                        <a:pt x="1843683" y="86023"/>
                      </a:lnTo>
                      <a:cubicBezTo>
                        <a:pt x="1848644" y="78284"/>
                        <a:pt x="1855242" y="72058"/>
                        <a:pt x="1863477" y="67345"/>
                      </a:cubicBezTo>
                      <a:cubicBezTo>
                        <a:pt x="1871713" y="62632"/>
                        <a:pt x="1881089" y="60276"/>
                        <a:pt x="1891606" y="60276"/>
                      </a:cubicBezTo>
                      <a:close/>
                      <a:moveTo>
                        <a:pt x="1559719" y="60276"/>
                      </a:moveTo>
                      <a:cubicBezTo>
                        <a:pt x="1576884" y="60276"/>
                        <a:pt x="1590924" y="64617"/>
                        <a:pt x="1601838" y="73298"/>
                      </a:cubicBezTo>
                      <a:cubicBezTo>
                        <a:pt x="1612752" y="81980"/>
                        <a:pt x="1619747" y="94308"/>
                        <a:pt x="1622822" y="110282"/>
                      </a:cubicBezTo>
                      <a:lnTo>
                        <a:pt x="1596777" y="114300"/>
                      </a:lnTo>
                      <a:cubicBezTo>
                        <a:pt x="1594297" y="103684"/>
                        <a:pt x="1589907" y="95697"/>
                        <a:pt x="1583606" y="90339"/>
                      </a:cubicBezTo>
                      <a:cubicBezTo>
                        <a:pt x="1577306" y="84981"/>
                        <a:pt x="1569691" y="82302"/>
                        <a:pt x="1560761" y="82302"/>
                      </a:cubicBezTo>
                      <a:cubicBezTo>
                        <a:pt x="1547267" y="82302"/>
                        <a:pt x="1536304" y="87139"/>
                        <a:pt x="1527870" y="96813"/>
                      </a:cubicBezTo>
                      <a:cubicBezTo>
                        <a:pt x="1519436" y="106487"/>
                        <a:pt x="1515220" y="121791"/>
                        <a:pt x="1515220" y="142727"/>
                      </a:cubicBezTo>
                      <a:cubicBezTo>
                        <a:pt x="1515220" y="163959"/>
                        <a:pt x="1519288" y="179388"/>
                        <a:pt x="1527424" y="189012"/>
                      </a:cubicBezTo>
                      <a:cubicBezTo>
                        <a:pt x="1535560" y="198636"/>
                        <a:pt x="1546176" y="203448"/>
                        <a:pt x="1559273" y="203448"/>
                      </a:cubicBezTo>
                      <a:cubicBezTo>
                        <a:pt x="1569790" y="203448"/>
                        <a:pt x="1578571" y="200224"/>
                        <a:pt x="1585615" y="193775"/>
                      </a:cubicBezTo>
                      <a:cubicBezTo>
                        <a:pt x="1592660" y="187325"/>
                        <a:pt x="1597125" y="177404"/>
                        <a:pt x="1599010" y="164009"/>
                      </a:cubicBezTo>
                      <a:lnTo>
                        <a:pt x="1625352" y="167432"/>
                      </a:lnTo>
                      <a:cubicBezTo>
                        <a:pt x="1622475" y="185589"/>
                        <a:pt x="1615108" y="199802"/>
                        <a:pt x="1603251" y="210071"/>
                      </a:cubicBezTo>
                      <a:cubicBezTo>
                        <a:pt x="1591395" y="220340"/>
                        <a:pt x="1576834" y="225475"/>
                        <a:pt x="1559570" y="225475"/>
                      </a:cubicBezTo>
                      <a:cubicBezTo>
                        <a:pt x="1537941" y="225475"/>
                        <a:pt x="1520553" y="218406"/>
                        <a:pt x="1507406" y="204267"/>
                      </a:cubicBezTo>
                      <a:cubicBezTo>
                        <a:pt x="1494260" y="190128"/>
                        <a:pt x="1487686" y="169863"/>
                        <a:pt x="1487686" y="143471"/>
                      </a:cubicBezTo>
                      <a:cubicBezTo>
                        <a:pt x="1487686" y="126405"/>
                        <a:pt x="1490514" y="111473"/>
                        <a:pt x="1496170" y="98673"/>
                      </a:cubicBezTo>
                      <a:cubicBezTo>
                        <a:pt x="1501825" y="85874"/>
                        <a:pt x="1510432" y="76275"/>
                        <a:pt x="1521991" y="69875"/>
                      </a:cubicBezTo>
                      <a:cubicBezTo>
                        <a:pt x="1533550" y="63476"/>
                        <a:pt x="1546126" y="60276"/>
                        <a:pt x="1559719" y="60276"/>
                      </a:cubicBezTo>
                      <a:close/>
                      <a:moveTo>
                        <a:pt x="1398092" y="60276"/>
                      </a:moveTo>
                      <a:cubicBezTo>
                        <a:pt x="1419821" y="60276"/>
                        <a:pt x="1437581" y="67395"/>
                        <a:pt x="1451372" y="81633"/>
                      </a:cubicBezTo>
                      <a:cubicBezTo>
                        <a:pt x="1465164" y="95871"/>
                        <a:pt x="1472059" y="115541"/>
                        <a:pt x="1472059" y="140643"/>
                      </a:cubicBezTo>
                      <a:cubicBezTo>
                        <a:pt x="1472059" y="160983"/>
                        <a:pt x="1469009" y="176982"/>
                        <a:pt x="1462907" y="188640"/>
                      </a:cubicBezTo>
                      <a:cubicBezTo>
                        <a:pt x="1456805" y="200298"/>
                        <a:pt x="1447924" y="209352"/>
                        <a:pt x="1436266" y="215801"/>
                      </a:cubicBezTo>
                      <a:cubicBezTo>
                        <a:pt x="1424608" y="222250"/>
                        <a:pt x="1411883" y="225475"/>
                        <a:pt x="1398092" y="225475"/>
                      </a:cubicBezTo>
                      <a:cubicBezTo>
                        <a:pt x="1375966" y="225475"/>
                        <a:pt x="1358082" y="218381"/>
                        <a:pt x="1344439" y="204193"/>
                      </a:cubicBezTo>
                      <a:cubicBezTo>
                        <a:pt x="1330797" y="190004"/>
                        <a:pt x="1323975" y="169565"/>
                        <a:pt x="1323975" y="142875"/>
                      </a:cubicBezTo>
                      <a:cubicBezTo>
                        <a:pt x="1323975" y="113606"/>
                        <a:pt x="1332111" y="91927"/>
                        <a:pt x="1348383" y="77838"/>
                      </a:cubicBezTo>
                      <a:cubicBezTo>
                        <a:pt x="1361976" y="66130"/>
                        <a:pt x="1378546" y="60276"/>
                        <a:pt x="1398092" y="60276"/>
                      </a:cubicBezTo>
                      <a:close/>
                      <a:moveTo>
                        <a:pt x="534740" y="60276"/>
                      </a:moveTo>
                      <a:cubicBezTo>
                        <a:pt x="543769" y="60276"/>
                        <a:pt x="552947" y="63153"/>
                        <a:pt x="562273" y="68908"/>
                      </a:cubicBezTo>
                      <a:lnTo>
                        <a:pt x="553046" y="93762"/>
                      </a:lnTo>
                      <a:cubicBezTo>
                        <a:pt x="546497" y="89893"/>
                        <a:pt x="539949" y="87958"/>
                        <a:pt x="533400" y="87958"/>
                      </a:cubicBezTo>
                      <a:cubicBezTo>
                        <a:pt x="527547" y="87958"/>
                        <a:pt x="522288" y="89719"/>
                        <a:pt x="517625" y="93241"/>
                      </a:cubicBezTo>
                      <a:cubicBezTo>
                        <a:pt x="512962" y="96763"/>
                        <a:pt x="509638" y="101650"/>
                        <a:pt x="507653" y="107901"/>
                      </a:cubicBezTo>
                      <a:cubicBezTo>
                        <a:pt x="504677" y="117426"/>
                        <a:pt x="503188" y="127844"/>
                        <a:pt x="503188" y="139155"/>
                      </a:cubicBezTo>
                      <a:lnTo>
                        <a:pt x="503188" y="221903"/>
                      </a:lnTo>
                      <a:lnTo>
                        <a:pt x="476399" y="221903"/>
                      </a:lnTo>
                      <a:lnTo>
                        <a:pt x="476399" y="63848"/>
                      </a:lnTo>
                      <a:lnTo>
                        <a:pt x="500510" y="63848"/>
                      </a:lnTo>
                      <a:lnTo>
                        <a:pt x="500510" y="87809"/>
                      </a:lnTo>
                      <a:cubicBezTo>
                        <a:pt x="506661" y="76597"/>
                        <a:pt x="512341" y="69205"/>
                        <a:pt x="517550" y="65634"/>
                      </a:cubicBezTo>
                      <a:cubicBezTo>
                        <a:pt x="522759" y="62062"/>
                        <a:pt x="528489" y="60276"/>
                        <a:pt x="534740" y="60276"/>
                      </a:cubicBezTo>
                      <a:close/>
                      <a:moveTo>
                        <a:pt x="379661" y="60276"/>
                      </a:moveTo>
                      <a:cubicBezTo>
                        <a:pt x="400795" y="60276"/>
                        <a:pt x="418059" y="67469"/>
                        <a:pt x="431453" y="81856"/>
                      </a:cubicBezTo>
                      <a:cubicBezTo>
                        <a:pt x="444848" y="96243"/>
                        <a:pt x="451545" y="116483"/>
                        <a:pt x="451545" y="142578"/>
                      </a:cubicBezTo>
                      <a:cubicBezTo>
                        <a:pt x="451545" y="144165"/>
                        <a:pt x="451495" y="146547"/>
                        <a:pt x="451396" y="149721"/>
                      </a:cubicBezTo>
                      <a:lnTo>
                        <a:pt x="333524" y="149721"/>
                      </a:lnTo>
                      <a:cubicBezTo>
                        <a:pt x="334516" y="167085"/>
                        <a:pt x="339428" y="180380"/>
                        <a:pt x="348258" y="189607"/>
                      </a:cubicBezTo>
                      <a:cubicBezTo>
                        <a:pt x="357089" y="198835"/>
                        <a:pt x="368102" y="203448"/>
                        <a:pt x="381298" y="203448"/>
                      </a:cubicBezTo>
                      <a:cubicBezTo>
                        <a:pt x="391121" y="203448"/>
                        <a:pt x="399505" y="200869"/>
                        <a:pt x="406450" y="195709"/>
                      </a:cubicBezTo>
                      <a:cubicBezTo>
                        <a:pt x="413395" y="190550"/>
                        <a:pt x="418902" y="182315"/>
                        <a:pt x="422970" y="171004"/>
                      </a:cubicBezTo>
                      <a:lnTo>
                        <a:pt x="450652" y="174427"/>
                      </a:lnTo>
                      <a:cubicBezTo>
                        <a:pt x="446286" y="190600"/>
                        <a:pt x="438200" y="203151"/>
                        <a:pt x="426393" y="212080"/>
                      </a:cubicBezTo>
                      <a:cubicBezTo>
                        <a:pt x="414586" y="221010"/>
                        <a:pt x="399505" y="225475"/>
                        <a:pt x="381149" y="225475"/>
                      </a:cubicBezTo>
                      <a:cubicBezTo>
                        <a:pt x="358031" y="225475"/>
                        <a:pt x="339701" y="218356"/>
                        <a:pt x="326157" y="204118"/>
                      </a:cubicBezTo>
                      <a:cubicBezTo>
                        <a:pt x="312614" y="189880"/>
                        <a:pt x="305842" y="169913"/>
                        <a:pt x="305842" y="144215"/>
                      </a:cubicBezTo>
                      <a:cubicBezTo>
                        <a:pt x="305842" y="117624"/>
                        <a:pt x="312688" y="96987"/>
                        <a:pt x="326381" y="82302"/>
                      </a:cubicBezTo>
                      <a:cubicBezTo>
                        <a:pt x="340073" y="67618"/>
                        <a:pt x="357833" y="60276"/>
                        <a:pt x="379661" y="60276"/>
                      </a:cubicBezTo>
                      <a:close/>
                      <a:moveTo>
                        <a:pt x="74117" y="60276"/>
                      </a:moveTo>
                      <a:cubicBezTo>
                        <a:pt x="95846" y="60276"/>
                        <a:pt x="113606" y="67395"/>
                        <a:pt x="127397" y="81633"/>
                      </a:cubicBezTo>
                      <a:cubicBezTo>
                        <a:pt x="141189" y="95871"/>
                        <a:pt x="148085" y="115541"/>
                        <a:pt x="148085" y="140643"/>
                      </a:cubicBezTo>
                      <a:cubicBezTo>
                        <a:pt x="148085" y="160983"/>
                        <a:pt x="145034" y="176982"/>
                        <a:pt x="138931" y="188640"/>
                      </a:cubicBezTo>
                      <a:cubicBezTo>
                        <a:pt x="132830" y="200298"/>
                        <a:pt x="123950" y="209352"/>
                        <a:pt x="112291" y="215801"/>
                      </a:cubicBezTo>
                      <a:cubicBezTo>
                        <a:pt x="100633" y="222250"/>
                        <a:pt x="87908" y="225475"/>
                        <a:pt x="74117" y="225475"/>
                      </a:cubicBezTo>
                      <a:cubicBezTo>
                        <a:pt x="51991" y="225475"/>
                        <a:pt x="34107" y="218381"/>
                        <a:pt x="20464" y="204193"/>
                      </a:cubicBezTo>
                      <a:cubicBezTo>
                        <a:pt x="6822" y="190004"/>
                        <a:pt x="0" y="169565"/>
                        <a:pt x="0" y="142875"/>
                      </a:cubicBezTo>
                      <a:cubicBezTo>
                        <a:pt x="0" y="113606"/>
                        <a:pt x="8136" y="91927"/>
                        <a:pt x="24408" y="77838"/>
                      </a:cubicBezTo>
                      <a:cubicBezTo>
                        <a:pt x="38001" y="66130"/>
                        <a:pt x="54571" y="60276"/>
                        <a:pt x="74117" y="60276"/>
                      </a:cubicBezTo>
                      <a:close/>
                      <a:moveTo>
                        <a:pt x="2689473" y="8632"/>
                      </a:moveTo>
                      <a:lnTo>
                        <a:pt x="2689473" y="63848"/>
                      </a:lnTo>
                      <a:lnTo>
                        <a:pt x="2716411" y="63848"/>
                      </a:lnTo>
                      <a:lnTo>
                        <a:pt x="2716411" y="84684"/>
                      </a:lnTo>
                      <a:lnTo>
                        <a:pt x="2689473" y="84684"/>
                      </a:lnTo>
                      <a:lnTo>
                        <a:pt x="2689473" y="177106"/>
                      </a:lnTo>
                      <a:cubicBezTo>
                        <a:pt x="2689473" y="184746"/>
                        <a:pt x="2689945" y="189657"/>
                        <a:pt x="2690887" y="191840"/>
                      </a:cubicBezTo>
                      <a:cubicBezTo>
                        <a:pt x="2691830" y="194023"/>
                        <a:pt x="2693368" y="195759"/>
                        <a:pt x="2695501" y="197049"/>
                      </a:cubicBezTo>
                      <a:cubicBezTo>
                        <a:pt x="2697634" y="198339"/>
                        <a:pt x="2700685" y="198984"/>
                        <a:pt x="2704654" y="198984"/>
                      </a:cubicBezTo>
                      <a:cubicBezTo>
                        <a:pt x="2707631" y="198984"/>
                        <a:pt x="2711550" y="198636"/>
                        <a:pt x="2716411" y="197942"/>
                      </a:cubicBezTo>
                      <a:lnTo>
                        <a:pt x="2720281" y="221605"/>
                      </a:lnTo>
                      <a:cubicBezTo>
                        <a:pt x="2712740" y="223193"/>
                        <a:pt x="2705993" y="223987"/>
                        <a:pt x="2700040" y="223987"/>
                      </a:cubicBezTo>
                      <a:cubicBezTo>
                        <a:pt x="2690317" y="223987"/>
                        <a:pt x="2682776" y="222449"/>
                        <a:pt x="2677418" y="219373"/>
                      </a:cubicBezTo>
                      <a:cubicBezTo>
                        <a:pt x="2672061" y="216297"/>
                        <a:pt x="2668290" y="212254"/>
                        <a:pt x="2666107" y="207244"/>
                      </a:cubicBezTo>
                      <a:cubicBezTo>
                        <a:pt x="2663925" y="202233"/>
                        <a:pt x="2662833" y="191691"/>
                        <a:pt x="2662833" y="175618"/>
                      </a:cubicBezTo>
                      <a:lnTo>
                        <a:pt x="2662833" y="84684"/>
                      </a:lnTo>
                      <a:lnTo>
                        <a:pt x="2643188" y="84684"/>
                      </a:lnTo>
                      <a:lnTo>
                        <a:pt x="2643188" y="63848"/>
                      </a:lnTo>
                      <a:lnTo>
                        <a:pt x="2662833" y="63848"/>
                      </a:lnTo>
                      <a:lnTo>
                        <a:pt x="2662833" y="24706"/>
                      </a:lnTo>
                      <a:close/>
                      <a:moveTo>
                        <a:pt x="2441823" y="8632"/>
                      </a:moveTo>
                      <a:lnTo>
                        <a:pt x="2441823" y="63848"/>
                      </a:lnTo>
                      <a:lnTo>
                        <a:pt x="2468761" y="63848"/>
                      </a:lnTo>
                      <a:lnTo>
                        <a:pt x="2468761" y="84684"/>
                      </a:lnTo>
                      <a:lnTo>
                        <a:pt x="2441823" y="84684"/>
                      </a:lnTo>
                      <a:lnTo>
                        <a:pt x="2441823" y="177106"/>
                      </a:lnTo>
                      <a:cubicBezTo>
                        <a:pt x="2441823" y="184746"/>
                        <a:pt x="2442295" y="189657"/>
                        <a:pt x="2443237" y="191840"/>
                      </a:cubicBezTo>
                      <a:cubicBezTo>
                        <a:pt x="2444180" y="194023"/>
                        <a:pt x="2445718" y="195759"/>
                        <a:pt x="2447851" y="197049"/>
                      </a:cubicBezTo>
                      <a:cubicBezTo>
                        <a:pt x="2449984" y="198339"/>
                        <a:pt x="2453035" y="198984"/>
                        <a:pt x="2457004" y="198984"/>
                      </a:cubicBezTo>
                      <a:cubicBezTo>
                        <a:pt x="2459981" y="198984"/>
                        <a:pt x="2463900" y="198636"/>
                        <a:pt x="2468761" y="197942"/>
                      </a:cubicBezTo>
                      <a:lnTo>
                        <a:pt x="2472631" y="221605"/>
                      </a:lnTo>
                      <a:cubicBezTo>
                        <a:pt x="2465090" y="223193"/>
                        <a:pt x="2458343" y="223987"/>
                        <a:pt x="2452390" y="223987"/>
                      </a:cubicBezTo>
                      <a:cubicBezTo>
                        <a:pt x="2442667" y="223987"/>
                        <a:pt x="2435126" y="222449"/>
                        <a:pt x="2429768" y="219373"/>
                      </a:cubicBezTo>
                      <a:cubicBezTo>
                        <a:pt x="2424411" y="216297"/>
                        <a:pt x="2420640" y="212254"/>
                        <a:pt x="2418457" y="207244"/>
                      </a:cubicBezTo>
                      <a:cubicBezTo>
                        <a:pt x="2416275" y="202233"/>
                        <a:pt x="2415183" y="191691"/>
                        <a:pt x="2415183" y="175618"/>
                      </a:cubicBezTo>
                      <a:lnTo>
                        <a:pt x="2415183" y="84684"/>
                      </a:lnTo>
                      <a:lnTo>
                        <a:pt x="2395538" y="84684"/>
                      </a:lnTo>
                      <a:lnTo>
                        <a:pt x="2395538" y="63848"/>
                      </a:lnTo>
                      <a:lnTo>
                        <a:pt x="2415183" y="63848"/>
                      </a:lnTo>
                      <a:lnTo>
                        <a:pt x="2415183" y="24706"/>
                      </a:lnTo>
                      <a:close/>
                      <a:moveTo>
                        <a:pt x="2743796" y="3721"/>
                      </a:moveTo>
                      <a:lnTo>
                        <a:pt x="2770585" y="3721"/>
                      </a:lnTo>
                      <a:lnTo>
                        <a:pt x="2770585" y="34529"/>
                      </a:lnTo>
                      <a:lnTo>
                        <a:pt x="2743796" y="34529"/>
                      </a:lnTo>
                      <a:close/>
                      <a:moveTo>
                        <a:pt x="1272779" y="3721"/>
                      </a:moveTo>
                      <a:lnTo>
                        <a:pt x="1299419" y="3721"/>
                      </a:lnTo>
                      <a:lnTo>
                        <a:pt x="1299419" y="221903"/>
                      </a:lnTo>
                      <a:lnTo>
                        <a:pt x="1274565" y="221903"/>
                      </a:lnTo>
                      <a:lnTo>
                        <a:pt x="1274565" y="201960"/>
                      </a:lnTo>
                      <a:cubicBezTo>
                        <a:pt x="1264544" y="217637"/>
                        <a:pt x="1249810" y="225475"/>
                        <a:pt x="1230363" y="225475"/>
                      </a:cubicBezTo>
                      <a:cubicBezTo>
                        <a:pt x="1217762" y="225475"/>
                        <a:pt x="1206178" y="222002"/>
                        <a:pt x="1195611" y="215057"/>
                      </a:cubicBezTo>
                      <a:cubicBezTo>
                        <a:pt x="1185044" y="208112"/>
                        <a:pt x="1176859" y="198413"/>
                        <a:pt x="1171055" y="185961"/>
                      </a:cubicBezTo>
                      <a:cubicBezTo>
                        <a:pt x="1165250" y="173509"/>
                        <a:pt x="1162348" y="159197"/>
                        <a:pt x="1162348" y="143024"/>
                      </a:cubicBezTo>
                      <a:cubicBezTo>
                        <a:pt x="1162348" y="127248"/>
                        <a:pt x="1164978" y="112936"/>
                        <a:pt x="1170236" y="100087"/>
                      </a:cubicBezTo>
                      <a:cubicBezTo>
                        <a:pt x="1175495" y="87238"/>
                        <a:pt x="1183383" y="77391"/>
                        <a:pt x="1193900" y="70545"/>
                      </a:cubicBezTo>
                      <a:cubicBezTo>
                        <a:pt x="1204417" y="63699"/>
                        <a:pt x="1216174" y="60276"/>
                        <a:pt x="1229172" y="60276"/>
                      </a:cubicBezTo>
                      <a:cubicBezTo>
                        <a:pt x="1238697" y="60276"/>
                        <a:pt x="1247180" y="62285"/>
                        <a:pt x="1254622" y="66303"/>
                      </a:cubicBezTo>
                      <a:cubicBezTo>
                        <a:pt x="1262063" y="70322"/>
                        <a:pt x="1268115" y="75555"/>
                        <a:pt x="1272779" y="82005"/>
                      </a:cubicBezTo>
                      <a:close/>
                      <a:moveTo>
                        <a:pt x="1028552" y="3721"/>
                      </a:moveTo>
                      <a:lnTo>
                        <a:pt x="1055341" y="3721"/>
                      </a:lnTo>
                      <a:lnTo>
                        <a:pt x="1055341" y="221903"/>
                      </a:lnTo>
                      <a:lnTo>
                        <a:pt x="1028552" y="221903"/>
                      </a:lnTo>
                      <a:close/>
                      <a:moveTo>
                        <a:pt x="961877" y="3721"/>
                      </a:moveTo>
                      <a:lnTo>
                        <a:pt x="988666" y="3721"/>
                      </a:lnTo>
                      <a:lnTo>
                        <a:pt x="988666" y="221903"/>
                      </a:lnTo>
                      <a:lnTo>
                        <a:pt x="961877" y="221903"/>
                      </a:lnTo>
                      <a:close/>
                      <a:moveTo>
                        <a:pt x="745927" y="0"/>
                      </a:moveTo>
                      <a:cubicBezTo>
                        <a:pt x="753468" y="0"/>
                        <a:pt x="761802" y="893"/>
                        <a:pt x="770930" y="2679"/>
                      </a:cubicBezTo>
                      <a:lnTo>
                        <a:pt x="766912" y="26045"/>
                      </a:lnTo>
                      <a:cubicBezTo>
                        <a:pt x="761355" y="25053"/>
                        <a:pt x="756097" y="24557"/>
                        <a:pt x="751136" y="24557"/>
                      </a:cubicBezTo>
                      <a:cubicBezTo>
                        <a:pt x="743000" y="24557"/>
                        <a:pt x="737245" y="26293"/>
                        <a:pt x="733872" y="29766"/>
                      </a:cubicBezTo>
                      <a:cubicBezTo>
                        <a:pt x="730498" y="33239"/>
                        <a:pt x="728812" y="39738"/>
                        <a:pt x="728812" y="49263"/>
                      </a:cubicBezTo>
                      <a:lnTo>
                        <a:pt x="728812" y="63848"/>
                      </a:lnTo>
                      <a:lnTo>
                        <a:pt x="759619" y="63848"/>
                      </a:lnTo>
                      <a:lnTo>
                        <a:pt x="759619" y="84684"/>
                      </a:lnTo>
                      <a:lnTo>
                        <a:pt x="728812" y="84684"/>
                      </a:lnTo>
                      <a:lnTo>
                        <a:pt x="728812" y="221903"/>
                      </a:lnTo>
                      <a:lnTo>
                        <a:pt x="702172" y="221903"/>
                      </a:lnTo>
                      <a:lnTo>
                        <a:pt x="702172" y="84684"/>
                      </a:lnTo>
                      <a:lnTo>
                        <a:pt x="678508" y="84684"/>
                      </a:lnTo>
                      <a:lnTo>
                        <a:pt x="678508" y="63848"/>
                      </a:lnTo>
                      <a:lnTo>
                        <a:pt x="702172" y="63848"/>
                      </a:lnTo>
                      <a:lnTo>
                        <a:pt x="702172" y="47030"/>
                      </a:lnTo>
                      <a:cubicBezTo>
                        <a:pt x="702172" y="36414"/>
                        <a:pt x="703114" y="28526"/>
                        <a:pt x="704999" y="23366"/>
                      </a:cubicBezTo>
                      <a:cubicBezTo>
                        <a:pt x="707579" y="16421"/>
                        <a:pt x="712118" y="10790"/>
                        <a:pt x="718617" y="6474"/>
                      </a:cubicBezTo>
                      <a:cubicBezTo>
                        <a:pt x="725116" y="2158"/>
                        <a:pt x="734219" y="0"/>
                        <a:pt x="745927" y="0"/>
                      </a:cubicBezTo>
                      <a:close/>
                    </a:path>
                  </a:pathLst>
                </a:custGeom>
                <a:solidFill>
                  <a:schemeClr val="tx1">
                    <a:lumMod val="50000"/>
                    <a:lumOff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2400" spc="10" dirty="0">
                    <a:solidFill>
                      <a:schemeClr val="tx1">
                        <a:lumMod val="50000"/>
                        <a:lumOff val="50000"/>
                      </a:schemeClr>
                    </a:solidFill>
                  </a:endParaRPr>
                </a:p>
              </p:txBody>
            </p:sp>
          </p:grpSp>
        </p:grpSp>
        <p:grpSp>
          <p:nvGrpSpPr>
            <p:cNvPr id="14" name="Group 13">
              <a:extLst>
                <a:ext uri="{FF2B5EF4-FFF2-40B4-BE49-F238E27FC236}">
                  <a16:creationId xmlns:a16="http://schemas.microsoft.com/office/drawing/2014/main" id="{A3FD7E36-A5D0-41A6-AE3A-AE0A65E5FE00}"/>
                </a:ext>
              </a:extLst>
            </p:cNvPr>
            <p:cNvGrpSpPr/>
            <p:nvPr/>
          </p:nvGrpSpPr>
          <p:grpSpPr>
            <a:xfrm>
              <a:off x="6390906" y="2594257"/>
              <a:ext cx="2011681" cy="1097280"/>
              <a:chOff x="6390906" y="2622332"/>
              <a:chExt cx="2011681" cy="1097280"/>
            </a:xfrm>
          </p:grpSpPr>
          <p:sp>
            <p:nvSpPr>
              <p:cNvPr id="34" name="Freeform: Shape 33">
                <a:extLst>
                  <a:ext uri="{FF2B5EF4-FFF2-40B4-BE49-F238E27FC236}">
                    <a16:creationId xmlns:a16="http://schemas.microsoft.com/office/drawing/2014/main" id="{AF4CEFB7-0D2F-41C2-BE29-F698B2E6D671}"/>
                  </a:ext>
                </a:extLst>
              </p:cNvPr>
              <p:cNvSpPr>
                <a:spLocks noChangeAspect="1"/>
              </p:cNvSpPr>
              <p:nvPr/>
            </p:nvSpPr>
            <p:spPr>
              <a:xfrm>
                <a:off x="6848430" y="2622332"/>
                <a:ext cx="1096633" cy="1097280"/>
              </a:xfrm>
              <a:custGeom>
                <a:avLst/>
                <a:gdLst>
                  <a:gd name="connsiteX0" fmla="*/ 4054783 w 4937760"/>
                  <a:gd name="connsiteY0" fmla="*/ 3901182 h 4940665"/>
                  <a:gd name="connsiteX1" fmla="*/ 4937760 w 4937760"/>
                  <a:gd name="connsiteY1" fmla="*/ 4940665 h 4940665"/>
                  <a:gd name="connsiteX2" fmla="*/ 0 w 4937760"/>
                  <a:gd name="connsiteY2" fmla="*/ 4940665 h 4940665"/>
                  <a:gd name="connsiteX3" fmla="*/ 838403 w 4937760"/>
                  <a:gd name="connsiteY3" fmla="*/ 3953658 h 4940665"/>
                  <a:gd name="connsiteX4" fmla="*/ 905452 w 4937760"/>
                  <a:gd name="connsiteY4" fmla="*/ 4014596 h 4940665"/>
                  <a:gd name="connsiteX5" fmla="*/ 2417724 w 4937760"/>
                  <a:gd name="connsiteY5" fmla="*/ 4557487 h 4940665"/>
                  <a:gd name="connsiteX6" fmla="*/ 3929997 w 4937760"/>
                  <a:gd name="connsiteY6" fmla="*/ 4014596 h 4940665"/>
                  <a:gd name="connsiteX7" fmla="*/ 3897547 w 4937760"/>
                  <a:gd name="connsiteY7" fmla="*/ 1644108 h 4940665"/>
                  <a:gd name="connsiteX8" fmla="*/ 4065822 w 4937760"/>
                  <a:gd name="connsiteY8" fmla="*/ 2209258 h 4940665"/>
                  <a:gd name="connsiteX9" fmla="*/ 3408597 w 4937760"/>
                  <a:gd name="connsiteY9" fmla="*/ 2368008 h 4940665"/>
                  <a:gd name="connsiteX10" fmla="*/ 3306997 w 4937760"/>
                  <a:gd name="connsiteY10" fmla="*/ 1894933 h 4940665"/>
                  <a:gd name="connsiteX11" fmla="*/ 2491022 w 4937760"/>
                  <a:gd name="connsiteY11" fmla="*/ 597265 h 4940665"/>
                  <a:gd name="connsiteX12" fmla="*/ 3710222 w 4937760"/>
                  <a:gd name="connsiteY12" fmla="*/ 1366522 h 4940665"/>
                  <a:gd name="connsiteX13" fmla="*/ 3231250 w 4937760"/>
                  <a:gd name="connsiteY13" fmla="*/ 1758408 h 4940665"/>
                  <a:gd name="connsiteX14" fmla="*/ 2418450 w 4937760"/>
                  <a:gd name="connsiteY14" fmla="*/ 1264922 h 4940665"/>
                  <a:gd name="connsiteX15" fmla="*/ 2410824 w 4937760"/>
                  <a:gd name="connsiteY15" fmla="*/ 371583 h 4940665"/>
                  <a:gd name="connsiteX16" fmla="*/ 587847 w 4937760"/>
                  <a:gd name="connsiteY16" fmla="*/ 2194560 h 4940665"/>
                  <a:gd name="connsiteX17" fmla="*/ 2410824 w 4937760"/>
                  <a:gd name="connsiteY17" fmla="*/ 4017537 h 4940665"/>
                  <a:gd name="connsiteX18" fmla="*/ 4233801 w 4937760"/>
                  <a:gd name="connsiteY18" fmla="*/ 2194560 h 4940665"/>
                  <a:gd name="connsiteX19" fmla="*/ 2410824 w 4937760"/>
                  <a:gd name="connsiteY19" fmla="*/ 371583 h 4940665"/>
                  <a:gd name="connsiteX20" fmla="*/ 2410824 w 4937760"/>
                  <a:gd name="connsiteY20" fmla="*/ 0 h 4940665"/>
                  <a:gd name="connsiteX21" fmla="*/ 4605384 w 4937760"/>
                  <a:gd name="connsiteY21" fmla="*/ 2194560 h 4940665"/>
                  <a:gd name="connsiteX22" fmla="*/ 2410824 w 4937760"/>
                  <a:gd name="connsiteY22" fmla="*/ 4389120 h 4940665"/>
                  <a:gd name="connsiteX23" fmla="*/ 216264 w 4937760"/>
                  <a:gd name="connsiteY23" fmla="*/ 2194560 h 4940665"/>
                  <a:gd name="connsiteX24" fmla="*/ 2410824 w 4937760"/>
                  <a:gd name="connsiteY24" fmla="*/ 0 h 49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37760" h="4940665">
                    <a:moveTo>
                      <a:pt x="4054783" y="3901182"/>
                    </a:moveTo>
                    <a:lnTo>
                      <a:pt x="4937760" y="4940665"/>
                    </a:lnTo>
                    <a:lnTo>
                      <a:pt x="0" y="4940665"/>
                    </a:lnTo>
                    <a:lnTo>
                      <a:pt x="838403" y="3953658"/>
                    </a:lnTo>
                    <a:lnTo>
                      <a:pt x="905452" y="4014596"/>
                    </a:lnTo>
                    <a:cubicBezTo>
                      <a:pt x="1316413" y="4353751"/>
                      <a:pt x="1843276" y="4557487"/>
                      <a:pt x="2417724" y="4557487"/>
                    </a:cubicBezTo>
                    <a:cubicBezTo>
                      <a:pt x="2992172" y="4557487"/>
                      <a:pt x="3519035" y="4353751"/>
                      <a:pt x="3929997" y="4014596"/>
                    </a:cubicBezTo>
                    <a:close/>
                    <a:moveTo>
                      <a:pt x="3897547" y="1644108"/>
                    </a:moveTo>
                    <a:cubicBezTo>
                      <a:pt x="4001264" y="1807091"/>
                      <a:pt x="4051005" y="2024050"/>
                      <a:pt x="4065822" y="2209258"/>
                    </a:cubicBezTo>
                    <a:lnTo>
                      <a:pt x="3408597" y="2368008"/>
                    </a:lnTo>
                    <a:cubicBezTo>
                      <a:pt x="3416005" y="2191266"/>
                      <a:pt x="3391664" y="2071675"/>
                      <a:pt x="3306997" y="1894933"/>
                    </a:cubicBezTo>
                    <a:close/>
                    <a:moveTo>
                      <a:pt x="2491022" y="597265"/>
                    </a:moveTo>
                    <a:cubicBezTo>
                      <a:pt x="3008547" y="691759"/>
                      <a:pt x="3446697" y="894203"/>
                      <a:pt x="3710222" y="1366522"/>
                    </a:cubicBezTo>
                    <a:lnTo>
                      <a:pt x="3231250" y="1758408"/>
                    </a:lnTo>
                    <a:cubicBezTo>
                      <a:pt x="3125417" y="1514538"/>
                      <a:pt x="2565558" y="1238917"/>
                      <a:pt x="2418450" y="1264922"/>
                    </a:cubicBezTo>
                    <a:close/>
                    <a:moveTo>
                      <a:pt x="2410824" y="371583"/>
                    </a:moveTo>
                    <a:cubicBezTo>
                      <a:pt x="1404022" y="371583"/>
                      <a:pt x="587847" y="1187758"/>
                      <a:pt x="587847" y="2194560"/>
                    </a:cubicBezTo>
                    <a:cubicBezTo>
                      <a:pt x="587847" y="3201362"/>
                      <a:pt x="1404022" y="4017537"/>
                      <a:pt x="2410824" y="4017537"/>
                    </a:cubicBezTo>
                    <a:cubicBezTo>
                      <a:pt x="3417626" y="4017537"/>
                      <a:pt x="4233801" y="3201362"/>
                      <a:pt x="4233801" y="2194560"/>
                    </a:cubicBezTo>
                    <a:cubicBezTo>
                      <a:pt x="4233801" y="1187758"/>
                      <a:pt x="3417626" y="371583"/>
                      <a:pt x="2410824" y="371583"/>
                    </a:cubicBezTo>
                    <a:close/>
                    <a:moveTo>
                      <a:pt x="2410824" y="0"/>
                    </a:moveTo>
                    <a:cubicBezTo>
                      <a:pt x="3622846" y="0"/>
                      <a:pt x="4605384" y="982538"/>
                      <a:pt x="4605384" y="2194560"/>
                    </a:cubicBezTo>
                    <a:cubicBezTo>
                      <a:pt x="4605384" y="3406582"/>
                      <a:pt x="3622846" y="4389120"/>
                      <a:pt x="2410824" y="4389120"/>
                    </a:cubicBezTo>
                    <a:cubicBezTo>
                      <a:pt x="1198802" y="4389120"/>
                      <a:pt x="216264" y="3406582"/>
                      <a:pt x="216264" y="2194560"/>
                    </a:cubicBezTo>
                    <a:cubicBezTo>
                      <a:pt x="216264" y="982538"/>
                      <a:pt x="1198802" y="0"/>
                      <a:pt x="2410824" y="0"/>
                    </a:cubicBez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0" name="Group 29">
                <a:extLst>
                  <a:ext uri="{FF2B5EF4-FFF2-40B4-BE49-F238E27FC236}">
                    <a16:creationId xmlns:a16="http://schemas.microsoft.com/office/drawing/2014/main" id="{1FD357C6-6474-4FCC-A2D0-01E4CCFA132C}"/>
                  </a:ext>
                </a:extLst>
              </p:cNvPr>
              <p:cNvGrpSpPr/>
              <p:nvPr/>
            </p:nvGrpSpPr>
            <p:grpSpPr>
              <a:xfrm>
                <a:off x="6390906" y="2776699"/>
                <a:ext cx="2011681" cy="788547"/>
                <a:chOff x="6390906" y="2753338"/>
                <a:chExt cx="2011681" cy="788547"/>
              </a:xfrm>
            </p:grpSpPr>
            <p:sp>
              <p:nvSpPr>
                <p:cNvPr id="13" name="TextBox 12">
                  <a:extLst>
                    <a:ext uri="{FF2B5EF4-FFF2-40B4-BE49-F238E27FC236}">
                      <a16:creationId xmlns:a16="http://schemas.microsoft.com/office/drawing/2014/main" id="{8608C9BD-0355-49AF-B88B-4EA42EFB9221}"/>
                    </a:ext>
                  </a:extLst>
                </p:cNvPr>
                <p:cNvSpPr txBox="1">
                  <a:spLocks noChangeAspect="1"/>
                </p:cNvSpPr>
                <p:nvPr/>
              </p:nvSpPr>
              <p:spPr>
                <a:xfrm>
                  <a:off x="6663147" y="3040495"/>
                  <a:ext cx="1739440" cy="227716"/>
                </a:xfrm>
                <a:custGeom>
                  <a:avLst/>
                  <a:gdLst/>
                  <a:ahLst/>
                  <a:cxnLst/>
                  <a:rect l="l" t="t" r="r" b="b"/>
                  <a:pathLst>
                    <a:path w="2369753" h="310232">
                      <a:moveTo>
                        <a:pt x="971439" y="36630"/>
                      </a:moveTo>
                      <a:cubicBezTo>
                        <a:pt x="967619" y="55866"/>
                        <a:pt x="962230" y="74966"/>
                        <a:pt x="955272" y="93929"/>
                      </a:cubicBezTo>
                      <a:lnTo>
                        <a:pt x="922325" y="181924"/>
                      </a:lnTo>
                      <a:lnTo>
                        <a:pt x="1024031" y="181924"/>
                      </a:lnTo>
                      <a:lnTo>
                        <a:pt x="992721" y="98840"/>
                      </a:lnTo>
                      <a:cubicBezTo>
                        <a:pt x="983171" y="73602"/>
                        <a:pt x="976077" y="52865"/>
                        <a:pt x="971439" y="36630"/>
                      </a:cubicBezTo>
                      <a:close/>
                      <a:moveTo>
                        <a:pt x="2145879" y="5116"/>
                      </a:moveTo>
                      <a:lnTo>
                        <a:pt x="2362796" y="5116"/>
                      </a:lnTo>
                      <a:lnTo>
                        <a:pt x="2362796" y="40518"/>
                      </a:lnTo>
                      <a:lnTo>
                        <a:pt x="2185578" y="40518"/>
                      </a:lnTo>
                      <a:lnTo>
                        <a:pt x="2185578" y="132401"/>
                      </a:lnTo>
                      <a:lnTo>
                        <a:pt x="2351540" y="132401"/>
                      </a:lnTo>
                      <a:lnTo>
                        <a:pt x="2351540" y="167599"/>
                      </a:lnTo>
                      <a:lnTo>
                        <a:pt x="2185578" y="167599"/>
                      </a:lnTo>
                      <a:lnTo>
                        <a:pt x="2185578" y="269714"/>
                      </a:lnTo>
                      <a:lnTo>
                        <a:pt x="2369753" y="269714"/>
                      </a:lnTo>
                      <a:lnTo>
                        <a:pt x="2369753" y="305116"/>
                      </a:lnTo>
                      <a:lnTo>
                        <a:pt x="2145879" y="305116"/>
                      </a:lnTo>
                      <a:close/>
                      <a:moveTo>
                        <a:pt x="1268351" y="5116"/>
                      </a:moveTo>
                      <a:lnTo>
                        <a:pt x="1309074" y="5116"/>
                      </a:lnTo>
                      <a:lnTo>
                        <a:pt x="1466646" y="240655"/>
                      </a:lnTo>
                      <a:lnTo>
                        <a:pt x="1466646" y="5116"/>
                      </a:lnTo>
                      <a:lnTo>
                        <a:pt x="1504708" y="5116"/>
                      </a:lnTo>
                      <a:lnTo>
                        <a:pt x="1504708" y="305116"/>
                      </a:lnTo>
                      <a:lnTo>
                        <a:pt x="1463985" y="305116"/>
                      </a:lnTo>
                      <a:lnTo>
                        <a:pt x="1306414" y="69372"/>
                      </a:lnTo>
                      <a:lnTo>
                        <a:pt x="1306414" y="305116"/>
                      </a:lnTo>
                      <a:lnTo>
                        <a:pt x="1268351" y="305116"/>
                      </a:lnTo>
                      <a:close/>
                      <a:moveTo>
                        <a:pt x="950975" y="5116"/>
                      </a:moveTo>
                      <a:lnTo>
                        <a:pt x="993744" y="5116"/>
                      </a:lnTo>
                      <a:lnTo>
                        <a:pt x="1116528" y="305116"/>
                      </a:lnTo>
                      <a:lnTo>
                        <a:pt x="1071302" y="305116"/>
                      </a:lnTo>
                      <a:lnTo>
                        <a:pt x="1036309" y="214257"/>
                      </a:lnTo>
                      <a:lnTo>
                        <a:pt x="910866" y="214257"/>
                      </a:lnTo>
                      <a:lnTo>
                        <a:pt x="877919" y="305116"/>
                      </a:lnTo>
                      <a:lnTo>
                        <a:pt x="835763" y="305116"/>
                      </a:lnTo>
                      <a:close/>
                      <a:moveTo>
                        <a:pt x="441313" y="5116"/>
                      </a:moveTo>
                      <a:lnTo>
                        <a:pt x="481013" y="5116"/>
                      </a:lnTo>
                      <a:lnTo>
                        <a:pt x="481013" y="128308"/>
                      </a:lnTo>
                      <a:lnTo>
                        <a:pt x="636947" y="128308"/>
                      </a:lnTo>
                      <a:lnTo>
                        <a:pt x="636947" y="5116"/>
                      </a:lnTo>
                      <a:lnTo>
                        <a:pt x="676647" y="5116"/>
                      </a:lnTo>
                      <a:lnTo>
                        <a:pt x="676647" y="305116"/>
                      </a:lnTo>
                      <a:lnTo>
                        <a:pt x="636947" y="305116"/>
                      </a:lnTo>
                      <a:lnTo>
                        <a:pt x="636947" y="163711"/>
                      </a:lnTo>
                      <a:lnTo>
                        <a:pt x="481013" y="163711"/>
                      </a:lnTo>
                      <a:lnTo>
                        <a:pt x="481013" y="305116"/>
                      </a:lnTo>
                      <a:lnTo>
                        <a:pt x="441313" y="305116"/>
                      </a:lnTo>
                      <a:close/>
                      <a:moveTo>
                        <a:pt x="1837563" y="0"/>
                      </a:moveTo>
                      <a:cubicBezTo>
                        <a:pt x="1859254" y="0"/>
                        <a:pt x="1878866" y="3513"/>
                        <a:pt x="1896396" y="10539"/>
                      </a:cubicBezTo>
                      <a:cubicBezTo>
                        <a:pt x="1913927" y="17565"/>
                        <a:pt x="1927672" y="27353"/>
                        <a:pt x="1937631" y="39904"/>
                      </a:cubicBezTo>
                      <a:cubicBezTo>
                        <a:pt x="1947590" y="52456"/>
                        <a:pt x="1955162" y="68827"/>
                        <a:pt x="1960346" y="89018"/>
                      </a:cubicBezTo>
                      <a:lnTo>
                        <a:pt x="1924534" y="98840"/>
                      </a:lnTo>
                      <a:cubicBezTo>
                        <a:pt x="1920032" y="83561"/>
                        <a:pt x="1914438" y="71555"/>
                        <a:pt x="1907754" y="62824"/>
                      </a:cubicBezTo>
                      <a:cubicBezTo>
                        <a:pt x="1901069" y="54093"/>
                        <a:pt x="1891519" y="47101"/>
                        <a:pt x="1879104" y="41848"/>
                      </a:cubicBezTo>
                      <a:cubicBezTo>
                        <a:pt x="1866690" y="36596"/>
                        <a:pt x="1852911" y="33970"/>
                        <a:pt x="1837767" y="33970"/>
                      </a:cubicBezTo>
                      <a:cubicBezTo>
                        <a:pt x="1819623" y="33970"/>
                        <a:pt x="1803934" y="36733"/>
                        <a:pt x="1790700" y="42258"/>
                      </a:cubicBezTo>
                      <a:cubicBezTo>
                        <a:pt x="1777467" y="47783"/>
                        <a:pt x="1766792" y="55048"/>
                        <a:pt x="1758675" y="64052"/>
                      </a:cubicBezTo>
                      <a:cubicBezTo>
                        <a:pt x="1750557" y="73056"/>
                        <a:pt x="1744247" y="82947"/>
                        <a:pt x="1739745" y="93724"/>
                      </a:cubicBezTo>
                      <a:cubicBezTo>
                        <a:pt x="1732105" y="112278"/>
                        <a:pt x="1728286" y="132401"/>
                        <a:pt x="1728286" y="154093"/>
                      </a:cubicBezTo>
                      <a:cubicBezTo>
                        <a:pt x="1728286" y="180832"/>
                        <a:pt x="1732890" y="203206"/>
                        <a:pt x="1742099" y="221214"/>
                      </a:cubicBezTo>
                      <a:cubicBezTo>
                        <a:pt x="1751308" y="239222"/>
                        <a:pt x="1764711" y="252592"/>
                        <a:pt x="1782310" y="261323"/>
                      </a:cubicBezTo>
                      <a:cubicBezTo>
                        <a:pt x="1799909" y="270055"/>
                        <a:pt x="1818600" y="274420"/>
                        <a:pt x="1838381" y="274420"/>
                      </a:cubicBezTo>
                      <a:cubicBezTo>
                        <a:pt x="1855571" y="274420"/>
                        <a:pt x="1872351" y="271112"/>
                        <a:pt x="1888722" y="264495"/>
                      </a:cubicBezTo>
                      <a:cubicBezTo>
                        <a:pt x="1905093" y="257879"/>
                        <a:pt x="1917508" y="250819"/>
                        <a:pt x="1925967" y="243315"/>
                      </a:cubicBezTo>
                      <a:lnTo>
                        <a:pt x="1925967" y="187449"/>
                      </a:lnTo>
                      <a:lnTo>
                        <a:pt x="1837767" y="187449"/>
                      </a:lnTo>
                      <a:lnTo>
                        <a:pt x="1837767" y="152251"/>
                      </a:lnTo>
                      <a:lnTo>
                        <a:pt x="1964848" y="152046"/>
                      </a:lnTo>
                      <a:lnTo>
                        <a:pt x="1964848" y="263370"/>
                      </a:lnTo>
                      <a:cubicBezTo>
                        <a:pt x="1945339" y="278922"/>
                        <a:pt x="1925216" y="290621"/>
                        <a:pt x="1904480" y="298465"/>
                      </a:cubicBezTo>
                      <a:cubicBezTo>
                        <a:pt x="1883743" y="306310"/>
                        <a:pt x="1862460" y="310232"/>
                        <a:pt x="1840632" y="310232"/>
                      </a:cubicBezTo>
                      <a:cubicBezTo>
                        <a:pt x="1811164" y="310232"/>
                        <a:pt x="1784391" y="303922"/>
                        <a:pt x="1760312" y="291303"/>
                      </a:cubicBezTo>
                      <a:cubicBezTo>
                        <a:pt x="1736232" y="278684"/>
                        <a:pt x="1718054" y="260437"/>
                        <a:pt x="1705775" y="236562"/>
                      </a:cubicBezTo>
                      <a:cubicBezTo>
                        <a:pt x="1693497" y="212688"/>
                        <a:pt x="1687358" y="186016"/>
                        <a:pt x="1687358" y="156548"/>
                      </a:cubicBezTo>
                      <a:cubicBezTo>
                        <a:pt x="1687358" y="127353"/>
                        <a:pt x="1693463" y="100102"/>
                        <a:pt x="1705673" y="74795"/>
                      </a:cubicBezTo>
                      <a:cubicBezTo>
                        <a:pt x="1717883" y="49488"/>
                        <a:pt x="1735448" y="30696"/>
                        <a:pt x="1758368" y="18417"/>
                      </a:cubicBezTo>
                      <a:cubicBezTo>
                        <a:pt x="1781287" y="6139"/>
                        <a:pt x="1807685" y="0"/>
                        <a:pt x="1837563" y="0"/>
                      </a:cubicBezTo>
                      <a:close/>
                      <a:moveTo>
                        <a:pt x="141610" y="0"/>
                      </a:moveTo>
                      <a:cubicBezTo>
                        <a:pt x="171624" y="0"/>
                        <a:pt x="196863" y="7640"/>
                        <a:pt x="217327" y="22919"/>
                      </a:cubicBezTo>
                      <a:cubicBezTo>
                        <a:pt x="237790" y="38199"/>
                        <a:pt x="252047" y="59686"/>
                        <a:pt x="260096" y="87381"/>
                      </a:cubicBezTo>
                      <a:lnTo>
                        <a:pt x="221010" y="96589"/>
                      </a:lnTo>
                      <a:cubicBezTo>
                        <a:pt x="214052" y="74761"/>
                        <a:pt x="203957" y="58868"/>
                        <a:pt x="190723" y="48909"/>
                      </a:cubicBezTo>
                      <a:cubicBezTo>
                        <a:pt x="177490" y="38949"/>
                        <a:pt x="160846" y="33970"/>
                        <a:pt x="140792" y="33970"/>
                      </a:cubicBezTo>
                      <a:cubicBezTo>
                        <a:pt x="117736" y="33970"/>
                        <a:pt x="98466" y="39495"/>
                        <a:pt x="82981" y="50546"/>
                      </a:cubicBezTo>
                      <a:cubicBezTo>
                        <a:pt x="67497" y="61596"/>
                        <a:pt x="56617" y="76432"/>
                        <a:pt x="50341" y="95055"/>
                      </a:cubicBezTo>
                      <a:cubicBezTo>
                        <a:pt x="44066" y="113677"/>
                        <a:pt x="40928" y="132879"/>
                        <a:pt x="40928" y="152660"/>
                      </a:cubicBezTo>
                      <a:cubicBezTo>
                        <a:pt x="40928" y="178172"/>
                        <a:pt x="44646" y="200443"/>
                        <a:pt x="52081" y="219475"/>
                      </a:cubicBezTo>
                      <a:cubicBezTo>
                        <a:pt x="59516" y="238506"/>
                        <a:pt x="71078" y="252729"/>
                        <a:pt x="86767" y="262142"/>
                      </a:cubicBezTo>
                      <a:cubicBezTo>
                        <a:pt x="102456" y="271555"/>
                        <a:pt x="119441" y="276262"/>
                        <a:pt x="137722" y="276262"/>
                      </a:cubicBezTo>
                      <a:cubicBezTo>
                        <a:pt x="159959" y="276262"/>
                        <a:pt x="178786" y="269850"/>
                        <a:pt x="194202" y="257026"/>
                      </a:cubicBezTo>
                      <a:cubicBezTo>
                        <a:pt x="209618" y="244202"/>
                        <a:pt x="220055" y="225171"/>
                        <a:pt x="225512" y="199932"/>
                      </a:cubicBezTo>
                      <a:lnTo>
                        <a:pt x="265212" y="209959"/>
                      </a:lnTo>
                      <a:cubicBezTo>
                        <a:pt x="256890" y="242565"/>
                        <a:pt x="241917" y="267429"/>
                        <a:pt x="220294" y="284550"/>
                      </a:cubicBezTo>
                      <a:cubicBezTo>
                        <a:pt x="198670" y="301671"/>
                        <a:pt x="172238" y="310232"/>
                        <a:pt x="140996" y="310232"/>
                      </a:cubicBezTo>
                      <a:cubicBezTo>
                        <a:pt x="108663" y="310232"/>
                        <a:pt x="82367" y="303650"/>
                        <a:pt x="62108" y="290484"/>
                      </a:cubicBezTo>
                      <a:cubicBezTo>
                        <a:pt x="41849" y="277319"/>
                        <a:pt x="26433" y="258254"/>
                        <a:pt x="15860" y="233288"/>
                      </a:cubicBezTo>
                      <a:cubicBezTo>
                        <a:pt x="5287" y="208322"/>
                        <a:pt x="0" y="181514"/>
                        <a:pt x="0" y="152865"/>
                      </a:cubicBezTo>
                      <a:cubicBezTo>
                        <a:pt x="0" y="121623"/>
                        <a:pt x="5969" y="94372"/>
                        <a:pt x="17906" y="71112"/>
                      </a:cubicBezTo>
                      <a:cubicBezTo>
                        <a:pt x="29844" y="47851"/>
                        <a:pt x="46829" y="30184"/>
                        <a:pt x="68861" y="18110"/>
                      </a:cubicBezTo>
                      <a:cubicBezTo>
                        <a:pt x="90894" y="6037"/>
                        <a:pt x="115144" y="0"/>
                        <a:pt x="141610"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3300" cap="all" spc="1000" dirty="0">
                    <a:solidFill>
                      <a:schemeClr val="accent2"/>
                    </a:solidFill>
                  </a:endParaRPr>
                </a:p>
              </p:txBody>
            </p:sp>
            <p:sp>
              <p:nvSpPr>
                <p:cNvPr id="16" name="TextBox 15">
                  <a:extLst>
                    <a:ext uri="{FF2B5EF4-FFF2-40B4-BE49-F238E27FC236}">
                      <a16:creationId xmlns:a16="http://schemas.microsoft.com/office/drawing/2014/main" id="{396337EF-9235-4010-914B-EE5E30E7C39E}"/>
                    </a:ext>
                  </a:extLst>
                </p:cNvPr>
                <p:cNvSpPr txBox="1">
                  <a:spLocks noChangeAspect="1"/>
                </p:cNvSpPr>
                <p:nvPr/>
              </p:nvSpPr>
              <p:spPr>
                <a:xfrm>
                  <a:off x="6390906" y="2753338"/>
                  <a:ext cx="2007040" cy="220234"/>
                </a:xfrm>
                <a:custGeom>
                  <a:avLst/>
                  <a:gdLst/>
                  <a:ahLst/>
                  <a:cxnLst/>
                  <a:rect l="l" t="t" r="r" b="b"/>
                  <a:pathLst>
                    <a:path w="2829074" h="310437">
                      <a:moveTo>
                        <a:pt x="1858361" y="40723"/>
                      </a:moveTo>
                      <a:lnTo>
                        <a:pt x="1858361" y="269919"/>
                      </a:lnTo>
                      <a:lnTo>
                        <a:pt x="1922413" y="269919"/>
                      </a:lnTo>
                      <a:cubicBezTo>
                        <a:pt x="1942195" y="269919"/>
                        <a:pt x="1957713" y="268077"/>
                        <a:pt x="1968968" y="264393"/>
                      </a:cubicBezTo>
                      <a:cubicBezTo>
                        <a:pt x="1980223" y="260710"/>
                        <a:pt x="1989193" y="255526"/>
                        <a:pt x="1995878" y="248841"/>
                      </a:cubicBezTo>
                      <a:cubicBezTo>
                        <a:pt x="2005292" y="239427"/>
                        <a:pt x="2012625" y="226774"/>
                        <a:pt x="2017877" y="210880"/>
                      </a:cubicBezTo>
                      <a:cubicBezTo>
                        <a:pt x="2023129" y="194987"/>
                        <a:pt x="2025755" y="175717"/>
                        <a:pt x="2025755" y="153070"/>
                      </a:cubicBezTo>
                      <a:cubicBezTo>
                        <a:pt x="2025755" y="121692"/>
                        <a:pt x="2020605" y="97579"/>
                        <a:pt x="2010305" y="80730"/>
                      </a:cubicBezTo>
                      <a:cubicBezTo>
                        <a:pt x="2000005" y="63882"/>
                        <a:pt x="1987488" y="52592"/>
                        <a:pt x="1972754" y="46862"/>
                      </a:cubicBezTo>
                      <a:cubicBezTo>
                        <a:pt x="1962113" y="42770"/>
                        <a:pt x="1944991" y="40723"/>
                        <a:pt x="1921390" y="40723"/>
                      </a:cubicBezTo>
                      <a:close/>
                      <a:moveTo>
                        <a:pt x="924911" y="40723"/>
                      </a:moveTo>
                      <a:lnTo>
                        <a:pt x="924911" y="147954"/>
                      </a:lnTo>
                      <a:lnTo>
                        <a:pt x="1002469" y="147954"/>
                      </a:lnTo>
                      <a:cubicBezTo>
                        <a:pt x="1028117" y="147954"/>
                        <a:pt x="1046330" y="143179"/>
                        <a:pt x="1057107" y="133629"/>
                      </a:cubicBezTo>
                      <a:cubicBezTo>
                        <a:pt x="1067885" y="124079"/>
                        <a:pt x="1073274" y="110641"/>
                        <a:pt x="1073274" y="93315"/>
                      </a:cubicBezTo>
                      <a:cubicBezTo>
                        <a:pt x="1073274" y="80764"/>
                        <a:pt x="1070102" y="70021"/>
                        <a:pt x="1063758" y="61085"/>
                      </a:cubicBezTo>
                      <a:cubicBezTo>
                        <a:pt x="1057414" y="52149"/>
                        <a:pt x="1049059" y="46249"/>
                        <a:pt x="1038690" y="43384"/>
                      </a:cubicBezTo>
                      <a:cubicBezTo>
                        <a:pt x="1032005" y="41610"/>
                        <a:pt x="1019659" y="40723"/>
                        <a:pt x="1001650" y="40723"/>
                      </a:cubicBezTo>
                      <a:close/>
                      <a:moveTo>
                        <a:pt x="39700" y="38472"/>
                      </a:moveTo>
                      <a:lnTo>
                        <a:pt x="39700" y="137722"/>
                      </a:lnTo>
                      <a:lnTo>
                        <a:pt x="125034" y="137722"/>
                      </a:lnTo>
                      <a:cubicBezTo>
                        <a:pt x="143179" y="137722"/>
                        <a:pt x="157367" y="135846"/>
                        <a:pt x="167599" y="132094"/>
                      </a:cubicBezTo>
                      <a:cubicBezTo>
                        <a:pt x="177831" y="128343"/>
                        <a:pt x="185607" y="122340"/>
                        <a:pt x="190928" y="114086"/>
                      </a:cubicBezTo>
                      <a:cubicBezTo>
                        <a:pt x="196248" y="105832"/>
                        <a:pt x="198909" y="96862"/>
                        <a:pt x="198909" y="87176"/>
                      </a:cubicBezTo>
                      <a:cubicBezTo>
                        <a:pt x="198909" y="72988"/>
                        <a:pt x="193759" y="61324"/>
                        <a:pt x="183459" y="52183"/>
                      </a:cubicBezTo>
                      <a:cubicBezTo>
                        <a:pt x="173158" y="43043"/>
                        <a:pt x="156890" y="38472"/>
                        <a:pt x="134652" y="38472"/>
                      </a:cubicBezTo>
                      <a:close/>
                      <a:moveTo>
                        <a:pt x="1302748" y="34175"/>
                      </a:moveTo>
                      <a:cubicBezTo>
                        <a:pt x="1274645" y="34175"/>
                        <a:pt x="1250463" y="43827"/>
                        <a:pt x="1230204" y="63131"/>
                      </a:cubicBezTo>
                      <a:cubicBezTo>
                        <a:pt x="1209945" y="82435"/>
                        <a:pt x="1199815" y="114666"/>
                        <a:pt x="1199815" y="159823"/>
                      </a:cubicBezTo>
                      <a:cubicBezTo>
                        <a:pt x="1199815" y="195976"/>
                        <a:pt x="1209535" y="224455"/>
                        <a:pt x="1228976" y="245260"/>
                      </a:cubicBezTo>
                      <a:cubicBezTo>
                        <a:pt x="1248417" y="266065"/>
                        <a:pt x="1272803" y="276467"/>
                        <a:pt x="1302134" y="276467"/>
                      </a:cubicBezTo>
                      <a:cubicBezTo>
                        <a:pt x="1332012" y="276467"/>
                        <a:pt x="1356602" y="265962"/>
                        <a:pt x="1375907" y="244953"/>
                      </a:cubicBezTo>
                      <a:cubicBezTo>
                        <a:pt x="1395211" y="223943"/>
                        <a:pt x="1404863" y="194134"/>
                        <a:pt x="1404863" y="155526"/>
                      </a:cubicBezTo>
                      <a:cubicBezTo>
                        <a:pt x="1404863" y="131105"/>
                        <a:pt x="1400736" y="109789"/>
                        <a:pt x="1392482" y="91576"/>
                      </a:cubicBezTo>
                      <a:cubicBezTo>
                        <a:pt x="1384229" y="73363"/>
                        <a:pt x="1372155" y="59243"/>
                        <a:pt x="1356261" y="49216"/>
                      </a:cubicBezTo>
                      <a:cubicBezTo>
                        <a:pt x="1340368" y="39188"/>
                        <a:pt x="1322530" y="34175"/>
                        <a:pt x="1302748" y="34175"/>
                      </a:cubicBezTo>
                      <a:close/>
                      <a:moveTo>
                        <a:pt x="2256402" y="5321"/>
                      </a:moveTo>
                      <a:lnTo>
                        <a:pt x="2297125" y="5321"/>
                      </a:lnTo>
                      <a:lnTo>
                        <a:pt x="2454697" y="240860"/>
                      </a:lnTo>
                      <a:lnTo>
                        <a:pt x="2454697" y="5321"/>
                      </a:lnTo>
                      <a:lnTo>
                        <a:pt x="2492759" y="5321"/>
                      </a:lnTo>
                      <a:lnTo>
                        <a:pt x="2492759" y="305321"/>
                      </a:lnTo>
                      <a:lnTo>
                        <a:pt x="2452036" y="305321"/>
                      </a:lnTo>
                      <a:lnTo>
                        <a:pt x="2294465" y="69577"/>
                      </a:lnTo>
                      <a:lnTo>
                        <a:pt x="2294465" y="305321"/>
                      </a:lnTo>
                      <a:lnTo>
                        <a:pt x="2256402" y="305321"/>
                      </a:lnTo>
                      <a:close/>
                      <a:moveTo>
                        <a:pt x="2139739" y="5321"/>
                      </a:moveTo>
                      <a:lnTo>
                        <a:pt x="2179439" y="5321"/>
                      </a:lnTo>
                      <a:lnTo>
                        <a:pt x="2179439" y="305321"/>
                      </a:lnTo>
                      <a:lnTo>
                        <a:pt x="2139739" y="305321"/>
                      </a:lnTo>
                      <a:close/>
                      <a:moveTo>
                        <a:pt x="1818661" y="5321"/>
                      </a:moveTo>
                      <a:lnTo>
                        <a:pt x="1922004" y="5321"/>
                      </a:lnTo>
                      <a:cubicBezTo>
                        <a:pt x="1945332" y="5321"/>
                        <a:pt x="1963136" y="6753"/>
                        <a:pt x="1975414" y="9618"/>
                      </a:cubicBezTo>
                      <a:cubicBezTo>
                        <a:pt x="1992604" y="13575"/>
                        <a:pt x="2007270" y="20737"/>
                        <a:pt x="2019412" y="31105"/>
                      </a:cubicBezTo>
                      <a:cubicBezTo>
                        <a:pt x="2035237" y="44475"/>
                        <a:pt x="2047072" y="61562"/>
                        <a:pt x="2054916" y="82367"/>
                      </a:cubicBezTo>
                      <a:cubicBezTo>
                        <a:pt x="2062761" y="103172"/>
                        <a:pt x="2066683" y="126944"/>
                        <a:pt x="2066683" y="153684"/>
                      </a:cubicBezTo>
                      <a:cubicBezTo>
                        <a:pt x="2066683" y="176467"/>
                        <a:pt x="2064023" y="196658"/>
                        <a:pt x="2058702" y="214257"/>
                      </a:cubicBezTo>
                      <a:cubicBezTo>
                        <a:pt x="2053382" y="231856"/>
                        <a:pt x="2046560" y="246419"/>
                        <a:pt x="2038238" y="257947"/>
                      </a:cubicBezTo>
                      <a:cubicBezTo>
                        <a:pt x="2029917" y="269475"/>
                        <a:pt x="2020810" y="278548"/>
                        <a:pt x="2010919" y="285164"/>
                      </a:cubicBezTo>
                      <a:cubicBezTo>
                        <a:pt x="2001028" y="291781"/>
                        <a:pt x="1989091" y="296794"/>
                        <a:pt x="1975107" y="300205"/>
                      </a:cubicBezTo>
                      <a:cubicBezTo>
                        <a:pt x="1961124" y="303616"/>
                        <a:pt x="1945060" y="305321"/>
                        <a:pt x="1926915" y="305321"/>
                      </a:cubicBezTo>
                      <a:lnTo>
                        <a:pt x="1818661" y="305321"/>
                      </a:lnTo>
                      <a:close/>
                      <a:moveTo>
                        <a:pt x="1503927" y="5321"/>
                      </a:moveTo>
                      <a:lnTo>
                        <a:pt x="1544650" y="5321"/>
                      </a:lnTo>
                      <a:lnTo>
                        <a:pt x="1702222" y="240860"/>
                      </a:lnTo>
                      <a:lnTo>
                        <a:pt x="1702222" y="5321"/>
                      </a:lnTo>
                      <a:lnTo>
                        <a:pt x="1740284" y="5321"/>
                      </a:lnTo>
                      <a:lnTo>
                        <a:pt x="1740284" y="305321"/>
                      </a:lnTo>
                      <a:lnTo>
                        <a:pt x="1699561" y="305321"/>
                      </a:lnTo>
                      <a:lnTo>
                        <a:pt x="1541990" y="69577"/>
                      </a:lnTo>
                      <a:lnTo>
                        <a:pt x="1541990" y="305321"/>
                      </a:lnTo>
                      <a:lnTo>
                        <a:pt x="1503927" y="305321"/>
                      </a:lnTo>
                      <a:close/>
                      <a:moveTo>
                        <a:pt x="885211" y="5321"/>
                      </a:moveTo>
                      <a:lnTo>
                        <a:pt x="998376" y="5321"/>
                      </a:lnTo>
                      <a:cubicBezTo>
                        <a:pt x="1018294" y="5321"/>
                        <a:pt x="1033506" y="6276"/>
                        <a:pt x="1044011" y="8186"/>
                      </a:cubicBezTo>
                      <a:cubicBezTo>
                        <a:pt x="1058744" y="10641"/>
                        <a:pt x="1071091" y="15314"/>
                        <a:pt x="1081050" y="22203"/>
                      </a:cubicBezTo>
                      <a:cubicBezTo>
                        <a:pt x="1091009" y="29093"/>
                        <a:pt x="1099024" y="38745"/>
                        <a:pt x="1105095" y="51160"/>
                      </a:cubicBezTo>
                      <a:cubicBezTo>
                        <a:pt x="1111166" y="63575"/>
                        <a:pt x="1114202" y="77217"/>
                        <a:pt x="1114202" y="92088"/>
                      </a:cubicBezTo>
                      <a:cubicBezTo>
                        <a:pt x="1114202" y="117599"/>
                        <a:pt x="1106084" y="139189"/>
                        <a:pt x="1089850" y="156856"/>
                      </a:cubicBezTo>
                      <a:cubicBezTo>
                        <a:pt x="1073615" y="174523"/>
                        <a:pt x="1044283" y="183356"/>
                        <a:pt x="1001855" y="183356"/>
                      </a:cubicBezTo>
                      <a:lnTo>
                        <a:pt x="924911" y="183356"/>
                      </a:lnTo>
                      <a:lnTo>
                        <a:pt x="924911" y="305321"/>
                      </a:lnTo>
                      <a:lnTo>
                        <a:pt x="885211" y="305321"/>
                      </a:lnTo>
                      <a:close/>
                      <a:moveTo>
                        <a:pt x="314530" y="5321"/>
                      </a:moveTo>
                      <a:lnTo>
                        <a:pt x="531447" y="5321"/>
                      </a:lnTo>
                      <a:lnTo>
                        <a:pt x="531447" y="40723"/>
                      </a:lnTo>
                      <a:lnTo>
                        <a:pt x="354229" y="40723"/>
                      </a:lnTo>
                      <a:lnTo>
                        <a:pt x="354229" y="132606"/>
                      </a:lnTo>
                      <a:lnTo>
                        <a:pt x="520191" y="132606"/>
                      </a:lnTo>
                      <a:lnTo>
                        <a:pt x="520191" y="167804"/>
                      </a:lnTo>
                      <a:lnTo>
                        <a:pt x="354229" y="167804"/>
                      </a:lnTo>
                      <a:lnTo>
                        <a:pt x="354229" y="269919"/>
                      </a:lnTo>
                      <a:lnTo>
                        <a:pt x="538404" y="269919"/>
                      </a:lnTo>
                      <a:lnTo>
                        <a:pt x="538404" y="305321"/>
                      </a:lnTo>
                      <a:lnTo>
                        <a:pt x="314530" y="305321"/>
                      </a:lnTo>
                      <a:close/>
                      <a:moveTo>
                        <a:pt x="0" y="5321"/>
                      </a:moveTo>
                      <a:lnTo>
                        <a:pt x="133015" y="5321"/>
                      </a:lnTo>
                      <a:cubicBezTo>
                        <a:pt x="159755" y="5321"/>
                        <a:pt x="180082" y="8015"/>
                        <a:pt x="193997" y="13404"/>
                      </a:cubicBezTo>
                      <a:cubicBezTo>
                        <a:pt x="207913" y="18793"/>
                        <a:pt x="219032" y="28309"/>
                        <a:pt x="227354" y="41951"/>
                      </a:cubicBezTo>
                      <a:cubicBezTo>
                        <a:pt x="235675" y="55594"/>
                        <a:pt x="239836" y="70669"/>
                        <a:pt x="239836" y="87176"/>
                      </a:cubicBezTo>
                      <a:cubicBezTo>
                        <a:pt x="239836" y="108459"/>
                        <a:pt x="232947" y="126399"/>
                        <a:pt x="219168" y="140996"/>
                      </a:cubicBezTo>
                      <a:cubicBezTo>
                        <a:pt x="205389" y="155594"/>
                        <a:pt x="184107" y="164871"/>
                        <a:pt x="155321" y="168827"/>
                      </a:cubicBezTo>
                      <a:cubicBezTo>
                        <a:pt x="165825" y="173875"/>
                        <a:pt x="173806" y="178854"/>
                        <a:pt x="179263" y="183766"/>
                      </a:cubicBezTo>
                      <a:cubicBezTo>
                        <a:pt x="190860" y="194407"/>
                        <a:pt x="201842" y="207708"/>
                        <a:pt x="212210" y="223670"/>
                      </a:cubicBezTo>
                      <a:lnTo>
                        <a:pt x="264393" y="305321"/>
                      </a:lnTo>
                      <a:lnTo>
                        <a:pt x="214461" y="305321"/>
                      </a:lnTo>
                      <a:lnTo>
                        <a:pt x="174761" y="242906"/>
                      </a:lnTo>
                      <a:cubicBezTo>
                        <a:pt x="163165" y="224898"/>
                        <a:pt x="153615" y="211119"/>
                        <a:pt x="146112" y="201569"/>
                      </a:cubicBezTo>
                      <a:cubicBezTo>
                        <a:pt x="138608" y="192019"/>
                        <a:pt x="131890" y="185335"/>
                        <a:pt x="125955" y="181515"/>
                      </a:cubicBezTo>
                      <a:cubicBezTo>
                        <a:pt x="120021" y="177695"/>
                        <a:pt x="113984" y="175034"/>
                        <a:pt x="107845" y="173534"/>
                      </a:cubicBezTo>
                      <a:cubicBezTo>
                        <a:pt x="103342" y="172579"/>
                        <a:pt x="95975" y="172101"/>
                        <a:pt x="85744" y="172101"/>
                      </a:cubicBezTo>
                      <a:lnTo>
                        <a:pt x="39700" y="172101"/>
                      </a:lnTo>
                      <a:lnTo>
                        <a:pt x="39700" y="305321"/>
                      </a:lnTo>
                      <a:lnTo>
                        <a:pt x="0" y="305321"/>
                      </a:lnTo>
                      <a:close/>
                      <a:moveTo>
                        <a:pt x="2701789" y="205"/>
                      </a:moveTo>
                      <a:cubicBezTo>
                        <a:pt x="2723480" y="205"/>
                        <a:pt x="2743092" y="3718"/>
                        <a:pt x="2760622" y="10744"/>
                      </a:cubicBezTo>
                      <a:cubicBezTo>
                        <a:pt x="2778153" y="17770"/>
                        <a:pt x="2791898" y="27558"/>
                        <a:pt x="2801857" y="40109"/>
                      </a:cubicBezTo>
                      <a:cubicBezTo>
                        <a:pt x="2811816" y="52661"/>
                        <a:pt x="2819387" y="69032"/>
                        <a:pt x="2824572" y="89223"/>
                      </a:cubicBezTo>
                      <a:lnTo>
                        <a:pt x="2788760" y="99045"/>
                      </a:lnTo>
                      <a:cubicBezTo>
                        <a:pt x="2784258" y="83766"/>
                        <a:pt x="2778664" y="71760"/>
                        <a:pt x="2771980" y="63029"/>
                      </a:cubicBezTo>
                      <a:cubicBezTo>
                        <a:pt x="2765295" y="54298"/>
                        <a:pt x="2755745" y="47306"/>
                        <a:pt x="2743330" y="42053"/>
                      </a:cubicBezTo>
                      <a:cubicBezTo>
                        <a:pt x="2730916" y="36801"/>
                        <a:pt x="2717136" y="34175"/>
                        <a:pt x="2701993" y="34175"/>
                      </a:cubicBezTo>
                      <a:cubicBezTo>
                        <a:pt x="2683849" y="34175"/>
                        <a:pt x="2668159" y="36937"/>
                        <a:pt x="2654926" y="42463"/>
                      </a:cubicBezTo>
                      <a:cubicBezTo>
                        <a:pt x="2641693" y="47988"/>
                        <a:pt x="2631018" y="55253"/>
                        <a:pt x="2622900" y="64257"/>
                      </a:cubicBezTo>
                      <a:cubicBezTo>
                        <a:pt x="2614783" y="73261"/>
                        <a:pt x="2608473" y="83152"/>
                        <a:pt x="2603971" y="93929"/>
                      </a:cubicBezTo>
                      <a:cubicBezTo>
                        <a:pt x="2596331" y="112483"/>
                        <a:pt x="2592511" y="132606"/>
                        <a:pt x="2592511" y="154298"/>
                      </a:cubicBezTo>
                      <a:cubicBezTo>
                        <a:pt x="2592511" y="181037"/>
                        <a:pt x="2597116" y="203411"/>
                        <a:pt x="2606325" y="221419"/>
                      </a:cubicBezTo>
                      <a:cubicBezTo>
                        <a:pt x="2615533" y="239427"/>
                        <a:pt x="2628937" y="252797"/>
                        <a:pt x="2646536" y="261528"/>
                      </a:cubicBezTo>
                      <a:cubicBezTo>
                        <a:pt x="2664135" y="270260"/>
                        <a:pt x="2682825" y="274625"/>
                        <a:pt x="2702607" y="274625"/>
                      </a:cubicBezTo>
                      <a:cubicBezTo>
                        <a:pt x="2719797" y="274625"/>
                        <a:pt x="2736577" y="271317"/>
                        <a:pt x="2752948" y="264700"/>
                      </a:cubicBezTo>
                      <a:cubicBezTo>
                        <a:pt x="2769319" y="258084"/>
                        <a:pt x="2781734" y="251024"/>
                        <a:pt x="2790192" y="243520"/>
                      </a:cubicBezTo>
                      <a:lnTo>
                        <a:pt x="2790192" y="187654"/>
                      </a:lnTo>
                      <a:lnTo>
                        <a:pt x="2701993" y="187654"/>
                      </a:lnTo>
                      <a:lnTo>
                        <a:pt x="2701993" y="152456"/>
                      </a:lnTo>
                      <a:lnTo>
                        <a:pt x="2829074" y="152251"/>
                      </a:lnTo>
                      <a:lnTo>
                        <a:pt x="2829074" y="263575"/>
                      </a:lnTo>
                      <a:cubicBezTo>
                        <a:pt x="2809565" y="279127"/>
                        <a:pt x="2789442" y="290826"/>
                        <a:pt x="2768705" y="298670"/>
                      </a:cubicBezTo>
                      <a:cubicBezTo>
                        <a:pt x="2747969" y="306515"/>
                        <a:pt x="2726686" y="310437"/>
                        <a:pt x="2704858" y="310437"/>
                      </a:cubicBezTo>
                      <a:cubicBezTo>
                        <a:pt x="2675390" y="310437"/>
                        <a:pt x="2648616" y="304127"/>
                        <a:pt x="2624537" y="291508"/>
                      </a:cubicBezTo>
                      <a:cubicBezTo>
                        <a:pt x="2600458" y="278889"/>
                        <a:pt x="2582280" y="260642"/>
                        <a:pt x="2570001" y="236767"/>
                      </a:cubicBezTo>
                      <a:cubicBezTo>
                        <a:pt x="2557723" y="212893"/>
                        <a:pt x="2551584" y="186221"/>
                        <a:pt x="2551584" y="156753"/>
                      </a:cubicBezTo>
                      <a:cubicBezTo>
                        <a:pt x="2551584" y="127558"/>
                        <a:pt x="2557689" y="100307"/>
                        <a:pt x="2569899" y="75000"/>
                      </a:cubicBezTo>
                      <a:cubicBezTo>
                        <a:pt x="2582109" y="49693"/>
                        <a:pt x="2599674" y="30901"/>
                        <a:pt x="2622593" y="18622"/>
                      </a:cubicBezTo>
                      <a:cubicBezTo>
                        <a:pt x="2645513" y="6344"/>
                        <a:pt x="2671911" y="205"/>
                        <a:pt x="2701789" y="205"/>
                      </a:cubicBezTo>
                      <a:close/>
                      <a:moveTo>
                        <a:pt x="703008" y="205"/>
                      </a:moveTo>
                      <a:cubicBezTo>
                        <a:pt x="725246" y="205"/>
                        <a:pt x="744857" y="3786"/>
                        <a:pt x="761842" y="10948"/>
                      </a:cubicBezTo>
                      <a:cubicBezTo>
                        <a:pt x="778827" y="18111"/>
                        <a:pt x="791890" y="28650"/>
                        <a:pt x="801030" y="42565"/>
                      </a:cubicBezTo>
                      <a:cubicBezTo>
                        <a:pt x="810171" y="56480"/>
                        <a:pt x="815082" y="72238"/>
                        <a:pt x="815764" y="89837"/>
                      </a:cubicBezTo>
                      <a:lnTo>
                        <a:pt x="777701" y="92701"/>
                      </a:lnTo>
                      <a:cubicBezTo>
                        <a:pt x="775655" y="73738"/>
                        <a:pt x="768731" y="59414"/>
                        <a:pt x="756931" y="49727"/>
                      </a:cubicBezTo>
                      <a:cubicBezTo>
                        <a:pt x="745130" y="40041"/>
                        <a:pt x="727701" y="35198"/>
                        <a:pt x="704645" y="35198"/>
                      </a:cubicBezTo>
                      <a:cubicBezTo>
                        <a:pt x="680634" y="35198"/>
                        <a:pt x="663138" y="39598"/>
                        <a:pt x="652156" y="48397"/>
                      </a:cubicBezTo>
                      <a:cubicBezTo>
                        <a:pt x="641173" y="57197"/>
                        <a:pt x="635682" y="67804"/>
                        <a:pt x="635682" y="80219"/>
                      </a:cubicBezTo>
                      <a:cubicBezTo>
                        <a:pt x="635682" y="90996"/>
                        <a:pt x="639570" y="99864"/>
                        <a:pt x="647347" y="106822"/>
                      </a:cubicBezTo>
                      <a:cubicBezTo>
                        <a:pt x="654986" y="113779"/>
                        <a:pt x="674939" y="120908"/>
                        <a:pt x="707203" y="128206"/>
                      </a:cubicBezTo>
                      <a:cubicBezTo>
                        <a:pt x="739468" y="135505"/>
                        <a:pt x="761603" y="141883"/>
                        <a:pt x="773609" y="147340"/>
                      </a:cubicBezTo>
                      <a:cubicBezTo>
                        <a:pt x="791071" y="155389"/>
                        <a:pt x="803963" y="165587"/>
                        <a:pt x="812285" y="177933"/>
                      </a:cubicBezTo>
                      <a:cubicBezTo>
                        <a:pt x="820607" y="190280"/>
                        <a:pt x="824768" y="204502"/>
                        <a:pt x="824768" y="220601"/>
                      </a:cubicBezTo>
                      <a:cubicBezTo>
                        <a:pt x="824768" y="236562"/>
                        <a:pt x="820198" y="251603"/>
                        <a:pt x="811057" y="265723"/>
                      </a:cubicBezTo>
                      <a:cubicBezTo>
                        <a:pt x="801917" y="279844"/>
                        <a:pt x="788786" y="290826"/>
                        <a:pt x="771665" y="298670"/>
                      </a:cubicBezTo>
                      <a:cubicBezTo>
                        <a:pt x="754543" y="306515"/>
                        <a:pt x="735273" y="310437"/>
                        <a:pt x="713854" y="310437"/>
                      </a:cubicBezTo>
                      <a:cubicBezTo>
                        <a:pt x="686705" y="310437"/>
                        <a:pt x="663956" y="306481"/>
                        <a:pt x="645607" y="298568"/>
                      </a:cubicBezTo>
                      <a:cubicBezTo>
                        <a:pt x="627258" y="290655"/>
                        <a:pt x="612865" y="278752"/>
                        <a:pt x="602428" y="262859"/>
                      </a:cubicBezTo>
                      <a:cubicBezTo>
                        <a:pt x="591992" y="246965"/>
                        <a:pt x="586501" y="228991"/>
                        <a:pt x="585955" y="208936"/>
                      </a:cubicBezTo>
                      <a:lnTo>
                        <a:pt x="623404" y="205662"/>
                      </a:lnTo>
                      <a:cubicBezTo>
                        <a:pt x="625177" y="220669"/>
                        <a:pt x="629304" y="232981"/>
                        <a:pt x="635785" y="242599"/>
                      </a:cubicBezTo>
                      <a:cubicBezTo>
                        <a:pt x="642265" y="252217"/>
                        <a:pt x="652326" y="259994"/>
                        <a:pt x="665969" y="265928"/>
                      </a:cubicBezTo>
                      <a:cubicBezTo>
                        <a:pt x="679611" y="271863"/>
                        <a:pt x="694959" y="274830"/>
                        <a:pt x="712012" y="274830"/>
                      </a:cubicBezTo>
                      <a:cubicBezTo>
                        <a:pt x="727156" y="274830"/>
                        <a:pt x="740525" y="272579"/>
                        <a:pt x="752122" y="268077"/>
                      </a:cubicBezTo>
                      <a:cubicBezTo>
                        <a:pt x="763718" y="263575"/>
                        <a:pt x="772347" y="257402"/>
                        <a:pt x="778008" y="249557"/>
                      </a:cubicBezTo>
                      <a:cubicBezTo>
                        <a:pt x="783670" y="241713"/>
                        <a:pt x="786501" y="233152"/>
                        <a:pt x="786501" y="223875"/>
                      </a:cubicBezTo>
                      <a:cubicBezTo>
                        <a:pt x="786501" y="214462"/>
                        <a:pt x="783772" y="206242"/>
                        <a:pt x="778315" y="199216"/>
                      </a:cubicBezTo>
                      <a:cubicBezTo>
                        <a:pt x="772858" y="192190"/>
                        <a:pt x="763854" y="186290"/>
                        <a:pt x="751303" y="181515"/>
                      </a:cubicBezTo>
                      <a:cubicBezTo>
                        <a:pt x="743254" y="178377"/>
                        <a:pt x="725450" y="173500"/>
                        <a:pt x="697892" y="166883"/>
                      </a:cubicBezTo>
                      <a:cubicBezTo>
                        <a:pt x="670334" y="160266"/>
                        <a:pt x="651030" y="154025"/>
                        <a:pt x="639979" y="148159"/>
                      </a:cubicBezTo>
                      <a:cubicBezTo>
                        <a:pt x="625655" y="140655"/>
                        <a:pt x="614980" y="131344"/>
                        <a:pt x="607954" y="120225"/>
                      </a:cubicBezTo>
                      <a:cubicBezTo>
                        <a:pt x="600928" y="109107"/>
                        <a:pt x="597415" y="96658"/>
                        <a:pt x="597415" y="82879"/>
                      </a:cubicBezTo>
                      <a:cubicBezTo>
                        <a:pt x="597415" y="67736"/>
                        <a:pt x="601712" y="53581"/>
                        <a:pt x="610307" y="40416"/>
                      </a:cubicBezTo>
                      <a:cubicBezTo>
                        <a:pt x="618902" y="27251"/>
                        <a:pt x="631453" y="17258"/>
                        <a:pt x="647961" y="10437"/>
                      </a:cubicBezTo>
                      <a:cubicBezTo>
                        <a:pt x="664468" y="3615"/>
                        <a:pt x="682817" y="205"/>
                        <a:pt x="703008" y="205"/>
                      </a:cubicBezTo>
                      <a:close/>
                      <a:moveTo>
                        <a:pt x="1302544" y="0"/>
                      </a:moveTo>
                      <a:cubicBezTo>
                        <a:pt x="1330238" y="0"/>
                        <a:pt x="1355204" y="6617"/>
                        <a:pt x="1377441" y="19850"/>
                      </a:cubicBezTo>
                      <a:cubicBezTo>
                        <a:pt x="1399679" y="33083"/>
                        <a:pt x="1416630" y="51535"/>
                        <a:pt x="1428294" y="75205"/>
                      </a:cubicBezTo>
                      <a:cubicBezTo>
                        <a:pt x="1439959" y="98875"/>
                        <a:pt x="1445791" y="125717"/>
                        <a:pt x="1445791" y="155730"/>
                      </a:cubicBezTo>
                      <a:cubicBezTo>
                        <a:pt x="1445791" y="186153"/>
                        <a:pt x="1439652" y="213370"/>
                        <a:pt x="1427373" y="237381"/>
                      </a:cubicBezTo>
                      <a:cubicBezTo>
                        <a:pt x="1415095" y="261392"/>
                        <a:pt x="1397701" y="279571"/>
                        <a:pt x="1375190" y="291917"/>
                      </a:cubicBezTo>
                      <a:cubicBezTo>
                        <a:pt x="1352680" y="304264"/>
                        <a:pt x="1328396" y="310437"/>
                        <a:pt x="1302339" y="310437"/>
                      </a:cubicBezTo>
                      <a:cubicBezTo>
                        <a:pt x="1274099" y="310437"/>
                        <a:pt x="1248860" y="303616"/>
                        <a:pt x="1226623" y="289973"/>
                      </a:cubicBezTo>
                      <a:cubicBezTo>
                        <a:pt x="1204385" y="276331"/>
                        <a:pt x="1187537" y="257708"/>
                        <a:pt x="1176077" y="234107"/>
                      </a:cubicBezTo>
                      <a:cubicBezTo>
                        <a:pt x="1164617" y="210505"/>
                        <a:pt x="1158887" y="185539"/>
                        <a:pt x="1158887" y="159209"/>
                      </a:cubicBezTo>
                      <a:cubicBezTo>
                        <a:pt x="1158887" y="109414"/>
                        <a:pt x="1172257" y="70430"/>
                        <a:pt x="1198996" y="42258"/>
                      </a:cubicBezTo>
                      <a:cubicBezTo>
                        <a:pt x="1225736" y="14086"/>
                        <a:pt x="1260252" y="0"/>
                        <a:pt x="1302544"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3300" cap="all" spc="40" dirty="0"/>
                </a:p>
              </p:txBody>
            </p:sp>
            <p:sp>
              <p:nvSpPr>
                <p:cNvPr id="17" name="TextBox 16">
                  <a:extLst>
                    <a:ext uri="{FF2B5EF4-FFF2-40B4-BE49-F238E27FC236}">
                      <a16:creationId xmlns:a16="http://schemas.microsoft.com/office/drawing/2014/main" id="{9419C23D-8E28-4433-848E-C72FA2ED0084}"/>
                    </a:ext>
                  </a:extLst>
                </p:cNvPr>
                <p:cNvSpPr txBox="1">
                  <a:spLocks noChangeAspect="1"/>
                </p:cNvSpPr>
                <p:nvPr/>
              </p:nvSpPr>
              <p:spPr>
                <a:xfrm>
                  <a:off x="6390906" y="3335135"/>
                  <a:ext cx="2007040" cy="206750"/>
                </a:xfrm>
                <a:custGeom>
                  <a:avLst/>
                  <a:gdLst/>
                  <a:ahLst/>
                  <a:cxnLst/>
                  <a:rect l="l" t="t" r="r" b="b"/>
                  <a:pathLst>
                    <a:path w="2776836" h="286048">
                      <a:moveTo>
                        <a:pt x="2587377" y="142578"/>
                      </a:moveTo>
                      <a:cubicBezTo>
                        <a:pt x="2577654" y="146547"/>
                        <a:pt x="2563069" y="149920"/>
                        <a:pt x="2543622" y="152698"/>
                      </a:cubicBezTo>
                      <a:cubicBezTo>
                        <a:pt x="2532609" y="154286"/>
                        <a:pt x="2524820" y="156072"/>
                        <a:pt x="2520256" y="158056"/>
                      </a:cubicBezTo>
                      <a:cubicBezTo>
                        <a:pt x="2515692" y="160040"/>
                        <a:pt x="2512169" y="162942"/>
                        <a:pt x="2509689" y="166762"/>
                      </a:cubicBezTo>
                      <a:cubicBezTo>
                        <a:pt x="2507209" y="170582"/>
                        <a:pt x="2505968" y="174824"/>
                        <a:pt x="2505968" y="179487"/>
                      </a:cubicBezTo>
                      <a:cubicBezTo>
                        <a:pt x="2505968" y="186631"/>
                        <a:pt x="2508672" y="192584"/>
                        <a:pt x="2514080" y="197346"/>
                      </a:cubicBezTo>
                      <a:cubicBezTo>
                        <a:pt x="2519487" y="202109"/>
                        <a:pt x="2527400" y="204490"/>
                        <a:pt x="2537818" y="204490"/>
                      </a:cubicBezTo>
                      <a:cubicBezTo>
                        <a:pt x="2548136" y="204490"/>
                        <a:pt x="2557314" y="202233"/>
                        <a:pt x="2565351" y="197719"/>
                      </a:cubicBezTo>
                      <a:cubicBezTo>
                        <a:pt x="2573388" y="193204"/>
                        <a:pt x="2579291" y="187028"/>
                        <a:pt x="2583061" y="179189"/>
                      </a:cubicBezTo>
                      <a:cubicBezTo>
                        <a:pt x="2585939" y="173137"/>
                        <a:pt x="2587377" y="164207"/>
                        <a:pt x="2587377" y="152400"/>
                      </a:cubicBezTo>
                      <a:close/>
                      <a:moveTo>
                        <a:pt x="2101602" y="142578"/>
                      </a:moveTo>
                      <a:cubicBezTo>
                        <a:pt x="2091879" y="146547"/>
                        <a:pt x="2077294" y="149920"/>
                        <a:pt x="2057847" y="152698"/>
                      </a:cubicBezTo>
                      <a:cubicBezTo>
                        <a:pt x="2046834" y="154286"/>
                        <a:pt x="2039045" y="156072"/>
                        <a:pt x="2034481" y="158056"/>
                      </a:cubicBezTo>
                      <a:cubicBezTo>
                        <a:pt x="2029917" y="160040"/>
                        <a:pt x="2026395" y="162942"/>
                        <a:pt x="2023914" y="166762"/>
                      </a:cubicBezTo>
                      <a:cubicBezTo>
                        <a:pt x="2021434" y="170582"/>
                        <a:pt x="2020193" y="174824"/>
                        <a:pt x="2020193" y="179487"/>
                      </a:cubicBezTo>
                      <a:cubicBezTo>
                        <a:pt x="2020193" y="186631"/>
                        <a:pt x="2022897" y="192584"/>
                        <a:pt x="2028305" y="197346"/>
                      </a:cubicBezTo>
                      <a:cubicBezTo>
                        <a:pt x="2033712" y="202109"/>
                        <a:pt x="2041625" y="204490"/>
                        <a:pt x="2052043" y="204490"/>
                      </a:cubicBezTo>
                      <a:cubicBezTo>
                        <a:pt x="2062361" y="204490"/>
                        <a:pt x="2071539" y="202233"/>
                        <a:pt x="2079576" y="197719"/>
                      </a:cubicBezTo>
                      <a:cubicBezTo>
                        <a:pt x="2087613" y="193204"/>
                        <a:pt x="2093516" y="187028"/>
                        <a:pt x="2097286" y="179189"/>
                      </a:cubicBezTo>
                      <a:cubicBezTo>
                        <a:pt x="2100164" y="173137"/>
                        <a:pt x="2101602" y="164207"/>
                        <a:pt x="2101602" y="152400"/>
                      </a:cubicBezTo>
                      <a:close/>
                      <a:moveTo>
                        <a:pt x="1765549" y="82451"/>
                      </a:moveTo>
                      <a:cubicBezTo>
                        <a:pt x="1753642" y="82451"/>
                        <a:pt x="1743522" y="87288"/>
                        <a:pt x="1735188" y="96962"/>
                      </a:cubicBezTo>
                      <a:cubicBezTo>
                        <a:pt x="1726853" y="106636"/>
                        <a:pt x="1722686" y="120998"/>
                        <a:pt x="1722686" y="140048"/>
                      </a:cubicBezTo>
                      <a:cubicBezTo>
                        <a:pt x="1722686" y="160784"/>
                        <a:pt x="1726804" y="175915"/>
                        <a:pt x="1735039" y="185440"/>
                      </a:cubicBezTo>
                      <a:cubicBezTo>
                        <a:pt x="1743274" y="194965"/>
                        <a:pt x="1753593" y="199728"/>
                        <a:pt x="1765995" y="199728"/>
                      </a:cubicBezTo>
                      <a:cubicBezTo>
                        <a:pt x="1778298" y="199728"/>
                        <a:pt x="1788617" y="194990"/>
                        <a:pt x="1796951" y="185515"/>
                      </a:cubicBezTo>
                      <a:cubicBezTo>
                        <a:pt x="1805286" y="176039"/>
                        <a:pt x="1809453" y="161181"/>
                        <a:pt x="1809453" y="140941"/>
                      </a:cubicBezTo>
                      <a:cubicBezTo>
                        <a:pt x="1809453" y="121593"/>
                        <a:pt x="1805162" y="107008"/>
                        <a:pt x="1796579" y="97185"/>
                      </a:cubicBezTo>
                      <a:cubicBezTo>
                        <a:pt x="1787997" y="87363"/>
                        <a:pt x="1777653" y="82451"/>
                        <a:pt x="1765549" y="82451"/>
                      </a:cubicBezTo>
                      <a:close/>
                      <a:moveTo>
                        <a:pt x="1150442" y="82451"/>
                      </a:moveTo>
                      <a:cubicBezTo>
                        <a:pt x="1137047" y="82451"/>
                        <a:pt x="1125935" y="87462"/>
                        <a:pt x="1117104" y="97483"/>
                      </a:cubicBezTo>
                      <a:cubicBezTo>
                        <a:pt x="1108274" y="107504"/>
                        <a:pt x="1103859" y="122635"/>
                        <a:pt x="1103859" y="142875"/>
                      </a:cubicBezTo>
                      <a:cubicBezTo>
                        <a:pt x="1103859" y="163116"/>
                        <a:pt x="1108274" y="178272"/>
                        <a:pt x="1117104" y="188342"/>
                      </a:cubicBezTo>
                      <a:cubicBezTo>
                        <a:pt x="1125935" y="198413"/>
                        <a:pt x="1137047" y="203448"/>
                        <a:pt x="1150442" y="203448"/>
                      </a:cubicBezTo>
                      <a:cubicBezTo>
                        <a:pt x="1163737" y="203448"/>
                        <a:pt x="1174800" y="198388"/>
                        <a:pt x="1183631" y="188268"/>
                      </a:cubicBezTo>
                      <a:cubicBezTo>
                        <a:pt x="1192461" y="178148"/>
                        <a:pt x="1196876" y="162719"/>
                        <a:pt x="1196876" y="141982"/>
                      </a:cubicBezTo>
                      <a:cubicBezTo>
                        <a:pt x="1196876" y="122436"/>
                        <a:pt x="1192436" y="107628"/>
                        <a:pt x="1183556" y="97557"/>
                      </a:cubicBezTo>
                      <a:cubicBezTo>
                        <a:pt x="1174676" y="87487"/>
                        <a:pt x="1163638" y="82451"/>
                        <a:pt x="1150442" y="82451"/>
                      </a:cubicBezTo>
                      <a:close/>
                      <a:moveTo>
                        <a:pt x="855167" y="82451"/>
                      </a:moveTo>
                      <a:cubicBezTo>
                        <a:pt x="841772" y="82451"/>
                        <a:pt x="830660" y="87462"/>
                        <a:pt x="821829" y="97483"/>
                      </a:cubicBezTo>
                      <a:cubicBezTo>
                        <a:pt x="812999" y="107504"/>
                        <a:pt x="808584" y="122635"/>
                        <a:pt x="808584" y="142875"/>
                      </a:cubicBezTo>
                      <a:cubicBezTo>
                        <a:pt x="808584" y="163116"/>
                        <a:pt x="812999" y="178272"/>
                        <a:pt x="821829" y="188342"/>
                      </a:cubicBezTo>
                      <a:cubicBezTo>
                        <a:pt x="830660" y="198413"/>
                        <a:pt x="841772" y="203448"/>
                        <a:pt x="855167" y="203448"/>
                      </a:cubicBezTo>
                      <a:cubicBezTo>
                        <a:pt x="868462" y="203448"/>
                        <a:pt x="879525" y="198388"/>
                        <a:pt x="888356" y="188268"/>
                      </a:cubicBezTo>
                      <a:cubicBezTo>
                        <a:pt x="897186" y="178148"/>
                        <a:pt x="901601" y="162719"/>
                        <a:pt x="901601" y="141982"/>
                      </a:cubicBezTo>
                      <a:cubicBezTo>
                        <a:pt x="901601" y="122436"/>
                        <a:pt x="897161" y="107628"/>
                        <a:pt x="888281" y="97557"/>
                      </a:cubicBezTo>
                      <a:cubicBezTo>
                        <a:pt x="879401" y="87487"/>
                        <a:pt x="868363" y="82451"/>
                        <a:pt x="855167" y="82451"/>
                      </a:cubicBezTo>
                      <a:close/>
                      <a:moveTo>
                        <a:pt x="74117" y="82451"/>
                      </a:moveTo>
                      <a:cubicBezTo>
                        <a:pt x="60722" y="82451"/>
                        <a:pt x="49610" y="87462"/>
                        <a:pt x="40779" y="97483"/>
                      </a:cubicBezTo>
                      <a:cubicBezTo>
                        <a:pt x="31949" y="107504"/>
                        <a:pt x="27534" y="122635"/>
                        <a:pt x="27534" y="142875"/>
                      </a:cubicBezTo>
                      <a:cubicBezTo>
                        <a:pt x="27534" y="163116"/>
                        <a:pt x="31949" y="178272"/>
                        <a:pt x="40779" y="188342"/>
                      </a:cubicBezTo>
                      <a:cubicBezTo>
                        <a:pt x="49610" y="198413"/>
                        <a:pt x="60722" y="203448"/>
                        <a:pt x="74117" y="203448"/>
                      </a:cubicBezTo>
                      <a:cubicBezTo>
                        <a:pt x="87412" y="203448"/>
                        <a:pt x="98475" y="198388"/>
                        <a:pt x="107305" y="188268"/>
                      </a:cubicBezTo>
                      <a:cubicBezTo>
                        <a:pt x="116136" y="178148"/>
                        <a:pt x="120551" y="162719"/>
                        <a:pt x="120551" y="141982"/>
                      </a:cubicBezTo>
                      <a:cubicBezTo>
                        <a:pt x="120551" y="122436"/>
                        <a:pt x="116111" y="107628"/>
                        <a:pt x="107231" y="97557"/>
                      </a:cubicBezTo>
                      <a:cubicBezTo>
                        <a:pt x="98351" y="87487"/>
                        <a:pt x="87313" y="82451"/>
                        <a:pt x="74117" y="82451"/>
                      </a:cubicBezTo>
                      <a:close/>
                      <a:moveTo>
                        <a:pt x="379959" y="82302"/>
                      </a:moveTo>
                      <a:cubicBezTo>
                        <a:pt x="367655" y="82302"/>
                        <a:pt x="357312" y="86420"/>
                        <a:pt x="348928" y="94655"/>
                      </a:cubicBezTo>
                      <a:cubicBezTo>
                        <a:pt x="340544" y="102890"/>
                        <a:pt x="335906" y="113904"/>
                        <a:pt x="335013" y="127695"/>
                      </a:cubicBezTo>
                      <a:lnTo>
                        <a:pt x="423268" y="127695"/>
                      </a:lnTo>
                      <a:cubicBezTo>
                        <a:pt x="422077" y="114400"/>
                        <a:pt x="418704" y="104428"/>
                        <a:pt x="413147" y="97780"/>
                      </a:cubicBezTo>
                      <a:cubicBezTo>
                        <a:pt x="404615" y="87462"/>
                        <a:pt x="393552" y="82302"/>
                        <a:pt x="379959" y="82302"/>
                      </a:cubicBezTo>
                      <a:close/>
                      <a:moveTo>
                        <a:pt x="2325589" y="81261"/>
                      </a:moveTo>
                      <a:cubicBezTo>
                        <a:pt x="2314179" y="81261"/>
                        <a:pt x="2304083" y="86594"/>
                        <a:pt x="2295302" y="97260"/>
                      </a:cubicBezTo>
                      <a:cubicBezTo>
                        <a:pt x="2286521" y="107926"/>
                        <a:pt x="2282131" y="123429"/>
                        <a:pt x="2282131" y="143768"/>
                      </a:cubicBezTo>
                      <a:cubicBezTo>
                        <a:pt x="2282131" y="164108"/>
                        <a:pt x="2286249" y="179140"/>
                        <a:pt x="2294484" y="188863"/>
                      </a:cubicBezTo>
                      <a:cubicBezTo>
                        <a:pt x="2302719" y="198587"/>
                        <a:pt x="2312690" y="203448"/>
                        <a:pt x="2324398" y="203448"/>
                      </a:cubicBezTo>
                      <a:cubicBezTo>
                        <a:pt x="2336304" y="203448"/>
                        <a:pt x="2346499" y="198413"/>
                        <a:pt x="2354982" y="188342"/>
                      </a:cubicBezTo>
                      <a:cubicBezTo>
                        <a:pt x="2363465" y="178272"/>
                        <a:pt x="2367707" y="162670"/>
                        <a:pt x="2367707" y="141536"/>
                      </a:cubicBezTo>
                      <a:cubicBezTo>
                        <a:pt x="2367707" y="121395"/>
                        <a:pt x="2363565" y="106313"/>
                        <a:pt x="2355280" y="96292"/>
                      </a:cubicBezTo>
                      <a:cubicBezTo>
                        <a:pt x="2346995" y="86271"/>
                        <a:pt x="2337098" y="81261"/>
                        <a:pt x="2325589" y="81261"/>
                      </a:cubicBezTo>
                      <a:close/>
                      <a:moveTo>
                        <a:pt x="1467446" y="63848"/>
                      </a:moveTo>
                      <a:lnTo>
                        <a:pt x="1494235" y="63848"/>
                      </a:lnTo>
                      <a:lnTo>
                        <a:pt x="1494235" y="221903"/>
                      </a:lnTo>
                      <a:lnTo>
                        <a:pt x="1467446" y="221903"/>
                      </a:lnTo>
                      <a:close/>
                      <a:moveTo>
                        <a:pt x="1229023" y="63848"/>
                      </a:moveTo>
                      <a:lnTo>
                        <a:pt x="1256705" y="63848"/>
                      </a:lnTo>
                      <a:lnTo>
                        <a:pt x="1281857" y="155079"/>
                      </a:lnTo>
                      <a:lnTo>
                        <a:pt x="1291233" y="189012"/>
                      </a:lnTo>
                      <a:cubicBezTo>
                        <a:pt x="1291630" y="187325"/>
                        <a:pt x="1294359" y="176461"/>
                        <a:pt x="1299419" y="156419"/>
                      </a:cubicBezTo>
                      <a:lnTo>
                        <a:pt x="1324571" y="63848"/>
                      </a:lnTo>
                      <a:lnTo>
                        <a:pt x="1352104" y="63848"/>
                      </a:lnTo>
                      <a:lnTo>
                        <a:pt x="1375768" y="155526"/>
                      </a:lnTo>
                      <a:lnTo>
                        <a:pt x="1383656" y="185738"/>
                      </a:lnTo>
                      <a:lnTo>
                        <a:pt x="1392734" y="155228"/>
                      </a:lnTo>
                      <a:lnTo>
                        <a:pt x="1419821" y="63848"/>
                      </a:lnTo>
                      <a:lnTo>
                        <a:pt x="1445866" y="63848"/>
                      </a:lnTo>
                      <a:lnTo>
                        <a:pt x="1396455" y="221903"/>
                      </a:lnTo>
                      <a:lnTo>
                        <a:pt x="1368624" y="221903"/>
                      </a:lnTo>
                      <a:lnTo>
                        <a:pt x="1343472" y="127248"/>
                      </a:lnTo>
                      <a:lnTo>
                        <a:pt x="1337370" y="100311"/>
                      </a:lnTo>
                      <a:lnTo>
                        <a:pt x="1305372" y="221903"/>
                      </a:lnTo>
                      <a:lnTo>
                        <a:pt x="1277392" y="221903"/>
                      </a:lnTo>
                      <a:close/>
                      <a:moveTo>
                        <a:pt x="155675" y="63848"/>
                      </a:moveTo>
                      <a:lnTo>
                        <a:pt x="183952" y="63848"/>
                      </a:lnTo>
                      <a:lnTo>
                        <a:pt x="217885" y="158502"/>
                      </a:lnTo>
                      <a:cubicBezTo>
                        <a:pt x="221556" y="168722"/>
                        <a:pt x="224929" y="179338"/>
                        <a:pt x="228005" y="190352"/>
                      </a:cubicBezTo>
                      <a:cubicBezTo>
                        <a:pt x="230386" y="182017"/>
                        <a:pt x="233710" y="171996"/>
                        <a:pt x="237977" y="160288"/>
                      </a:cubicBezTo>
                      <a:lnTo>
                        <a:pt x="273100" y="63848"/>
                      </a:lnTo>
                      <a:lnTo>
                        <a:pt x="300633" y="63848"/>
                      </a:lnTo>
                      <a:lnTo>
                        <a:pt x="240804" y="221903"/>
                      </a:lnTo>
                      <a:lnTo>
                        <a:pt x="215801" y="221903"/>
                      </a:lnTo>
                      <a:close/>
                      <a:moveTo>
                        <a:pt x="2722811" y="60276"/>
                      </a:moveTo>
                      <a:cubicBezTo>
                        <a:pt x="2732336" y="60276"/>
                        <a:pt x="2741092" y="61987"/>
                        <a:pt x="2749079" y="65410"/>
                      </a:cubicBezTo>
                      <a:cubicBezTo>
                        <a:pt x="2757066" y="68833"/>
                        <a:pt x="2763044" y="73323"/>
                        <a:pt x="2767013" y="78879"/>
                      </a:cubicBezTo>
                      <a:cubicBezTo>
                        <a:pt x="2770982" y="84436"/>
                        <a:pt x="2773760" y="91034"/>
                        <a:pt x="2775347" y="98673"/>
                      </a:cubicBezTo>
                      <a:cubicBezTo>
                        <a:pt x="2776339" y="103634"/>
                        <a:pt x="2776836" y="112316"/>
                        <a:pt x="2776836" y="124718"/>
                      </a:cubicBezTo>
                      <a:lnTo>
                        <a:pt x="2776836" y="221903"/>
                      </a:lnTo>
                      <a:lnTo>
                        <a:pt x="2750047" y="221903"/>
                      </a:lnTo>
                      <a:lnTo>
                        <a:pt x="2750047" y="125760"/>
                      </a:lnTo>
                      <a:cubicBezTo>
                        <a:pt x="2750047" y="114846"/>
                        <a:pt x="2749005" y="106685"/>
                        <a:pt x="2746921" y="101278"/>
                      </a:cubicBezTo>
                      <a:cubicBezTo>
                        <a:pt x="2744838" y="95871"/>
                        <a:pt x="2741142" y="91555"/>
                        <a:pt x="2735833" y="88330"/>
                      </a:cubicBezTo>
                      <a:cubicBezTo>
                        <a:pt x="2730525" y="85105"/>
                        <a:pt x="2724299" y="83493"/>
                        <a:pt x="2717156" y="83493"/>
                      </a:cubicBezTo>
                      <a:cubicBezTo>
                        <a:pt x="2705745" y="83493"/>
                        <a:pt x="2695898" y="87114"/>
                        <a:pt x="2687613" y="94357"/>
                      </a:cubicBezTo>
                      <a:cubicBezTo>
                        <a:pt x="2679328" y="101600"/>
                        <a:pt x="2675186" y="115342"/>
                        <a:pt x="2675186" y="135583"/>
                      </a:cubicBezTo>
                      <a:lnTo>
                        <a:pt x="2675186" y="221903"/>
                      </a:lnTo>
                      <a:lnTo>
                        <a:pt x="2648397" y="221903"/>
                      </a:lnTo>
                      <a:lnTo>
                        <a:pt x="2648397" y="63848"/>
                      </a:lnTo>
                      <a:lnTo>
                        <a:pt x="2672507" y="63848"/>
                      </a:lnTo>
                      <a:lnTo>
                        <a:pt x="2672507" y="86321"/>
                      </a:lnTo>
                      <a:cubicBezTo>
                        <a:pt x="2684116" y="68957"/>
                        <a:pt x="2700884" y="60276"/>
                        <a:pt x="2722811" y="60276"/>
                      </a:cubicBezTo>
                      <a:close/>
                      <a:moveTo>
                        <a:pt x="2553296" y="60276"/>
                      </a:moveTo>
                      <a:cubicBezTo>
                        <a:pt x="2566789" y="60276"/>
                        <a:pt x="2577753" y="61863"/>
                        <a:pt x="2586187" y="65038"/>
                      </a:cubicBezTo>
                      <a:cubicBezTo>
                        <a:pt x="2594620" y="68213"/>
                        <a:pt x="2600822" y="72207"/>
                        <a:pt x="2604790" y="77019"/>
                      </a:cubicBezTo>
                      <a:cubicBezTo>
                        <a:pt x="2608759" y="81831"/>
                        <a:pt x="2611537" y="87908"/>
                        <a:pt x="2613125" y="95250"/>
                      </a:cubicBezTo>
                      <a:cubicBezTo>
                        <a:pt x="2614018" y="99814"/>
                        <a:pt x="2614464" y="108050"/>
                        <a:pt x="2614464" y="119956"/>
                      </a:cubicBezTo>
                      <a:lnTo>
                        <a:pt x="2614464" y="155675"/>
                      </a:lnTo>
                      <a:cubicBezTo>
                        <a:pt x="2614464" y="180579"/>
                        <a:pt x="2615035" y="196330"/>
                        <a:pt x="2616176" y="202928"/>
                      </a:cubicBezTo>
                      <a:cubicBezTo>
                        <a:pt x="2617317" y="209526"/>
                        <a:pt x="2619574" y="215851"/>
                        <a:pt x="2622947" y="221903"/>
                      </a:cubicBezTo>
                      <a:lnTo>
                        <a:pt x="2594968" y="221903"/>
                      </a:lnTo>
                      <a:cubicBezTo>
                        <a:pt x="2592190" y="216347"/>
                        <a:pt x="2590404" y="209848"/>
                        <a:pt x="2589610" y="202407"/>
                      </a:cubicBezTo>
                      <a:cubicBezTo>
                        <a:pt x="2579688" y="210840"/>
                        <a:pt x="2570138" y="216793"/>
                        <a:pt x="2560960" y="220266"/>
                      </a:cubicBezTo>
                      <a:cubicBezTo>
                        <a:pt x="2551783" y="223739"/>
                        <a:pt x="2541935" y="225475"/>
                        <a:pt x="2531418" y="225475"/>
                      </a:cubicBezTo>
                      <a:cubicBezTo>
                        <a:pt x="2514055" y="225475"/>
                        <a:pt x="2500710" y="221233"/>
                        <a:pt x="2491383" y="212750"/>
                      </a:cubicBezTo>
                      <a:cubicBezTo>
                        <a:pt x="2482057" y="204267"/>
                        <a:pt x="2477393" y="193427"/>
                        <a:pt x="2477393" y="180231"/>
                      </a:cubicBezTo>
                      <a:cubicBezTo>
                        <a:pt x="2477393" y="172492"/>
                        <a:pt x="2479155" y="165423"/>
                        <a:pt x="2482677" y="159023"/>
                      </a:cubicBezTo>
                      <a:cubicBezTo>
                        <a:pt x="2486199" y="152624"/>
                        <a:pt x="2490813" y="147489"/>
                        <a:pt x="2496518" y="143620"/>
                      </a:cubicBezTo>
                      <a:cubicBezTo>
                        <a:pt x="2502223" y="139750"/>
                        <a:pt x="2508647" y="136823"/>
                        <a:pt x="2515791" y="134839"/>
                      </a:cubicBezTo>
                      <a:cubicBezTo>
                        <a:pt x="2521050" y="133450"/>
                        <a:pt x="2528987" y="132110"/>
                        <a:pt x="2539604" y="130820"/>
                      </a:cubicBezTo>
                      <a:cubicBezTo>
                        <a:pt x="2561233" y="128241"/>
                        <a:pt x="2577158" y="125165"/>
                        <a:pt x="2587377" y="121593"/>
                      </a:cubicBezTo>
                      <a:cubicBezTo>
                        <a:pt x="2587477" y="117922"/>
                        <a:pt x="2587526" y="115590"/>
                        <a:pt x="2587526" y="114598"/>
                      </a:cubicBezTo>
                      <a:cubicBezTo>
                        <a:pt x="2587526" y="103684"/>
                        <a:pt x="2584996" y="95995"/>
                        <a:pt x="2579936" y="91530"/>
                      </a:cubicBezTo>
                      <a:cubicBezTo>
                        <a:pt x="2573090" y="85477"/>
                        <a:pt x="2562920" y="82451"/>
                        <a:pt x="2549426" y="82451"/>
                      </a:cubicBezTo>
                      <a:cubicBezTo>
                        <a:pt x="2536826" y="82451"/>
                        <a:pt x="2527524" y="84659"/>
                        <a:pt x="2521521" y="89074"/>
                      </a:cubicBezTo>
                      <a:cubicBezTo>
                        <a:pt x="2515518" y="93489"/>
                        <a:pt x="2511078" y="101303"/>
                        <a:pt x="2508201" y="112514"/>
                      </a:cubicBezTo>
                      <a:lnTo>
                        <a:pt x="2482007" y="108943"/>
                      </a:lnTo>
                      <a:cubicBezTo>
                        <a:pt x="2484388" y="97731"/>
                        <a:pt x="2488308" y="88677"/>
                        <a:pt x="2493765" y="81781"/>
                      </a:cubicBezTo>
                      <a:cubicBezTo>
                        <a:pt x="2499221" y="74886"/>
                        <a:pt x="2507109" y="69578"/>
                        <a:pt x="2517428" y="65857"/>
                      </a:cubicBezTo>
                      <a:cubicBezTo>
                        <a:pt x="2527747" y="62136"/>
                        <a:pt x="2539703" y="60276"/>
                        <a:pt x="2553296" y="60276"/>
                      </a:cubicBezTo>
                      <a:close/>
                      <a:moveTo>
                        <a:pt x="2328119" y="60276"/>
                      </a:moveTo>
                      <a:cubicBezTo>
                        <a:pt x="2341613" y="60276"/>
                        <a:pt x="2353519" y="63748"/>
                        <a:pt x="2363838" y="70694"/>
                      </a:cubicBezTo>
                      <a:cubicBezTo>
                        <a:pt x="2374156" y="77639"/>
                        <a:pt x="2381945" y="87437"/>
                        <a:pt x="2387204" y="100087"/>
                      </a:cubicBezTo>
                      <a:cubicBezTo>
                        <a:pt x="2392462" y="112738"/>
                        <a:pt x="2395091" y="126604"/>
                        <a:pt x="2395091" y="141685"/>
                      </a:cubicBezTo>
                      <a:cubicBezTo>
                        <a:pt x="2395091" y="157857"/>
                        <a:pt x="2392189" y="172418"/>
                        <a:pt x="2386385" y="185366"/>
                      </a:cubicBezTo>
                      <a:cubicBezTo>
                        <a:pt x="2380581" y="198314"/>
                        <a:pt x="2372147" y="208236"/>
                        <a:pt x="2361084" y="215131"/>
                      </a:cubicBezTo>
                      <a:cubicBezTo>
                        <a:pt x="2350021" y="222027"/>
                        <a:pt x="2338388" y="225475"/>
                        <a:pt x="2326184" y="225475"/>
                      </a:cubicBezTo>
                      <a:cubicBezTo>
                        <a:pt x="2317254" y="225475"/>
                        <a:pt x="2309242" y="223590"/>
                        <a:pt x="2302148" y="219820"/>
                      </a:cubicBezTo>
                      <a:cubicBezTo>
                        <a:pt x="2295054" y="216049"/>
                        <a:pt x="2289225" y="211287"/>
                        <a:pt x="2284661" y="205532"/>
                      </a:cubicBezTo>
                      <a:lnTo>
                        <a:pt x="2284661" y="282476"/>
                      </a:lnTo>
                      <a:lnTo>
                        <a:pt x="2257872" y="282476"/>
                      </a:lnTo>
                      <a:lnTo>
                        <a:pt x="2257872" y="63848"/>
                      </a:lnTo>
                      <a:lnTo>
                        <a:pt x="2282280" y="63848"/>
                      </a:lnTo>
                      <a:lnTo>
                        <a:pt x="2282280" y="84386"/>
                      </a:lnTo>
                      <a:cubicBezTo>
                        <a:pt x="2288034" y="76349"/>
                        <a:pt x="2294533" y="70322"/>
                        <a:pt x="2301776" y="66303"/>
                      </a:cubicBezTo>
                      <a:cubicBezTo>
                        <a:pt x="2309019" y="62285"/>
                        <a:pt x="2317800" y="60276"/>
                        <a:pt x="2328119" y="60276"/>
                      </a:cubicBezTo>
                      <a:close/>
                      <a:moveTo>
                        <a:pt x="2067521" y="60276"/>
                      </a:moveTo>
                      <a:cubicBezTo>
                        <a:pt x="2081015" y="60276"/>
                        <a:pt x="2091978" y="61863"/>
                        <a:pt x="2100412" y="65038"/>
                      </a:cubicBezTo>
                      <a:cubicBezTo>
                        <a:pt x="2108845" y="68213"/>
                        <a:pt x="2115046" y="72207"/>
                        <a:pt x="2119015" y="77019"/>
                      </a:cubicBezTo>
                      <a:cubicBezTo>
                        <a:pt x="2122984" y="81831"/>
                        <a:pt x="2125762" y="87908"/>
                        <a:pt x="2127350" y="95250"/>
                      </a:cubicBezTo>
                      <a:cubicBezTo>
                        <a:pt x="2128243" y="99814"/>
                        <a:pt x="2128689" y="108050"/>
                        <a:pt x="2128689" y="119956"/>
                      </a:cubicBezTo>
                      <a:lnTo>
                        <a:pt x="2128689" y="155675"/>
                      </a:lnTo>
                      <a:cubicBezTo>
                        <a:pt x="2128689" y="180579"/>
                        <a:pt x="2129260" y="196330"/>
                        <a:pt x="2130401" y="202928"/>
                      </a:cubicBezTo>
                      <a:cubicBezTo>
                        <a:pt x="2131542" y="209526"/>
                        <a:pt x="2133799" y="215851"/>
                        <a:pt x="2137172" y="221903"/>
                      </a:cubicBezTo>
                      <a:lnTo>
                        <a:pt x="2109193" y="221903"/>
                      </a:lnTo>
                      <a:cubicBezTo>
                        <a:pt x="2106414" y="216347"/>
                        <a:pt x="2104629" y="209848"/>
                        <a:pt x="2103835" y="202407"/>
                      </a:cubicBezTo>
                      <a:cubicBezTo>
                        <a:pt x="2093913" y="210840"/>
                        <a:pt x="2084363" y="216793"/>
                        <a:pt x="2075185" y="220266"/>
                      </a:cubicBezTo>
                      <a:cubicBezTo>
                        <a:pt x="2066008" y="223739"/>
                        <a:pt x="2056160" y="225475"/>
                        <a:pt x="2045643" y="225475"/>
                      </a:cubicBezTo>
                      <a:cubicBezTo>
                        <a:pt x="2028280" y="225475"/>
                        <a:pt x="2014935" y="221233"/>
                        <a:pt x="2005608" y="212750"/>
                      </a:cubicBezTo>
                      <a:cubicBezTo>
                        <a:pt x="1996282" y="204267"/>
                        <a:pt x="1991618" y="193427"/>
                        <a:pt x="1991618" y="180231"/>
                      </a:cubicBezTo>
                      <a:cubicBezTo>
                        <a:pt x="1991618" y="172492"/>
                        <a:pt x="1993380" y="165423"/>
                        <a:pt x="1996902" y="159023"/>
                      </a:cubicBezTo>
                      <a:cubicBezTo>
                        <a:pt x="2000424" y="152624"/>
                        <a:pt x="2005038" y="147489"/>
                        <a:pt x="2010743" y="143620"/>
                      </a:cubicBezTo>
                      <a:cubicBezTo>
                        <a:pt x="2016448" y="139750"/>
                        <a:pt x="2022872" y="136823"/>
                        <a:pt x="2030016" y="134839"/>
                      </a:cubicBezTo>
                      <a:cubicBezTo>
                        <a:pt x="2035275" y="133450"/>
                        <a:pt x="2043212" y="132110"/>
                        <a:pt x="2053829" y="130820"/>
                      </a:cubicBezTo>
                      <a:cubicBezTo>
                        <a:pt x="2075458" y="128241"/>
                        <a:pt x="2091383" y="125165"/>
                        <a:pt x="2101602" y="121593"/>
                      </a:cubicBezTo>
                      <a:cubicBezTo>
                        <a:pt x="2101702" y="117922"/>
                        <a:pt x="2101751" y="115590"/>
                        <a:pt x="2101751" y="114598"/>
                      </a:cubicBezTo>
                      <a:cubicBezTo>
                        <a:pt x="2101751" y="103684"/>
                        <a:pt x="2099221" y="95995"/>
                        <a:pt x="2094161" y="91530"/>
                      </a:cubicBezTo>
                      <a:cubicBezTo>
                        <a:pt x="2087315" y="85477"/>
                        <a:pt x="2077145" y="82451"/>
                        <a:pt x="2063651" y="82451"/>
                      </a:cubicBezTo>
                      <a:cubicBezTo>
                        <a:pt x="2051050" y="82451"/>
                        <a:pt x="2041749" y="84659"/>
                        <a:pt x="2035746" y="89074"/>
                      </a:cubicBezTo>
                      <a:cubicBezTo>
                        <a:pt x="2029743" y="93489"/>
                        <a:pt x="2025303" y="101303"/>
                        <a:pt x="2022426" y="112514"/>
                      </a:cubicBezTo>
                      <a:lnTo>
                        <a:pt x="1996232" y="108943"/>
                      </a:lnTo>
                      <a:cubicBezTo>
                        <a:pt x="1998613" y="97731"/>
                        <a:pt x="2002532" y="88677"/>
                        <a:pt x="2007990" y="81781"/>
                      </a:cubicBezTo>
                      <a:cubicBezTo>
                        <a:pt x="2013447" y="74886"/>
                        <a:pt x="2021335" y="69578"/>
                        <a:pt x="2031653" y="65857"/>
                      </a:cubicBezTo>
                      <a:cubicBezTo>
                        <a:pt x="2041972" y="62136"/>
                        <a:pt x="2053928" y="60276"/>
                        <a:pt x="2067521" y="60276"/>
                      </a:cubicBezTo>
                      <a:close/>
                      <a:moveTo>
                        <a:pt x="1763614" y="60276"/>
                      </a:moveTo>
                      <a:cubicBezTo>
                        <a:pt x="1782267" y="60276"/>
                        <a:pt x="1797646" y="67816"/>
                        <a:pt x="1809750" y="82898"/>
                      </a:cubicBezTo>
                      <a:lnTo>
                        <a:pt x="1809750" y="63848"/>
                      </a:lnTo>
                      <a:lnTo>
                        <a:pt x="1834456" y="63848"/>
                      </a:lnTo>
                      <a:lnTo>
                        <a:pt x="1834456" y="200472"/>
                      </a:lnTo>
                      <a:cubicBezTo>
                        <a:pt x="1834456" y="225078"/>
                        <a:pt x="1831951" y="242516"/>
                        <a:pt x="1826940" y="252785"/>
                      </a:cubicBezTo>
                      <a:cubicBezTo>
                        <a:pt x="1821930" y="263054"/>
                        <a:pt x="1813992" y="271165"/>
                        <a:pt x="1803128" y="277118"/>
                      </a:cubicBezTo>
                      <a:cubicBezTo>
                        <a:pt x="1792263" y="283071"/>
                        <a:pt x="1778894" y="286048"/>
                        <a:pt x="1763018" y="286048"/>
                      </a:cubicBezTo>
                      <a:cubicBezTo>
                        <a:pt x="1744167" y="286048"/>
                        <a:pt x="1728937" y="281806"/>
                        <a:pt x="1717328" y="273323"/>
                      </a:cubicBezTo>
                      <a:cubicBezTo>
                        <a:pt x="1705720" y="264840"/>
                        <a:pt x="1700114" y="252066"/>
                        <a:pt x="1700511" y="235000"/>
                      </a:cubicBezTo>
                      <a:lnTo>
                        <a:pt x="1726556" y="238870"/>
                      </a:lnTo>
                      <a:cubicBezTo>
                        <a:pt x="1727647" y="246906"/>
                        <a:pt x="1730673" y="252760"/>
                        <a:pt x="1735634" y="256431"/>
                      </a:cubicBezTo>
                      <a:cubicBezTo>
                        <a:pt x="1742282" y="261392"/>
                        <a:pt x="1751360" y="263873"/>
                        <a:pt x="1762870" y="263873"/>
                      </a:cubicBezTo>
                      <a:cubicBezTo>
                        <a:pt x="1775272" y="263873"/>
                        <a:pt x="1784847" y="261392"/>
                        <a:pt x="1791593" y="256431"/>
                      </a:cubicBezTo>
                      <a:cubicBezTo>
                        <a:pt x="1798340" y="251470"/>
                        <a:pt x="1802904" y="244525"/>
                        <a:pt x="1805286" y="235595"/>
                      </a:cubicBezTo>
                      <a:cubicBezTo>
                        <a:pt x="1806675" y="230138"/>
                        <a:pt x="1807320" y="218679"/>
                        <a:pt x="1807220" y="201216"/>
                      </a:cubicBezTo>
                      <a:cubicBezTo>
                        <a:pt x="1795513" y="215007"/>
                        <a:pt x="1780927" y="221903"/>
                        <a:pt x="1763465" y="221903"/>
                      </a:cubicBezTo>
                      <a:cubicBezTo>
                        <a:pt x="1741736" y="221903"/>
                        <a:pt x="1724918" y="214065"/>
                        <a:pt x="1713012" y="198388"/>
                      </a:cubicBezTo>
                      <a:cubicBezTo>
                        <a:pt x="1701106" y="182712"/>
                        <a:pt x="1695153" y="163910"/>
                        <a:pt x="1695153" y="141982"/>
                      </a:cubicBezTo>
                      <a:cubicBezTo>
                        <a:pt x="1695153" y="126901"/>
                        <a:pt x="1697881" y="112986"/>
                        <a:pt x="1703338" y="100236"/>
                      </a:cubicBezTo>
                      <a:cubicBezTo>
                        <a:pt x="1708795" y="87487"/>
                        <a:pt x="1716708" y="77639"/>
                        <a:pt x="1727076" y="70694"/>
                      </a:cubicBezTo>
                      <a:cubicBezTo>
                        <a:pt x="1737445" y="63748"/>
                        <a:pt x="1749624" y="60276"/>
                        <a:pt x="1763614" y="60276"/>
                      </a:cubicBezTo>
                      <a:close/>
                      <a:moveTo>
                        <a:pt x="1608386" y="60276"/>
                      </a:moveTo>
                      <a:cubicBezTo>
                        <a:pt x="1617911" y="60276"/>
                        <a:pt x="1626667" y="61987"/>
                        <a:pt x="1634654" y="65410"/>
                      </a:cubicBezTo>
                      <a:cubicBezTo>
                        <a:pt x="1642641" y="68833"/>
                        <a:pt x="1648619" y="73323"/>
                        <a:pt x="1652588" y="78879"/>
                      </a:cubicBezTo>
                      <a:cubicBezTo>
                        <a:pt x="1656557" y="84436"/>
                        <a:pt x="1659335" y="91034"/>
                        <a:pt x="1660922" y="98673"/>
                      </a:cubicBezTo>
                      <a:cubicBezTo>
                        <a:pt x="1661915" y="103634"/>
                        <a:pt x="1662411" y="112316"/>
                        <a:pt x="1662411" y="124718"/>
                      </a:cubicBezTo>
                      <a:lnTo>
                        <a:pt x="1662411" y="221903"/>
                      </a:lnTo>
                      <a:lnTo>
                        <a:pt x="1635622" y="221903"/>
                      </a:lnTo>
                      <a:lnTo>
                        <a:pt x="1635622" y="125760"/>
                      </a:lnTo>
                      <a:cubicBezTo>
                        <a:pt x="1635622" y="114846"/>
                        <a:pt x="1634580" y="106685"/>
                        <a:pt x="1632496" y="101278"/>
                      </a:cubicBezTo>
                      <a:cubicBezTo>
                        <a:pt x="1630413" y="95871"/>
                        <a:pt x="1626717" y="91555"/>
                        <a:pt x="1621409" y="88330"/>
                      </a:cubicBezTo>
                      <a:cubicBezTo>
                        <a:pt x="1616100" y="85105"/>
                        <a:pt x="1609874" y="83493"/>
                        <a:pt x="1602731" y="83493"/>
                      </a:cubicBezTo>
                      <a:cubicBezTo>
                        <a:pt x="1591320" y="83493"/>
                        <a:pt x="1581473" y="87114"/>
                        <a:pt x="1573188" y="94357"/>
                      </a:cubicBezTo>
                      <a:cubicBezTo>
                        <a:pt x="1564903" y="101600"/>
                        <a:pt x="1560761" y="115342"/>
                        <a:pt x="1560761" y="135583"/>
                      </a:cubicBezTo>
                      <a:lnTo>
                        <a:pt x="1560761" y="221903"/>
                      </a:lnTo>
                      <a:lnTo>
                        <a:pt x="1533972" y="221903"/>
                      </a:lnTo>
                      <a:lnTo>
                        <a:pt x="1533972" y="63848"/>
                      </a:lnTo>
                      <a:lnTo>
                        <a:pt x="1558082" y="63848"/>
                      </a:lnTo>
                      <a:lnTo>
                        <a:pt x="1558082" y="86321"/>
                      </a:lnTo>
                      <a:cubicBezTo>
                        <a:pt x="1569691" y="68957"/>
                        <a:pt x="1586459" y="60276"/>
                        <a:pt x="1608386" y="60276"/>
                      </a:cubicBezTo>
                      <a:close/>
                      <a:moveTo>
                        <a:pt x="1150442" y="60276"/>
                      </a:moveTo>
                      <a:cubicBezTo>
                        <a:pt x="1172171" y="60276"/>
                        <a:pt x="1189931" y="67395"/>
                        <a:pt x="1203722" y="81633"/>
                      </a:cubicBezTo>
                      <a:cubicBezTo>
                        <a:pt x="1217514" y="95871"/>
                        <a:pt x="1224409" y="115541"/>
                        <a:pt x="1224409" y="140643"/>
                      </a:cubicBezTo>
                      <a:cubicBezTo>
                        <a:pt x="1224409" y="160983"/>
                        <a:pt x="1221359" y="176982"/>
                        <a:pt x="1215256" y="188640"/>
                      </a:cubicBezTo>
                      <a:cubicBezTo>
                        <a:pt x="1209154" y="200298"/>
                        <a:pt x="1200275" y="209352"/>
                        <a:pt x="1188616" y="215801"/>
                      </a:cubicBezTo>
                      <a:cubicBezTo>
                        <a:pt x="1176958" y="222250"/>
                        <a:pt x="1164233" y="225475"/>
                        <a:pt x="1150442" y="225475"/>
                      </a:cubicBezTo>
                      <a:cubicBezTo>
                        <a:pt x="1128316" y="225475"/>
                        <a:pt x="1110432" y="218381"/>
                        <a:pt x="1096789" y="204193"/>
                      </a:cubicBezTo>
                      <a:cubicBezTo>
                        <a:pt x="1083147" y="190004"/>
                        <a:pt x="1076325" y="169565"/>
                        <a:pt x="1076325" y="142875"/>
                      </a:cubicBezTo>
                      <a:cubicBezTo>
                        <a:pt x="1076325" y="113606"/>
                        <a:pt x="1084461" y="91927"/>
                        <a:pt x="1100733" y="77838"/>
                      </a:cubicBezTo>
                      <a:cubicBezTo>
                        <a:pt x="1114326" y="66130"/>
                        <a:pt x="1130896" y="60276"/>
                        <a:pt x="1150442" y="60276"/>
                      </a:cubicBezTo>
                      <a:close/>
                      <a:moveTo>
                        <a:pt x="855167" y="60276"/>
                      </a:moveTo>
                      <a:cubicBezTo>
                        <a:pt x="876896" y="60276"/>
                        <a:pt x="894656" y="67395"/>
                        <a:pt x="908447" y="81633"/>
                      </a:cubicBezTo>
                      <a:cubicBezTo>
                        <a:pt x="922239" y="95871"/>
                        <a:pt x="929134" y="115541"/>
                        <a:pt x="929134" y="140643"/>
                      </a:cubicBezTo>
                      <a:cubicBezTo>
                        <a:pt x="929134" y="160983"/>
                        <a:pt x="926083" y="176982"/>
                        <a:pt x="919981" y="188640"/>
                      </a:cubicBezTo>
                      <a:cubicBezTo>
                        <a:pt x="913880" y="200298"/>
                        <a:pt x="904999" y="209352"/>
                        <a:pt x="893341" y="215801"/>
                      </a:cubicBezTo>
                      <a:cubicBezTo>
                        <a:pt x="881683" y="222250"/>
                        <a:pt x="868958" y="225475"/>
                        <a:pt x="855167" y="225475"/>
                      </a:cubicBezTo>
                      <a:cubicBezTo>
                        <a:pt x="833041" y="225475"/>
                        <a:pt x="815157" y="218381"/>
                        <a:pt x="801514" y="204193"/>
                      </a:cubicBezTo>
                      <a:cubicBezTo>
                        <a:pt x="787872" y="190004"/>
                        <a:pt x="781050" y="169565"/>
                        <a:pt x="781050" y="142875"/>
                      </a:cubicBezTo>
                      <a:cubicBezTo>
                        <a:pt x="781050" y="113606"/>
                        <a:pt x="789186" y="91927"/>
                        <a:pt x="805458" y="77838"/>
                      </a:cubicBezTo>
                      <a:cubicBezTo>
                        <a:pt x="819051" y="66130"/>
                        <a:pt x="835621" y="60276"/>
                        <a:pt x="855167" y="60276"/>
                      </a:cubicBezTo>
                      <a:close/>
                      <a:moveTo>
                        <a:pt x="534740" y="60276"/>
                      </a:moveTo>
                      <a:cubicBezTo>
                        <a:pt x="543769" y="60276"/>
                        <a:pt x="552947" y="63153"/>
                        <a:pt x="562273" y="68908"/>
                      </a:cubicBezTo>
                      <a:lnTo>
                        <a:pt x="553046" y="93762"/>
                      </a:lnTo>
                      <a:cubicBezTo>
                        <a:pt x="546497" y="89893"/>
                        <a:pt x="539949" y="87958"/>
                        <a:pt x="533400" y="87958"/>
                      </a:cubicBezTo>
                      <a:cubicBezTo>
                        <a:pt x="527547" y="87958"/>
                        <a:pt x="522288" y="89719"/>
                        <a:pt x="517625" y="93241"/>
                      </a:cubicBezTo>
                      <a:cubicBezTo>
                        <a:pt x="512961" y="96763"/>
                        <a:pt x="509638" y="101650"/>
                        <a:pt x="507653" y="107901"/>
                      </a:cubicBezTo>
                      <a:cubicBezTo>
                        <a:pt x="504677" y="117426"/>
                        <a:pt x="503188" y="127844"/>
                        <a:pt x="503188" y="139155"/>
                      </a:cubicBezTo>
                      <a:lnTo>
                        <a:pt x="503188" y="221903"/>
                      </a:lnTo>
                      <a:lnTo>
                        <a:pt x="476399" y="221903"/>
                      </a:lnTo>
                      <a:lnTo>
                        <a:pt x="476399" y="63848"/>
                      </a:lnTo>
                      <a:lnTo>
                        <a:pt x="500509" y="63848"/>
                      </a:lnTo>
                      <a:lnTo>
                        <a:pt x="500509" y="87809"/>
                      </a:lnTo>
                      <a:cubicBezTo>
                        <a:pt x="506661" y="76597"/>
                        <a:pt x="512341" y="69205"/>
                        <a:pt x="517550" y="65634"/>
                      </a:cubicBezTo>
                      <a:cubicBezTo>
                        <a:pt x="522759" y="62062"/>
                        <a:pt x="528489" y="60276"/>
                        <a:pt x="534740" y="60276"/>
                      </a:cubicBezTo>
                      <a:close/>
                      <a:moveTo>
                        <a:pt x="379661" y="60276"/>
                      </a:moveTo>
                      <a:cubicBezTo>
                        <a:pt x="400795" y="60276"/>
                        <a:pt x="418059" y="67469"/>
                        <a:pt x="431453" y="81856"/>
                      </a:cubicBezTo>
                      <a:cubicBezTo>
                        <a:pt x="444848" y="96243"/>
                        <a:pt x="451545" y="116483"/>
                        <a:pt x="451545" y="142578"/>
                      </a:cubicBezTo>
                      <a:cubicBezTo>
                        <a:pt x="451545" y="144165"/>
                        <a:pt x="451495" y="146547"/>
                        <a:pt x="451396" y="149721"/>
                      </a:cubicBezTo>
                      <a:lnTo>
                        <a:pt x="333524" y="149721"/>
                      </a:lnTo>
                      <a:cubicBezTo>
                        <a:pt x="334516" y="167085"/>
                        <a:pt x="339428" y="180380"/>
                        <a:pt x="348258" y="189607"/>
                      </a:cubicBezTo>
                      <a:cubicBezTo>
                        <a:pt x="357089" y="198835"/>
                        <a:pt x="368102" y="203448"/>
                        <a:pt x="381298" y="203448"/>
                      </a:cubicBezTo>
                      <a:cubicBezTo>
                        <a:pt x="391121" y="203448"/>
                        <a:pt x="399505" y="200869"/>
                        <a:pt x="406450" y="195709"/>
                      </a:cubicBezTo>
                      <a:cubicBezTo>
                        <a:pt x="413395" y="190550"/>
                        <a:pt x="418902" y="182315"/>
                        <a:pt x="422970" y="171004"/>
                      </a:cubicBezTo>
                      <a:lnTo>
                        <a:pt x="450652" y="174427"/>
                      </a:lnTo>
                      <a:cubicBezTo>
                        <a:pt x="446286" y="190600"/>
                        <a:pt x="438200" y="203151"/>
                        <a:pt x="426393" y="212080"/>
                      </a:cubicBezTo>
                      <a:cubicBezTo>
                        <a:pt x="414586" y="221010"/>
                        <a:pt x="399505" y="225475"/>
                        <a:pt x="381149" y="225475"/>
                      </a:cubicBezTo>
                      <a:cubicBezTo>
                        <a:pt x="358031" y="225475"/>
                        <a:pt x="339701" y="218356"/>
                        <a:pt x="326157" y="204118"/>
                      </a:cubicBezTo>
                      <a:cubicBezTo>
                        <a:pt x="312614" y="189880"/>
                        <a:pt x="305842" y="169913"/>
                        <a:pt x="305842" y="144215"/>
                      </a:cubicBezTo>
                      <a:cubicBezTo>
                        <a:pt x="305842" y="117624"/>
                        <a:pt x="312688" y="96987"/>
                        <a:pt x="326380" y="82302"/>
                      </a:cubicBezTo>
                      <a:cubicBezTo>
                        <a:pt x="340073" y="67618"/>
                        <a:pt x="357833" y="60276"/>
                        <a:pt x="379661" y="60276"/>
                      </a:cubicBezTo>
                      <a:close/>
                      <a:moveTo>
                        <a:pt x="74117" y="60276"/>
                      </a:moveTo>
                      <a:cubicBezTo>
                        <a:pt x="95846" y="60276"/>
                        <a:pt x="113606" y="67395"/>
                        <a:pt x="127397" y="81633"/>
                      </a:cubicBezTo>
                      <a:cubicBezTo>
                        <a:pt x="141189" y="95871"/>
                        <a:pt x="148084" y="115541"/>
                        <a:pt x="148084" y="140643"/>
                      </a:cubicBezTo>
                      <a:cubicBezTo>
                        <a:pt x="148084" y="160983"/>
                        <a:pt x="145033" y="176982"/>
                        <a:pt x="138931" y="188640"/>
                      </a:cubicBezTo>
                      <a:cubicBezTo>
                        <a:pt x="132830" y="200298"/>
                        <a:pt x="123949" y="209352"/>
                        <a:pt x="112291" y="215801"/>
                      </a:cubicBezTo>
                      <a:cubicBezTo>
                        <a:pt x="100633" y="222250"/>
                        <a:pt x="87908" y="225475"/>
                        <a:pt x="74117" y="225475"/>
                      </a:cubicBezTo>
                      <a:cubicBezTo>
                        <a:pt x="51991" y="225475"/>
                        <a:pt x="34107" y="218381"/>
                        <a:pt x="20464" y="204193"/>
                      </a:cubicBezTo>
                      <a:cubicBezTo>
                        <a:pt x="6822" y="190004"/>
                        <a:pt x="0" y="169565"/>
                        <a:pt x="0" y="142875"/>
                      </a:cubicBezTo>
                      <a:cubicBezTo>
                        <a:pt x="0" y="113606"/>
                        <a:pt x="8136" y="91927"/>
                        <a:pt x="24408" y="77838"/>
                      </a:cubicBezTo>
                      <a:cubicBezTo>
                        <a:pt x="38001" y="66130"/>
                        <a:pt x="54571" y="60276"/>
                        <a:pt x="74117" y="60276"/>
                      </a:cubicBezTo>
                      <a:close/>
                      <a:moveTo>
                        <a:pt x="2419202" y="3721"/>
                      </a:moveTo>
                      <a:lnTo>
                        <a:pt x="2445991" y="3721"/>
                      </a:lnTo>
                      <a:lnTo>
                        <a:pt x="2445991" y="221903"/>
                      </a:lnTo>
                      <a:lnTo>
                        <a:pt x="2419202" y="221903"/>
                      </a:lnTo>
                      <a:close/>
                      <a:moveTo>
                        <a:pt x="1467446" y="3721"/>
                      </a:moveTo>
                      <a:lnTo>
                        <a:pt x="1494235" y="3721"/>
                      </a:lnTo>
                      <a:lnTo>
                        <a:pt x="1494235" y="34529"/>
                      </a:lnTo>
                      <a:lnTo>
                        <a:pt x="1467446" y="34529"/>
                      </a:lnTo>
                      <a:close/>
                      <a:moveTo>
                        <a:pt x="1019027" y="3721"/>
                      </a:moveTo>
                      <a:lnTo>
                        <a:pt x="1045816" y="3721"/>
                      </a:lnTo>
                      <a:lnTo>
                        <a:pt x="1045816" y="221903"/>
                      </a:lnTo>
                      <a:lnTo>
                        <a:pt x="1019027" y="221903"/>
                      </a:lnTo>
                      <a:close/>
                      <a:moveTo>
                        <a:pt x="952352" y="3721"/>
                      </a:moveTo>
                      <a:lnTo>
                        <a:pt x="979141" y="3721"/>
                      </a:lnTo>
                      <a:lnTo>
                        <a:pt x="979141" y="221903"/>
                      </a:lnTo>
                      <a:lnTo>
                        <a:pt x="952352" y="221903"/>
                      </a:lnTo>
                      <a:close/>
                      <a:moveTo>
                        <a:pt x="745927" y="0"/>
                      </a:moveTo>
                      <a:cubicBezTo>
                        <a:pt x="753468" y="0"/>
                        <a:pt x="761802" y="893"/>
                        <a:pt x="770930" y="2679"/>
                      </a:cubicBezTo>
                      <a:lnTo>
                        <a:pt x="766912" y="26045"/>
                      </a:lnTo>
                      <a:cubicBezTo>
                        <a:pt x="761356" y="25053"/>
                        <a:pt x="756097" y="24557"/>
                        <a:pt x="751136" y="24557"/>
                      </a:cubicBezTo>
                      <a:cubicBezTo>
                        <a:pt x="743000" y="24557"/>
                        <a:pt x="737245" y="26293"/>
                        <a:pt x="733872" y="29766"/>
                      </a:cubicBezTo>
                      <a:cubicBezTo>
                        <a:pt x="730499" y="33239"/>
                        <a:pt x="728812" y="39738"/>
                        <a:pt x="728812" y="49263"/>
                      </a:cubicBezTo>
                      <a:lnTo>
                        <a:pt x="728812" y="63848"/>
                      </a:lnTo>
                      <a:lnTo>
                        <a:pt x="759619" y="63848"/>
                      </a:lnTo>
                      <a:lnTo>
                        <a:pt x="759619" y="84684"/>
                      </a:lnTo>
                      <a:lnTo>
                        <a:pt x="728812" y="84684"/>
                      </a:lnTo>
                      <a:lnTo>
                        <a:pt x="728812" y="221903"/>
                      </a:lnTo>
                      <a:lnTo>
                        <a:pt x="702172" y="221903"/>
                      </a:lnTo>
                      <a:lnTo>
                        <a:pt x="702172" y="84684"/>
                      </a:lnTo>
                      <a:lnTo>
                        <a:pt x="678508" y="84684"/>
                      </a:lnTo>
                      <a:lnTo>
                        <a:pt x="678508" y="63848"/>
                      </a:lnTo>
                      <a:lnTo>
                        <a:pt x="702172" y="63848"/>
                      </a:lnTo>
                      <a:lnTo>
                        <a:pt x="702172" y="47030"/>
                      </a:lnTo>
                      <a:cubicBezTo>
                        <a:pt x="702172" y="36414"/>
                        <a:pt x="703114" y="28526"/>
                        <a:pt x="704999" y="23366"/>
                      </a:cubicBezTo>
                      <a:cubicBezTo>
                        <a:pt x="707579" y="16421"/>
                        <a:pt x="712118" y="10790"/>
                        <a:pt x="718617" y="6474"/>
                      </a:cubicBezTo>
                      <a:cubicBezTo>
                        <a:pt x="725116" y="2158"/>
                        <a:pt x="734219" y="0"/>
                        <a:pt x="745927" y="0"/>
                      </a:cubicBezTo>
                      <a:close/>
                    </a:path>
                  </a:pathLst>
                </a:custGeom>
                <a:solidFill>
                  <a:schemeClr val="tx1">
                    <a:lumMod val="50000"/>
                    <a:lumOff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2400" spc="20" dirty="0">
                    <a:solidFill>
                      <a:schemeClr val="tx1">
                        <a:lumMod val="50000"/>
                        <a:lumOff val="50000"/>
                      </a:schemeClr>
                    </a:solidFill>
                  </a:endParaRPr>
                </a:p>
              </p:txBody>
            </p:sp>
            <p:sp>
              <p:nvSpPr>
                <p:cNvPr id="15" name="TextBox 14">
                  <a:extLst>
                    <a:ext uri="{FF2B5EF4-FFF2-40B4-BE49-F238E27FC236}">
                      <a16:creationId xmlns:a16="http://schemas.microsoft.com/office/drawing/2014/main" id="{CB3DCD80-84F0-48C6-B309-9CF50177CF6C}"/>
                    </a:ext>
                  </a:extLst>
                </p:cNvPr>
                <p:cNvSpPr txBox="1">
                  <a:spLocks noChangeAspect="1"/>
                </p:cNvSpPr>
                <p:nvPr/>
              </p:nvSpPr>
              <p:spPr>
                <a:xfrm rot="16200000">
                  <a:off x="6322709" y="3096463"/>
                  <a:ext cx="320040" cy="183645"/>
                </a:xfrm>
                <a:custGeom>
                  <a:avLst/>
                  <a:gdLst/>
                  <a:ahLst/>
                  <a:cxnLst/>
                  <a:rect l="l" t="t" r="r" b="b"/>
                  <a:pathLst>
                    <a:path w="528707" h="303382">
                      <a:moveTo>
                        <a:pt x="232385" y="5200"/>
                      </a:moveTo>
                      <a:lnTo>
                        <a:pt x="232385" y="39798"/>
                      </a:lnTo>
                      <a:lnTo>
                        <a:pt x="135391" y="39798"/>
                      </a:lnTo>
                      <a:lnTo>
                        <a:pt x="135391" y="298382"/>
                      </a:lnTo>
                      <a:lnTo>
                        <a:pt x="96594" y="298382"/>
                      </a:lnTo>
                      <a:lnTo>
                        <a:pt x="96594" y="39798"/>
                      </a:lnTo>
                      <a:lnTo>
                        <a:pt x="0" y="39798"/>
                      </a:lnTo>
                      <a:lnTo>
                        <a:pt x="0" y="5200"/>
                      </a:lnTo>
                      <a:close/>
                      <a:moveTo>
                        <a:pt x="488709" y="151991"/>
                      </a:moveTo>
                      <a:cubicBezTo>
                        <a:pt x="488709" y="128126"/>
                        <a:pt x="484676" y="107294"/>
                        <a:pt x="476610" y="89495"/>
                      </a:cubicBezTo>
                      <a:cubicBezTo>
                        <a:pt x="468544" y="71696"/>
                        <a:pt x="456745" y="57897"/>
                        <a:pt x="441212" y="48097"/>
                      </a:cubicBezTo>
                      <a:cubicBezTo>
                        <a:pt x="425680" y="38298"/>
                        <a:pt x="408248" y="33398"/>
                        <a:pt x="388915" y="33398"/>
                      </a:cubicBezTo>
                      <a:cubicBezTo>
                        <a:pt x="361450" y="33398"/>
                        <a:pt x="337819" y="42831"/>
                        <a:pt x="318020" y="61696"/>
                      </a:cubicBezTo>
                      <a:cubicBezTo>
                        <a:pt x="298221" y="80562"/>
                        <a:pt x="288322" y="112060"/>
                        <a:pt x="288322" y="156191"/>
                      </a:cubicBezTo>
                      <a:cubicBezTo>
                        <a:pt x="288322" y="191522"/>
                        <a:pt x="297821" y="219354"/>
                        <a:pt x="316820" y="239686"/>
                      </a:cubicBezTo>
                      <a:cubicBezTo>
                        <a:pt x="335819" y="260018"/>
                        <a:pt x="359651" y="270184"/>
                        <a:pt x="388315" y="270184"/>
                      </a:cubicBezTo>
                      <a:cubicBezTo>
                        <a:pt x="417514" y="270184"/>
                        <a:pt x="441545" y="259918"/>
                        <a:pt x="460411" y="239386"/>
                      </a:cubicBezTo>
                      <a:cubicBezTo>
                        <a:pt x="479276" y="218854"/>
                        <a:pt x="488709" y="189722"/>
                        <a:pt x="488709" y="151991"/>
                      </a:cubicBezTo>
                      <a:close/>
                      <a:moveTo>
                        <a:pt x="528707" y="152191"/>
                      </a:moveTo>
                      <a:cubicBezTo>
                        <a:pt x="528707" y="181923"/>
                        <a:pt x="522707" y="208521"/>
                        <a:pt x="510708" y="231986"/>
                      </a:cubicBezTo>
                      <a:cubicBezTo>
                        <a:pt x="498708" y="255451"/>
                        <a:pt x="481709" y="273217"/>
                        <a:pt x="459711" y="285283"/>
                      </a:cubicBezTo>
                      <a:cubicBezTo>
                        <a:pt x="437712" y="297349"/>
                        <a:pt x="413981" y="303382"/>
                        <a:pt x="388515" y="303382"/>
                      </a:cubicBezTo>
                      <a:cubicBezTo>
                        <a:pt x="360917" y="303382"/>
                        <a:pt x="336252" y="296715"/>
                        <a:pt x="314520" y="283383"/>
                      </a:cubicBezTo>
                      <a:cubicBezTo>
                        <a:pt x="292788" y="270050"/>
                        <a:pt x="276322" y="251852"/>
                        <a:pt x="265123" y="228786"/>
                      </a:cubicBezTo>
                      <a:cubicBezTo>
                        <a:pt x="253924" y="205721"/>
                        <a:pt x="248324" y="181323"/>
                        <a:pt x="248324" y="155591"/>
                      </a:cubicBezTo>
                      <a:cubicBezTo>
                        <a:pt x="248324" y="106927"/>
                        <a:pt x="261390" y="68829"/>
                        <a:pt x="287522" y="41298"/>
                      </a:cubicBezTo>
                      <a:cubicBezTo>
                        <a:pt x="313653" y="13766"/>
                        <a:pt x="347385" y="0"/>
                        <a:pt x="388715" y="0"/>
                      </a:cubicBezTo>
                      <a:cubicBezTo>
                        <a:pt x="415780" y="0"/>
                        <a:pt x="440179" y="6467"/>
                        <a:pt x="461911" y="19399"/>
                      </a:cubicBezTo>
                      <a:cubicBezTo>
                        <a:pt x="483643" y="32332"/>
                        <a:pt x="500208" y="50364"/>
                        <a:pt x="511608" y="73496"/>
                      </a:cubicBezTo>
                      <a:cubicBezTo>
                        <a:pt x="523007" y="96628"/>
                        <a:pt x="528707" y="122859"/>
                        <a:pt x="528707" y="152191"/>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endParaRPr lang="en-US" sz="3200" dirty="0">
                    <a:solidFill>
                      <a:schemeClr val="tx1">
                        <a:lumMod val="50000"/>
                        <a:lumOff val="50000"/>
                      </a:schemeClr>
                    </a:solidFill>
                  </a:endParaRPr>
                </a:p>
              </p:txBody>
            </p:sp>
          </p:grpSp>
        </p:grpSp>
      </p:grpSp>
      <p:sp>
        <p:nvSpPr>
          <p:cNvPr id="2051" name="Rectangle 2050">
            <a:extLst>
              <a:ext uri="{FF2B5EF4-FFF2-40B4-BE49-F238E27FC236}">
                <a16:creationId xmlns:a16="http://schemas.microsoft.com/office/drawing/2014/main" id="{F5B6C24C-5634-4531-BA1B-2EE591B8D520}"/>
              </a:ext>
            </a:extLst>
          </p:cNvPr>
          <p:cNvSpPr/>
          <p:nvPr/>
        </p:nvSpPr>
        <p:spPr>
          <a:xfrm>
            <a:off x="-35538" y="65722"/>
            <a:ext cx="3151270" cy="300082"/>
          </a:xfrm>
          <a:prstGeom prst="rect">
            <a:avLst/>
          </a:prstGeom>
        </p:spPr>
        <p:txBody>
          <a:bodyPr wrap="square">
            <a:spAutoFit/>
          </a:bodyPr>
          <a:lstStyle/>
          <a:p>
            <a:pPr algn="ctr"/>
            <a:r>
              <a:rPr lang="en-US" dirty="0">
                <a:solidFill>
                  <a:schemeClr val="bg1"/>
                </a:solidFill>
              </a:rPr>
              <a:t>February 11-13, 2001</a:t>
            </a:r>
          </a:p>
        </p:txBody>
      </p:sp>
    </p:spTree>
    <p:extLst>
      <p:ext uri="{BB962C8B-B14F-4D97-AF65-F5344CB8AC3E}">
        <p14:creationId xmlns:p14="http://schemas.microsoft.com/office/powerpoint/2010/main" val="490793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2BA986-B82E-41F8-B4C6-CCF0FC4E78F5}"/>
              </a:ext>
            </a:extLst>
          </p:cNvPr>
          <p:cNvSpPr>
            <a:spLocks noGrp="1"/>
          </p:cNvSpPr>
          <p:nvPr>
            <p:ph type="title"/>
          </p:nvPr>
        </p:nvSpPr>
        <p:spPr>
          <a:xfrm>
            <a:off x="6400800" y="3555023"/>
            <a:ext cx="2743200" cy="548640"/>
          </a:xfrm>
        </p:spPr>
        <p:txBody>
          <a:bodyPr/>
          <a:lstStyle/>
          <a:p>
            <a:r>
              <a:rPr lang="en-US" dirty="0"/>
              <a:t>Individuals &amp; Interactions</a:t>
            </a:r>
          </a:p>
        </p:txBody>
      </p:sp>
      <p:pic>
        <p:nvPicPr>
          <p:cNvPr id="30" name="Picture 29" descr="A picture containing scissors, wooden, table, ground&#10;&#10;Description automatically generated">
            <a:extLst>
              <a:ext uri="{FF2B5EF4-FFF2-40B4-BE49-F238E27FC236}">
                <a16:creationId xmlns:a16="http://schemas.microsoft.com/office/drawing/2014/main" id="{6443BDC6-FEF9-4919-904A-357C8AE889D0}"/>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flipH="1">
            <a:off x="3115725" y="6350"/>
            <a:ext cx="6028275" cy="4724596"/>
          </a:xfrm>
          <a:custGeom>
            <a:avLst/>
            <a:gdLst>
              <a:gd name="connsiteX0" fmla="*/ 6435 w 6028275"/>
              <a:gd name="connsiteY0" fmla="*/ 0 h 4724596"/>
              <a:gd name="connsiteX1" fmla="*/ 0 w 6028275"/>
              <a:gd name="connsiteY1" fmla="*/ 0 h 4724596"/>
              <a:gd name="connsiteX2" fmla="*/ 0 w 6028275"/>
              <a:gd name="connsiteY2" fmla="*/ 4724596 h 4724596"/>
              <a:gd name="connsiteX3" fmla="*/ 5796198 w 6028275"/>
              <a:gd name="connsiteY3" fmla="*/ 4724596 h 4724596"/>
              <a:gd name="connsiteX4" fmla="*/ 5621115 w 6028275"/>
              <a:gd name="connsiteY4" fmla="*/ 4692504 h 4724596"/>
              <a:gd name="connsiteX5" fmla="*/ 2377011 w 6028275"/>
              <a:gd name="connsiteY5" fmla="*/ 2957139 h 4724596"/>
              <a:gd name="connsiteX6" fmla="*/ 13404 w 6028275"/>
              <a:gd name="connsiteY6" fmla="*/ 18821 h 4724596"/>
              <a:gd name="connsiteX7" fmla="*/ 6028275 w 6028275"/>
              <a:gd name="connsiteY7" fmla="*/ 0 h 4724596"/>
              <a:gd name="connsiteX8" fmla="*/ 6028271 w 6028275"/>
              <a:gd name="connsiteY8" fmla="*/ 0 h 4724596"/>
              <a:gd name="connsiteX9" fmla="*/ 6028271 w 6028275"/>
              <a:gd name="connsiteY9" fmla="*/ 1192408 h 4724596"/>
              <a:gd name="connsiteX10" fmla="*/ 6028275 w 6028275"/>
              <a:gd name="connsiteY10" fmla="*/ 1192413 h 472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8275" h="4724596">
                <a:moveTo>
                  <a:pt x="6435" y="0"/>
                </a:moveTo>
                <a:lnTo>
                  <a:pt x="0" y="0"/>
                </a:lnTo>
                <a:lnTo>
                  <a:pt x="0" y="4724596"/>
                </a:lnTo>
                <a:lnTo>
                  <a:pt x="5796198" y="4724596"/>
                </a:lnTo>
                <a:lnTo>
                  <a:pt x="5621115" y="4692504"/>
                </a:lnTo>
                <a:cubicBezTo>
                  <a:pt x="4689963" y="4495582"/>
                  <a:pt x="3505275" y="3885646"/>
                  <a:pt x="2377011" y="2957139"/>
                </a:cubicBezTo>
                <a:cubicBezTo>
                  <a:pt x="1210371" y="1997050"/>
                  <a:pt x="366368" y="912216"/>
                  <a:pt x="13404" y="18821"/>
                </a:cubicBezTo>
                <a:close/>
                <a:moveTo>
                  <a:pt x="6028275" y="0"/>
                </a:moveTo>
                <a:lnTo>
                  <a:pt x="6028271" y="0"/>
                </a:lnTo>
                <a:lnTo>
                  <a:pt x="6028271" y="1192408"/>
                </a:lnTo>
                <a:lnTo>
                  <a:pt x="6028275" y="1192413"/>
                </a:lnTo>
                <a:close/>
              </a:path>
            </a:pathLst>
          </a:custGeom>
        </p:spPr>
      </p:pic>
      <p:sp>
        <p:nvSpPr>
          <p:cNvPr id="2" name="Rectangle 1">
            <a:extLst>
              <a:ext uri="{FF2B5EF4-FFF2-40B4-BE49-F238E27FC236}">
                <a16:creationId xmlns:a16="http://schemas.microsoft.com/office/drawing/2014/main" id="{45EFEAF9-DFFF-4521-B8C1-B07B00E25DD6}"/>
              </a:ext>
            </a:extLst>
          </p:cNvPr>
          <p:cNvSpPr/>
          <p:nvPr/>
        </p:nvSpPr>
        <p:spPr>
          <a:xfrm>
            <a:off x="0" y="0"/>
            <a:ext cx="3115733" cy="47639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71AEB73E-04C1-4A26-B18B-5DEB123E08C0}"/>
              </a:ext>
            </a:extLst>
          </p:cNvPr>
          <p:cNvSpPr>
            <a:spLocks noChangeAspect="1"/>
          </p:cNvSpPr>
          <p:nvPr/>
        </p:nvSpPr>
        <p:spPr>
          <a:xfrm>
            <a:off x="643464" y="2128685"/>
            <a:ext cx="1869896" cy="1828800"/>
          </a:xfrm>
          <a:custGeom>
            <a:avLst/>
            <a:gdLst>
              <a:gd name="connsiteX0" fmla="*/ 1005853 w 1869896"/>
              <a:gd name="connsiteY0" fmla="*/ 1750219 h 1828800"/>
              <a:gd name="connsiteX1" fmla="*/ 1006106 w 1869896"/>
              <a:gd name="connsiteY1" fmla="*/ 1768033 h 1828800"/>
              <a:gd name="connsiteX2" fmla="*/ 1005575 w 1869896"/>
              <a:gd name="connsiteY2" fmla="*/ 1764708 h 1828800"/>
              <a:gd name="connsiteX3" fmla="*/ 1005571 w 1869896"/>
              <a:gd name="connsiteY3" fmla="*/ 1764504 h 1828800"/>
              <a:gd name="connsiteX4" fmla="*/ 1005485 w 1869896"/>
              <a:gd name="connsiteY4" fmla="*/ 1756551 h 1828800"/>
              <a:gd name="connsiteX5" fmla="*/ 1005853 w 1869896"/>
              <a:gd name="connsiteY5" fmla="*/ 1750219 h 1828800"/>
              <a:gd name="connsiteX6" fmla="*/ 1464579 w 1869896"/>
              <a:gd name="connsiteY6" fmla="*/ 1425199 h 1828800"/>
              <a:gd name="connsiteX7" fmla="*/ 1503766 w 1869896"/>
              <a:gd name="connsiteY7" fmla="*/ 1463678 h 1828800"/>
              <a:gd name="connsiteX8" fmla="*/ 1474599 w 1869896"/>
              <a:gd name="connsiteY8" fmla="*/ 1493369 h 1828800"/>
              <a:gd name="connsiteX9" fmla="*/ 1506697 w 1869896"/>
              <a:gd name="connsiteY9" fmla="*/ 1621907 h 1828800"/>
              <a:gd name="connsiteX10" fmla="*/ 1466373 w 1869896"/>
              <a:gd name="connsiteY10" fmla="*/ 1698683 h 1828800"/>
              <a:gd name="connsiteX11" fmla="*/ 1429750 w 1869896"/>
              <a:gd name="connsiteY11" fmla="*/ 1621165 h 1828800"/>
              <a:gd name="connsiteX12" fmla="*/ 1454906 w 1869896"/>
              <a:gd name="connsiteY12" fmla="*/ 1492671 h 1828800"/>
              <a:gd name="connsiteX13" fmla="*/ 1426091 w 1869896"/>
              <a:gd name="connsiteY13" fmla="*/ 1464378 h 1828800"/>
              <a:gd name="connsiteX14" fmla="*/ 1277898 w 1869896"/>
              <a:gd name="connsiteY14" fmla="*/ 1381985 h 1828800"/>
              <a:gd name="connsiteX15" fmla="*/ 1279180 w 1869896"/>
              <a:gd name="connsiteY15" fmla="*/ 1381985 h 1828800"/>
              <a:gd name="connsiteX16" fmla="*/ 1462187 w 1869896"/>
              <a:gd name="connsiteY16" fmla="*/ 1798097 h 1828800"/>
              <a:gd name="connsiteX17" fmla="*/ 1645196 w 1869896"/>
              <a:gd name="connsiteY17" fmla="*/ 1381985 h 1828800"/>
              <a:gd name="connsiteX18" fmla="*/ 1646477 w 1869896"/>
              <a:gd name="connsiteY18" fmla="*/ 1381985 h 1828800"/>
              <a:gd name="connsiteX19" fmla="*/ 1828800 w 1869896"/>
              <a:gd name="connsiteY19" fmla="*/ 1533492 h 1828800"/>
              <a:gd name="connsiteX20" fmla="*/ 1828800 w 1869896"/>
              <a:gd name="connsiteY20" fmla="*/ 1828800 h 1828800"/>
              <a:gd name="connsiteX21" fmla="*/ 1095574 w 1869896"/>
              <a:gd name="connsiteY21" fmla="*/ 1828800 h 1828800"/>
              <a:gd name="connsiteX22" fmla="*/ 1095574 w 1869896"/>
              <a:gd name="connsiteY22" fmla="*/ 1533492 h 1828800"/>
              <a:gd name="connsiteX23" fmla="*/ 1277898 w 1869896"/>
              <a:gd name="connsiteY23" fmla="*/ 1381985 h 1828800"/>
              <a:gd name="connsiteX24" fmla="*/ 401183 w 1869896"/>
              <a:gd name="connsiteY24" fmla="*/ 1087712 h 1828800"/>
              <a:gd name="connsiteX25" fmla="*/ 802366 w 1869896"/>
              <a:gd name="connsiteY25" fmla="*/ 1385642 h 1828800"/>
              <a:gd name="connsiteX26" fmla="*/ 547723 w 1869896"/>
              <a:gd name="connsiteY26" fmla="*/ 1385642 h 1828800"/>
              <a:gd name="connsiteX27" fmla="*/ 551105 w 1869896"/>
              <a:gd name="connsiteY27" fmla="*/ 1423243 h 1828800"/>
              <a:gd name="connsiteX28" fmla="*/ 1003217 w 1869896"/>
              <a:gd name="connsiteY28" fmla="*/ 1744852 h 1828800"/>
              <a:gd name="connsiteX29" fmla="*/ 1005424 w 1869896"/>
              <a:gd name="connsiteY29" fmla="*/ 1763761 h 1828800"/>
              <a:gd name="connsiteX30" fmla="*/ 1005575 w 1869896"/>
              <a:gd name="connsiteY30" fmla="*/ 1764708 h 1828800"/>
              <a:gd name="connsiteX31" fmla="*/ 1005826 w 1869896"/>
              <a:gd name="connsiteY31" fmla="*/ 1776340 h 1828800"/>
              <a:gd name="connsiteX32" fmla="*/ 255193 w 1869896"/>
              <a:gd name="connsiteY32" fmla="*/ 1423777 h 1828800"/>
              <a:gd name="connsiteX33" fmla="*/ 251651 w 1869896"/>
              <a:gd name="connsiteY33" fmla="*/ 1385642 h 1828800"/>
              <a:gd name="connsiteX34" fmla="*/ 0 w 1869896"/>
              <a:gd name="connsiteY34" fmla="*/ 1385642 h 1828800"/>
              <a:gd name="connsiteX35" fmla="*/ 1385471 w 1869896"/>
              <a:gd name="connsiteY35" fmla="*/ 1042693 h 1828800"/>
              <a:gd name="connsiteX36" fmla="*/ 1384533 w 1869896"/>
              <a:gd name="connsiteY36" fmla="*/ 1046242 h 1828800"/>
              <a:gd name="connsiteX37" fmla="*/ 1360733 w 1869896"/>
              <a:gd name="connsiteY37" fmla="*/ 1082924 h 1828800"/>
              <a:gd name="connsiteX38" fmla="*/ 1325511 w 1869896"/>
              <a:gd name="connsiteY38" fmla="*/ 1108839 h 1828800"/>
              <a:gd name="connsiteX39" fmla="*/ 1320767 w 1869896"/>
              <a:gd name="connsiteY39" fmla="*/ 1110608 h 1828800"/>
              <a:gd name="connsiteX40" fmla="*/ 1319499 w 1869896"/>
              <a:gd name="connsiteY40" fmla="*/ 1115420 h 1828800"/>
              <a:gd name="connsiteX41" fmla="*/ 1317234 w 1869896"/>
              <a:gd name="connsiteY41" fmla="*/ 1141923 h 1828800"/>
              <a:gd name="connsiteX42" fmla="*/ 1314380 w 1869896"/>
              <a:gd name="connsiteY42" fmla="*/ 1141411 h 1828800"/>
              <a:gd name="connsiteX43" fmla="*/ 1304774 w 1869896"/>
              <a:gd name="connsiteY43" fmla="*/ 1142054 h 1828800"/>
              <a:gd name="connsiteX44" fmla="*/ 1269516 w 1869896"/>
              <a:gd name="connsiteY44" fmla="*/ 1209083 h 1828800"/>
              <a:gd name="connsiteX45" fmla="*/ 1327306 w 1869896"/>
              <a:gd name="connsiteY45" fmla="*/ 1258042 h 1828800"/>
              <a:gd name="connsiteX46" fmla="*/ 1336454 w 1869896"/>
              <a:gd name="connsiteY46" fmla="*/ 1255043 h 1828800"/>
              <a:gd name="connsiteX47" fmla="*/ 1338800 w 1869896"/>
              <a:gd name="connsiteY47" fmla="*/ 1253570 h 1828800"/>
              <a:gd name="connsiteX48" fmla="*/ 1339513 w 1869896"/>
              <a:gd name="connsiteY48" fmla="*/ 1256669 h 1828800"/>
              <a:gd name="connsiteX49" fmla="*/ 1463417 w 1869896"/>
              <a:gd name="connsiteY49" fmla="*/ 1365499 h 1828800"/>
              <a:gd name="connsiteX50" fmla="*/ 1587321 w 1869896"/>
              <a:gd name="connsiteY50" fmla="*/ 1256669 h 1828800"/>
              <a:gd name="connsiteX51" fmla="*/ 1588517 w 1869896"/>
              <a:gd name="connsiteY51" fmla="*/ 1251469 h 1828800"/>
              <a:gd name="connsiteX52" fmla="*/ 1596057 w 1869896"/>
              <a:gd name="connsiteY52" fmla="*/ 1253942 h 1828800"/>
              <a:gd name="connsiteX53" fmla="*/ 1653849 w 1869896"/>
              <a:gd name="connsiteY53" fmla="*/ 1204981 h 1828800"/>
              <a:gd name="connsiteX54" fmla="*/ 1618590 w 1869896"/>
              <a:gd name="connsiteY54" fmla="*/ 1137954 h 1828800"/>
              <a:gd name="connsiteX55" fmla="*/ 1608985 w 1869896"/>
              <a:gd name="connsiteY55" fmla="*/ 1137311 h 1828800"/>
              <a:gd name="connsiteX56" fmla="*/ 1606927 w 1869896"/>
              <a:gd name="connsiteY56" fmla="*/ 1137680 h 1828800"/>
              <a:gd name="connsiteX57" fmla="*/ 1605025 w 1869896"/>
              <a:gd name="connsiteY57" fmla="*/ 1115420 h 1828800"/>
              <a:gd name="connsiteX58" fmla="*/ 1602651 w 1869896"/>
              <a:gd name="connsiteY58" fmla="*/ 1106405 h 1828800"/>
              <a:gd name="connsiteX59" fmla="*/ 1584264 w 1869896"/>
              <a:gd name="connsiteY59" fmla="*/ 1108643 h 1828800"/>
              <a:gd name="connsiteX60" fmla="*/ 1477340 w 1869896"/>
              <a:gd name="connsiteY60" fmla="*/ 1090915 h 1828800"/>
              <a:gd name="connsiteX61" fmla="*/ 1400563 w 1869896"/>
              <a:gd name="connsiteY61" fmla="*/ 1054020 h 1828800"/>
              <a:gd name="connsiteX62" fmla="*/ 1471880 w 1869896"/>
              <a:gd name="connsiteY62" fmla="*/ 884081 h 1828800"/>
              <a:gd name="connsiteX63" fmla="*/ 1489746 w 1869896"/>
              <a:gd name="connsiteY63" fmla="*/ 884878 h 1828800"/>
              <a:gd name="connsiteX64" fmla="*/ 1590293 w 1869896"/>
              <a:gd name="connsiteY64" fmla="*/ 921980 h 1828800"/>
              <a:gd name="connsiteX65" fmla="*/ 1647720 w 1869896"/>
              <a:gd name="connsiteY65" fmla="*/ 1009067 h 1828800"/>
              <a:gd name="connsiteX66" fmla="*/ 1647728 w 1869896"/>
              <a:gd name="connsiteY66" fmla="*/ 1009313 h 1828800"/>
              <a:gd name="connsiteX67" fmla="*/ 1648728 w 1869896"/>
              <a:gd name="connsiteY67" fmla="*/ 1012155 h 1828800"/>
              <a:gd name="connsiteX68" fmla="*/ 1655538 w 1869896"/>
              <a:gd name="connsiteY68" fmla="*/ 1049049 h 1828800"/>
              <a:gd name="connsiteX69" fmla="*/ 1655219 w 1869896"/>
              <a:gd name="connsiteY69" fmla="*/ 1083204 h 1828800"/>
              <a:gd name="connsiteX70" fmla="*/ 1652382 w 1869896"/>
              <a:gd name="connsiteY70" fmla="*/ 1095621 h 1828800"/>
              <a:gd name="connsiteX71" fmla="*/ 1652783 w 1869896"/>
              <a:gd name="connsiteY71" fmla="*/ 1099233 h 1828800"/>
              <a:gd name="connsiteX72" fmla="*/ 1653229 w 1869896"/>
              <a:gd name="connsiteY72" fmla="*/ 1117886 h 1828800"/>
              <a:gd name="connsiteX73" fmla="*/ 1652714 w 1869896"/>
              <a:gd name="connsiteY73" fmla="*/ 1126707 h 1828800"/>
              <a:gd name="connsiteX74" fmla="*/ 1660240 w 1869896"/>
              <a:gd name="connsiteY74" fmla="*/ 1131792 h 1828800"/>
              <a:gd name="connsiteX75" fmla="*/ 1681194 w 1869896"/>
              <a:gd name="connsiteY75" fmla="*/ 1173374 h 1828800"/>
              <a:gd name="connsiteX76" fmla="*/ 1671152 w 1869896"/>
              <a:gd name="connsiteY76" fmla="*/ 1238520 h 1828800"/>
              <a:gd name="connsiteX77" fmla="*/ 1615373 w 1869896"/>
              <a:gd name="connsiteY77" fmla="*/ 1282107 h 1828800"/>
              <a:gd name="connsiteX78" fmla="*/ 1611636 w 1869896"/>
              <a:gd name="connsiteY78" fmla="*/ 1281695 h 1828800"/>
              <a:gd name="connsiteX79" fmla="*/ 1605350 w 1869896"/>
              <a:gd name="connsiteY79" fmla="*/ 1297987 h 1828800"/>
              <a:gd name="connsiteX80" fmla="*/ 1464573 w 1869896"/>
              <a:gd name="connsiteY80" fmla="*/ 1399994 h 1828800"/>
              <a:gd name="connsiteX81" fmla="*/ 1323795 w 1869896"/>
              <a:gd name="connsiteY81" fmla="*/ 1297987 h 1828800"/>
              <a:gd name="connsiteX82" fmla="*/ 1317315 w 1869896"/>
              <a:gd name="connsiteY82" fmla="*/ 1281191 h 1828800"/>
              <a:gd name="connsiteX83" fmla="*/ 1309002 w 1869896"/>
              <a:gd name="connsiteY83" fmla="*/ 1282107 h 1828800"/>
              <a:gd name="connsiteX84" fmla="*/ 1253223 w 1869896"/>
              <a:gd name="connsiteY84" fmla="*/ 1238520 h 1828800"/>
              <a:gd name="connsiteX85" fmla="*/ 1243181 w 1869896"/>
              <a:gd name="connsiteY85" fmla="*/ 1173374 h 1828800"/>
              <a:gd name="connsiteX86" fmla="*/ 1256856 w 1869896"/>
              <a:gd name="connsiteY86" fmla="*/ 1139486 h 1828800"/>
              <a:gd name="connsiteX87" fmla="*/ 1266966 w 1869896"/>
              <a:gd name="connsiteY87" fmla="*/ 1129864 h 1828800"/>
              <a:gd name="connsiteX88" fmla="*/ 1266999 w 1869896"/>
              <a:gd name="connsiteY88" fmla="*/ 1129247 h 1828800"/>
              <a:gd name="connsiteX89" fmla="*/ 1272620 w 1869896"/>
              <a:gd name="connsiteY89" fmla="*/ 1105964 h 1828800"/>
              <a:gd name="connsiteX90" fmla="*/ 1265039 w 1869896"/>
              <a:gd name="connsiteY90" fmla="*/ 1095946 h 1828800"/>
              <a:gd name="connsiteX91" fmla="*/ 1256909 w 1869896"/>
              <a:gd name="connsiteY91" fmla="*/ 1051291 h 1828800"/>
              <a:gd name="connsiteX92" fmla="*/ 1280182 w 1869896"/>
              <a:gd name="connsiteY92" fmla="*/ 989619 h 1828800"/>
              <a:gd name="connsiteX93" fmla="*/ 1309379 w 1869896"/>
              <a:gd name="connsiteY93" fmla="*/ 966561 h 1828800"/>
              <a:gd name="connsiteX94" fmla="*/ 1313314 w 1869896"/>
              <a:gd name="connsiteY94" fmla="*/ 965638 h 1828800"/>
              <a:gd name="connsiteX95" fmla="*/ 1322160 w 1869896"/>
              <a:gd name="connsiteY95" fmla="*/ 961507 h 1828800"/>
              <a:gd name="connsiteX96" fmla="*/ 1343322 w 1869896"/>
              <a:gd name="connsiteY96" fmla="*/ 957887 h 1828800"/>
              <a:gd name="connsiteX97" fmla="*/ 1345844 w 1869896"/>
              <a:gd name="connsiteY97" fmla="*/ 952601 h 1828800"/>
              <a:gd name="connsiteX98" fmla="*/ 1366233 w 1869896"/>
              <a:gd name="connsiteY98" fmla="*/ 926706 h 1828800"/>
              <a:gd name="connsiteX99" fmla="*/ 1370043 w 1869896"/>
              <a:gd name="connsiteY99" fmla="*/ 923680 h 1828800"/>
              <a:gd name="connsiteX100" fmla="*/ 1372148 w 1869896"/>
              <a:gd name="connsiteY100" fmla="*/ 921070 h 1828800"/>
              <a:gd name="connsiteX101" fmla="*/ 1454206 w 1869896"/>
              <a:gd name="connsiteY101" fmla="*/ 884962 h 1828800"/>
              <a:gd name="connsiteX102" fmla="*/ 1471880 w 1869896"/>
              <a:gd name="connsiteY102" fmla="*/ 884081 h 1828800"/>
              <a:gd name="connsiteX103" fmla="*/ 182324 w 1869896"/>
              <a:gd name="connsiteY103" fmla="*/ 496141 h 1828800"/>
              <a:gd name="connsiteX104" fmla="*/ 199607 w 1869896"/>
              <a:gd name="connsiteY104" fmla="*/ 496141 h 1828800"/>
              <a:gd name="connsiteX105" fmla="*/ 190354 w 1869896"/>
              <a:gd name="connsiteY105" fmla="*/ 504960 h 1828800"/>
              <a:gd name="connsiteX106" fmla="*/ 175741 w 1869896"/>
              <a:gd name="connsiteY106" fmla="*/ 544311 h 1828800"/>
              <a:gd name="connsiteX107" fmla="*/ 244251 w 1869896"/>
              <a:gd name="connsiteY107" fmla="*/ 608049 h 1828800"/>
              <a:gd name="connsiteX108" fmla="*/ 301059 w 1869896"/>
              <a:gd name="connsiteY108" fmla="*/ 579948 h 1828800"/>
              <a:gd name="connsiteX109" fmla="*/ 302691 w 1869896"/>
              <a:gd name="connsiteY109" fmla="*/ 577151 h 1828800"/>
              <a:gd name="connsiteX110" fmla="*/ 300324 w 1869896"/>
              <a:gd name="connsiteY110" fmla="*/ 588061 h 1828800"/>
              <a:gd name="connsiteX111" fmla="*/ 368834 w 1869896"/>
              <a:gd name="connsiteY111" fmla="*/ 651799 h 1828800"/>
              <a:gd name="connsiteX112" fmla="*/ 437343 w 1869896"/>
              <a:gd name="connsiteY112" fmla="*/ 588061 h 1828800"/>
              <a:gd name="connsiteX113" fmla="*/ 434976 w 1869896"/>
              <a:gd name="connsiteY113" fmla="*/ 577150 h 1828800"/>
              <a:gd name="connsiteX114" fmla="*/ 436608 w 1869896"/>
              <a:gd name="connsiteY114" fmla="*/ 579948 h 1828800"/>
              <a:gd name="connsiteX115" fmla="*/ 493418 w 1869896"/>
              <a:gd name="connsiteY115" fmla="*/ 608049 h 1828800"/>
              <a:gd name="connsiteX116" fmla="*/ 561926 w 1869896"/>
              <a:gd name="connsiteY116" fmla="*/ 544311 h 1828800"/>
              <a:gd name="connsiteX117" fmla="*/ 547315 w 1869896"/>
              <a:gd name="connsiteY117" fmla="*/ 504960 h 1828800"/>
              <a:gd name="connsiteX118" fmla="*/ 538060 w 1869896"/>
              <a:gd name="connsiteY118" fmla="*/ 496141 h 1828800"/>
              <a:gd name="connsiteX119" fmla="*/ 550902 w 1869896"/>
              <a:gd name="connsiteY119" fmla="*/ 496141 h 1828800"/>
              <a:gd name="connsiteX120" fmla="*/ 733226 w 1869896"/>
              <a:gd name="connsiteY120" fmla="*/ 660511 h 1828800"/>
              <a:gd name="connsiteX121" fmla="*/ 733226 w 1869896"/>
              <a:gd name="connsiteY121" fmla="*/ 980890 h 1828800"/>
              <a:gd name="connsiteX122" fmla="*/ 0 w 1869896"/>
              <a:gd name="connsiteY122" fmla="*/ 980890 h 1828800"/>
              <a:gd name="connsiteX123" fmla="*/ 0 w 1869896"/>
              <a:gd name="connsiteY123" fmla="*/ 660511 h 1828800"/>
              <a:gd name="connsiteX124" fmla="*/ 182324 w 1869896"/>
              <a:gd name="connsiteY124" fmla="*/ 496141 h 1828800"/>
              <a:gd name="connsiteX125" fmla="*/ 305790 w 1869896"/>
              <a:gd name="connsiteY125" fmla="*/ 490020 h 1828800"/>
              <a:gd name="connsiteX126" fmla="*/ 364242 w 1869896"/>
              <a:gd name="connsiteY126" fmla="*/ 507112 h 1828800"/>
              <a:gd name="connsiteX127" fmla="*/ 366613 w 1869896"/>
              <a:gd name="connsiteY127" fmla="*/ 508963 h 1828800"/>
              <a:gd name="connsiteX128" fmla="*/ 368984 w 1869896"/>
              <a:gd name="connsiteY128" fmla="*/ 507112 h 1828800"/>
              <a:gd name="connsiteX129" fmla="*/ 434275 w 1869896"/>
              <a:gd name="connsiteY129" fmla="*/ 490786 h 1828800"/>
              <a:gd name="connsiteX130" fmla="*/ 434275 w 1869896"/>
              <a:gd name="connsiteY130" fmla="*/ 546386 h 1828800"/>
              <a:gd name="connsiteX131" fmla="*/ 368984 w 1869896"/>
              <a:gd name="connsiteY131" fmla="*/ 530058 h 1828800"/>
              <a:gd name="connsiteX132" fmla="*/ 366613 w 1869896"/>
              <a:gd name="connsiteY132" fmla="*/ 528209 h 1828800"/>
              <a:gd name="connsiteX133" fmla="*/ 364242 w 1869896"/>
              <a:gd name="connsiteY133" fmla="*/ 530058 h 1828800"/>
              <a:gd name="connsiteX134" fmla="*/ 298952 w 1869896"/>
              <a:gd name="connsiteY134" fmla="*/ 546386 h 1828800"/>
              <a:gd name="connsiteX135" fmla="*/ 298952 w 1869896"/>
              <a:gd name="connsiteY135" fmla="*/ 490786 h 1828800"/>
              <a:gd name="connsiteX136" fmla="*/ 305790 w 1869896"/>
              <a:gd name="connsiteY136" fmla="*/ 490020 h 1828800"/>
              <a:gd name="connsiteX137" fmla="*/ 364278 w 1869896"/>
              <a:gd name="connsiteY137" fmla="*/ 148128 h 1828800"/>
              <a:gd name="connsiteX138" fmla="*/ 207109 w 1869896"/>
              <a:gd name="connsiteY138" fmla="*/ 211851 h 1828800"/>
              <a:gd name="connsiteX139" fmla="*/ 366947 w 1869896"/>
              <a:gd name="connsiteY139" fmla="*/ 418363 h 1828800"/>
              <a:gd name="connsiteX140" fmla="*/ 526787 w 1869896"/>
              <a:gd name="connsiteY140" fmla="*/ 211851 h 1828800"/>
              <a:gd name="connsiteX141" fmla="*/ 364278 w 1869896"/>
              <a:gd name="connsiteY141" fmla="*/ 148128 h 1828800"/>
              <a:gd name="connsiteX142" fmla="*/ 863091 w 1869896"/>
              <a:gd name="connsiteY142" fmla="*/ 106224 h 1828800"/>
              <a:gd name="connsiteX143" fmla="*/ 863790 w 1869896"/>
              <a:gd name="connsiteY143" fmla="*/ 107058 h 1828800"/>
              <a:gd name="connsiteX144" fmla="*/ 864321 w 1869896"/>
              <a:gd name="connsiteY144" fmla="*/ 110383 h 1828800"/>
              <a:gd name="connsiteX145" fmla="*/ 864325 w 1869896"/>
              <a:gd name="connsiteY145" fmla="*/ 110587 h 1828800"/>
              <a:gd name="connsiteX146" fmla="*/ 864411 w 1869896"/>
              <a:gd name="connsiteY146" fmla="*/ 118540 h 1828800"/>
              <a:gd name="connsiteX147" fmla="*/ 864043 w 1869896"/>
              <a:gd name="connsiteY147" fmla="*/ 124872 h 1828800"/>
              <a:gd name="connsiteX148" fmla="*/ 863091 w 1869896"/>
              <a:gd name="connsiteY148" fmla="*/ 106224 h 1828800"/>
              <a:gd name="connsiteX149" fmla="*/ 864070 w 1869896"/>
              <a:gd name="connsiteY149" fmla="*/ 98751 h 1828800"/>
              <a:gd name="connsiteX150" fmla="*/ 1614703 w 1869896"/>
              <a:gd name="connsiteY150" fmla="*/ 451314 h 1828800"/>
              <a:gd name="connsiteX151" fmla="*/ 1618245 w 1869896"/>
              <a:gd name="connsiteY151" fmla="*/ 489449 h 1828800"/>
              <a:gd name="connsiteX152" fmla="*/ 1869896 w 1869896"/>
              <a:gd name="connsiteY152" fmla="*/ 489449 h 1828800"/>
              <a:gd name="connsiteX153" fmla="*/ 1468713 w 1869896"/>
              <a:gd name="connsiteY153" fmla="*/ 787379 h 1828800"/>
              <a:gd name="connsiteX154" fmla="*/ 1067530 w 1869896"/>
              <a:gd name="connsiteY154" fmla="*/ 489449 h 1828800"/>
              <a:gd name="connsiteX155" fmla="*/ 1322173 w 1869896"/>
              <a:gd name="connsiteY155" fmla="*/ 489449 h 1828800"/>
              <a:gd name="connsiteX156" fmla="*/ 1318791 w 1869896"/>
              <a:gd name="connsiteY156" fmla="*/ 451848 h 1828800"/>
              <a:gd name="connsiteX157" fmla="*/ 866678 w 1869896"/>
              <a:gd name="connsiteY157" fmla="*/ 130239 h 1828800"/>
              <a:gd name="connsiteX158" fmla="*/ 864472 w 1869896"/>
              <a:gd name="connsiteY158" fmla="*/ 111330 h 1828800"/>
              <a:gd name="connsiteX159" fmla="*/ 864321 w 1869896"/>
              <a:gd name="connsiteY159" fmla="*/ 110383 h 1828800"/>
              <a:gd name="connsiteX160" fmla="*/ 366613 w 1869896"/>
              <a:gd name="connsiteY160" fmla="*/ 0 h 1828800"/>
              <a:gd name="connsiteX161" fmla="*/ 550180 w 1869896"/>
              <a:gd name="connsiteY161" fmla="*/ 117207 h 1828800"/>
              <a:gd name="connsiteX162" fmla="*/ 558821 w 1869896"/>
              <a:gd name="connsiteY162" fmla="*/ 166811 h 1828800"/>
              <a:gd name="connsiteX163" fmla="*/ 558821 w 1869896"/>
              <a:gd name="connsiteY163" fmla="*/ 407685 h 1828800"/>
              <a:gd name="connsiteX164" fmla="*/ 514103 w 1869896"/>
              <a:gd name="connsiteY164" fmla="*/ 452393 h 1828800"/>
              <a:gd name="connsiteX165" fmla="*/ 219123 w 1869896"/>
              <a:gd name="connsiteY165" fmla="*/ 452393 h 1828800"/>
              <a:gd name="connsiteX166" fmla="*/ 174406 w 1869896"/>
              <a:gd name="connsiteY166" fmla="*/ 407685 h 1828800"/>
              <a:gd name="connsiteX167" fmla="*/ 174406 w 1869896"/>
              <a:gd name="connsiteY167" fmla="*/ 166811 h 1828800"/>
              <a:gd name="connsiteX168" fmla="*/ 183047 w 1869896"/>
              <a:gd name="connsiteY168" fmla="*/ 117207 h 1828800"/>
              <a:gd name="connsiteX169" fmla="*/ 366613 w 1869896"/>
              <a:gd name="connsiteY169"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869896" h="1828800">
                <a:moveTo>
                  <a:pt x="1005853" y="1750219"/>
                </a:moveTo>
                <a:cubicBezTo>
                  <a:pt x="1006501" y="1752679"/>
                  <a:pt x="1007641" y="1775789"/>
                  <a:pt x="1006106" y="1768033"/>
                </a:cubicBezTo>
                <a:lnTo>
                  <a:pt x="1005575" y="1764708"/>
                </a:lnTo>
                <a:lnTo>
                  <a:pt x="1005571" y="1764504"/>
                </a:lnTo>
                <a:cubicBezTo>
                  <a:pt x="1005516" y="1761236"/>
                  <a:pt x="1005489" y="1758616"/>
                  <a:pt x="1005485" y="1756551"/>
                </a:cubicBezTo>
                <a:cubicBezTo>
                  <a:pt x="1005475" y="1750875"/>
                  <a:pt x="1005636" y="1749400"/>
                  <a:pt x="1005853" y="1750219"/>
                </a:cubicBezTo>
                <a:close/>
                <a:moveTo>
                  <a:pt x="1464579" y="1425199"/>
                </a:moveTo>
                <a:lnTo>
                  <a:pt x="1503766" y="1463678"/>
                </a:lnTo>
                <a:lnTo>
                  <a:pt x="1474599" y="1493369"/>
                </a:lnTo>
                <a:lnTo>
                  <a:pt x="1506697" y="1621907"/>
                </a:lnTo>
                <a:lnTo>
                  <a:pt x="1466373" y="1698683"/>
                </a:lnTo>
                <a:lnTo>
                  <a:pt x="1429750" y="1621165"/>
                </a:lnTo>
                <a:lnTo>
                  <a:pt x="1454906" y="1492671"/>
                </a:lnTo>
                <a:lnTo>
                  <a:pt x="1426091" y="1464378"/>
                </a:lnTo>
                <a:close/>
                <a:moveTo>
                  <a:pt x="1277898" y="1381985"/>
                </a:moveTo>
                <a:lnTo>
                  <a:pt x="1279180" y="1381985"/>
                </a:lnTo>
                <a:lnTo>
                  <a:pt x="1462187" y="1798097"/>
                </a:lnTo>
                <a:lnTo>
                  <a:pt x="1645196" y="1381985"/>
                </a:lnTo>
                <a:lnTo>
                  <a:pt x="1646477" y="1381985"/>
                </a:lnTo>
                <a:cubicBezTo>
                  <a:pt x="1747172" y="1381985"/>
                  <a:pt x="1828800" y="1449816"/>
                  <a:pt x="1828800" y="1533492"/>
                </a:cubicBezTo>
                <a:lnTo>
                  <a:pt x="1828800" y="1828800"/>
                </a:lnTo>
                <a:lnTo>
                  <a:pt x="1095574" y="1828800"/>
                </a:lnTo>
                <a:lnTo>
                  <a:pt x="1095574" y="1533492"/>
                </a:lnTo>
                <a:cubicBezTo>
                  <a:pt x="1095574" y="1449816"/>
                  <a:pt x="1177204" y="1381985"/>
                  <a:pt x="1277898" y="1381985"/>
                </a:cubicBezTo>
                <a:close/>
                <a:moveTo>
                  <a:pt x="401183" y="1087712"/>
                </a:moveTo>
                <a:lnTo>
                  <a:pt x="802366" y="1385642"/>
                </a:lnTo>
                <a:lnTo>
                  <a:pt x="547723" y="1385642"/>
                </a:lnTo>
                <a:lnTo>
                  <a:pt x="551105" y="1423243"/>
                </a:lnTo>
                <a:cubicBezTo>
                  <a:pt x="581129" y="1617556"/>
                  <a:pt x="788808" y="1736208"/>
                  <a:pt x="1003217" y="1744852"/>
                </a:cubicBezTo>
                <a:cubicBezTo>
                  <a:pt x="1004164" y="1753825"/>
                  <a:pt x="1004884" y="1759884"/>
                  <a:pt x="1005424" y="1763761"/>
                </a:cubicBezTo>
                <a:lnTo>
                  <a:pt x="1005575" y="1764708"/>
                </a:lnTo>
                <a:lnTo>
                  <a:pt x="1005826" y="1776340"/>
                </a:lnTo>
                <a:cubicBezTo>
                  <a:pt x="548031" y="1768876"/>
                  <a:pt x="289757" y="1630531"/>
                  <a:pt x="255193" y="1423777"/>
                </a:cubicBezTo>
                <a:lnTo>
                  <a:pt x="251651" y="1385642"/>
                </a:lnTo>
                <a:lnTo>
                  <a:pt x="0" y="1385642"/>
                </a:lnTo>
                <a:close/>
                <a:moveTo>
                  <a:pt x="1385471" y="1042693"/>
                </a:moveTo>
                <a:lnTo>
                  <a:pt x="1384533" y="1046242"/>
                </a:lnTo>
                <a:cubicBezTo>
                  <a:pt x="1379715" y="1058575"/>
                  <a:pt x="1371666" y="1071330"/>
                  <a:pt x="1360733" y="1082924"/>
                </a:cubicBezTo>
                <a:cubicBezTo>
                  <a:pt x="1349803" y="1094518"/>
                  <a:pt x="1337542" y="1103303"/>
                  <a:pt x="1325511" y="1108839"/>
                </a:cubicBezTo>
                <a:lnTo>
                  <a:pt x="1320767" y="1110608"/>
                </a:lnTo>
                <a:lnTo>
                  <a:pt x="1319499" y="1115420"/>
                </a:lnTo>
                <a:lnTo>
                  <a:pt x="1317234" y="1141923"/>
                </a:lnTo>
                <a:lnTo>
                  <a:pt x="1314380" y="1141411"/>
                </a:lnTo>
                <a:cubicBezTo>
                  <a:pt x="1311202" y="1141227"/>
                  <a:pt x="1307987" y="1141430"/>
                  <a:pt x="1304774" y="1142054"/>
                </a:cubicBezTo>
                <a:cubicBezTo>
                  <a:pt x="1279079" y="1147043"/>
                  <a:pt x="1263293" y="1177054"/>
                  <a:pt x="1269516" y="1209083"/>
                </a:cubicBezTo>
                <a:cubicBezTo>
                  <a:pt x="1275737" y="1241112"/>
                  <a:pt x="1301612" y="1263032"/>
                  <a:pt x="1327306" y="1258042"/>
                </a:cubicBezTo>
                <a:cubicBezTo>
                  <a:pt x="1330519" y="1257418"/>
                  <a:pt x="1333576" y="1256404"/>
                  <a:pt x="1336454" y="1255043"/>
                </a:cubicBezTo>
                <a:lnTo>
                  <a:pt x="1338800" y="1253570"/>
                </a:lnTo>
                <a:lnTo>
                  <a:pt x="1339513" y="1256669"/>
                </a:lnTo>
                <a:cubicBezTo>
                  <a:pt x="1358984" y="1320401"/>
                  <a:pt x="1407120" y="1365499"/>
                  <a:pt x="1463417" y="1365499"/>
                </a:cubicBezTo>
                <a:cubicBezTo>
                  <a:pt x="1519714" y="1365499"/>
                  <a:pt x="1567850" y="1320401"/>
                  <a:pt x="1587321" y="1256669"/>
                </a:cubicBezTo>
                <a:lnTo>
                  <a:pt x="1588517" y="1251469"/>
                </a:lnTo>
                <a:lnTo>
                  <a:pt x="1596057" y="1253942"/>
                </a:lnTo>
                <a:cubicBezTo>
                  <a:pt x="1621753" y="1258931"/>
                  <a:pt x="1647627" y="1237010"/>
                  <a:pt x="1653849" y="1204981"/>
                </a:cubicBezTo>
                <a:cubicBezTo>
                  <a:pt x="1660070" y="1172952"/>
                  <a:pt x="1644284" y="1142943"/>
                  <a:pt x="1618590" y="1137954"/>
                </a:cubicBezTo>
                <a:cubicBezTo>
                  <a:pt x="1615378" y="1137330"/>
                  <a:pt x="1612163" y="1137126"/>
                  <a:pt x="1608985" y="1137311"/>
                </a:cubicBezTo>
                <a:lnTo>
                  <a:pt x="1606927" y="1137680"/>
                </a:lnTo>
                <a:lnTo>
                  <a:pt x="1605025" y="1115420"/>
                </a:lnTo>
                <a:lnTo>
                  <a:pt x="1602651" y="1106405"/>
                </a:lnTo>
                <a:lnTo>
                  <a:pt x="1584264" y="1108643"/>
                </a:lnTo>
                <a:cubicBezTo>
                  <a:pt x="1554852" y="1110135"/>
                  <a:pt x="1516886" y="1104342"/>
                  <a:pt x="1477340" y="1090915"/>
                </a:cubicBezTo>
                <a:cubicBezTo>
                  <a:pt x="1447678" y="1080846"/>
                  <a:pt x="1421338" y="1067911"/>
                  <a:pt x="1400563" y="1054020"/>
                </a:cubicBezTo>
                <a:close/>
                <a:moveTo>
                  <a:pt x="1471880" y="884081"/>
                </a:moveTo>
                <a:cubicBezTo>
                  <a:pt x="1477815" y="884071"/>
                  <a:pt x="1483780" y="884338"/>
                  <a:pt x="1489746" y="884878"/>
                </a:cubicBezTo>
                <a:cubicBezTo>
                  <a:pt x="1525542" y="888112"/>
                  <a:pt x="1561342" y="901101"/>
                  <a:pt x="1590293" y="921980"/>
                </a:cubicBezTo>
                <a:cubicBezTo>
                  <a:pt x="1624279" y="946489"/>
                  <a:pt x="1644044" y="978187"/>
                  <a:pt x="1647720" y="1009067"/>
                </a:cubicBezTo>
                <a:lnTo>
                  <a:pt x="1647728" y="1009313"/>
                </a:lnTo>
                <a:lnTo>
                  <a:pt x="1648728" y="1012155"/>
                </a:lnTo>
                <a:cubicBezTo>
                  <a:pt x="1652061" y="1024242"/>
                  <a:pt x="1654394" y="1036877"/>
                  <a:pt x="1655538" y="1049049"/>
                </a:cubicBezTo>
                <a:cubicBezTo>
                  <a:pt x="1656779" y="1062241"/>
                  <a:pt x="1656575" y="1073764"/>
                  <a:pt x="1655219" y="1083204"/>
                </a:cubicBezTo>
                <a:lnTo>
                  <a:pt x="1652382" y="1095621"/>
                </a:lnTo>
                <a:lnTo>
                  <a:pt x="1652783" y="1099233"/>
                </a:lnTo>
                <a:cubicBezTo>
                  <a:pt x="1653208" y="1105514"/>
                  <a:pt x="1653359" y="1111775"/>
                  <a:pt x="1653229" y="1117886"/>
                </a:cubicBezTo>
                <a:lnTo>
                  <a:pt x="1652714" y="1126707"/>
                </a:lnTo>
                <a:lnTo>
                  <a:pt x="1660240" y="1131792"/>
                </a:lnTo>
                <a:cubicBezTo>
                  <a:pt x="1670690" y="1140709"/>
                  <a:pt x="1678327" y="1155127"/>
                  <a:pt x="1681194" y="1173374"/>
                </a:cubicBezTo>
                <a:cubicBezTo>
                  <a:pt x="1684531" y="1194617"/>
                  <a:pt x="1680883" y="1218296"/>
                  <a:pt x="1671152" y="1238520"/>
                </a:cubicBezTo>
                <a:cubicBezTo>
                  <a:pt x="1658171" y="1265504"/>
                  <a:pt x="1636537" y="1282032"/>
                  <a:pt x="1615373" y="1282107"/>
                </a:cubicBezTo>
                <a:lnTo>
                  <a:pt x="1611636" y="1281695"/>
                </a:lnTo>
                <a:lnTo>
                  <a:pt x="1605350" y="1297987"/>
                </a:lnTo>
                <a:cubicBezTo>
                  <a:pt x="1576480" y="1359142"/>
                  <a:pt x="1524233" y="1399994"/>
                  <a:pt x="1464573" y="1399994"/>
                </a:cubicBezTo>
                <a:cubicBezTo>
                  <a:pt x="1404912" y="1399994"/>
                  <a:pt x="1352665" y="1359142"/>
                  <a:pt x="1323795" y="1297987"/>
                </a:cubicBezTo>
                <a:lnTo>
                  <a:pt x="1317315" y="1281191"/>
                </a:lnTo>
                <a:lnTo>
                  <a:pt x="1309002" y="1282107"/>
                </a:lnTo>
                <a:cubicBezTo>
                  <a:pt x="1287838" y="1282032"/>
                  <a:pt x="1266205" y="1265504"/>
                  <a:pt x="1253223" y="1238520"/>
                </a:cubicBezTo>
                <a:cubicBezTo>
                  <a:pt x="1243493" y="1218296"/>
                  <a:pt x="1239843" y="1194617"/>
                  <a:pt x="1243181" y="1173374"/>
                </a:cubicBezTo>
                <a:cubicBezTo>
                  <a:pt x="1245332" y="1159689"/>
                  <a:pt x="1250165" y="1148158"/>
                  <a:pt x="1256856" y="1139486"/>
                </a:cubicBezTo>
                <a:lnTo>
                  <a:pt x="1266966" y="1129864"/>
                </a:lnTo>
                <a:lnTo>
                  <a:pt x="1266999" y="1129247"/>
                </a:lnTo>
                <a:lnTo>
                  <a:pt x="1272620" y="1105964"/>
                </a:lnTo>
                <a:lnTo>
                  <a:pt x="1265039" y="1095946"/>
                </a:lnTo>
                <a:cubicBezTo>
                  <a:pt x="1258812" y="1083854"/>
                  <a:pt x="1255791" y="1068365"/>
                  <a:pt x="1256909" y="1051291"/>
                </a:cubicBezTo>
                <a:cubicBezTo>
                  <a:pt x="1258375" y="1028897"/>
                  <a:pt x="1266834" y="1006482"/>
                  <a:pt x="1280182" y="989619"/>
                </a:cubicBezTo>
                <a:cubicBezTo>
                  <a:pt x="1288960" y="978531"/>
                  <a:pt x="1299071" y="970772"/>
                  <a:pt x="1309379" y="966561"/>
                </a:cubicBezTo>
                <a:lnTo>
                  <a:pt x="1313314" y="965638"/>
                </a:lnTo>
                <a:lnTo>
                  <a:pt x="1322160" y="961507"/>
                </a:lnTo>
                <a:lnTo>
                  <a:pt x="1343322" y="957887"/>
                </a:lnTo>
                <a:lnTo>
                  <a:pt x="1345844" y="952601"/>
                </a:lnTo>
                <a:cubicBezTo>
                  <a:pt x="1351405" y="942839"/>
                  <a:pt x="1358324" y="933991"/>
                  <a:pt x="1366233" y="926706"/>
                </a:cubicBezTo>
                <a:lnTo>
                  <a:pt x="1370043" y="923680"/>
                </a:lnTo>
                <a:lnTo>
                  <a:pt x="1372148" y="921070"/>
                </a:lnTo>
                <a:cubicBezTo>
                  <a:pt x="1390698" y="901735"/>
                  <a:pt x="1419128" y="888441"/>
                  <a:pt x="1454206" y="884962"/>
                </a:cubicBezTo>
                <a:cubicBezTo>
                  <a:pt x="1460043" y="884383"/>
                  <a:pt x="1465946" y="884092"/>
                  <a:pt x="1471880" y="884081"/>
                </a:cubicBezTo>
                <a:close/>
                <a:moveTo>
                  <a:pt x="182324" y="496141"/>
                </a:moveTo>
                <a:lnTo>
                  <a:pt x="199607" y="496141"/>
                </a:lnTo>
                <a:lnTo>
                  <a:pt x="190354" y="504960"/>
                </a:lnTo>
                <a:cubicBezTo>
                  <a:pt x="181200" y="515796"/>
                  <a:pt x="175741" y="529460"/>
                  <a:pt x="175741" y="544311"/>
                </a:cubicBezTo>
                <a:cubicBezTo>
                  <a:pt x="175741" y="579512"/>
                  <a:pt x="206414" y="608049"/>
                  <a:pt x="244251" y="608049"/>
                </a:cubicBezTo>
                <a:cubicBezTo>
                  <a:pt x="267898" y="608049"/>
                  <a:pt x="288748" y="596903"/>
                  <a:pt x="301059" y="579948"/>
                </a:cubicBezTo>
                <a:lnTo>
                  <a:pt x="302691" y="577151"/>
                </a:lnTo>
                <a:lnTo>
                  <a:pt x="300324" y="588061"/>
                </a:lnTo>
                <a:cubicBezTo>
                  <a:pt x="300324" y="623262"/>
                  <a:pt x="330997" y="651799"/>
                  <a:pt x="368834" y="651799"/>
                </a:cubicBezTo>
                <a:cubicBezTo>
                  <a:pt x="406670" y="651799"/>
                  <a:pt x="437343" y="623262"/>
                  <a:pt x="437343" y="588061"/>
                </a:cubicBezTo>
                <a:lnTo>
                  <a:pt x="434976" y="577150"/>
                </a:lnTo>
                <a:lnTo>
                  <a:pt x="436608" y="579948"/>
                </a:lnTo>
                <a:cubicBezTo>
                  <a:pt x="448919" y="596903"/>
                  <a:pt x="469769" y="608049"/>
                  <a:pt x="493418" y="608049"/>
                </a:cubicBezTo>
                <a:cubicBezTo>
                  <a:pt x="531254" y="608049"/>
                  <a:pt x="561926" y="579512"/>
                  <a:pt x="561926" y="544311"/>
                </a:cubicBezTo>
                <a:cubicBezTo>
                  <a:pt x="561926" y="529460"/>
                  <a:pt x="556468" y="515796"/>
                  <a:pt x="547315" y="504960"/>
                </a:cubicBezTo>
                <a:lnTo>
                  <a:pt x="538060" y="496141"/>
                </a:lnTo>
                <a:lnTo>
                  <a:pt x="550902" y="496141"/>
                </a:lnTo>
                <a:cubicBezTo>
                  <a:pt x="651598" y="496141"/>
                  <a:pt x="733226" y="569732"/>
                  <a:pt x="733226" y="660511"/>
                </a:cubicBezTo>
                <a:lnTo>
                  <a:pt x="733226" y="980890"/>
                </a:lnTo>
                <a:lnTo>
                  <a:pt x="0" y="980890"/>
                </a:lnTo>
                <a:lnTo>
                  <a:pt x="0" y="660511"/>
                </a:lnTo>
                <a:cubicBezTo>
                  <a:pt x="0" y="569732"/>
                  <a:pt x="81630" y="496141"/>
                  <a:pt x="182324" y="496141"/>
                </a:cubicBezTo>
                <a:close/>
                <a:moveTo>
                  <a:pt x="305790" y="490020"/>
                </a:moveTo>
                <a:cubicBezTo>
                  <a:pt x="320372" y="490288"/>
                  <a:pt x="349047" y="497893"/>
                  <a:pt x="364242" y="507112"/>
                </a:cubicBezTo>
                <a:lnTo>
                  <a:pt x="366613" y="508963"/>
                </a:lnTo>
                <a:lnTo>
                  <a:pt x="368984" y="507112"/>
                </a:lnTo>
                <a:cubicBezTo>
                  <a:pt x="387219" y="496049"/>
                  <a:pt x="424863" y="487311"/>
                  <a:pt x="434275" y="490786"/>
                </a:cubicBezTo>
                <a:cubicBezTo>
                  <a:pt x="446824" y="495418"/>
                  <a:pt x="446824" y="541753"/>
                  <a:pt x="434275" y="546386"/>
                </a:cubicBezTo>
                <a:cubicBezTo>
                  <a:pt x="424863" y="549862"/>
                  <a:pt x="387219" y="541122"/>
                  <a:pt x="368984" y="530058"/>
                </a:cubicBezTo>
                <a:lnTo>
                  <a:pt x="366613" y="528209"/>
                </a:lnTo>
                <a:lnTo>
                  <a:pt x="364242" y="530058"/>
                </a:lnTo>
                <a:cubicBezTo>
                  <a:pt x="346009" y="541122"/>
                  <a:pt x="308363" y="549862"/>
                  <a:pt x="298952" y="546386"/>
                </a:cubicBezTo>
                <a:cubicBezTo>
                  <a:pt x="286404" y="541753"/>
                  <a:pt x="286404" y="495418"/>
                  <a:pt x="298952" y="490786"/>
                </a:cubicBezTo>
                <a:cubicBezTo>
                  <a:pt x="300521" y="490206"/>
                  <a:pt x="302873" y="489967"/>
                  <a:pt x="305790" y="490020"/>
                </a:cubicBezTo>
                <a:close/>
                <a:moveTo>
                  <a:pt x="364278" y="148128"/>
                </a:moveTo>
                <a:cubicBezTo>
                  <a:pt x="332062" y="182158"/>
                  <a:pt x="304769" y="246213"/>
                  <a:pt x="207109" y="211851"/>
                </a:cubicBezTo>
                <a:cubicBezTo>
                  <a:pt x="198209" y="254221"/>
                  <a:pt x="278671" y="418363"/>
                  <a:pt x="366947" y="418363"/>
                </a:cubicBezTo>
                <a:cubicBezTo>
                  <a:pt x="455225" y="418363"/>
                  <a:pt x="528122" y="329908"/>
                  <a:pt x="526787" y="211851"/>
                </a:cubicBezTo>
                <a:cubicBezTo>
                  <a:pt x="451372" y="236584"/>
                  <a:pt x="403169" y="202176"/>
                  <a:pt x="364278" y="148128"/>
                </a:cubicBezTo>
                <a:close/>
                <a:moveTo>
                  <a:pt x="863091" y="106224"/>
                </a:moveTo>
                <a:cubicBezTo>
                  <a:pt x="863190" y="105109"/>
                  <a:pt x="863406" y="105119"/>
                  <a:pt x="863790" y="107058"/>
                </a:cubicBezTo>
                <a:lnTo>
                  <a:pt x="864321" y="110383"/>
                </a:lnTo>
                <a:lnTo>
                  <a:pt x="864325" y="110587"/>
                </a:lnTo>
                <a:cubicBezTo>
                  <a:pt x="864380" y="113855"/>
                  <a:pt x="864407" y="116475"/>
                  <a:pt x="864411" y="118540"/>
                </a:cubicBezTo>
                <a:cubicBezTo>
                  <a:pt x="864421" y="124216"/>
                  <a:pt x="864260" y="125691"/>
                  <a:pt x="864043" y="124872"/>
                </a:cubicBezTo>
                <a:cubicBezTo>
                  <a:pt x="863557" y="123027"/>
                  <a:pt x="862794" y="109567"/>
                  <a:pt x="863091" y="106224"/>
                </a:cubicBezTo>
                <a:close/>
                <a:moveTo>
                  <a:pt x="864070" y="98751"/>
                </a:moveTo>
                <a:cubicBezTo>
                  <a:pt x="1321864" y="106215"/>
                  <a:pt x="1580139" y="244560"/>
                  <a:pt x="1614703" y="451314"/>
                </a:cubicBezTo>
                <a:lnTo>
                  <a:pt x="1618245" y="489449"/>
                </a:lnTo>
                <a:lnTo>
                  <a:pt x="1869896" y="489449"/>
                </a:lnTo>
                <a:lnTo>
                  <a:pt x="1468713" y="787379"/>
                </a:lnTo>
                <a:lnTo>
                  <a:pt x="1067530" y="489449"/>
                </a:lnTo>
                <a:lnTo>
                  <a:pt x="1322173" y="489449"/>
                </a:lnTo>
                <a:lnTo>
                  <a:pt x="1318791" y="451848"/>
                </a:lnTo>
                <a:cubicBezTo>
                  <a:pt x="1288767" y="257535"/>
                  <a:pt x="1081088" y="138883"/>
                  <a:pt x="866678" y="130239"/>
                </a:cubicBezTo>
                <a:cubicBezTo>
                  <a:pt x="865732" y="121266"/>
                  <a:pt x="865012" y="115207"/>
                  <a:pt x="864472" y="111330"/>
                </a:cubicBezTo>
                <a:lnTo>
                  <a:pt x="864321" y="110383"/>
                </a:lnTo>
                <a:close/>
                <a:moveTo>
                  <a:pt x="366613" y="0"/>
                </a:moveTo>
                <a:cubicBezTo>
                  <a:pt x="452863" y="0"/>
                  <a:pt x="525844" y="49303"/>
                  <a:pt x="550180" y="117207"/>
                </a:cubicBezTo>
                <a:cubicBezTo>
                  <a:pt x="556398" y="133742"/>
                  <a:pt x="557943" y="133595"/>
                  <a:pt x="558821" y="166811"/>
                </a:cubicBezTo>
                <a:lnTo>
                  <a:pt x="558821" y="407685"/>
                </a:lnTo>
                <a:cubicBezTo>
                  <a:pt x="558821" y="432376"/>
                  <a:pt x="538801" y="452393"/>
                  <a:pt x="514103" y="452393"/>
                </a:cubicBezTo>
                <a:lnTo>
                  <a:pt x="219123" y="452393"/>
                </a:lnTo>
                <a:cubicBezTo>
                  <a:pt x="194427" y="452393"/>
                  <a:pt x="174406" y="432376"/>
                  <a:pt x="174406" y="407685"/>
                </a:cubicBezTo>
                <a:lnTo>
                  <a:pt x="174406" y="166811"/>
                </a:lnTo>
                <a:cubicBezTo>
                  <a:pt x="175952" y="128925"/>
                  <a:pt x="177497" y="134409"/>
                  <a:pt x="183047" y="117207"/>
                </a:cubicBezTo>
                <a:cubicBezTo>
                  <a:pt x="207383" y="49303"/>
                  <a:pt x="280365" y="0"/>
                  <a:pt x="366613"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22476CE4-59A9-40C3-A436-23296D21751A}"/>
              </a:ext>
            </a:extLst>
          </p:cNvPr>
          <p:cNvSpPr/>
          <p:nvPr/>
        </p:nvSpPr>
        <p:spPr>
          <a:xfrm>
            <a:off x="-1" y="379589"/>
            <a:ext cx="3115731" cy="1197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EE1957D7-18D6-4ED0-8BC6-46405FAB7595}"/>
              </a:ext>
            </a:extLst>
          </p:cNvPr>
          <p:cNvGrpSpPr/>
          <p:nvPr/>
        </p:nvGrpSpPr>
        <p:grpSpPr>
          <a:xfrm>
            <a:off x="552024" y="584094"/>
            <a:ext cx="2011680" cy="788547"/>
            <a:chOff x="3759745" y="2753338"/>
            <a:chExt cx="2011680" cy="788547"/>
          </a:xfrm>
        </p:grpSpPr>
        <p:sp>
          <p:nvSpPr>
            <p:cNvPr id="21" name="TextBox 20">
              <a:extLst>
                <a:ext uri="{FF2B5EF4-FFF2-40B4-BE49-F238E27FC236}">
                  <a16:creationId xmlns:a16="http://schemas.microsoft.com/office/drawing/2014/main" id="{5501D1C5-F521-433B-9BC9-7178F93564A1}"/>
                </a:ext>
              </a:extLst>
            </p:cNvPr>
            <p:cNvSpPr txBox="1">
              <a:spLocks noChangeAspect="1"/>
            </p:cNvSpPr>
            <p:nvPr/>
          </p:nvSpPr>
          <p:spPr>
            <a:xfrm>
              <a:off x="3759745" y="2753338"/>
              <a:ext cx="2011680" cy="236657"/>
            </a:xfrm>
            <a:custGeom>
              <a:avLst/>
              <a:gdLst/>
              <a:ahLst/>
              <a:cxnLst/>
              <a:rect l="l" t="t" r="r" b="b"/>
              <a:pathLst>
                <a:path w="2876848" h="338435">
                  <a:moveTo>
                    <a:pt x="1407542" y="44202"/>
                  </a:moveTo>
                  <a:lnTo>
                    <a:pt x="1407542" y="294233"/>
                  </a:lnTo>
                  <a:lnTo>
                    <a:pt x="1477417" y="294233"/>
                  </a:lnTo>
                  <a:cubicBezTo>
                    <a:pt x="1498997" y="294233"/>
                    <a:pt x="1515927" y="292224"/>
                    <a:pt x="1528205" y="288206"/>
                  </a:cubicBezTo>
                  <a:cubicBezTo>
                    <a:pt x="1540483" y="284187"/>
                    <a:pt x="1550269" y="278532"/>
                    <a:pt x="1557561" y="271239"/>
                  </a:cubicBezTo>
                  <a:cubicBezTo>
                    <a:pt x="1567830" y="260970"/>
                    <a:pt x="1575830" y="247166"/>
                    <a:pt x="1581560" y="229828"/>
                  </a:cubicBezTo>
                  <a:cubicBezTo>
                    <a:pt x="1587290" y="212489"/>
                    <a:pt x="1590155" y="191467"/>
                    <a:pt x="1590155" y="166762"/>
                  </a:cubicBezTo>
                  <a:cubicBezTo>
                    <a:pt x="1590155" y="132531"/>
                    <a:pt x="1584536" y="106226"/>
                    <a:pt x="1573300" y="87846"/>
                  </a:cubicBezTo>
                  <a:cubicBezTo>
                    <a:pt x="1562063" y="69465"/>
                    <a:pt x="1548408" y="57150"/>
                    <a:pt x="1532335" y="50899"/>
                  </a:cubicBezTo>
                  <a:cubicBezTo>
                    <a:pt x="1520726" y="46434"/>
                    <a:pt x="1502048" y="44202"/>
                    <a:pt x="1476301" y="44202"/>
                  </a:cubicBezTo>
                  <a:close/>
                  <a:moveTo>
                    <a:pt x="502667" y="44202"/>
                  </a:moveTo>
                  <a:lnTo>
                    <a:pt x="502667" y="294233"/>
                  </a:lnTo>
                  <a:lnTo>
                    <a:pt x="572542" y="294233"/>
                  </a:lnTo>
                  <a:cubicBezTo>
                    <a:pt x="594122" y="294233"/>
                    <a:pt x="611051" y="292224"/>
                    <a:pt x="623330" y="288206"/>
                  </a:cubicBezTo>
                  <a:cubicBezTo>
                    <a:pt x="635608" y="284187"/>
                    <a:pt x="645394" y="278532"/>
                    <a:pt x="652686" y="271239"/>
                  </a:cubicBezTo>
                  <a:cubicBezTo>
                    <a:pt x="662955" y="260970"/>
                    <a:pt x="670955" y="247166"/>
                    <a:pt x="676685" y="229828"/>
                  </a:cubicBezTo>
                  <a:cubicBezTo>
                    <a:pt x="682415" y="212489"/>
                    <a:pt x="685279" y="191467"/>
                    <a:pt x="685279" y="166762"/>
                  </a:cubicBezTo>
                  <a:cubicBezTo>
                    <a:pt x="685279" y="132531"/>
                    <a:pt x="679661" y="106226"/>
                    <a:pt x="668425" y="87846"/>
                  </a:cubicBezTo>
                  <a:cubicBezTo>
                    <a:pt x="657188" y="69465"/>
                    <a:pt x="643533" y="57150"/>
                    <a:pt x="627460" y="50899"/>
                  </a:cubicBezTo>
                  <a:cubicBezTo>
                    <a:pt x="615851" y="46434"/>
                    <a:pt x="597173" y="44202"/>
                    <a:pt x="571426" y="44202"/>
                  </a:cubicBezTo>
                  <a:close/>
                  <a:moveTo>
                    <a:pt x="2162101" y="39960"/>
                  </a:moveTo>
                  <a:cubicBezTo>
                    <a:pt x="2157934" y="60945"/>
                    <a:pt x="2152055" y="81781"/>
                    <a:pt x="2144465" y="102468"/>
                  </a:cubicBezTo>
                  <a:lnTo>
                    <a:pt x="2108523" y="198462"/>
                  </a:lnTo>
                  <a:lnTo>
                    <a:pt x="2219474" y="198462"/>
                  </a:lnTo>
                  <a:lnTo>
                    <a:pt x="2185318" y="107826"/>
                  </a:lnTo>
                  <a:cubicBezTo>
                    <a:pt x="2174900" y="80293"/>
                    <a:pt x="2167161" y="57671"/>
                    <a:pt x="2162101" y="39960"/>
                  </a:cubicBezTo>
                  <a:close/>
                  <a:moveTo>
                    <a:pt x="2362572" y="5581"/>
                  </a:moveTo>
                  <a:lnTo>
                    <a:pt x="2405881" y="5581"/>
                  </a:lnTo>
                  <a:lnTo>
                    <a:pt x="2405881" y="294233"/>
                  </a:lnTo>
                  <a:lnTo>
                    <a:pt x="2567062" y="294233"/>
                  </a:lnTo>
                  <a:lnTo>
                    <a:pt x="2567062" y="332854"/>
                  </a:lnTo>
                  <a:lnTo>
                    <a:pt x="2362572" y="332854"/>
                  </a:lnTo>
                  <a:close/>
                  <a:moveTo>
                    <a:pt x="2139777" y="5581"/>
                  </a:moveTo>
                  <a:lnTo>
                    <a:pt x="2186434" y="5581"/>
                  </a:lnTo>
                  <a:lnTo>
                    <a:pt x="2320380" y="332854"/>
                  </a:lnTo>
                  <a:lnTo>
                    <a:pt x="2271043" y="332854"/>
                  </a:lnTo>
                  <a:lnTo>
                    <a:pt x="2232869" y="233735"/>
                  </a:lnTo>
                  <a:lnTo>
                    <a:pt x="2096021" y="233735"/>
                  </a:lnTo>
                  <a:lnTo>
                    <a:pt x="2060079" y="332854"/>
                  </a:lnTo>
                  <a:lnTo>
                    <a:pt x="2014091" y="332854"/>
                  </a:lnTo>
                  <a:close/>
                  <a:moveTo>
                    <a:pt x="1707803" y="5581"/>
                  </a:moveTo>
                  <a:lnTo>
                    <a:pt x="1751112" y="5581"/>
                  </a:lnTo>
                  <a:lnTo>
                    <a:pt x="1751112" y="194444"/>
                  </a:lnTo>
                  <a:cubicBezTo>
                    <a:pt x="1751112" y="222870"/>
                    <a:pt x="1753754" y="243818"/>
                    <a:pt x="1759037" y="257287"/>
                  </a:cubicBezTo>
                  <a:cubicBezTo>
                    <a:pt x="1764321" y="270756"/>
                    <a:pt x="1773399" y="281136"/>
                    <a:pt x="1786273" y="288429"/>
                  </a:cubicBezTo>
                  <a:cubicBezTo>
                    <a:pt x="1799146" y="295722"/>
                    <a:pt x="1814885" y="299368"/>
                    <a:pt x="1833489" y="299368"/>
                  </a:cubicBezTo>
                  <a:cubicBezTo>
                    <a:pt x="1865338" y="299368"/>
                    <a:pt x="1888034" y="292150"/>
                    <a:pt x="1901577" y="277713"/>
                  </a:cubicBezTo>
                  <a:cubicBezTo>
                    <a:pt x="1915121" y="263277"/>
                    <a:pt x="1921892" y="235521"/>
                    <a:pt x="1921892" y="194444"/>
                  </a:cubicBezTo>
                  <a:lnTo>
                    <a:pt x="1921892" y="5581"/>
                  </a:lnTo>
                  <a:lnTo>
                    <a:pt x="1965201" y="5581"/>
                  </a:lnTo>
                  <a:lnTo>
                    <a:pt x="1965201" y="194667"/>
                  </a:lnTo>
                  <a:cubicBezTo>
                    <a:pt x="1965201" y="227558"/>
                    <a:pt x="1961481" y="253678"/>
                    <a:pt x="1954039" y="273025"/>
                  </a:cubicBezTo>
                  <a:cubicBezTo>
                    <a:pt x="1946598" y="292373"/>
                    <a:pt x="1933166" y="308111"/>
                    <a:pt x="1913744" y="320241"/>
                  </a:cubicBezTo>
                  <a:cubicBezTo>
                    <a:pt x="1894322" y="332370"/>
                    <a:pt x="1868835" y="338435"/>
                    <a:pt x="1837284" y="338435"/>
                  </a:cubicBezTo>
                  <a:cubicBezTo>
                    <a:pt x="1806625" y="338435"/>
                    <a:pt x="1781548" y="333152"/>
                    <a:pt x="1762051" y="322585"/>
                  </a:cubicBezTo>
                  <a:cubicBezTo>
                    <a:pt x="1742555" y="312018"/>
                    <a:pt x="1728639" y="296726"/>
                    <a:pt x="1720305" y="276709"/>
                  </a:cubicBezTo>
                  <a:cubicBezTo>
                    <a:pt x="1711970" y="256691"/>
                    <a:pt x="1707803" y="229344"/>
                    <a:pt x="1707803" y="194667"/>
                  </a:cubicBezTo>
                  <a:close/>
                  <a:moveTo>
                    <a:pt x="1364233" y="5581"/>
                  </a:moveTo>
                  <a:lnTo>
                    <a:pt x="1476971" y="5581"/>
                  </a:lnTo>
                  <a:cubicBezTo>
                    <a:pt x="1502420" y="5581"/>
                    <a:pt x="1521842" y="7144"/>
                    <a:pt x="1535237" y="10269"/>
                  </a:cubicBezTo>
                  <a:cubicBezTo>
                    <a:pt x="1553989" y="14585"/>
                    <a:pt x="1569988" y="22399"/>
                    <a:pt x="1583234" y="33710"/>
                  </a:cubicBezTo>
                  <a:cubicBezTo>
                    <a:pt x="1600498" y="48295"/>
                    <a:pt x="1613409" y="66935"/>
                    <a:pt x="1621967" y="89632"/>
                  </a:cubicBezTo>
                  <a:cubicBezTo>
                    <a:pt x="1630524" y="112328"/>
                    <a:pt x="1634803" y="138261"/>
                    <a:pt x="1634803" y="167432"/>
                  </a:cubicBezTo>
                  <a:cubicBezTo>
                    <a:pt x="1634803" y="192286"/>
                    <a:pt x="1631901" y="214313"/>
                    <a:pt x="1626097" y="233511"/>
                  </a:cubicBezTo>
                  <a:cubicBezTo>
                    <a:pt x="1620292" y="252710"/>
                    <a:pt x="1612851" y="268598"/>
                    <a:pt x="1603772" y="281174"/>
                  </a:cubicBezTo>
                  <a:cubicBezTo>
                    <a:pt x="1594694" y="293750"/>
                    <a:pt x="1584760" y="303647"/>
                    <a:pt x="1573969" y="310865"/>
                  </a:cubicBezTo>
                  <a:cubicBezTo>
                    <a:pt x="1563179" y="318083"/>
                    <a:pt x="1550157" y="323552"/>
                    <a:pt x="1534902" y="327273"/>
                  </a:cubicBezTo>
                  <a:cubicBezTo>
                    <a:pt x="1519647" y="330994"/>
                    <a:pt x="1502123" y="332854"/>
                    <a:pt x="1482329" y="332854"/>
                  </a:cubicBezTo>
                  <a:lnTo>
                    <a:pt x="1364233" y="332854"/>
                  </a:lnTo>
                  <a:close/>
                  <a:moveTo>
                    <a:pt x="1247775" y="5581"/>
                  </a:moveTo>
                  <a:lnTo>
                    <a:pt x="1291084" y="5581"/>
                  </a:lnTo>
                  <a:lnTo>
                    <a:pt x="1291084" y="332854"/>
                  </a:lnTo>
                  <a:lnTo>
                    <a:pt x="1247775" y="332854"/>
                  </a:lnTo>
                  <a:close/>
                  <a:moveTo>
                    <a:pt x="892820" y="5581"/>
                  </a:moveTo>
                  <a:lnTo>
                    <a:pt x="939701" y="5581"/>
                  </a:lnTo>
                  <a:lnTo>
                    <a:pt x="1024756" y="243334"/>
                  </a:lnTo>
                  <a:cubicBezTo>
                    <a:pt x="1031603" y="262384"/>
                    <a:pt x="1037332" y="280243"/>
                    <a:pt x="1041946" y="296912"/>
                  </a:cubicBezTo>
                  <a:cubicBezTo>
                    <a:pt x="1047006" y="279053"/>
                    <a:pt x="1052885" y="261193"/>
                    <a:pt x="1059582" y="243334"/>
                  </a:cubicBezTo>
                  <a:lnTo>
                    <a:pt x="1147986" y="5581"/>
                  </a:lnTo>
                  <a:lnTo>
                    <a:pt x="1192188" y="5581"/>
                  </a:lnTo>
                  <a:lnTo>
                    <a:pt x="1064047" y="332854"/>
                  </a:lnTo>
                  <a:lnTo>
                    <a:pt x="1019622" y="332854"/>
                  </a:lnTo>
                  <a:close/>
                  <a:moveTo>
                    <a:pt x="809625" y="5581"/>
                  </a:moveTo>
                  <a:lnTo>
                    <a:pt x="852934" y="5581"/>
                  </a:lnTo>
                  <a:lnTo>
                    <a:pt x="852934" y="332854"/>
                  </a:lnTo>
                  <a:lnTo>
                    <a:pt x="809625" y="332854"/>
                  </a:lnTo>
                  <a:close/>
                  <a:moveTo>
                    <a:pt x="459358" y="5581"/>
                  </a:moveTo>
                  <a:lnTo>
                    <a:pt x="572096" y="5581"/>
                  </a:lnTo>
                  <a:cubicBezTo>
                    <a:pt x="597545" y="5581"/>
                    <a:pt x="616967" y="7144"/>
                    <a:pt x="630362" y="10269"/>
                  </a:cubicBezTo>
                  <a:cubicBezTo>
                    <a:pt x="649114" y="14585"/>
                    <a:pt x="665113" y="22399"/>
                    <a:pt x="678359" y="33710"/>
                  </a:cubicBezTo>
                  <a:cubicBezTo>
                    <a:pt x="695623" y="48295"/>
                    <a:pt x="708534" y="66935"/>
                    <a:pt x="717092" y="89632"/>
                  </a:cubicBezTo>
                  <a:cubicBezTo>
                    <a:pt x="725649" y="112328"/>
                    <a:pt x="729928" y="138261"/>
                    <a:pt x="729928" y="167432"/>
                  </a:cubicBezTo>
                  <a:cubicBezTo>
                    <a:pt x="729928" y="192286"/>
                    <a:pt x="727026" y="214313"/>
                    <a:pt x="721222" y="233511"/>
                  </a:cubicBezTo>
                  <a:cubicBezTo>
                    <a:pt x="715417" y="252710"/>
                    <a:pt x="707976" y="268598"/>
                    <a:pt x="698897" y="281174"/>
                  </a:cubicBezTo>
                  <a:cubicBezTo>
                    <a:pt x="689819" y="293750"/>
                    <a:pt x="679884" y="303647"/>
                    <a:pt x="669094" y="310865"/>
                  </a:cubicBezTo>
                  <a:cubicBezTo>
                    <a:pt x="658304" y="318083"/>
                    <a:pt x="645282" y="323552"/>
                    <a:pt x="630027" y="327273"/>
                  </a:cubicBezTo>
                  <a:cubicBezTo>
                    <a:pt x="614772" y="330994"/>
                    <a:pt x="597248" y="332854"/>
                    <a:pt x="577454" y="332854"/>
                  </a:cubicBezTo>
                  <a:lnTo>
                    <a:pt x="459358" y="332854"/>
                  </a:lnTo>
                  <a:close/>
                  <a:moveTo>
                    <a:pt x="116012" y="5581"/>
                  </a:moveTo>
                  <a:lnTo>
                    <a:pt x="160437" y="5581"/>
                  </a:lnTo>
                  <a:lnTo>
                    <a:pt x="332334" y="262533"/>
                  </a:lnTo>
                  <a:lnTo>
                    <a:pt x="332334" y="5581"/>
                  </a:lnTo>
                  <a:lnTo>
                    <a:pt x="373857" y="5581"/>
                  </a:lnTo>
                  <a:lnTo>
                    <a:pt x="373857" y="332854"/>
                  </a:lnTo>
                  <a:lnTo>
                    <a:pt x="329431" y="332854"/>
                  </a:lnTo>
                  <a:lnTo>
                    <a:pt x="157535" y="75679"/>
                  </a:lnTo>
                  <a:lnTo>
                    <a:pt x="157535" y="332854"/>
                  </a:lnTo>
                  <a:lnTo>
                    <a:pt x="116012" y="332854"/>
                  </a:lnTo>
                  <a:close/>
                  <a:moveTo>
                    <a:pt x="0" y="5581"/>
                  </a:moveTo>
                  <a:lnTo>
                    <a:pt x="43309" y="5581"/>
                  </a:lnTo>
                  <a:lnTo>
                    <a:pt x="43309" y="332854"/>
                  </a:lnTo>
                  <a:lnTo>
                    <a:pt x="0" y="332854"/>
                  </a:lnTo>
                  <a:close/>
                  <a:moveTo>
                    <a:pt x="2744019" y="0"/>
                  </a:moveTo>
                  <a:cubicBezTo>
                    <a:pt x="2768278" y="0"/>
                    <a:pt x="2789672" y="3907"/>
                    <a:pt x="2808201" y="11720"/>
                  </a:cubicBezTo>
                  <a:cubicBezTo>
                    <a:pt x="2826730" y="19534"/>
                    <a:pt x="2840980" y="31031"/>
                    <a:pt x="2850952" y="46211"/>
                  </a:cubicBezTo>
                  <a:cubicBezTo>
                    <a:pt x="2860923" y="61392"/>
                    <a:pt x="2866281" y="78581"/>
                    <a:pt x="2867025" y="97780"/>
                  </a:cubicBezTo>
                  <a:lnTo>
                    <a:pt x="2825502" y="100905"/>
                  </a:lnTo>
                  <a:cubicBezTo>
                    <a:pt x="2823270" y="80218"/>
                    <a:pt x="2815717" y="64591"/>
                    <a:pt x="2802843" y="54025"/>
                  </a:cubicBezTo>
                  <a:cubicBezTo>
                    <a:pt x="2789970" y="43458"/>
                    <a:pt x="2770957" y="38174"/>
                    <a:pt x="2745805" y="38174"/>
                  </a:cubicBezTo>
                  <a:cubicBezTo>
                    <a:pt x="2719611" y="38174"/>
                    <a:pt x="2700524" y="42974"/>
                    <a:pt x="2688543" y="52573"/>
                  </a:cubicBezTo>
                  <a:cubicBezTo>
                    <a:pt x="2676563" y="62173"/>
                    <a:pt x="2670572" y="73744"/>
                    <a:pt x="2670572" y="87288"/>
                  </a:cubicBezTo>
                  <a:cubicBezTo>
                    <a:pt x="2670572" y="99045"/>
                    <a:pt x="2674814" y="108719"/>
                    <a:pt x="2683297" y="116309"/>
                  </a:cubicBezTo>
                  <a:cubicBezTo>
                    <a:pt x="2691631" y="123899"/>
                    <a:pt x="2713398" y="131676"/>
                    <a:pt x="2748595" y="139638"/>
                  </a:cubicBezTo>
                  <a:cubicBezTo>
                    <a:pt x="2783793" y="147600"/>
                    <a:pt x="2807941" y="154558"/>
                    <a:pt x="2821037" y="160511"/>
                  </a:cubicBezTo>
                  <a:cubicBezTo>
                    <a:pt x="2840087" y="169292"/>
                    <a:pt x="2854152" y="180417"/>
                    <a:pt x="2863230" y="193886"/>
                  </a:cubicBezTo>
                  <a:cubicBezTo>
                    <a:pt x="2872309" y="207355"/>
                    <a:pt x="2876848" y="222870"/>
                    <a:pt x="2876848" y="240432"/>
                  </a:cubicBezTo>
                  <a:cubicBezTo>
                    <a:pt x="2876848" y="257845"/>
                    <a:pt x="2871862" y="274253"/>
                    <a:pt x="2861891" y="289657"/>
                  </a:cubicBezTo>
                  <a:cubicBezTo>
                    <a:pt x="2851919" y="305060"/>
                    <a:pt x="2837595" y="317041"/>
                    <a:pt x="2818917" y="325599"/>
                  </a:cubicBezTo>
                  <a:cubicBezTo>
                    <a:pt x="2800239" y="334156"/>
                    <a:pt x="2779217" y="338435"/>
                    <a:pt x="2755851" y="338435"/>
                  </a:cubicBezTo>
                  <a:cubicBezTo>
                    <a:pt x="2726234" y="338435"/>
                    <a:pt x="2701417" y="334119"/>
                    <a:pt x="2681400" y="325487"/>
                  </a:cubicBezTo>
                  <a:cubicBezTo>
                    <a:pt x="2661382" y="316855"/>
                    <a:pt x="2645681" y="303870"/>
                    <a:pt x="2634295" y="286531"/>
                  </a:cubicBezTo>
                  <a:cubicBezTo>
                    <a:pt x="2622910" y="269193"/>
                    <a:pt x="2616920" y="249585"/>
                    <a:pt x="2616324" y="227707"/>
                  </a:cubicBezTo>
                  <a:lnTo>
                    <a:pt x="2657178" y="224135"/>
                  </a:lnTo>
                  <a:cubicBezTo>
                    <a:pt x="2659112" y="240506"/>
                    <a:pt x="2663615" y="253938"/>
                    <a:pt x="2670684" y="264430"/>
                  </a:cubicBezTo>
                  <a:cubicBezTo>
                    <a:pt x="2677753" y="274923"/>
                    <a:pt x="2688729" y="283406"/>
                    <a:pt x="2703612" y="289880"/>
                  </a:cubicBezTo>
                  <a:cubicBezTo>
                    <a:pt x="2718495" y="296354"/>
                    <a:pt x="2735238" y="299591"/>
                    <a:pt x="2753842" y="299591"/>
                  </a:cubicBezTo>
                  <a:cubicBezTo>
                    <a:pt x="2770362" y="299591"/>
                    <a:pt x="2784947" y="297135"/>
                    <a:pt x="2797597" y="292224"/>
                  </a:cubicBezTo>
                  <a:cubicBezTo>
                    <a:pt x="2810247" y="287313"/>
                    <a:pt x="2819661" y="280578"/>
                    <a:pt x="2825837" y="272021"/>
                  </a:cubicBezTo>
                  <a:cubicBezTo>
                    <a:pt x="2832014" y="263463"/>
                    <a:pt x="2835102" y="254124"/>
                    <a:pt x="2835102" y="244004"/>
                  </a:cubicBezTo>
                  <a:cubicBezTo>
                    <a:pt x="2835102" y="233735"/>
                    <a:pt x="2832125" y="224768"/>
                    <a:pt x="2826172" y="217103"/>
                  </a:cubicBezTo>
                  <a:cubicBezTo>
                    <a:pt x="2820219" y="209438"/>
                    <a:pt x="2810396" y="203002"/>
                    <a:pt x="2796704" y="197793"/>
                  </a:cubicBezTo>
                  <a:cubicBezTo>
                    <a:pt x="2787923" y="194370"/>
                    <a:pt x="2768501" y="189049"/>
                    <a:pt x="2738438" y="181831"/>
                  </a:cubicBezTo>
                  <a:cubicBezTo>
                    <a:pt x="2708375" y="174613"/>
                    <a:pt x="2687315" y="167804"/>
                    <a:pt x="2675260" y="161404"/>
                  </a:cubicBezTo>
                  <a:cubicBezTo>
                    <a:pt x="2659633" y="153219"/>
                    <a:pt x="2647988" y="143061"/>
                    <a:pt x="2640323" y="130932"/>
                  </a:cubicBezTo>
                  <a:cubicBezTo>
                    <a:pt x="2632658" y="118802"/>
                    <a:pt x="2628826" y="105222"/>
                    <a:pt x="2628826" y="90190"/>
                  </a:cubicBezTo>
                  <a:cubicBezTo>
                    <a:pt x="2628826" y="73670"/>
                    <a:pt x="2633514" y="58229"/>
                    <a:pt x="2642890" y="43867"/>
                  </a:cubicBezTo>
                  <a:cubicBezTo>
                    <a:pt x="2652266" y="29505"/>
                    <a:pt x="2665959" y="18603"/>
                    <a:pt x="2683967" y="11162"/>
                  </a:cubicBezTo>
                  <a:cubicBezTo>
                    <a:pt x="2701975" y="3721"/>
                    <a:pt x="2721992" y="0"/>
                    <a:pt x="274401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3600" cap="all" spc="40" dirty="0"/>
            </a:p>
          </p:txBody>
        </p:sp>
        <p:sp>
          <p:nvSpPr>
            <p:cNvPr id="23" name="TextBox 22">
              <a:extLst>
                <a:ext uri="{FF2B5EF4-FFF2-40B4-BE49-F238E27FC236}">
                  <a16:creationId xmlns:a16="http://schemas.microsoft.com/office/drawing/2014/main" id="{A18A190D-ED36-4E96-A560-F207DF097900}"/>
                </a:ext>
              </a:extLst>
            </p:cNvPr>
            <p:cNvSpPr txBox="1">
              <a:spLocks noChangeAspect="1"/>
            </p:cNvSpPr>
            <p:nvPr/>
          </p:nvSpPr>
          <p:spPr>
            <a:xfrm>
              <a:off x="3759745" y="3376569"/>
              <a:ext cx="2011680" cy="165316"/>
            </a:xfrm>
            <a:custGeom>
              <a:avLst/>
              <a:gdLst/>
              <a:ahLst/>
              <a:cxnLst/>
              <a:rect l="l" t="t" r="r" b="b"/>
              <a:pathLst>
                <a:path w="2862853" h="235200">
                  <a:moveTo>
                    <a:pt x="1922353" y="117160"/>
                  </a:moveTo>
                  <a:cubicBezTo>
                    <a:pt x="1914148" y="120509"/>
                    <a:pt x="1901842" y="123355"/>
                    <a:pt x="1885434" y="125699"/>
                  </a:cubicBezTo>
                  <a:cubicBezTo>
                    <a:pt x="1876141" y="127039"/>
                    <a:pt x="1869570" y="128546"/>
                    <a:pt x="1865719" y="130220"/>
                  </a:cubicBezTo>
                  <a:cubicBezTo>
                    <a:pt x="1861868" y="131894"/>
                    <a:pt x="1858896" y="134343"/>
                    <a:pt x="1856803" y="137566"/>
                  </a:cubicBezTo>
                  <a:cubicBezTo>
                    <a:pt x="1854710" y="140789"/>
                    <a:pt x="1853664" y="144368"/>
                    <a:pt x="1853664" y="148303"/>
                  </a:cubicBezTo>
                  <a:cubicBezTo>
                    <a:pt x="1853664" y="154330"/>
                    <a:pt x="1855945" y="159353"/>
                    <a:pt x="1860508" y="163371"/>
                  </a:cubicBezTo>
                  <a:cubicBezTo>
                    <a:pt x="1865070" y="167390"/>
                    <a:pt x="1871746" y="169399"/>
                    <a:pt x="1880537" y="169399"/>
                  </a:cubicBezTo>
                  <a:cubicBezTo>
                    <a:pt x="1889243" y="169399"/>
                    <a:pt x="1896987" y="167494"/>
                    <a:pt x="1903768" y="163685"/>
                  </a:cubicBezTo>
                  <a:cubicBezTo>
                    <a:pt x="1910549" y="159876"/>
                    <a:pt x="1915530" y="154665"/>
                    <a:pt x="1918711" y="148051"/>
                  </a:cubicBezTo>
                  <a:cubicBezTo>
                    <a:pt x="1921139" y="142945"/>
                    <a:pt x="1922353" y="135410"/>
                    <a:pt x="1922353" y="125448"/>
                  </a:cubicBezTo>
                  <a:close/>
                  <a:moveTo>
                    <a:pt x="2615236" y="66429"/>
                  </a:moveTo>
                  <a:cubicBezTo>
                    <a:pt x="2603934" y="66429"/>
                    <a:pt x="2594558" y="70656"/>
                    <a:pt x="2587107" y="79111"/>
                  </a:cubicBezTo>
                  <a:cubicBezTo>
                    <a:pt x="2579657" y="87567"/>
                    <a:pt x="2575931" y="100333"/>
                    <a:pt x="2575931" y="117411"/>
                  </a:cubicBezTo>
                  <a:cubicBezTo>
                    <a:pt x="2575931" y="134490"/>
                    <a:pt x="2579657" y="147277"/>
                    <a:pt x="2587107" y="155774"/>
                  </a:cubicBezTo>
                  <a:cubicBezTo>
                    <a:pt x="2594558" y="164271"/>
                    <a:pt x="2603934" y="168520"/>
                    <a:pt x="2615236" y="168520"/>
                  </a:cubicBezTo>
                  <a:cubicBezTo>
                    <a:pt x="2626454" y="168520"/>
                    <a:pt x="2635788" y="164250"/>
                    <a:pt x="2643239" y="155711"/>
                  </a:cubicBezTo>
                  <a:cubicBezTo>
                    <a:pt x="2650690" y="147172"/>
                    <a:pt x="2654415" y="134155"/>
                    <a:pt x="2654415" y="116658"/>
                  </a:cubicBezTo>
                  <a:cubicBezTo>
                    <a:pt x="2654415" y="100166"/>
                    <a:pt x="2650669" y="87671"/>
                    <a:pt x="2643176" y="79174"/>
                  </a:cubicBezTo>
                  <a:cubicBezTo>
                    <a:pt x="2635683" y="70677"/>
                    <a:pt x="2626370" y="66429"/>
                    <a:pt x="2615236" y="66429"/>
                  </a:cubicBezTo>
                  <a:close/>
                  <a:moveTo>
                    <a:pt x="2472361" y="66429"/>
                  </a:moveTo>
                  <a:cubicBezTo>
                    <a:pt x="2461059" y="66429"/>
                    <a:pt x="2451683" y="70656"/>
                    <a:pt x="2444232" y="79111"/>
                  </a:cubicBezTo>
                  <a:cubicBezTo>
                    <a:pt x="2436782" y="87567"/>
                    <a:pt x="2433056" y="100333"/>
                    <a:pt x="2433056" y="117411"/>
                  </a:cubicBezTo>
                  <a:cubicBezTo>
                    <a:pt x="2433056" y="134490"/>
                    <a:pt x="2436782" y="147277"/>
                    <a:pt x="2444232" y="155774"/>
                  </a:cubicBezTo>
                  <a:cubicBezTo>
                    <a:pt x="2451683" y="164271"/>
                    <a:pt x="2461059" y="168520"/>
                    <a:pt x="2472361" y="168520"/>
                  </a:cubicBezTo>
                  <a:cubicBezTo>
                    <a:pt x="2483579" y="168520"/>
                    <a:pt x="2492913" y="164250"/>
                    <a:pt x="2500364" y="155711"/>
                  </a:cubicBezTo>
                  <a:cubicBezTo>
                    <a:pt x="2507815" y="147172"/>
                    <a:pt x="2511540" y="134155"/>
                    <a:pt x="2511540" y="116658"/>
                  </a:cubicBezTo>
                  <a:cubicBezTo>
                    <a:pt x="2511540" y="100166"/>
                    <a:pt x="2507794" y="87671"/>
                    <a:pt x="2500301" y="79174"/>
                  </a:cubicBezTo>
                  <a:cubicBezTo>
                    <a:pt x="2492808" y="70677"/>
                    <a:pt x="2483495" y="66429"/>
                    <a:pt x="2472361" y="66429"/>
                  </a:cubicBezTo>
                  <a:close/>
                  <a:moveTo>
                    <a:pt x="2173319" y="66429"/>
                  </a:moveTo>
                  <a:cubicBezTo>
                    <a:pt x="2163273" y="66429"/>
                    <a:pt x="2154880" y="70531"/>
                    <a:pt x="2148141" y="78735"/>
                  </a:cubicBezTo>
                  <a:cubicBezTo>
                    <a:pt x="2141402" y="86939"/>
                    <a:pt x="2138032" y="99873"/>
                    <a:pt x="2138032" y="117537"/>
                  </a:cubicBezTo>
                  <a:cubicBezTo>
                    <a:pt x="2138032" y="134615"/>
                    <a:pt x="2141632" y="147382"/>
                    <a:pt x="2148832" y="155837"/>
                  </a:cubicBezTo>
                  <a:cubicBezTo>
                    <a:pt x="2156031" y="164292"/>
                    <a:pt x="2164528" y="168520"/>
                    <a:pt x="2174323" y="168520"/>
                  </a:cubicBezTo>
                  <a:cubicBezTo>
                    <a:pt x="2184202" y="168520"/>
                    <a:pt x="2192594" y="164481"/>
                    <a:pt x="2199501" y="156402"/>
                  </a:cubicBezTo>
                  <a:cubicBezTo>
                    <a:pt x="2206407" y="148324"/>
                    <a:pt x="2209861" y="135996"/>
                    <a:pt x="2209861" y="119421"/>
                  </a:cubicBezTo>
                  <a:cubicBezTo>
                    <a:pt x="2209861" y="101171"/>
                    <a:pt x="2206345" y="87776"/>
                    <a:pt x="2199312" y="79237"/>
                  </a:cubicBezTo>
                  <a:cubicBezTo>
                    <a:pt x="2192280" y="70698"/>
                    <a:pt x="2183616" y="66429"/>
                    <a:pt x="2173319" y="66429"/>
                  </a:cubicBezTo>
                  <a:close/>
                  <a:moveTo>
                    <a:pt x="862636" y="66429"/>
                  </a:moveTo>
                  <a:cubicBezTo>
                    <a:pt x="851334" y="66429"/>
                    <a:pt x="841958" y="70656"/>
                    <a:pt x="834507" y="79111"/>
                  </a:cubicBezTo>
                  <a:cubicBezTo>
                    <a:pt x="827057" y="87567"/>
                    <a:pt x="823331" y="100333"/>
                    <a:pt x="823331" y="117411"/>
                  </a:cubicBezTo>
                  <a:cubicBezTo>
                    <a:pt x="823331" y="134490"/>
                    <a:pt x="827057" y="147277"/>
                    <a:pt x="834507" y="155774"/>
                  </a:cubicBezTo>
                  <a:cubicBezTo>
                    <a:pt x="841958" y="164271"/>
                    <a:pt x="851334" y="168520"/>
                    <a:pt x="862636" y="168520"/>
                  </a:cubicBezTo>
                  <a:cubicBezTo>
                    <a:pt x="873854" y="168520"/>
                    <a:pt x="883188" y="164250"/>
                    <a:pt x="890639" y="155711"/>
                  </a:cubicBezTo>
                  <a:cubicBezTo>
                    <a:pt x="898090" y="147172"/>
                    <a:pt x="901815" y="134155"/>
                    <a:pt x="901815" y="116658"/>
                  </a:cubicBezTo>
                  <a:cubicBezTo>
                    <a:pt x="901815" y="100166"/>
                    <a:pt x="898069" y="87671"/>
                    <a:pt x="890576" y="79174"/>
                  </a:cubicBezTo>
                  <a:cubicBezTo>
                    <a:pt x="883083" y="70677"/>
                    <a:pt x="873770" y="66429"/>
                    <a:pt x="862636" y="66429"/>
                  </a:cubicBezTo>
                  <a:close/>
                  <a:moveTo>
                    <a:pt x="62536" y="66429"/>
                  </a:moveTo>
                  <a:cubicBezTo>
                    <a:pt x="51234" y="66429"/>
                    <a:pt x="41858" y="70656"/>
                    <a:pt x="34407" y="79111"/>
                  </a:cubicBezTo>
                  <a:cubicBezTo>
                    <a:pt x="26957" y="87567"/>
                    <a:pt x="23231" y="100333"/>
                    <a:pt x="23231" y="117411"/>
                  </a:cubicBezTo>
                  <a:cubicBezTo>
                    <a:pt x="23231" y="134490"/>
                    <a:pt x="26957" y="147277"/>
                    <a:pt x="34407" y="155774"/>
                  </a:cubicBezTo>
                  <a:cubicBezTo>
                    <a:pt x="41858" y="164271"/>
                    <a:pt x="51234" y="168520"/>
                    <a:pt x="62536" y="168520"/>
                  </a:cubicBezTo>
                  <a:cubicBezTo>
                    <a:pt x="73754" y="168520"/>
                    <a:pt x="83088" y="164250"/>
                    <a:pt x="90539" y="155711"/>
                  </a:cubicBezTo>
                  <a:cubicBezTo>
                    <a:pt x="97990" y="147172"/>
                    <a:pt x="101715" y="134155"/>
                    <a:pt x="101715" y="116658"/>
                  </a:cubicBezTo>
                  <a:cubicBezTo>
                    <a:pt x="101715" y="100166"/>
                    <a:pt x="97969" y="87671"/>
                    <a:pt x="90476" y="79174"/>
                  </a:cubicBezTo>
                  <a:cubicBezTo>
                    <a:pt x="82983" y="70677"/>
                    <a:pt x="73670" y="66429"/>
                    <a:pt x="62536" y="66429"/>
                  </a:cubicBezTo>
                  <a:close/>
                  <a:moveTo>
                    <a:pt x="1549315" y="66303"/>
                  </a:moveTo>
                  <a:cubicBezTo>
                    <a:pt x="1538934" y="66303"/>
                    <a:pt x="1530207" y="69777"/>
                    <a:pt x="1523133" y="76726"/>
                  </a:cubicBezTo>
                  <a:cubicBezTo>
                    <a:pt x="1516059" y="83674"/>
                    <a:pt x="1512145" y="92966"/>
                    <a:pt x="1511392" y="104603"/>
                  </a:cubicBezTo>
                  <a:lnTo>
                    <a:pt x="1585857" y="104603"/>
                  </a:lnTo>
                  <a:cubicBezTo>
                    <a:pt x="1584852" y="93385"/>
                    <a:pt x="1582006" y="84972"/>
                    <a:pt x="1577318" y="79363"/>
                  </a:cubicBezTo>
                  <a:cubicBezTo>
                    <a:pt x="1570118" y="70656"/>
                    <a:pt x="1560784" y="66303"/>
                    <a:pt x="1549315" y="66303"/>
                  </a:cubicBezTo>
                  <a:close/>
                  <a:moveTo>
                    <a:pt x="1139740" y="66303"/>
                  </a:moveTo>
                  <a:cubicBezTo>
                    <a:pt x="1129359" y="66303"/>
                    <a:pt x="1120632" y="69777"/>
                    <a:pt x="1113558" y="76726"/>
                  </a:cubicBezTo>
                  <a:cubicBezTo>
                    <a:pt x="1106484" y="83674"/>
                    <a:pt x="1102570" y="92966"/>
                    <a:pt x="1101817" y="104603"/>
                  </a:cubicBezTo>
                  <a:lnTo>
                    <a:pt x="1176282" y="104603"/>
                  </a:lnTo>
                  <a:cubicBezTo>
                    <a:pt x="1175277" y="93385"/>
                    <a:pt x="1172431" y="84972"/>
                    <a:pt x="1167743" y="79363"/>
                  </a:cubicBezTo>
                  <a:cubicBezTo>
                    <a:pt x="1160543" y="70656"/>
                    <a:pt x="1151209" y="66303"/>
                    <a:pt x="1139740" y="66303"/>
                  </a:cubicBezTo>
                  <a:close/>
                  <a:moveTo>
                    <a:pt x="330115" y="66303"/>
                  </a:moveTo>
                  <a:cubicBezTo>
                    <a:pt x="319734" y="66303"/>
                    <a:pt x="311007" y="69777"/>
                    <a:pt x="303933" y="76726"/>
                  </a:cubicBezTo>
                  <a:cubicBezTo>
                    <a:pt x="296859" y="83674"/>
                    <a:pt x="292945" y="92966"/>
                    <a:pt x="292192" y="104603"/>
                  </a:cubicBezTo>
                  <a:lnTo>
                    <a:pt x="366657" y="104603"/>
                  </a:lnTo>
                  <a:cubicBezTo>
                    <a:pt x="365652" y="93385"/>
                    <a:pt x="362806" y="84972"/>
                    <a:pt x="358118" y="79363"/>
                  </a:cubicBezTo>
                  <a:cubicBezTo>
                    <a:pt x="350918" y="70656"/>
                    <a:pt x="341584" y="66303"/>
                    <a:pt x="330115" y="66303"/>
                  </a:cubicBezTo>
                  <a:close/>
                  <a:moveTo>
                    <a:pt x="637050" y="65424"/>
                  </a:moveTo>
                  <a:cubicBezTo>
                    <a:pt x="627422" y="65424"/>
                    <a:pt x="618904" y="69924"/>
                    <a:pt x="611495" y="78923"/>
                  </a:cubicBezTo>
                  <a:cubicBezTo>
                    <a:pt x="604087" y="87923"/>
                    <a:pt x="600382" y="101003"/>
                    <a:pt x="600382" y="118165"/>
                  </a:cubicBezTo>
                  <a:cubicBezTo>
                    <a:pt x="600382" y="135327"/>
                    <a:pt x="603856" y="148010"/>
                    <a:pt x="610805" y="156214"/>
                  </a:cubicBezTo>
                  <a:cubicBezTo>
                    <a:pt x="617753" y="164418"/>
                    <a:pt x="626167" y="168520"/>
                    <a:pt x="636045" y="168520"/>
                  </a:cubicBezTo>
                  <a:cubicBezTo>
                    <a:pt x="646091" y="168520"/>
                    <a:pt x="654693" y="164271"/>
                    <a:pt x="661850" y="155774"/>
                  </a:cubicBezTo>
                  <a:cubicBezTo>
                    <a:pt x="669008" y="147277"/>
                    <a:pt x="672587" y="134113"/>
                    <a:pt x="672587" y="116281"/>
                  </a:cubicBezTo>
                  <a:cubicBezTo>
                    <a:pt x="672587" y="99287"/>
                    <a:pt x="669092" y="86562"/>
                    <a:pt x="662102" y="78107"/>
                  </a:cubicBezTo>
                  <a:cubicBezTo>
                    <a:pt x="655111" y="69652"/>
                    <a:pt x="646761" y="65424"/>
                    <a:pt x="637050" y="65424"/>
                  </a:cubicBezTo>
                  <a:close/>
                  <a:moveTo>
                    <a:pt x="137601" y="50732"/>
                  </a:moveTo>
                  <a:lnTo>
                    <a:pt x="161460" y="50732"/>
                  </a:lnTo>
                  <a:lnTo>
                    <a:pt x="190091" y="130597"/>
                  </a:lnTo>
                  <a:cubicBezTo>
                    <a:pt x="193188" y="139219"/>
                    <a:pt x="196035" y="148177"/>
                    <a:pt x="198630" y="157470"/>
                  </a:cubicBezTo>
                  <a:cubicBezTo>
                    <a:pt x="200639" y="150437"/>
                    <a:pt x="203443" y="141982"/>
                    <a:pt x="207043" y="132104"/>
                  </a:cubicBezTo>
                  <a:lnTo>
                    <a:pt x="236679" y="50732"/>
                  </a:lnTo>
                  <a:lnTo>
                    <a:pt x="259910" y="50732"/>
                  </a:lnTo>
                  <a:lnTo>
                    <a:pt x="209429" y="184091"/>
                  </a:lnTo>
                  <a:lnTo>
                    <a:pt x="188333" y="184091"/>
                  </a:lnTo>
                  <a:close/>
                  <a:moveTo>
                    <a:pt x="2804964" y="47718"/>
                  </a:moveTo>
                  <a:cubicBezTo>
                    <a:pt x="2815428" y="47718"/>
                    <a:pt x="2824616" y="49225"/>
                    <a:pt x="2832527" y="52239"/>
                  </a:cubicBezTo>
                  <a:cubicBezTo>
                    <a:pt x="2840438" y="55252"/>
                    <a:pt x="2846278" y="59334"/>
                    <a:pt x="2850045" y="64482"/>
                  </a:cubicBezTo>
                  <a:cubicBezTo>
                    <a:pt x="2853812" y="69631"/>
                    <a:pt x="2856407" y="76516"/>
                    <a:pt x="2857830" y="85139"/>
                  </a:cubicBezTo>
                  <a:lnTo>
                    <a:pt x="2835729" y="88153"/>
                  </a:lnTo>
                  <a:cubicBezTo>
                    <a:pt x="2834725" y="81288"/>
                    <a:pt x="2831816" y="75930"/>
                    <a:pt x="2827002" y="72079"/>
                  </a:cubicBezTo>
                  <a:cubicBezTo>
                    <a:pt x="2822188" y="68228"/>
                    <a:pt x="2815386" y="66303"/>
                    <a:pt x="2806596" y="66303"/>
                  </a:cubicBezTo>
                  <a:cubicBezTo>
                    <a:pt x="2796216" y="66303"/>
                    <a:pt x="2788807" y="68019"/>
                    <a:pt x="2784370" y="71452"/>
                  </a:cubicBezTo>
                  <a:cubicBezTo>
                    <a:pt x="2779933" y="74884"/>
                    <a:pt x="2777714" y="78902"/>
                    <a:pt x="2777714" y="83507"/>
                  </a:cubicBezTo>
                  <a:cubicBezTo>
                    <a:pt x="2777714" y="86437"/>
                    <a:pt x="2778635" y="89074"/>
                    <a:pt x="2780477" y="91418"/>
                  </a:cubicBezTo>
                  <a:cubicBezTo>
                    <a:pt x="2782319" y="93845"/>
                    <a:pt x="2785207" y="95855"/>
                    <a:pt x="2789142" y="97445"/>
                  </a:cubicBezTo>
                  <a:cubicBezTo>
                    <a:pt x="2791402" y="98282"/>
                    <a:pt x="2798057" y="100208"/>
                    <a:pt x="2809108" y="103222"/>
                  </a:cubicBezTo>
                  <a:cubicBezTo>
                    <a:pt x="2825097" y="107491"/>
                    <a:pt x="2836253" y="110986"/>
                    <a:pt x="2842573" y="113707"/>
                  </a:cubicBezTo>
                  <a:cubicBezTo>
                    <a:pt x="2848894" y="116428"/>
                    <a:pt x="2853854" y="120383"/>
                    <a:pt x="2857454" y="125574"/>
                  </a:cubicBezTo>
                  <a:cubicBezTo>
                    <a:pt x="2861053" y="130764"/>
                    <a:pt x="2862853" y="137210"/>
                    <a:pt x="2862853" y="144912"/>
                  </a:cubicBezTo>
                  <a:cubicBezTo>
                    <a:pt x="2862853" y="152447"/>
                    <a:pt x="2860656" y="159541"/>
                    <a:pt x="2856261" y="166197"/>
                  </a:cubicBezTo>
                  <a:cubicBezTo>
                    <a:pt x="2851866" y="172852"/>
                    <a:pt x="2845524" y="178001"/>
                    <a:pt x="2837236" y="181642"/>
                  </a:cubicBezTo>
                  <a:cubicBezTo>
                    <a:pt x="2828948" y="185284"/>
                    <a:pt x="2819572" y="187105"/>
                    <a:pt x="2809108" y="187105"/>
                  </a:cubicBezTo>
                  <a:cubicBezTo>
                    <a:pt x="2791779" y="187105"/>
                    <a:pt x="2778572" y="183505"/>
                    <a:pt x="2769489" y="176306"/>
                  </a:cubicBezTo>
                  <a:cubicBezTo>
                    <a:pt x="2760406" y="169106"/>
                    <a:pt x="2754609" y="158432"/>
                    <a:pt x="2752097" y="144284"/>
                  </a:cubicBezTo>
                  <a:lnTo>
                    <a:pt x="2774449" y="140768"/>
                  </a:lnTo>
                  <a:cubicBezTo>
                    <a:pt x="2775705" y="149726"/>
                    <a:pt x="2779200" y="156590"/>
                    <a:pt x="2784935" y="161362"/>
                  </a:cubicBezTo>
                  <a:cubicBezTo>
                    <a:pt x="2790669" y="166134"/>
                    <a:pt x="2798685" y="168520"/>
                    <a:pt x="2808982" y="168520"/>
                  </a:cubicBezTo>
                  <a:cubicBezTo>
                    <a:pt x="2819363" y="168520"/>
                    <a:pt x="2827065" y="166406"/>
                    <a:pt x="2832088" y="162179"/>
                  </a:cubicBezTo>
                  <a:cubicBezTo>
                    <a:pt x="2837111" y="157951"/>
                    <a:pt x="2839622" y="152991"/>
                    <a:pt x="2839622" y="147298"/>
                  </a:cubicBezTo>
                  <a:cubicBezTo>
                    <a:pt x="2839622" y="142191"/>
                    <a:pt x="2837404" y="138173"/>
                    <a:pt x="2832967" y="135243"/>
                  </a:cubicBezTo>
                  <a:cubicBezTo>
                    <a:pt x="2829869" y="133234"/>
                    <a:pt x="2822167" y="130680"/>
                    <a:pt x="2809861" y="127583"/>
                  </a:cubicBezTo>
                  <a:cubicBezTo>
                    <a:pt x="2793285" y="123397"/>
                    <a:pt x="2781795" y="119776"/>
                    <a:pt x="2775391" y="116721"/>
                  </a:cubicBezTo>
                  <a:cubicBezTo>
                    <a:pt x="2768987" y="113665"/>
                    <a:pt x="2764131" y="109438"/>
                    <a:pt x="2760825" y="104038"/>
                  </a:cubicBezTo>
                  <a:cubicBezTo>
                    <a:pt x="2757518" y="98638"/>
                    <a:pt x="2755864" y="92673"/>
                    <a:pt x="2755864" y="86144"/>
                  </a:cubicBezTo>
                  <a:cubicBezTo>
                    <a:pt x="2755864" y="80200"/>
                    <a:pt x="2757225" y="74695"/>
                    <a:pt x="2759946" y="69631"/>
                  </a:cubicBezTo>
                  <a:cubicBezTo>
                    <a:pt x="2762666" y="64566"/>
                    <a:pt x="2766371" y="60359"/>
                    <a:pt x="2771059" y="57011"/>
                  </a:cubicBezTo>
                  <a:cubicBezTo>
                    <a:pt x="2774575" y="54415"/>
                    <a:pt x="2779368" y="52218"/>
                    <a:pt x="2785437" y="50418"/>
                  </a:cubicBezTo>
                  <a:cubicBezTo>
                    <a:pt x="2791506" y="48618"/>
                    <a:pt x="2798015" y="47718"/>
                    <a:pt x="2804964" y="47718"/>
                  </a:cubicBezTo>
                  <a:close/>
                  <a:moveTo>
                    <a:pt x="2615236" y="47718"/>
                  </a:moveTo>
                  <a:cubicBezTo>
                    <a:pt x="2633570" y="47718"/>
                    <a:pt x="2648555" y="53725"/>
                    <a:pt x="2660191" y="65738"/>
                  </a:cubicBezTo>
                  <a:cubicBezTo>
                    <a:pt x="2671828" y="77751"/>
                    <a:pt x="2677646" y="94348"/>
                    <a:pt x="2677646" y="115528"/>
                  </a:cubicBezTo>
                  <a:cubicBezTo>
                    <a:pt x="2677646" y="132690"/>
                    <a:pt x="2675072" y="146189"/>
                    <a:pt x="2669923" y="156025"/>
                  </a:cubicBezTo>
                  <a:cubicBezTo>
                    <a:pt x="2664775" y="165862"/>
                    <a:pt x="2657282" y="173501"/>
                    <a:pt x="2647446" y="178943"/>
                  </a:cubicBezTo>
                  <a:cubicBezTo>
                    <a:pt x="2637609" y="184384"/>
                    <a:pt x="2626872" y="187105"/>
                    <a:pt x="2615236" y="187105"/>
                  </a:cubicBezTo>
                  <a:cubicBezTo>
                    <a:pt x="2596567" y="187105"/>
                    <a:pt x="2581477" y="181119"/>
                    <a:pt x="2569967" y="169148"/>
                  </a:cubicBezTo>
                  <a:cubicBezTo>
                    <a:pt x="2558456" y="157176"/>
                    <a:pt x="2552700" y="139931"/>
                    <a:pt x="2552700" y="117411"/>
                  </a:cubicBezTo>
                  <a:cubicBezTo>
                    <a:pt x="2552700" y="92715"/>
                    <a:pt x="2559565" y="74423"/>
                    <a:pt x="2573294" y="62536"/>
                  </a:cubicBezTo>
                  <a:cubicBezTo>
                    <a:pt x="2584763" y="52657"/>
                    <a:pt x="2598744" y="47718"/>
                    <a:pt x="2615236" y="47718"/>
                  </a:cubicBezTo>
                  <a:close/>
                  <a:moveTo>
                    <a:pt x="2472361" y="47718"/>
                  </a:moveTo>
                  <a:cubicBezTo>
                    <a:pt x="2490695" y="47718"/>
                    <a:pt x="2505680" y="53725"/>
                    <a:pt x="2517316" y="65738"/>
                  </a:cubicBezTo>
                  <a:cubicBezTo>
                    <a:pt x="2528953" y="77751"/>
                    <a:pt x="2534771" y="94348"/>
                    <a:pt x="2534771" y="115528"/>
                  </a:cubicBezTo>
                  <a:cubicBezTo>
                    <a:pt x="2534771" y="132690"/>
                    <a:pt x="2532197" y="146189"/>
                    <a:pt x="2527048" y="156025"/>
                  </a:cubicBezTo>
                  <a:cubicBezTo>
                    <a:pt x="2521900" y="165862"/>
                    <a:pt x="2514407" y="173501"/>
                    <a:pt x="2504571" y="178943"/>
                  </a:cubicBezTo>
                  <a:cubicBezTo>
                    <a:pt x="2494734" y="184384"/>
                    <a:pt x="2483997" y="187105"/>
                    <a:pt x="2472361" y="187105"/>
                  </a:cubicBezTo>
                  <a:cubicBezTo>
                    <a:pt x="2453692" y="187105"/>
                    <a:pt x="2438602" y="181119"/>
                    <a:pt x="2427091" y="169148"/>
                  </a:cubicBezTo>
                  <a:cubicBezTo>
                    <a:pt x="2415581" y="157176"/>
                    <a:pt x="2409825" y="139931"/>
                    <a:pt x="2409825" y="117411"/>
                  </a:cubicBezTo>
                  <a:cubicBezTo>
                    <a:pt x="2409825" y="92715"/>
                    <a:pt x="2416690" y="74423"/>
                    <a:pt x="2430419" y="62536"/>
                  </a:cubicBezTo>
                  <a:cubicBezTo>
                    <a:pt x="2441888" y="52657"/>
                    <a:pt x="2455869" y="47718"/>
                    <a:pt x="2472361" y="47718"/>
                  </a:cubicBezTo>
                  <a:close/>
                  <a:moveTo>
                    <a:pt x="2042876" y="47718"/>
                  </a:moveTo>
                  <a:cubicBezTo>
                    <a:pt x="2050912" y="47718"/>
                    <a:pt x="2058300" y="49162"/>
                    <a:pt x="2065039" y="52050"/>
                  </a:cubicBezTo>
                  <a:cubicBezTo>
                    <a:pt x="2071778" y="54939"/>
                    <a:pt x="2076822" y="58727"/>
                    <a:pt x="2080171" y="63415"/>
                  </a:cubicBezTo>
                  <a:cubicBezTo>
                    <a:pt x="2083520" y="68103"/>
                    <a:pt x="2085863" y="73670"/>
                    <a:pt x="2087203" y="80116"/>
                  </a:cubicBezTo>
                  <a:cubicBezTo>
                    <a:pt x="2088040" y="84302"/>
                    <a:pt x="2088459" y="91627"/>
                    <a:pt x="2088459" y="102091"/>
                  </a:cubicBezTo>
                  <a:lnTo>
                    <a:pt x="2088459" y="184091"/>
                  </a:lnTo>
                  <a:lnTo>
                    <a:pt x="2065856" y="184091"/>
                  </a:lnTo>
                  <a:lnTo>
                    <a:pt x="2065856" y="102970"/>
                  </a:lnTo>
                  <a:cubicBezTo>
                    <a:pt x="2065856" y="93762"/>
                    <a:pt x="2064977" y="86876"/>
                    <a:pt x="2063219" y="82314"/>
                  </a:cubicBezTo>
                  <a:cubicBezTo>
                    <a:pt x="2061461" y="77751"/>
                    <a:pt x="2058342" y="74109"/>
                    <a:pt x="2053863" y="71389"/>
                  </a:cubicBezTo>
                  <a:cubicBezTo>
                    <a:pt x="2049384" y="68668"/>
                    <a:pt x="2044131" y="67308"/>
                    <a:pt x="2038104" y="67308"/>
                  </a:cubicBezTo>
                  <a:cubicBezTo>
                    <a:pt x="2028476" y="67308"/>
                    <a:pt x="2020168" y="70363"/>
                    <a:pt x="2013177" y="76474"/>
                  </a:cubicBezTo>
                  <a:cubicBezTo>
                    <a:pt x="2006187" y="82586"/>
                    <a:pt x="2002692" y="94180"/>
                    <a:pt x="2002692" y="111258"/>
                  </a:cubicBezTo>
                  <a:lnTo>
                    <a:pt x="2002692" y="184091"/>
                  </a:lnTo>
                  <a:lnTo>
                    <a:pt x="1980089" y="184091"/>
                  </a:lnTo>
                  <a:lnTo>
                    <a:pt x="1980089" y="50732"/>
                  </a:lnTo>
                  <a:lnTo>
                    <a:pt x="2000432" y="50732"/>
                  </a:lnTo>
                  <a:lnTo>
                    <a:pt x="2000432" y="69693"/>
                  </a:lnTo>
                  <a:cubicBezTo>
                    <a:pt x="2010226" y="55043"/>
                    <a:pt x="2024374" y="47718"/>
                    <a:pt x="2042876" y="47718"/>
                  </a:cubicBezTo>
                  <a:close/>
                  <a:moveTo>
                    <a:pt x="1893596" y="47718"/>
                  </a:moveTo>
                  <a:cubicBezTo>
                    <a:pt x="1904982" y="47718"/>
                    <a:pt x="1914232" y="49058"/>
                    <a:pt x="1921348" y="51736"/>
                  </a:cubicBezTo>
                  <a:cubicBezTo>
                    <a:pt x="1928464" y="54415"/>
                    <a:pt x="1933696" y="57785"/>
                    <a:pt x="1937045" y="61845"/>
                  </a:cubicBezTo>
                  <a:cubicBezTo>
                    <a:pt x="1940393" y="65905"/>
                    <a:pt x="1942737" y="71033"/>
                    <a:pt x="1944077" y="77228"/>
                  </a:cubicBezTo>
                  <a:cubicBezTo>
                    <a:pt x="1944830" y="81079"/>
                    <a:pt x="1945207" y="88027"/>
                    <a:pt x="1945207" y="98073"/>
                  </a:cubicBezTo>
                  <a:lnTo>
                    <a:pt x="1945207" y="128211"/>
                  </a:lnTo>
                  <a:cubicBezTo>
                    <a:pt x="1945207" y="149224"/>
                    <a:pt x="1945688" y="162513"/>
                    <a:pt x="1946651" y="168080"/>
                  </a:cubicBezTo>
                  <a:cubicBezTo>
                    <a:pt x="1947614" y="173648"/>
                    <a:pt x="1949518" y="178984"/>
                    <a:pt x="1952365" y="184091"/>
                  </a:cubicBezTo>
                  <a:lnTo>
                    <a:pt x="1928757" y="184091"/>
                  </a:lnTo>
                  <a:cubicBezTo>
                    <a:pt x="1926413" y="179403"/>
                    <a:pt x="1924906" y="173920"/>
                    <a:pt x="1924236" y="167641"/>
                  </a:cubicBezTo>
                  <a:cubicBezTo>
                    <a:pt x="1915865" y="174757"/>
                    <a:pt x="1907807" y="179780"/>
                    <a:pt x="1900063" y="182710"/>
                  </a:cubicBezTo>
                  <a:cubicBezTo>
                    <a:pt x="1892320" y="185640"/>
                    <a:pt x="1884011" y="187105"/>
                    <a:pt x="1875137" y="187105"/>
                  </a:cubicBezTo>
                  <a:cubicBezTo>
                    <a:pt x="1860487" y="187105"/>
                    <a:pt x="1849227" y="183526"/>
                    <a:pt x="1841358" y="176368"/>
                  </a:cubicBezTo>
                  <a:cubicBezTo>
                    <a:pt x="1833488" y="169211"/>
                    <a:pt x="1829554" y="160065"/>
                    <a:pt x="1829554" y="148930"/>
                  </a:cubicBezTo>
                  <a:cubicBezTo>
                    <a:pt x="1829554" y="142401"/>
                    <a:pt x="1831040" y="136436"/>
                    <a:pt x="1834012" y="131036"/>
                  </a:cubicBezTo>
                  <a:cubicBezTo>
                    <a:pt x="1836983" y="125637"/>
                    <a:pt x="1840876" y="121304"/>
                    <a:pt x="1845690" y="118039"/>
                  </a:cubicBezTo>
                  <a:cubicBezTo>
                    <a:pt x="1850504" y="114774"/>
                    <a:pt x="1855924" y="112305"/>
                    <a:pt x="1861952" y="110631"/>
                  </a:cubicBezTo>
                  <a:cubicBezTo>
                    <a:pt x="1866389" y="109458"/>
                    <a:pt x="1873086" y="108328"/>
                    <a:pt x="1882043" y="107240"/>
                  </a:cubicBezTo>
                  <a:cubicBezTo>
                    <a:pt x="1900294" y="105063"/>
                    <a:pt x="1913730" y="102468"/>
                    <a:pt x="1922353" y="99454"/>
                  </a:cubicBezTo>
                  <a:cubicBezTo>
                    <a:pt x="1922436" y="96357"/>
                    <a:pt x="1922478" y="94390"/>
                    <a:pt x="1922478" y="93552"/>
                  </a:cubicBezTo>
                  <a:cubicBezTo>
                    <a:pt x="1922478" y="84344"/>
                    <a:pt x="1920343" y="77856"/>
                    <a:pt x="1916074" y="74089"/>
                  </a:cubicBezTo>
                  <a:cubicBezTo>
                    <a:pt x="1910298" y="68982"/>
                    <a:pt x="1901717" y="66429"/>
                    <a:pt x="1890331" y="66429"/>
                  </a:cubicBezTo>
                  <a:cubicBezTo>
                    <a:pt x="1879699" y="66429"/>
                    <a:pt x="1871851" y="68291"/>
                    <a:pt x="1866786" y="72017"/>
                  </a:cubicBezTo>
                  <a:cubicBezTo>
                    <a:pt x="1861721" y="75742"/>
                    <a:pt x="1857975" y="82335"/>
                    <a:pt x="1855547" y="91794"/>
                  </a:cubicBezTo>
                  <a:lnTo>
                    <a:pt x="1833446" y="88781"/>
                  </a:lnTo>
                  <a:cubicBezTo>
                    <a:pt x="1835456" y="79321"/>
                    <a:pt x="1838762" y="71682"/>
                    <a:pt x="1843367" y="65863"/>
                  </a:cubicBezTo>
                  <a:cubicBezTo>
                    <a:pt x="1847971" y="60045"/>
                    <a:pt x="1854627" y="55566"/>
                    <a:pt x="1863333" y="52427"/>
                  </a:cubicBezTo>
                  <a:cubicBezTo>
                    <a:pt x="1872039" y="49288"/>
                    <a:pt x="1882127" y="47718"/>
                    <a:pt x="1893596" y="47718"/>
                  </a:cubicBezTo>
                  <a:close/>
                  <a:moveTo>
                    <a:pt x="1681014" y="47718"/>
                  </a:moveTo>
                  <a:cubicBezTo>
                    <a:pt x="1691478" y="47718"/>
                    <a:pt x="1700666" y="49225"/>
                    <a:pt x="1708577" y="52239"/>
                  </a:cubicBezTo>
                  <a:cubicBezTo>
                    <a:pt x="1716488" y="55252"/>
                    <a:pt x="1722328" y="59334"/>
                    <a:pt x="1726095" y="64482"/>
                  </a:cubicBezTo>
                  <a:cubicBezTo>
                    <a:pt x="1729862" y="69631"/>
                    <a:pt x="1732457" y="76516"/>
                    <a:pt x="1733880" y="85139"/>
                  </a:cubicBezTo>
                  <a:lnTo>
                    <a:pt x="1711779" y="88153"/>
                  </a:lnTo>
                  <a:cubicBezTo>
                    <a:pt x="1710775" y="81288"/>
                    <a:pt x="1707866" y="75930"/>
                    <a:pt x="1703052" y="72079"/>
                  </a:cubicBezTo>
                  <a:cubicBezTo>
                    <a:pt x="1698238" y="68228"/>
                    <a:pt x="1691436" y="66303"/>
                    <a:pt x="1682646" y="66303"/>
                  </a:cubicBezTo>
                  <a:cubicBezTo>
                    <a:pt x="1672266" y="66303"/>
                    <a:pt x="1664857" y="68019"/>
                    <a:pt x="1660420" y="71452"/>
                  </a:cubicBezTo>
                  <a:cubicBezTo>
                    <a:pt x="1655983" y="74884"/>
                    <a:pt x="1653764" y="78902"/>
                    <a:pt x="1653764" y="83507"/>
                  </a:cubicBezTo>
                  <a:cubicBezTo>
                    <a:pt x="1653764" y="86437"/>
                    <a:pt x="1654685" y="89074"/>
                    <a:pt x="1656527" y="91418"/>
                  </a:cubicBezTo>
                  <a:cubicBezTo>
                    <a:pt x="1658369" y="93845"/>
                    <a:pt x="1661257" y="95855"/>
                    <a:pt x="1665192" y="97445"/>
                  </a:cubicBezTo>
                  <a:cubicBezTo>
                    <a:pt x="1667452" y="98282"/>
                    <a:pt x="1674107" y="100208"/>
                    <a:pt x="1685158" y="103222"/>
                  </a:cubicBezTo>
                  <a:cubicBezTo>
                    <a:pt x="1701148" y="107491"/>
                    <a:pt x="1712303" y="110986"/>
                    <a:pt x="1718623" y="113707"/>
                  </a:cubicBezTo>
                  <a:cubicBezTo>
                    <a:pt x="1724944" y="116428"/>
                    <a:pt x="1729904" y="120383"/>
                    <a:pt x="1733504" y="125574"/>
                  </a:cubicBezTo>
                  <a:cubicBezTo>
                    <a:pt x="1737103" y="130764"/>
                    <a:pt x="1738903" y="137210"/>
                    <a:pt x="1738903" y="144912"/>
                  </a:cubicBezTo>
                  <a:cubicBezTo>
                    <a:pt x="1738903" y="152447"/>
                    <a:pt x="1736706" y="159541"/>
                    <a:pt x="1732311" y="166197"/>
                  </a:cubicBezTo>
                  <a:cubicBezTo>
                    <a:pt x="1727916" y="172852"/>
                    <a:pt x="1721574" y="178001"/>
                    <a:pt x="1713286" y="181642"/>
                  </a:cubicBezTo>
                  <a:cubicBezTo>
                    <a:pt x="1704998" y="185284"/>
                    <a:pt x="1695622" y="187105"/>
                    <a:pt x="1685158" y="187105"/>
                  </a:cubicBezTo>
                  <a:cubicBezTo>
                    <a:pt x="1667829" y="187105"/>
                    <a:pt x="1654622" y="183505"/>
                    <a:pt x="1645539" y="176306"/>
                  </a:cubicBezTo>
                  <a:cubicBezTo>
                    <a:pt x="1636456" y="169106"/>
                    <a:pt x="1630659" y="158432"/>
                    <a:pt x="1628147" y="144284"/>
                  </a:cubicBezTo>
                  <a:lnTo>
                    <a:pt x="1650499" y="140768"/>
                  </a:lnTo>
                  <a:cubicBezTo>
                    <a:pt x="1651755" y="149726"/>
                    <a:pt x="1655250" y="156590"/>
                    <a:pt x="1660985" y="161362"/>
                  </a:cubicBezTo>
                  <a:cubicBezTo>
                    <a:pt x="1666719" y="166134"/>
                    <a:pt x="1674735" y="168520"/>
                    <a:pt x="1685032" y="168520"/>
                  </a:cubicBezTo>
                  <a:cubicBezTo>
                    <a:pt x="1695413" y="168520"/>
                    <a:pt x="1703115" y="166406"/>
                    <a:pt x="1708138" y="162179"/>
                  </a:cubicBezTo>
                  <a:cubicBezTo>
                    <a:pt x="1713161" y="157951"/>
                    <a:pt x="1715672" y="152991"/>
                    <a:pt x="1715672" y="147298"/>
                  </a:cubicBezTo>
                  <a:cubicBezTo>
                    <a:pt x="1715672" y="142191"/>
                    <a:pt x="1713454" y="138173"/>
                    <a:pt x="1709017" y="135243"/>
                  </a:cubicBezTo>
                  <a:cubicBezTo>
                    <a:pt x="1705919" y="133234"/>
                    <a:pt x="1698217" y="130680"/>
                    <a:pt x="1685911" y="127583"/>
                  </a:cubicBezTo>
                  <a:cubicBezTo>
                    <a:pt x="1669336" y="123397"/>
                    <a:pt x="1657846" y="119776"/>
                    <a:pt x="1651441" y="116721"/>
                  </a:cubicBezTo>
                  <a:cubicBezTo>
                    <a:pt x="1645037" y="113665"/>
                    <a:pt x="1640181" y="109438"/>
                    <a:pt x="1636875" y="104038"/>
                  </a:cubicBezTo>
                  <a:cubicBezTo>
                    <a:pt x="1633568" y="98638"/>
                    <a:pt x="1631915" y="92673"/>
                    <a:pt x="1631915" y="86144"/>
                  </a:cubicBezTo>
                  <a:cubicBezTo>
                    <a:pt x="1631915" y="80200"/>
                    <a:pt x="1633275" y="74695"/>
                    <a:pt x="1635996" y="69631"/>
                  </a:cubicBezTo>
                  <a:cubicBezTo>
                    <a:pt x="1638716" y="64566"/>
                    <a:pt x="1642421" y="60359"/>
                    <a:pt x="1647109" y="57011"/>
                  </a:cubicBezTo>
                  <a:cubicBezTo>
                    <a:pt x="1650625" y="54415"/>
                    <a:pt x="1655418" y="52218"/>
                    <a:pt x="1661487" y="50418"/>
                  </a:cubicBezTo>
                  <a:cubicBezTo>
                    <a:pt x="1667557" y="48618"/>
                    <a:pt x="1674065" y="47718"/>
                    <a:pt x="1681014" y="47718"/>
                  </a:cubicBezTo>
                  <a:close/>
                  <a:moveTo>
                    <a:pt x="1549064" y="47718"/>
                  </a:moveTo>
                  <a:cubicBezTo>
                    <a:pt x="1566895" y="47718"/>
                    <a:pt x="1581462" y="53787"/>
                    <a:pt x="1592763" y="65926"/>
                  </a:cubicBezTo>
                  <a:cubicBezTo>
                    <a:pt x="1604065" y="78065"/>
                    <a:pt x="1609716" y="95143"/>
                    <a:pt x="1609716" y="117160"/>
                  </a:cubicBezTo>
                  <a:cubicBezTo>
                    <a:pt x="1609716" y="118500"/>
                    <a:pt x="1609674" y="120509"/>
                    <a:pt x="1609590" y="123188"/>
                  </a:cubicBezTo>
                  <a:lnTo>
                    <a:pt x="1510136" y="123188"/>
                  </a:lnTo>
                  <a:cubicBezTo>
                    <a:pt x="1510973" y="137838"/>
                    <a:pt x="1515117" y="149056"/>
                    <a:pt x="1522568" y="156842"/>
                  </a:cubicBezTo>
                  <a:cubicBezTo>
                    <a:pt x="1530018" y="164627"/>
                    <a:pt x="1539311" y="168520"/>
                    <a:pt x="1550445" y="168520"/>
                  </a:cubicBezTo>
                  <a:cubicBezTo>
                    <a:pt x="1558733" y="168520"/>
                    <a:pt x="1565807" y="166343"/>
                    <a:pt x="1571667" y="161990"/>
                  </a:cubicBezTo>
                  <a:cubicBezTo>
                    <a:pt x="1577527" y="157637"/>
                    <a:pt x="1582173" y="150689"/>
                    <a:pt x="1585606" y="141145"/>
                  </a:cubicBezTo>
                  <a:lnTo>
                    <a:pt x="1608962" y="144033"/>
                  </a:lnTo>
                  <a:cubicBezTo>
                    <a:pt x="1605279" y="157679"/>
                    <a:pt x="1598456" y="168269"/>
                    <a:pt x="1588494" y="175803"/>
                  </a:cubicBezTo>
                  <a:cubicBezTo>
                    <a:pt x="1578532" y="183338"/>
                    <a:pt x="1565807" y="187105"/>
                    <a:pt x="1550320" y="187105"/>
                  </a:cubicBezTo>
                  <a:cubicBezTo>
                    <a:pt x="1530814" y="187105"/>
                    <a:pt x="1515347" y="181098"/>
                    <a:pt x="1503920" y="169085"/>
                  </a:cubicBezTo>
                  <a:cubicBezTo>
                    <a:pt x="1492493" y="157072"/>
                    <a:pt x="1486779" y="140224"/>
                    <a:pt x="1486779" y="118542"/>
                  </a:cubicBezTo>
                  <a:cubicBezTo>
                    <a:pt x="1486779" y="96106"/>
                    <a:pt x="1492556" y="78693"/>
                    <a:pt x="1504108" y="66303"/>
                  </a:cubicBezTo>
                  <a:cubicBezTo>
                    <a:pt x="1515661" y="53913"/>
                    <a:pt x="1530646" y="47718"/>
                    <a:pt x="1549064" y="47718"/>
                  </a:cubicBezTo>
                  <a:close/>
                  <a:moveTo>
                    <a:pt x="1404789" y="47718"/>
                  </a:moveTo>
                  <a:cubicBezTo>
                    <a:pt x="1415253" y="47718"/>
                    <a:pt x="1424441" y="49225"/>
                    <a:pt x="1432352" y="52239"/>
                  </a:cubicBezTo>
                  <a:cubicBezTo>
                    <a:pt x="1440263" y="55252"/>
                    <a:pt x="1446103" y="59334"/>
                    <a:pt x="1449870" y="64482"/>
                  </a:cubicBezTo>
                  <a:cubicBezTo>
                    <a:pt x="1453637" y="69631"/>
                    <a:pt x="1456232" y="76516"/>
                    <a:pt x="1457655" y="85139"/>
                  </a:cubicBezTo>
                  <a:lnTo>
                    <a:pt x="1435554" y="88153"/>
                  </a:lnTo>
                  <a:cubicBezTo>
                    <a:pt x="1434550" y="81288"/>
                    <a:pt x="1431641" y="75930"/>
                    <a:pt x="1426827" y="72079"/>
                  </a:cubicBezTo>
                  <a:cubicBezTo>
                    <a:pt x="1422013" y="68228"/>
                    <a:pt x="1415211" y="66303"/>
                    <a:pt x="1406421" y="66303"/>
                  </a:cubicBezTo>
                  <a:cubicBezTo>
                    <a:pt x="1396041" y="66303"/>
                    <a:pt x="1388632" y="68019"/>
                    <a:pt x="1384195" y="71452"/>
                  </a:cubicBezTo>
                  <a:cubicBezTo>
                    <a:pt x="1379758" y="74884"/>
                    <a:pt x="1377539" y="78902"/>
                    <a:pt x="1377539" y="83507"/>
                  </a:cubicBezTo>
                  <a:cubicBezTo>
                    <a:pt x="1377539" y="86437"/>
                    <a:pt x="1378460" y="89074"/>
                    <a:pt x="1380302" y="91418"/>
                  </a:cubicBezTo>
                  <a:cubicBezTo>
                    <a:pt x="1382144" y="93845"/>
                    <a:pt x="1385032" y="95855"/>
                    <a:pt x="1388967" y="97445"/>
                  </a:cubicBezTo>
                  <a:cubicBezTo>
                    <a:pt x="1391227" y="98282"/>
                    <a:pt x="1397882" y="100208"/>
                    <a:pt x="1408933" y="103222"/>
                  </a:cubicBezTo>
                  <a:cubicBezTo>
                    <a:pt x="1424923" y="107491"/>
                    <a:pt x="1436078" y="110986"/>
                    <a:pt x="1442398" y="113707"/>
                  </a:cubicBezTo>
                  <a:cubicBezTo>
                    <a:pt x="1448719" y="116428"/>
                    <a:pt x="1453679" y="120383"/>
                    <a:pt x="1457279" y="125574"/>
                  </a:cubicBezTo>
                  <a:cubicBezTo>
                    <a:pt x="1460878" y="130764"/>
                    <a:pt x="1462678" y="137210"/>
                    <a:pt x="1462678" y="144912"/>
                  </a:cubicBezTo>
                  <a:cubicBezTo>
                    <a:pt x="1462678" y="152447"/>
                    <a:pt x="1460481" y="159541"/>
                    <a:pt x="1456086" y="166197"/>
                  </a:cubicBezTo>
                  <a:cubicBezTo>
                    <a:pt x="1451691" y="172852"/>
                    <a:pt x="1445349" y="178001"/>
                    <a:pt x="1437061" y="181642"/>
                  </a:cubicBezTo>
                  <a:cubicBezTo>
                    <a:pt x="1428773" y="185284"/>
                    <a:pt x="1419397" y="187105"/>
                    <a:pt x="1408933" y="187105"/>
                  </a:cubicBezTo>
                  <a:cubicBezTo>
                    <a:pt x="1391604" y="187105"/>
                    <a:pt x="1378397" y="183505"/>
                    <a:pt x="1369314" y="176306"/>
                  </a:cubicBezTo>
                  <a:cubicBezTo>
                    <a:pt x="1360231" y="169106"/>
                    <a:pt x="1354434" y="158432"/>
                    <a:pt x="1351922" y="144284"/>
                  </a:cubicBezTo>
                  <a:lnTo>
                    <a:pt x="1374274" y="140768"/>
                  </a:lnTo>
                  <a:cubicBezTo>
                    <a:pt x="1375530" y="149726"/>
                    <a:pt x="1379025" y="156590"/>
                    <a:pt x="1384760" y="161362"/>
                  </a:cubicBezTo>
                  <a:cubicBezTo>
                    <a:pt x="1390494" y="166134"/>
                    <a:pt x="1398510" y="168520"/>
                    <a:pt x="1408807" y="168520"/>
                  </a:cubicBezTo>
                  <a:cubicBezTo>
                    <a:pt x="1419188" y="168520"/>
                    <a:pt x="1426890" y="166406"/>
                    <a:pt x="1431913" y="162179"/>
                  </a:cubicBezTo>
                  <a:cubicBezTo>
                    <a:pt x="1436936" y="157951"/>
                    <a:pt x="1439447" y="152991"/>
                    <a:pt x="1439447" y="147298"/>
                  </a:cubicBezTo>
                  <a:cubicBezTo>
                    <a:pt x="1439447" y="142191"/>
                    <a:pt x="1437229" y="138173"/>
                    <a:pt x="1432792" y="135243"/>
                  </a:cubicBezTo>
                  <a:cubicBezTo>
                    <a:pt x="1429694" y="133234"/>
                    <a:pt x="1421992" y="130680"/>
                    <a:pt x="1409686" y="127583"/>
                  </a:cubicBezTo>
                  <a:cubicBezTo>
                    <a:pt x="1393111" y="123397"/>
                    <a:pt x="1381620" y="119776"/>
                    <a:pt x="1375216" y="116721"/>
                  </a:cubicBezTo>
                  <a:cubicBezTo>
                    <a:pt x="1368812" y="113665"/>
                    <a:pt x="1363956" y="109438"/>
                    <a:pt x="1360650" y="104038"/>
                  </a:cubicBezTo>
                  <a:cubicBezTo>
                    <a:pt x="1357343" y="98638"/>
                    <a:pt x="1355689" y="92673"/>
                    <a:pt x="1355689" y="86144"/>
                  </a:cubicBezTo>
                  <a:cubicBezTo>
                    <a:pt x="1355689" y="80200"/>
                    <a:pt x="1357050" y="74695"/>
                    <a:pt x="1359771" y="69631"/>
                  </a:cubicBezTo>
                  <a:cubicBezTo>
                    <a:pt x="1362491" y="64566"/>
                    <a:pt x="1366196" y="60359"/>
                    <a:pt x="1370884" y="57011"/>
                  </a:cubicBezTo>
                  <a:cubicBezTo>
                    <a:pt x="1374400" y="54415"/>
                    <a:pt x="1379193" y="52218"/>
                    <a:pt x="1385262" y="50418"/>
                  </a:cubicBezTo>
                  <a:cubicBezTo>
                    <a:pt x="1391332" y="48618"/>
                    <a:pt x="1397840" y="47718"/>
                    <a:pt x="1404789" y="47718"/>
                  </a:cubicBezTo>
                  <a:close/>
                  <a:moveTo>
                    <a:pt x="1271439" y="47718"/>
                  </a:moveTo>
                  <a:cubicBezTo>
                    <a:pt x="1281903" y="47718"/>
                    <a:pt x="1291091" y="49225"/>
                    <a:pt x="1299002" y="52239"/>
                  </a:cubicBezTo>
                  <a:cubicBezTo>
                    <a:pt x="1306913" y="55252"/>
                    <a:pt x="1312753" y="59334"/>
                    <a:pt x="1316520" y="64482"/>
                  </a:cubicBezTo>
                  <a:cubicBezTo>
                    <a:pt x="1320287" y="69631"/>
                    <a:pt x="1322882" y="76516"/>
                    <a:pt x="1324305" y="85139"/>
                  </a:cubicBezTo>
                  <a:lnTo>
                    <a:pt x="1302204" y="88153"/>
                  </a:lnTo>
                  <a:cubicBezTo>
                    <a:pt x="1301200" y="81288"/>
                    <a:pt x="1298291" y="75930"/>
                    <a:pt x="1293477" y="72079"/>
                  </a:cubicBezTo>
                  <a:cubicBezTo>
                    <a:pt x="1288663" y="68228"/>
                    <a:pt x="1281861" y="66303"/>
                    <a:pt x="1273071" y="66303"/>
                  </a:cubicBezTo>
                  <a:cubicBezTo>
                    <a:pt x="1262690" y="66303"/>
                    <a:pt x="1255282" y="68019"/>
                    <a:pt x="1250845" y="71452"/>
                  </a:cubicBezTo>
                  <a:cubicBezTo>
                    <a:pt x="1246408" y="74884"/>
                    <a:pt x="1244189" y="78902"/>
                    <a:pt x="1244189" y="83507"/>
                  </a:cubicBezTo>
                  <a:cubicBezTo>
                    <a:pt x="1244189" y="86437"/>
                    <a:pt x="1245110" y="89074"/>
                    <a:pt x="1246952" y="91418"/>
                  </a:cubicBezTo>
                  <a:cubicBezTo>
                    <a:pt x="1248794" y="93845"/>
                    <a:pt x="1251682" y="95855"/>
                    <a:pt x="1255616" y="97445"/>
                  </a:cubicBezTo>
                  <a:cubicBezTo>
                    <a:pt x="1257877" y="98282"/>
                    <a:pt x="1264532" y="100208"/>
                    <a:pt x="1275583" y="103222"/>
                  </a:cubicBezTo>
                  <a:cubicBezTo>
                    <a:pt x="1291572" y="107491"/>
                    <a:pt x="1302728" y="110986"/>
                    <a:pt x="1309048" y="113707"/>
                  </a:cubicBezTo>
                  <a:cubicBezTo>
                    <a:pt x="1315369" y="116428"/>
                    <a:pt x="1320329" y="120383"/>
                    <a:pt x="1323929" y="125574"/>
                  </a:cubicBezTo>
                  <a:cubicBezTo>
                    <a:pt x="1327528" y="130764"/>
                    <a:pt x="1329328" y="137210"/>
                    <a:pt x="1329328" y="144912"/>
                  </a:cubicBezTo>
                  <a:cubicBezTo>
                    <a:pt x="1329328" y="152447"/>
                    <a:pt x="1327131" y="159541"/>
                    <a:pt x="1322736" y="166197"/>
                  </a:cubicBezTo>
                  <a:cubicBezTo>
                    <a:pt x="1318341" y="172852"/>
                    <a:pt x="1311999" y="178001"/>
                    <a:pt x="1303711" y="181642"/>
                  </a:cubicBezTo>
                  <a:cubicBezTo>
                    <a:pt x="1295423" y="185284"/>
                    <a:pt x="1286047" y="187105"/>
                    <a:pt x="1275583" y="187105"/>
                  </a:cubicBezTo>
                  <a:cubicBezTo>
                    <a:pt x="1258254" y="187105"/>
                    <a:pt x="1245047" y="183505"/>
                    <a:pt x="1235964" y="176306"/>
                  </a:cubicBezTo>
                  <a:cubicBezTo>
                    <a:pt x="1226881" y="169106"/>
                    <a:pt x="1221084" y="158432"/>
                    <a:pt x="1218572" y="144284"/>
                  </a:cubicBezTo>
                  <a:lnTo>
                    <a:pt x="1240924" y="140768"/>
                  </a:lnTo>
                  <a:cubicBezTo>
                    <a:pt x="1242180" y="149726"/>
                    <a:pt x="1245675" y="156590"/>
                    <a:pt x="1251410" y="161362"/>
                  </a:cubicBezTo>
                  <a:cubicBezTo>
                    <a:pt x="1257144" y="166134"/>
                    <a:pt x="1265160" y="168520"/>
                    <a:pt x="1275457" y="168520"/>
                  </a:cubicBezTo>
                  <a:cubicBezTo>
                    <a:pt x="1285838" y="168520"/>
                    <a:pt x="1293540" y="166406"/>
                    <a:pt x="1298563" y="162179"/>
                  </a:cubicBezTo>
                  <a:cubicBezTo>
                    <a:pt x="1303586" y="157951"/>
                    <a:pt x="1306097" y="152991"/>
                    <a:pt x="1306097" y="147298"/>
                  </a:cubicBezTo>
                  <a:cubicBezTo>
                    <a:pt x="1306097" y="142191"/>
                    <a:pt x="1303879" y="138173"/>
                    <a:pt x="1299442" y="135243"/>
                  </a:cubicBezTo>
                  <a:cubicBezTo>
                    <a:pt x="1296344" y="133234"/>
                    <a:pt x="1288642" y="130680"/>
                    <a:pt x="1276336" y="127583"/>
                  </a:cubicBezTo>
                  <a:cubicBezTo>
                    <a:pt x="1259760" y="123397"/>
                    <a:pt x="1248270" y="119776"/>
                    <a:pt x="1241866" y="116721"/>
                  </a:cubicBezTo>
                  <a:cubicBezTo>
                    <a:pt x="1235462" y="113665"/>
                    <a:pt x="1230606" y="109438"/>
                    <a:pt x="1227300" y="104038"/>
                  </a:cubicBezTo>
                  <a:cubicBezTo>
                    <a:pt x="1223993" y="98638"/>
                    <a:pt x="1222339" y="92673"/>
                    <a:pt x="1222339" y="86144"/>
                  </a:cubicBezTo>
                  <a:cubicBezTo>
                    <a:pt x="1222339" y="80200"/>
                    <a:pt x="1223700" y="74695"/>
                    <a:pt x="1226421" y="69631"/>
                  </a:cubicBezTo>
                  <a:cubicBezTo>
                    <a:pt x="1229141" y="64566"/>
                    <a:pt x="1232846" y="60359"/>
                    <a:pt x="1237534" y="57011"/>
                  </a:cubicBezTo>
                  <a:cubicBezTo>
                    <a:pt x="1241050" y="54415"/>
                    <a:pt x="1245843" y="52218"/>
                    <a:pt x="1251912" y="50418"/>
                  </a:cubicBezTo>
                  <a:cubicBezTo>
                    <a:pt x="1257982" y="48618"/>
                    <a:pt x="1264490" y="47718"/>
                    <a:pt x="1271439" y="47718"/>
                  </a:cubicBezTo>
                  <a:close/>
                  <a:moveTo>
                    <a:pt x="1139489" y="47718"/>
                  </a:moveTo>
                  <a:cubicBezTo>
                    <a:pt x="1157320" y="47718"/>
                    <a:pt x="1171887" y="53787"/>
                    <a:pt x="1183188" y="65926"/>
                  </a:cubicBezTo>
                  <a:cubicBezTo>
                    <a:pt x="1194490" y="78065"/>
                    <a:pt x="1200141" y="95143"/>
                    <a:pt x="1200141" y="117160"/>
                  </a:cubicBezTo>
                  <a:cubicBezTo>
                    <a:pt x="1200141" y="118500"/>
                    <a:pt x="1200099" y="120509"/>
                    <a:pt x="1200015" y="123188"/>
                  </a:cubicBezTo>
                  <a:lnTo>
                    <a:pt x="1100561" y="123188"/>
                  </a:lnTo>
                  <a:cubicBezTo>
                    <a:pt x="1101398" y="137838"/>
                    <a:pt x="1105542" y="149056"/>
                    <a:pt x="1112993" y="156842"/>
                  </a:cubicBezTo>
                  <a:cubicBezTo>
                    <a:pt x="1120443" y="164627"/>
                    <a:pt x="1129736" y="168520"/>
                    <a:pt x="1140870" y="168520"/>
                  </a:cubicBezTo>
                  <a:cubicBezTo>
                    <a:pt x="1149158" y="168520"/>
                    <a:pt x="1156232" y="166343"/>
                    <a:pt x="1162092" y="161990"/>
                  </a:cubicBezTo>
                  <a:cubicBezTo>
                    <a:pt x="1167952" y="157637"/>
                    <a:pt x="1172598" y="150689"/>
                    <a:pt x="1176031" y="141145"/>
                  </a:cubicBezTo>
                  <a:lnTo>
                    <a:pt x="1199387" y="144033"/>
                  </a:lnTo>
                  <a:cubicBezTo>
                    <a:pt x="1195704" y="157679"/>
                    <a:pt x="1188881" y="168269"/>
                    <a:pt x="1178919" y="175803"/>
                  </a:cubicBezTo>
                  <a:cubicBezTo>
                    <a:pt x="1168957" y="183338"/>
                    <a:pt x="1156232" y="187105"/>
                    <a:pt x="1140744" y="187105"/>
                  </a:cubicBezTo>
                  <a:cubicBezTo>
                    <a:pt x="1121239" y="187105"/>
                    <a:pt x="1105772" y="181098"/>
                    <a:pt x="1094345" y="169085"/>
                  </a:cubicBezTo>
                  <a:cubicBezTo>
                    <a:pt x="1082918" y="157072"/>
                    <a:pt x="1077204" y="140224"/>
                    <a:pt x="1077204" y="118542"/>
                  </a:cubicBezTo>
                  <a:cubicBezTo>
                    <a:pt x="1077204" y="96106"/>
                    <a:pt x="1082981" y="78693"/>
                    <a:pt x="1094533" y="66303"/>
                  </a:cubicBezTo>
                  <a:cubicBezTo>
                    <a:pt x="1106086" y="53913"/>
                    <a:pt x="1121071" y="47718"/>
                    <a:pt x="1139489" y="47718"/>
                  </a:cubicBezTo>
                  <a:close/>
                  <a:moveTo>
                    <a:pt x="1005260" y="47718"/>
                  </a:moveTo>
                  <a:cubicBezTo>
                    <a:pt x="1019743" y="47718"/>
                    <a:pt x="1031588" y="51381"/>
                    <a:pt x="1040797" y="58706"/>
                  </a:cubicBezTo>
                  <a:cubicBezTo>
                    <a:pt x="1050006" y="66031"/>
                    <a:pt x="1055908" y="76433"/>
                    <a:pt x="1058503" y="89911"/>
                  </a:cubicBezTo>
                  <a:lnTo>
                    <a:pt x="1036528" y="93301"/>
                  </a:lnTo>
                  <a:cubicBezTo>
                    <a:pt x="1034435" y="84344"/>
                    <a:pt x="1030730" y="77605"/>
                    <a:pt x="1025414" y="73084"/>
                  </a:cubicBezTo>
                  <a:cubicBezTo>
                    <a:pt x="1020098" y="68563"/>
                    <a:pt x="1013673" y="66303"/>
                    <a:pt x="1006139" y="66303"/>
                  </a:cubicBezTo>
                  <a:cubicBezTo>
                    <a:pt x="994753" y="66303"/>
                    <a:pt x="985503" y="70384"/>
                    <a:pt x="978387" y="78546"/>
                  </a:cubicBezTo>
                  <a:cubicBezTo>
                    <a:pt x="971271" y="86709"/>
                    <a:pt x="967713" y="99622"/>
                    <a:pt x="967713" y="117286"/>
                  </a:cubicBezTo>
                  <a:cubicBezTo>
                    <a:pt x="967713" y="135201"/>
                    <a:pt x="971145" y="148219"/>
                    <a:pt x="978010" y="156339"/>
                  </a:cubicBezTo>
                  <a:cubicBezTo>
                    <a:pt x="984875" y="164460"/>
                    <a:pt x="993833" y="168520"/>
                    <a:pt x="1004883" y="168520"/>
                  </a:cubicBezTo>
                  <a:cubicBezTo>
                    <a:pt x="1013757" y="168520"/>
                    <a:pt x="1021166" y="165799"/>
                    <a:pt x="1027109" y="160358"/>
                  </a:cubicBezTo>
                  <a:cubicBezTo>
                    <a:pt x="1033053" y="154916"/>
                    <a:pt x="1036821" y="146545"/>
                    <a:pt x="1038411" y="135243"/>
                  </a:cubicBezTo>
                  <a:lnTo>
                    <a:pt x="1060638" y="138131"/>
                  </a:lnTo>
                  <a:cubicBezTo>
                    <a:pt x="1058210" y="153451"/>
                    <a:pt x="1051994" y="165443"/>
                    <a:pt x="1041990" y="174108"/>
                  </a:cubicBezTo>
                  <a:cubicBezTo>
                    <a:pt x="1031986" y="182773"/>
                    <a:pt x="1019701" y="187105"/>
                    <a:pt x="1005134" y="187105"/>
                  </a:cubicBezTo>
                  <a:cubicBezTo>
                    <a:pt x="986884" y="187105"/>
                    <a:pt x="972213" y="181140"/>
                    <a:pt x="961121" y="169211"/>
                  </a:cubicBezTo>
                  <a:cubicBezTo>
                    <a:pt x="950028" y="157281"/>
                    <a:pt x="944482" y="140182"/>
                    <a:pt x="944482" y="117914"/>
                  </a:cubicBezTo>
                  <a:cubicBezTo>
                    <a:pt x="944482" y="103515"/>
                    <a:pt x="946868" y="90915"/>
                    <a:pt x="951640" y="80116"/>
                  </a:cubicBezTo>
                  <a:cubicBezTo>
                    <a:pt x="956412" y="69317"/>
                    <a:pt x="963674" y="61217"/>
                    <a:pt x="973427" y="55818"/>
                  </a:cubicBezTo>
                  <a:cubicBezTo>
                    <a:pt x="983180" y="50418"/>
                    <a:pt x="993791" y="47718"/>
                    <a:pt x="1005260" y="47718"/>
                  </a:cubicBezTo>
                  <a:close/>
                  <a:moveTo>
                    <a:pt x="862636" y="47718"/>
                  </a:moveTo>
                  <a:cubicBezTo>
                    <a:pt x="880970" y="47718"/>
                    <a:pt x="895955" y="53725"/>
                    <a:pt x="907591" y="65738"/>
                  </a:cubicBezTo>
                  <a:cubicBezTo>
                    <a:pt x="919228" y="77751"/>
                    <a:pt x="925046" y="94348"/>
                    <a:pt x="925046" y="115528"/>
                  </a:cubicBezTo>
                  <a:cubicBezTo>
                    <a:pt x="925046" y="132690"/>
                    <a:pt x="922472" y="146189"/>
                    <a:pt x="917323" y="156025"/>
                  </a:cubicBezTo>
                  <a:cubicBezTo>
                    <a:pt x="912175" y="165862"/>
                    <a:pt x="904682" y="173501"/>
                    <a:pt x="894846" y="178943"/>
                  </a:cubicBezTo>
                  <a:cubicBezTo>
                    <a:pt x="885009" y="184384"/>
                    <a:pt x="874272" y="187105"/>
                    <a:pt x="862636" y="187105"/>
                  </a:cubicBezTo>
                  <a:cubicBezTo>
                    <a:pt x="843967" y="187105"/>
                    <a:pt x="828877" y="181119"/>
                    <a:pt x="817367" y="169148"/>
                  </a:cubicBezTo>
                  <a:cubicBezTo>
                    <a:pt x="805856" y="157176"/>
                    <a:pt x="800100" y="139931"/>
                    <a:pt x="800100" y="117411"/>
                  </a:cubicBezTo>
                  <a:cubicBezTo>
                    <a:pt x="800100" y="92715"/>
                    <a:pt x="806965" y="74423"/>
                    <a:pt x="820694" y="62536"/>
                  </a:cubicBezTo>
                  <a:cubicBezTo>
                    <a:pt x="832163" y="52657"/>
                    <a:pt x="846144" y="47718"/>
                    <a:pt x="862636" y="47718"/>
                  </a:cubicBezTo>
                  <a:close/>
                  <a:moveTo>
                    <a:pt x="771762" y="47718"/>
                  </a:moveTo>
                  <a:cubicBezTo>
                    <a:pt x="779380" y="47718"/>
                    <a:pt x="787124" y="50146"/>
                    <a:pt x="794994" y="55001"/>
                  </a:cubicBezTo>
                  <a:lnTo>
                    <a:pt x="787208" y="75972"/>
                  </a:lnTo>
                  <a:cubicBezTo>
                    <a:pt x="781683" y="72707"/>
                    <a:pt x="776157" y="71075"/>
                    <a:pt x="770632" y="71075"/>
                  </a:cubicBezTo>
                  <a:cubicBezTo>
                    <a:pt x="765693" y="71075"/>
                    <a:pt x="761256" y="72561"/>
                    <a:pt x="757321" y="75533"/>
                  </a:cubicBezTo>
                  <a:cubicBezTo>
                    <a:pt x="753387" y="78505"/>
                    <a:pt x="750582" y="82628"/>
                    <a:pt x="748908" y="87902"/>
                  </a:cubicBezTo>
                  <a:cubicBezTo>
                    <a:pt x="746396" y="95938"/>
                    <a:pt x="745141" y="104729"/>
                    <a:pt x="745141" y="114272"/>
                  </a:cubicBezTo>
                  <a:lnTo>
                    <a:pt x="745141" y="184091"/>
                  </a:lnTo>
                  <a:lnTo>
                    <a:pt x="722537" y="184091"/>
                  </a:lnTo>
                  <a:lnTo>
                    <a:pt x="722537" y="50732"/>
                  </a:lnTo>
                  <a:lnTo>
                    <a:pt x="742880" y="50732"/>
                  </a:lnTo>
                  <a:lnTo>
                    <a:pt x="742880" y="70949"/>
                  </a:lnTo>
                  <a:cubicBezTo>
                    <a:pt x="748071" y="61489"/>
                    <a:pt x="752864" y="55252"/>
                    <a:pt x="757259" y="52239"/>
                  </a:cubicBezTo>
                  <a:cubicBezTo>
                    <a:pt x="761654" y="49225"/>
                    <a:pt x="766488" y="47718"/>
                    <a:pt x="771762" y="47718"/>
                  </a:cubicBezTo>
                  <a:close/>
                  <a:moveTo>
                    <a:pt x="639184" y="47718"/>
                  </a:moveTo>
                  <a:cubicBezTo>
                    <a:pt x="650570" y="47718"/>
                    <a:pt x="660616" y="50648"/>
                    <a:pt x="669322" y="56508"/>
                  </a:cubicBezTo>
                  <a:cubicBezTo>
                    <a:pt x="678029" y="62368"/>
                    <a:pt x="684600" y="70635"/>
                    <a:pt x="689037" y="81309"/>
                  </a:cubicBezTo>
                  <a:cubicBezTo>
                    <a:pt x="693474" y="91983"/>
                    <a:pt x="695693" y="103682"/>
                    <a:pt x="695693" y="116407"/>
                  </a:cubicBezTo>
                  <a:cubicBezTo>
                    <a:pt x="695693" y="130053"/>
                    <a:pt x="693244" y="142338"/>
                    <a:pt x="688347" y="153263"/>
                  </a:cubicBezTo>
                  <a:cubicBezTo>
                    <a:pt x="683449" y="164188"/>
                    <a:pt x="676333" y="172559"/>
                    <a:pt x="666999" y="178378"/>
                  </a:cubicBezTo>
                  <a:cubicBezTo>
                    <a:pt x="657665" y="184196"/>
                    <a:pt x="647849" y="187105"/>
                    <a:pt x="637552" y="187105"/>
                  </a:cubicBezTo>
                  <a:cubicBezTo>
                    <a:pt x="630017" y="187105"/>
                    <a:pt x="623258" y="185514"/>
                    <a:pt x="617272" y="182333"/>
                  </a:cubicBezTo>
                  <a:cubicBezTo>
                    <a:pt x="611286" y="179152"/>
                    <a:pt x="606368" y="175134"/>
                    <a:pt x="602517" y="170278"/>
                  </a:cubicBezTo>
                  <a:lnTo>
                    <a:pt x="602517" y="235200"/>
                  </a:lnTo>
                  <a:lnTo>
                    <a:pt x="579914" y="235200"/>
                  </a:lnTo>
                  <a:lnTo>
                    <a:pt x="579914" y="50732"/>
                  </a:lnTo>
                  <a:lnTo>
                    <a:pt x="600508" y="50732"/>
                  </a:lnTo>
                  <a:lnTo>
                    <a:pt x="600508" y="68061"/>
                  </a:lnTo>
                  <a:cubicBezTo>
                    <a:pt x="605363" y="61280"/>
                    <a:pt x="610847" y="56194"/>
                    <a:pt x="616958" y="52804"/>
                  </a:cubicBezTo>
                  <a:cubicBezTo>
                    <a:pt x="623069" y="49413"/>
                    <a:pt x="630478" y="47718"/>
                    <a:pt x="639184" y="47718"/>
                  </a:cubicBezTo>
                  <a:close/>
                  <a:moveTo>
                    <a:pt x="466962" y="47718"/>
                  </a:moveTo>
                  <a:cubicBezTo>
                    <a:pt x="474580" y="47718"/>
                    <a:pt x="482324" y="50146"/>
                    <a:pt x="490193" y="55001"/>
                  </a:cubicBezTo>
                  <a:lnTo>
                    <a:pt x="482408" y="75972"/>
                  </a:lnTo>
                  <a:cubicBezTo>
                    <a:pt x="476883" y="72707"/>
                    <a:pt x="471357" y="71075"/>
                    <a:pt x="465832" y="71075"/>
                  </a:cubicBezTo>
                  <a:cubicBezTo>
                    <a:pt x="460893" y="71075"/>
                    <a:pt x="456456" y="72561"/>
                    <a:pt x="452521" y="75533"/>
                  </a:cubicBezTo>
                  <a:cubicBezTo>
                    <a:pt x="448587" y="78505"/>
                    <a:pt x="445782" y="82628"/>
                    <a:pt x="444108" y="87902"/>
                  </a:cubicBezTo>
                  <a:cubicBezTo>
                    <a:pt x="441596" y="95938"/>
                    <a:pt x="440341" y="104729"/>
                    <a:pt x="440341" y="114272"/>
                  </a:cubicBezTo>
                  <a:lnTo>
                    <a:pt x="440341" y="184091"/>
                  </a:lnTo>
                  <a:lnTo>
                    <a:pt x="417737" y="184091"/>
                  </a:lnTo>
                  <a:lnTo>
                    <a:pt x="417737" y="50732"/>
                  </a:lnTo>
                  <a:lnTo>
                    <a:pt x="438080" y="50732"/>
                  </a:lnTo>
                  <a:lnTo>
                    <a:pt x="438080" y="70949"/>
                  </a:lnTo>
                  <a:cubicBezTo>
                    <a:pt x="443271" y="61489"/>
                    <a:pt x="448063" y="55252"/>
                    <a:pt x="452459" y="52239"/>
                  </a:cubicBezTo>
                  <a:cubicBezTo>
                    <a:pt x="456854" y="49225"/>
                    <a:pt x="461688" y="47718"/>
                    <a:pt x="466962" y="47718"/>
                  </a:cubicBezTo>
                  <a:close/>
                  <a:moveTo>
                    <a:pt x="329864" y="47718"/>
                  </a:moveTo>
                  <a:cubicBezTo>
                    <a:pt x="347695" y="47718"/>
                    <a:pt x="362262" y="53787"/>
                    <a:pt x="373563" y="65926"/>
                  </a:cubicBezTo>
                  <a:cubicBezTo>
                    <a:pt x="384865" y="78065"/>
                    <a:pt x="390516" y="95143"/>
                    <a:pt x="390516" y="117160"/>
                  </a:cubicBezTo>
                  <a:cubicBezTo>
                    <a:pt x="390516" y="118500"/>
                    <a:pt x="390474" y="120509"/>
                    <a:pt x="390390" y="123188"/>
                  </a:cubicBezTo>
                  <a:lnTo>
                    <a:pt x="290936" y="123188"/>
                  </a:lnTo>
                  <a:cubicBezTo>
                    <a:pt x="291773" y="137838"/>
                    <a:pt x="295917" y="149056"/>
                    <a:pt x="303368" y="156842"/>
                  </a:cubicBezTo>
                  <a:cubicBezTo>
                    <a:pt x="310818" y="164627"/>
                    <a:pt x="320111" y="168520"/>
                    <a:pt x="331245" y="168520"/>
                  </a:cubicBezTo>
                  <a:cubicBezTo>
                    <a:pt x="339533" y="168520"/>
                    <a:pt x="346607" y="166343"/>
                    <a:pt x="352467" y="161990"/>
                  </a:cubicBezTo>
                  <a:cubicBezTo>
                    <a:pt x="358327" y="157637"/>
                    <a:pt x="362973" y="150689"/>
                    <a:pt x="366406" y="141145"/>
                  </a:cubicBezTo>
                  <a:lnTo>
                    <a:pt x="389762" y="144033"/>
                  </a:lnTo>
                  <a:cubicBezTo>
                    <a:pt x="386079" y="157679"/>
                    <a:pt x="379256" y="168269"/>
                    <a:pt x="369294" y="175803"/>
                  </a:cubicBezTo>
                  <a:cubicBezTo>
                    <a:pt x="359332" y="183338"/>
                    <a:pt x="346607" y="187105"/>
                    <a:pt x="331119" y="187105"/>
                  </a:cubicBezTo>
                  <a:cubicBezTo>
                    <a:pt x="311614" y="187105"/>
                    <a:pt x="296147" y="181098"/>
                    <a:pt x="284720" y="169085"/>
                  </a:cubicBezTo>
                  <a:cubicBezTo>
                    <a:pt x="273293" y="157072"/>
                    <a:pt x="267579" y="140224"/>
                    <a:pt x="267579" y="118542"/>
                  </a:cubicBezTo>
                  <a:cubicBezTo>
                    <a:pt x="267579" y="96106"/>
                    <a:pt x="273356" y="78693"/>
                    <a:pt x="284908" y="66303"/>
                  </a:cubicBezTo>
                  <a:cubicBezTo>
                    <a:pt x="296461" y="53913"/>
                    <a:pt x="311446" y="47718"/>
                    <a:pt x="329864" y="47718"/>
                  </a:cubicBezTo>
                  <a:close/>
                  <a:moveTo>
                    <a:pt x="62536" y="47718"/>
                  </a:moveTo>
                  <a:cubicBezTo>
                    <a:pt x="80870" y="47718"/>
                    <a:pt x="95855" y="53725"/>
                    <a:pt x="107491" y="65738"/>
                  </a:cubicBezTo>
                  <a:cubicBezTo>
                    <a:pt x="119128" y="77751"/>
                    <a:pt x="124946" y="94348"/>
                    <a:pt x="124946" y="115528"/>
                  </a:cubicBezTo>
                  <a:cubicBezTo>
                    <a:pt x="124946" y="132690"/>
                    <a:pt x="122372" y="146189"/>
                    <a:pt x="117223" y="156025"/>
                  </a:cubicBezTo>
                  <a:cubicBezTo>
                    <a:pt x="112075" y="165862"/>
                    <a:pt x="104582" y="173501"/>
                    <a:pt x="94745" y="178943"/>
                  </a:cubicBezTo>
                  <a:cubicBezTo>
                    <a:pt x="84909" y="184384"/>
                    <a:pt x="74172" y="187105"/>
                    <a:pt x="62536" y="187105"/>
                  </a:cubicBezTo>
                  <a:cubicBezTo>
                    <a:pt x="43867" y="187105"/>
                    <a:pt x="28777" y="181119"/>
                    <a:pt x="17267" y="169148"/>
                  </a:cubicBezTo>
                  <a:cubicBezTo>
                    <a:pt x="5756" y="157176"/>
                    <a:pt x="0" y="139931"/>
                    <a:pt x="0" y="117411"/>
                  </a:cubicBezTo>
                  <a:cubicBezTo>
                    <a:pt x="0" y="92715"/>
                    <a:pt x="6865" y="74423"/>
                    <a:pt x="20594" y="62536"/>
                  </a:cubicBezTo>
                  <a:cubicBezTo>
                    <a:pt x="32063" y="52657"/>
                    <a:pt x="46044" y="47718"/>
                    <a:pt x="62536" y="47718"/>
                  </a:cubicBezTo>
                  <a:close/>
                  <a:moveTo>
                    <a:pt x="2368660" y="4144"/>
                  </a:moveTo>
                  <a:lnTo>
                    <a:pt x="2368660" y="50732"/>
                  </a:lnTo>
                  <a:lnTo>
                    <a:pt x="2391389" y="50732"/>
                  </a:lnTo>
                  <a:lnTo>
                    <a:pt x="2391389" y="68312"/>
                  </a:lnTo>
                  <a:lnTo>
                    <a:pt x="2368660" y="68312"/>
                  </a:lnTo>
                  <a:lnTo>
                    <a:pt x="2368660" y="146293"/>
                  </a:lnTo>
                  <a:cubicBezTo>
                    <a:pt x="2368660" y="152740"/>
                    <a:pt x="2369058" y="156883"/>
                    <a:pt x="2369853" y="158725"/>
                  </a:cubicBezTo>
                  <a:cubicBezTo>
                    <a:pt x="2370648" y="160567"/>
                    <a:pt x="2371946" y="162032"/>
                    <a:pt x="2373746" y="163120"/>
                  </a:cubicBezTo>
                  <a:cubicBezTo>
                    <a:pt x="2375546" y="164209"/>
                    <a:pt x="2378120" y="164753"/>
                    <a:pt x="2381469" y="164753"/>
                  </a:cubicBezTo>
                  <a:cubicBezTo>
                    <a:pt x="2383980" y="164753"/>
                    <a:pt x="2387287" y="164460"/>
                    <a:pt x="2391389" y="163874"/>
                  </a:cubicBezTo>
                  <a:lnTo>
                    <a:pt x="2394654" y="183840"/>
                  </a:lnTo>
                  <a:cubicBezTo>
                    <a:pt x="2388292" y="185179"/>
                    <a:pt x="2382599" y="185849"/>
                    <a:pt x="2377576" y="185849"/>
                  </a:cubicBezTo>
                  <a:cubicBezTo>
                    <a:pt x="2369372" y="185849"/>
                    <a:pt x="2363009" y="184552"/>
                    <a:pt x="2358489" y="181956"/>
                  </a:cubicBezTo>
                  <a:cubicBezTo>
                    <a:pt x="2353968" y="179361"/>
                    <a:pt x="2350787" y="175950"/>
                    <a:pt x="2348945" y="171722"/>
                  </a:cubicBezTo>
                  <a:cubicBezTo>
                    <a:pt x="2347103" y="167494"/>
                    <a:pt x="2346183" y="158600"/>
                    <a:pt x="2346183" y="145038"/>
                  </a:cubicBezTo>
                  <a:lnTo>
                    <a:pt x="2346183" y="68312"/>
                  </a:lnTo>
                  <a:lnTo>
                    <a:pt x="2329607" y="68312"/>
                  </a:lnTo>
                  <a:lnTo>
                    <a:pt x="2329607" y="50732"/>
                  </a:lnTo>
                  <a:lnTo>
                    <a:pt x="2346183" y="50732"/>
                  </a:lnTo>
                  <a:lnTo>
                    <a:pt x="2346183" y="17706"/>
                  </a:lnTo>
                  <a:close/>
                  <a:moveTo>
                    <a:pt x="2703486" y="0"/>
                  </a:moveTo>
                  <a:lnTo>
                    <a:pt x="2726090" y="0"/>
                  </a:lnTo>
                  <a:lnTo>
                    <a:pt x="2726090" y="184091"/>
                  </a:lnTo>
                  <a:lnTo>
                    <a:pt x="2703486" y="184091"/>
                  </a:lnTo>
                  <a:close/>
                  <a:moveTo>
                    <a:pt x="2207977" y="0"/>
                  </a:moveTo>
                  <a:lnTo>
                    <a:pt x="2230455" y="0"/>
                  </a:lnTo>
                  <a:lnTo>
                    <a:pt x="2230455" y="184091"/>
                  </a:lnTo>
                  <a:lnTo>
                    <a:pt x="2209484" y="184091"/>
                  </a:lnTo>
                  <a:lnTo>
                    <a:pt x="2209484" y="167264"/>
                  </a:lnTo>
                  <a:cubicBezTo>
                    <a:pt x="2201029" y="180491"/>
                    <a:pt x="2188597" y="187105"/>
                    <a:pt x="2172188" y="187105"/>
                  </a:cubicBezTo>
                  <a:cubicBezTo>
                    <a:pt x="2161557" y="187105"/>
                    <a:pt x="2151783" y="184175"/>
                    <a:pt x="2142867" y="178315"/>
                  </a:cubicBezTo>
                  <a:cubicBezTo>
                    <a:pt x="2133951" y="172455"/>
                    <a:pt x="2127045" y="164271"/>
                    <a:pt x="2122147" y="153765"/>
                  </a:cubicBezTo>
                  <a:cubicBezTo>
                    <a:pt x="2117250" y="143259"/>
                    <a:pt x="2114801" y="131183"/>
                    <a:pt x="2114801" y="117537"/>
                  </a:cubicBezTo>
                  <a:cubicBezTo>
                    <a:pt x="2114801" y="104226"/>
                    <a:pt x="2117020" y="92150"/>
                    <a:pt x="2121457" y="81309"/>
                  </a:cubicBezTo>
                  <a:cubicBezTo>
                    <a:pt x="2125894" y="70468"/>
                    <a:pt x="2132549" y="62159"/>
                    <a:pt x="2141423" y="56383"/>
                  </a:cubicBezTo>
                  <a:cubicBezTo>
                    <a:pt x="2150297" y="50606"/>
                    <a:pt x="2160217" y="47718"/>
                    <a:pt x="2171184" y="47718"/>
                  </a:cubicBezTo>
                  <a:cubicBezTo>
                    <a:pt x="2179221" y="47718"/>
                    <a:pt x="2186378" y="49413"/>
                    <a:pt x="2192657" y="52804"/>
                  </a:cubicBezTo>
                  <a:cubicBezTo>
                    <a:pt x="2198936" y="56194"/>
                    <a:pt x="2204042" y="60610"/>
                    <a:pt x="2207977" y="66052"/>
                  </a:cubicBezTo>
                  <a:close/>
                </a:path>
              </a:pathLst>
            </a:custGeom>
            <a:solidFill>
              <a:schemeClr val="tx1">
                <a:lumMod val="50000"/>
                <a:lumOff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2000" spc="20" dirty="0">
                <a:solidFill>
                  <a:schemeClr val="tx1">
                    <a:lumMod val="50000"/>
                    <a:lumOff val="50000"/>
                  </a:schemeClr>
                </a:solidFill>
              </a:endParaRPr>
            </a:p>
          </p:txBody>
        </p:sp>
        <p:sp>
          <p:nvSpPr>
            <p:cNvPr id="22" name="TextBox 21">
              <a:extLst>
                <a:ext uri="{FF2B5EF4-FFF2-40B4-BE49-F238E27FC236}">
                  <a16:creationId xmlns:a16="http://schemas.microsoft.com/office/drawing/2014/main" id="{F9EF9492-F5C0-40A5-9A1B-3F2C3FD89453}"/>
                </a:ext>
              </a:extLst>
            </p:cNvPr>
            <p:cNvSpPr txBox="1"/>
            <p:nvPr/>
          </p:nvSpPr>
          <p:spPr>
            <a:xfrm>
              <a:off x="3912813" y="3089747"/>
              <a:ext cx="1858612" cy="187071"/>
            </a:xfrm>
            <a:custGeom>
              <a:avLst/>
              <a:gdLst/>
              <a:ahLst/>
              <a:cxnLst/>
              <a:rect l="l" t="t" r="r" b="b"/>
              <a:pathLst>
                <a:path w="2593609" h="261049">
                  <a:moveTo>
                    <a:pt x="828321" y="32352"/>
                  </a:moveTo>
                  <a:lnTo>
                    <a:pt x="828321" y="115812"/>
                  </a:lnTo>
                  <a:lnTo>
                    <a:pt x="900080" y="115812"/>
                  </a:lnTo>
                  <a:cubicBezTo>
                    <a:pt x="915338" y="115812"/>
                    <a:pt x="927269" y="114234"/>
                    <a:pt x="935873" y="111079"/>
                  </a:cubicBezTo>
                  <a:cubicBezTo>
                    <a:pt x="944477" y="107924"/>
                    <a:pt x="951016" y="102877"/>
                    <a:pt x="955490" y="95936"/>
                  </a:cubicBezTo>
                  <a:cubicBezTo>
                    <a:pt x="959965" y="88995"/>
                    <a:pt x="962202" y="81452"/>
                    <a:pt x="962202" y="73307"/>
                  </a:cubicBezTo>
                  <a:cubicBezTo>
                    <a:pt x="962202" y="61376"/>
                    <a:pt x="957871" y="51567"/>
                    <a:pt x="949209" y="43881"/>
                  </a:cubicBezTo>
                  <a:cubicBezTo>
                    <a:pt x="940548" y="36195"/>
                    <a:pt x="926867" y="32352"/>
                    <a:pt x="908168" y="32352"/>
                  </a:cubicBezTo>
                  <a:close/>
                  <a:moveTo>
                    <a:pt x="1137982" y="30975"/>
                  </a:moveTo>
                  <a:cubicBezTo>
                    <a:pt x="1134770" y="47151"/>
                    <a:pt x="1130238" y="63212"/>
                    <a:pt x="1124387" y="79158"/>
                  </a:cubicBezTo>
                  <a:lnTo>
                    <a:pt x="1096682" y="153153"/>
                  </a:lnTo>
                  <a:lnTo>
                    <a:pt x="1182207" y="153153"/>
                  </a:lnTo>
                  <a:lnTo>
                    <a:pt x="1155878" y="83288"/>
                  </a:lnTo>
                  <a:cubicBezTo>
                    <a:pt x="1147848" y="62064"/>
                    <a:pt x="1141882" y="44627"/>
                    <a:pt x="1137982" y="30975"/>
                  </a:cubicBezTo>
                  <a:close/>
                  <a:moveTo>
                    <a:pt x="1972042" y="28738"/>
                  </a:moveTo>
                  <a:cubicBezTo>
                    <a:pt x="1948410" y="28738"/>
                    <a:pt x="1928075" y="36854"/>
                    <a:pt x="1911039" y="53087"/>
                  </a:cubicBezTo>
                  <a:cubicBezTo>
                    <a:pt x="1894003" y="69321"/>
                    <a:pt x="1885485" y="96424"/>
                    <a:pt x="1885485" y="134396"/>
                  </a:cubicBezTo>
                  <a:cubicBezTo>
                    <a:pt x="1885485" y="164798"/>
                    <a:pt x="1893659" y="188746"/>
                    <a:pt x="1910007" y="206241"/>
                  </a:cubicBezTo>
                  <a:cubicBezTo>
                    <a:pt x="1926354" y="223736"/>
                    <a:pt x="1946861" y="232483"/>
                    <a:pt x="1971526" y="232483"/>
                  </a:cubicBezTo>
                  <a:cubicBezTo>
                    <a:pt x="1996650" y="232483"/>
                    <a:pt x="2017329" y="223650"/>
                    <a:pt x="2033562" y="205983"/>
                  </a:cubicBezTo>
                  <a:cubicBezTo>
                    <a:pt x="2049795" y="188316"/>
                    <a:pt x="2057912" y="163249"/>
                    <a:pt x="2057912" y="130783"/>
                  </a:cubicBezTo>
                  <a:cubicBezTo>
                    <a:pt x="2057912" y="110248"/>
                    <a:pt x="2054441" y="92322"/>
                    <a:pt x="2047501" y="77007"/>
                  </a:cubicBezTo>
                  <a:cubicBezTo>
                    <a:pt x="2040560" y="61692"/>
                    <a:pt x="2030407" y="49818"/>
                    <a:pt x="2017042" y="41386"/>
                  </a:cubicBezTo>
                  <a:cubicBezTo>
                    <a:pt x="2003677" y="32954"/>
                    <a:pt x="1988677" y="28738"/>
                    <a:pt x="1972042" y="28738"/>
                  </a:cubicBezTo>
                  <a:close/>
                  <a:moveTo>
                    <a:pt x="2137102" y="4474"/>
                  </a:moveTo>
                  <a:lnTo>
                    <a:pt x="2171346" y="4474"/>
                  </a:lnTo>
                  <a:lnTo>
                    <a:pt x="2303850" y="202541"/>
                  </a:lnTo>
                  <a:lnTo>
                    <a:pt x="2303850" y="4474"/>
                  </a:lnTo>
                  <a:lnTo>
                    <a:pt x="2335857" y="4474"/>
                  </a:lnTo>
                  <a:lnTo>
                    <a:pt x="2335857" y="256747"/>
                  </a:lnTo>
                  <a:lnTo>
                    <a:pt x="2301613" y="256747"/>
                  </a:lnTo>
                  <a:lnTo>
                    <a:pt x="2169109" y="58508"/>
                  </a:lnTo>
                  <a:lnTo>
                    <a:pt x="2169109" y="256747"/>
                  </a:lnTo>
                  <a:lnTo>
                    <a:pt x="2137102" y="256747"/>
                  </a:lnTo>
                  <a:close/>
                  <a:moveTo>
                    <a:pt x="1781175" y="4474"/>
                  </a:moveTo>
                  <a:lnTo>
                    <a:pt x="1814559" y="4474"/>
                  </a:lnTo>
                  <a:lnTo>
                    <a:pt x="1814559" y="256747"/>
                  </a:lnTo>
                  <a:lnTo>
                    <a:pt x="1781175" y="256747"/>
                  </a:lnTo>
                  <a:close/>
                  <a:moveTo>
                    <a:pt x="1527967" y="4474"/>
                  </a:moveTo>
                  <a:lnTo>
                    <a:pt x="1727927" y="4474"/>
                  </a:lnTo>
                  <a:lnTo>
                    <a:pt x="1727927" y="34244"/>
                  </a:lnTo>
                  <a:lnTo>
                    <a:pt x="1644467" y="34244"/>
                  </a:lnTo>
                  <a:lnTo>
                    <a:pt x="1644467" y="256747"/>
                  </a:lnTo>
                  <a:lnTo>
                    <a:pt x="1611083" y="256747"/>
                  </a:lnTo>
                  <a:lnTo>
                    <a:pt x="1611083" y="34244"/>
                  </a:lnTo>
                  <a:lnTo>
                    <a:pt x="1527967" y="34244"/>
                  </a:lnTo>
                  <a:close/>
                  <a:moveTo>
                    <a:pt x="1120773" y="4474"/>
                  </a:moveTo>
                  <a:lnTo>
                    <a:pt x="1156739" y="4474"/>
                  </a:lnTo>
                  <a:lnTo>
                    <a:pt x="1259988" y="256747"/>
                  </a:lnTo>
                  <a:lnTo>
                    <a:pt x="1221958" y="256747"/>
                  </a:lnTo>
                  <a:lnTo>
                    <a:pt x="1192532" y="180342"/>
                  </a:lnTo>
                  <a:lnTo>
                    <a:pt x="1087045" y="180342"/>
                  </a:lnTo>
                  <a:lnTo>
                    <a:pt x="1059340" y="256747"/>
                  </a:lnTo>
                  <a:lnTo>
                    <a:pt x="1023891" y="256747"/>
                  </a:lnTo>
                  <a:close/>
                  <a:moveTo>
                    <a:pt x="794937" y="4474"/>
                  </a:moveTo>
                  <a:lnTo>
                    <a:pt x="906791" y="4474"/>
                  </a:lnTo>
                  <a:cubicBezTo>
                    <a:pt x="929277" y="4474"/>
                    <a:pt x="946370" y="6740"/>
                    <a:pt x="958072" y="11271"/>
                  </a:cubicBezTo>
                  <a:cubicBezTo>
                    <a:pt x="969773" y="15803"/>
                    <a:pt x="979123" y="23805"/>
                    <a:pt x="986121" y="35277"/>
                  </a:cubicBezTo>
                  <a:cubicBezTo>
                    <a:pt x="993119" y="46749"/>
                    <a:pt x="996618" y="59426"/>
                    <a:pt x="996618" y="73307"/>
                  </a:cubicBezTo>
                  <a:cubicBezTo>
                    <a:pt x="996618" y="91204"/>
                    <a:pt x="990825" y="106290"/>
                    <a:pt x="979238" y="118565"/>
                  </a:cubicBezTo>
                  <a:cubicBezTo>
                    <a:pt x="967651" y="130840"/>
                    <a:pt x="949754" y="138641"/>
                    <a:pt x="925548" y="141968"/>
                  </a:cubicBezTo>
                  <a:cubicBezTo>
                    <a:pt x="934382" y="146213"/>
                    <a:pt x="941093" y="150400"/>
                    <a:pt x="945682" y="154530"/>
                  </a:cubicBezTo>
                  <a:cubicBezTo>
                    <a:pt x="955433" y="163478"/>
                    <a:pt x="964668" y="174664"/>
                    <a:pt x="973387" y="188086"/>
                  </a:cubicBezTo>
                  <a:lnTo>
                    <a:pt x="1017268" y="256747"/>
                  </a:lnTo>
                  <a:lnTo>
                    <a:pt x="975280" y="256747"/>
                  </a:lnTo>
                  <a:lnTo>
                    <a:pt x="941896" y="204262"/>
                  </a:lnTo>
                  <a:cubicBezTo>
                    <a:pt x="932144" y="189119"/>
                    <a:pt x="924114" y="177532"/>
                    <a:pt x="917804" y="169501"/>
                  </a:cubicBezTo>
                  <a:cubicBezTo>
                    <a:pt x="911495" y="161471"/>
                    <a:pt x="905845" y="155849"/>
                    <a:pt x="900854" y="152637"/>
                  </a:cubicBezTo>
                  <a:cubicBezTo>
                    <a:pt x="895864" y="149425"/>
                    <a:pt x="890787" y="147188"/>
                    <a:pt x="885625" y="145926"/>
                  </a:cubicBezTo>
                  <a:cubicBezTo>
                    <a:pt x="881839" y="145123"/>
                    <a:pt x="875644" y="144721"/>
                    <a:pt x="867040" y="144721"/>
                  </a:cubicBezTo>
                  <a:lnTo>
                    <a:pt x="828321" y="144721"/>
                  </a:lnTo>
                  <a:lnTo>
                    <a:pt x="828321" y="256747"/>
                  </a:lnTo>
                  <a:lnTo>
                    <a:pt x="794937" y="256747"/>
                  </a:lnTo>
                  <a:close/>
                  <a:moveTo>
                    <a:pt x="556984" y="4474"/>
                  </a:moveTo>
                  <a:lnTo>
                    <a:pt x="739392" y="4474"/>
                  </a:lnTo>
                  <a:lnTo>
                    <a:pt x="739392" y="34244"/>
                  </a:lnTo>
                  <a:lnTo>
                    <a:pt x="590369" y="34244"/>
                  </a:lnTo>
                  <a:lnTo>
                    <a:pt x="590369" y="111509"/>
                  </a:lnTo>
                  <a:lnTo>
                    <a:pt x="729927" y="111509"/>
                  </a:lnTo>
                  <a:lnTo>
                    <a:pt x="729927" y="141108"/>
                  </a:lnTo>
                  <a:lnTo>
                    <a:pt x="590369" y="141108"/>
                  </a:lnTo>
                  <a:lnTo>
                    <a:pt x="590369" y="226977"/>
                  </a:lnTo>
                  <a:lnTo>
                    <a:pt x="745243" y="226977"/>
                  </a:lnTo>
                  <a:lnTo>
                    <a:pt x="745243" y="256747"/>
                  </a:lnTo>
                  <a:lnTo>
                    <a:pt x="556984" y="256747"/>
                  </a:lnTo>
                  <a:close/>
                  <a:moveTo>
                    <a:pt x="318292" y="4474"/>
                  </a:moveTo>
                  <a:lnTo>
                    <a:pt x="518252" y="4474"/>
                  </a:lnTo>
                  <a:lnTo>
                    <a:pt x="518252" y="34244"/>
                  </a:lnTo>
                  <a:lnTo>
                    <a:pt x="434792" y="34244"/>
                  </a:lnTo>
                  <a:lnTo>
                    <a:pt x="434792" y="256747"/>
                  </a:lnTo>
                  <a:lnTo>
                    <a:pt x="401408" y="256747"/>
                  </a:lnTo>
                  <a:lnTo>
                    <a:pt x="401408" y="34244"/>
                  </a:lnTo>
                  <a:lnTo>
                    <a:pt x="318292" y="34244"/>
                  </a:lnTo>
                  <a:close/>
                  <a:moveTo>
                    <a:pt x="79702" y="4474"/>
                  </a:moveTo>
                  <a:lnTo>
                    <a:pt x="113946" y="4474"/>
                  </a:lnTo>
                  <a:lnTo>
                    <a:pt x="246450" y="202541"/>
                  </a:lnTo>
                  <a:lnTo>
                    <a:pt x="246450" y="4474"/>
                  </a:lnTo>
                  <a:lnTo>
                    <a:pt x="278457" y="4474"/>
                  </a:lnTo>
                  <a:lnTo>
                    <a:pt x="278457" y="256747"/>
                  </a:lnTo>
                  <a:lnTo>
                    <a:pt x="244213" y="256747"/>
                  </a:lnTo>
                  <a:lnTo>
                    <a:pt x="111709" y="58508"/>
                  </a:lnTo>
                  <a:lnTo>
                    <a:pt x="111709" y="256747"/>
                  </a:lnTo>
                  <a:lnTo>
                    <a:pt x="79702" y="256747"/>
                  </a:lnTo>
                  <a:close/>
                  <a:moveTo>
                    <a:pt x="0" y="4474"/>
                  </a:moveTo>
                  <a:lnTo>
                    <a:pt x="33384" y="4474"/>
                  </a:lnTo>
                  <a:lnTo>
                    <a:pt x="33384" y="256747"/>
                  </a:lnTo>
                  <a:lnTo>
                    <a:pt x="0" y="256747"/>
                  </a:lnTo>
                  <a:close/>
                  <a:moveTo>
                    <a:pt x="2491220" y="172"/>
                  </a:moveTo>
                  <a:cubicBezTo>
                    <a:pt x="2509920" y="172"/>
                    <a:pt x="2526411" y="3184"/>
                    <a:pt x="2540694" y="9206"/>
                  </a:cubicBezTo>
                  <a:cubicBezTo>
                    <a:pt x="2554976" y="15229"/>
                    <a:pt x="2565961" y="24092"/>
                    <a:pt x="2573647" y="35793"/>
                  </a:cubicBezTo>
                  <a:cubicBezTo>
                    <a:pt x="2581334" y="47495"/>
                    <a:pt x="2585464" y="60745"/>
                    <a:pt x="2586037" y="75544"/>
                  </a:cubicBezTo>
                  <a:lnTo>
                    <a:pt x="2554030" y="77953"/>
                  </a:lnTo>
                  <a:cubicBezTo>
                    <a:pt x="2552309" y="62007"/>
                    <a:pt x="2546487" y="49961"/>
                    <a:pt x="2536564" y="41816"/>
                  </a:cubicBezTo>
                  <a:cubicBezTo>
                    <a:pt x="2526640" y="33671"/>
                    <a:pt x="2511985" y="29598"/>
                    <a:pt x="2492597" y="29598"/>
                  </a:cubicBezTo>
                  <a:cubicBezTo>
                    <a:pt x="2472406" y="29598"/>
                    <a:pt x="2457693" y="33298"/>
                    <a:pt x="2448457" y="40698"/>
                  </a:cubicBezTo>
                  <a:cubicBezTo>
                    <a:pt x="2439223" y="48097"/>
                    <a:pt x="2434605" y="57017"/>
                    <a:pt x="2434605" y="67456"/>
                  </a:cubicBezTo>
                  <a:cubicBezTo>
                    <a:pt x="2434605" y="76519"/>
                    <a:pt x="2437874" y="83976"/>
                    <a:pt x="2444413" y="89827"/>
                  </a:cubicBezTo>
                  <a:cubicBezTo>
                    <a:pt x="2450838" y="95678"/>
                    <a:pt x="2467616" y="101672"/>
                    <a:pt x="2494748" y="107810"/>
                  </a:cubicBezTo>
                  <a:cubicBezTo>
                    <a:pt x="2521879" y="113947"/>
                    <a:pt x="2540493" y="119311"/>
                    <a:pt x="2550588" y="123899"/>
                  </a:cubicBezTo>
                  <a:cubicBezTo>
                    <a:pt x="2565273" y="130668"/>
                    <a:pt x="2576114" y="139243"/>
                    <a:pt x="2583112" y="149626"/>
                  </a:cubicBezTo>
                  <a:cubicBezTo>
                    <a:pt x="2590110" y="160008"/>
                    <a:pt x="2593609" y="171968"/>
                    <a:pt x="2593609" y="185505"/>
                  </a:cubicBezTo>
                  <a:cubicBezTo>
                    <a:pt x="2593609" y="198927"/>
                    <a:pt x="2589766" y="211575"/>
                    <a:pt x="2582079" y="223449"/>
                  </a:cubicBezTo>
                  <a:cubicBezTo>
                    <a:pt x="2574393" y="235323"/>
                    <a:pt x="2563351" y="244558"/>
                    <a:pt x="2548954" y="251154"/>
                  </a:cubicBezTo>
                  <a:cubicBezTo>
                    <a:pt x="2534556" y="257751"/>
                    <a:pt x="2518352" y="261049"/>
                    <a:pt x="2500340" y="261049"/>
                  </a:cubicBezTo>
                  <a:cubicBezTo>
                    <a:pt x="2477511" y="261049"/>
                    <a:pt x="2458381" y="257722"/>
                    <a:pt x="2442951" y="251068"/>
                  </a:cubicBezTo>
                  <a:cubicBezTo>
                    <a:pt x="2427521" y="244415"/>
                    <a:pt x="2415418" y="234405"/>
                    <a:pt x="2406641" y="221040"/>
                  </a:cubicBezTo>
                  <a:cubicBezTo>
                    <a:pt x="2397865" y="207675"/>
                    <a:pt x="2393248" y="192560"/>
                    <a:pt x="2392789" y="175696"/>
                  </a:cubicBezTo>
                  <a:lnTo>
                    <a:pt x="2424280" y="172943"/>
                  </a:lnTo>
                  <a:cubicBezTo>
                    <a:pt x="2425771" y="185562"/>
                    <a:pt x="2429242" y="195916"/>
                    <a:pt x="2434691" y="204004"/>
                  </a:cubicBezTo>
                  <a:cubicBezTo>
                    <a:pt x="2440140" y="212092"/>
                    <a:pt x="2448601" y="218631"/>
                    <a:pt x="2460073" y="223621"/>
                  </a:cubicBezTo>
                  <a:cubicBezTo>
                    <a:pt x="2471545" y="228612"/>
                    <a:pt x="2484451" y="231107"/>
                    <a:pt x="2498792" y="231107"/>
                  </a:cubicBezTo>
                  <a:cubicBezTo>
                    <a:pt x="2511526" y="231107"/>
                    <a:pt x="2522769" y="229214"/>
                    <a:pt x="2532520" y="225428"/>
                  </a:cubicBezTo>
                  <a:cubicBezTo>
                    <a:pt x="2542271" y="221642"/>
                    <a:pt x="2549527" y="216451"/>
                    <a:pt x="2554288" y="209855"/>
                  </a:cubicBezTo>
                  <a:cubicBezTo>
                    <a:pt x="2559049" y="203258"/>
                    <a:pt x="2561430" y="196059"/>
                    <a:pt x="2561430" y="188258"/>
                  </a:cubicBezTo>
                  <a:cubicBezTo>
                    <a:pt x="2561430" y="180342"/>
                    <a:pt x="2559135" y="173431"/>
                    <a:pt x="2554546" y="167522"/>
                  </a:cubicBezTo>
                  <a:cubicBezTo>
                    <a:pt x="2549958" y="161614"/>
                    <a:pt x="2542386" y="156652"/>
                    <a:pt x="2531831" y="152637"/>
                  </a:cubicBezTo>
                  <a:cubicBezTo>
                    <a:pt x="2525063" y="149999"/>
                    <a:pt x="2510092" y="145897"/>
                    <a:pt x="2486918" y="140333"/>
                  </a:cubicBezTo>
                  <a:cubicBezTo>
                    <a:pt x="2463744" y="134769"/>
                    <a:pt x="2447511" y="129521"/>
                    <a:pt x="2438219" y="124588"/>
                  </a:cubicBezTo>
                  <a:cubicBezTo>
                    <a:pt x="2426173" y="118278"/>
                    <a:pt x="2417196" y="110448"/>
                    <a:pt x="2411288" y="101098"/>
                  </a:cubicBezTo>
                  <a:cubicBezTo>
                    <a:pt x="2405379" y="91749"/>
                    <a:pt x="2402425" y="81280"/>
                    <a:pt x="2402425" y="69693"/>
                  </a:cubicBezTo>
                  <a:cubicBezTo>
                    <a:pt x="2402425" y="56959"/>
                    <a:pt x="2406039" y="45057"/>
                    <a:pt x="2413267" y="33986"/>
                  </a:cubicBezTo>
                  <a:cubicBezTo>
                    <a:pt x="2420494" y="22916"/>
                    <a:pt x="2431049" y="14512"/>
                    <a:pt x="2444930" y="8776"/>
                  </a:cubicBezTo>
                  <a:cubicBezTo>
                    <a:pt x="2458811" y="3040"/>
                    <a:pt x="2474241" y="172"/>
                    <a:pt x="2491220" y="172"/>
                  </a:cubicBezTo>
                  <a:close/>
                  <a:moveTo>
                    <a:pt x="1399166" y="172"/>
                  </a:moveTo>
                  <a:cubicBezTo>
                    <a:pt x="1424404" y="172"/>
                    <a:pt x="1445628" y="6597"/>
                    <a:pt x="1462836" y="19445"/>
                  </a:cubicBezTo>
                  <a:cubicBezTo>
                    <a:pt x="1480044" y="32294"/>
                    <a:pt x="1492033" y="50363"/>
                    <a:pt x="1498801" y="73651"/>
                  </a:cubicBezTo>
                  <a:lnTo>
                    <a:pt x="1465934" y="81395"/>
                  </a:lnTo>
                  <a:cubicBezTo>
                    <a:pt x="1460083" y="63040"/>
                    <a:pt x="1451593" y="49674"/>
                    <a:pt x="1440466" y="41300"/>
                  </a:cubicBezTo>
                  <a:cubicBezTo>
                    <a:pt x="1429338" y="32925"/>
                    <a:pt x="1415341" y="28738"/>
                    <a:pt x="1398477" y="28738"/>
                  </a:cubicBezTo>
                  <a:cubicBezTo>
                    <a:pt x="1379089" y="28738"/>
                    <a:pt x="1362885" y="33384"/>
                    <a:pt x="1349864" y="42676"/>
                  </a:cubicBezTo>
                  <a:cubicBezTo>
                    <a:pt x="1336843" y="51969"/>
                    <a:pt x="1327694" y="64445"/>
                    <a:pt x="1322417" y="80104"/>
                  </a:cubicBezTo>
                  <a:cubicBezTo>
                    <a:pt x="1317140" y="95764"/>
                    <a:pt x="1314501" y="111911"/>
                    <a:pt x="1314501" y="128546"/>
                  </a:cubicBezTo>
                  <a:cubicBezTo>
                    <a:pt x="1314501" y="149999"/>
                    <a:pt x="1317627" y="168727"/>
                    <a:pt x="1323880" y="184731"/>
                  </a:cubicBezTo>
                  <a:cubicBezTo>
                    <a:pt x="1330132" y="200734"/>
                    <a:pt x="1339855" y="212694"/>
                    <a:pt x="1353048" y="220610"/>
                  </a:cubicBezTo>
                  <a:cubicBezTo>
                    <a:pt x="1366241" y="228526"/>
                    <a:pt x="1380523" y="232483"/>
                    <a:pt x="1395896" y="232483"/>
                  </a:cubicBezTo>
                  <a:cubicBezTo>
                    <a:pt x="1414596" y="232483"/>
                    <a:pt x="1430427" y="227092"/>
                    <a:pt x="1443391" y="216308"/>
                  </a:cubicBezTo>
                  <a:cubicBezTo>
                    <a:pt x="1456355" y="205524"/>
                    <a:pt x="1465131" y="189520"/>
                    <a:pt x="1469720" y="168297"/>
                  </a:cubicBezTo>
                  <a:lnTo>
                    <a:pt x="1503104" y="176729"/>
                  </a:lnTo>
                  <a:cubicBezTo>
                    <a:pt x="1496106" y="204147"/>
                    <a:pt x="1483515" y="225055"/>
                    <a:pt x="1465331" y="239453"/>
                  </a:cubicBezTo>
                  <a:cubicBezTo>
                    <a:pt x="1447148" y="253850"/>
                    <a:pt x="1424921" y="261049"/>
                    <a:pt x="1398649" y="261049"/>
                  </a:cubicBezTo>
                  <a:cubicBezTo>
                    <a:pt x="1371460" y="261049"/>
                    <a:pt x="1349348" y="255514"/>
                    <a:pt x="1332312" y="244443"/>
                  </a:cubicBezTo>
                  <a:cubicBezTo>
                    <a:pt x="1315275" y="233373"/>
                    <a:pt x="1302312" y="217340"/>
                    <a:pt x="1293421" y="196346"/>
                  </a:cubicBezTo>
                  <a:cubicBezTo>
                    <a:pt x="1284530" y="175352"/>
                    <a:pt x="1280085" y="152809"/>
                    <a:pt x="1280085" y="128718"/>
                  </a:cubicBezTo>
                  <a:cubicBezTo>
                    <a:pt x="1280085" y="102446"/>
                    <a:pt x="1285104" y="79531"/>
                    <a:pt x="1295142" y="59971"/>
                  </a:cubicBezTo>
                  <a:cubicBezTo>
                    <a:pt x="1305180" y="40411"/>
                    <a:pt x="1319463" y="25554"/>
                    <a:pt x="1337990" y="15401"/>
                  </a:cubicBezTo>
                  <a:cubicBezTo>
                    <a:pt x="1356518" y="5249"/>
                    <a:pt x="1376910" y="172"/>
                    <a:pt x="1399166" y="172"/>
                  </a:cubicBezTo>
                  <a:close/>
                  <a:moveTo>
                    <a:pt x="1971870" y="0"/>
                  </a:moveTo>
                  <a:cubicBezTo>
                    <a:pt x="1995159" y="0"/>
                    <a:pt x="2016153" y="5564"/>
                    <a:pt x="2034852" y="16692"/>
                  </a:cubicBezTo>
                  <a:cubicBezTo>
                    <a:pt x="2053552" y="27820"/>
                    <a:pt x="2067806" y="43336"/>
                    <a:pt x="2077615" y="63240"/>
                  </a:cubicBezTo>
                  <a:cubicBezTo>
                    <a:pt x="2087424" y="83145"/>
                    <a:pt x="2092328" y="105716"/>
                    <a:pt x="2092328" y="130955"/>
                  </a:cubicBezTo>
                  <a:cubicBezTo>
                    <a:pt x="2092328" y="156538"/>
                    <a:pt x="2087166" y="179425"/>
                    <a:pt x="2076841" y="199616"/>
                  </a:cubicBezTo>
                  <a:cubicBezTo>
                    <a:pt x="2066516" y="219807"/>
                    <a:pt x="2051889" y="235093"/>
                    <a:pt x="2032960" y="245476"/>
                  </a:cubicBezTo>
                  <a:cubicBezTo>
                    <a:pt x="2014031" y="255858"/>
                    <a:pt x="1993610" y="261049"/>
                    <a:pt x="1971698" y="261049"/>
                  </a:cubicBezTo>
                  <a:cubicBezTo>
                    <a:pt x="1947951" y="261049"/>
                    <a:pt x="1926727" y="255313"/>
                    <a:pt x="1908028" y="243841"/>
                  </a:cubicBezTo>
                  <a:cubicBezTo>
                    <a:pt x="1889328" y="232369"/>
                    <a:pt x="1875160" y="216709"/>
                    <a:pt x="1865523" y="196862"/>
                  </a:cubicBezTo>
                  <a:cubicBezTo>
                    <a:pt x="1855887" y="177016"/>
                    <a:pt x="1851068" y="156022"/>
                    <a:pt x="1851068" y="133880"/>
                  </a:cubicBezTo>
                  <a:cubicBezTo>
                    <a:pt x="1851068" y="92007"/>
                    <a:pt x="1862311" y="59225"/>
                    <a:pt x="1884797" y="35535"/>
                  </a:cubicBezTo>
                  <a:cubicBezTo>
                    <a:pt x="1907282" y="11845"/>
                    <a:pt x="1936307" y="0"/>
                    <a:pt x="1971870"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2800" cap="all" spc="30" dirty="0">
                <a:solidFill>
                  <a:schemeClr val="accent2"/>
                </a:solidFill>
              </a:endParaRPr>
            </a:p>
          </p:txBody>
        </p:sp>
        <p:sp>
          <p:nvSpPr>
            <p:cNvPr id="24" name="TextBox 23">
              <a:extLst>
                <a:ext uri="{FF2B5EF4-FFF2-40B4-BE49-F238E27FC236}">
                  <a16:creationId xmlns:a16="http://schemas.microsoft.com/office/drawing/2014/main" id="{B6188E9F-C7A9-4674-A3BA-5D8D597C8953}"/>
                </a:ext>
              </a:extLst>
            </p:cNvPr>
            <p:cNvSpPr txBox="1"/>
            <p:nvPr/>
          </p:nvSpPr>
          <p:spPr>
            <a:xfrm rot="16200000">
              <a:off x="3670852" y="3131979"/>
              <a:ext cx="280392" cy="102606"/>
            </a:xfrm>
            <a:custGeom>
              <a:avLst/>
              <a:gdLst/>
              <a:ahLst/>
              <a:cxnLst/>
              <a:rect l="l" t="t" r="r" b="b"/>
              <a:pathLst>
                <a:path w="391274" h="143182">
                  <a:moveTo>
                    <a:pt x="89855" y="84386"/>
                  </a:moveTo>
                  <a:lnTo>
                    <a:pt x="74912" y="44732"/>
                  </a:lnTo>
                  <a:cubicBezTo>
                    <a:pt x="70354" y="32686"/>
                    <a:pt x="66968" y="22789"/>
                    <a:pt x="64754" y="15041"/>
                  </a:cubicBezTo>
                  <a:cubicBezTo>
                    <a:pt x="62931" y="24222"/>
                    <a:pt x="60359" y="33338"/>
                    <a:pt x="57039" y="42388"/>
                  </a:cubicBezTo>
                  <a:lnTo>
                    <a:pt x="41314" y="84386"/>
                  </a:lnTo>
                  <a:close/>
                  <a:moveTo>
                    <a:pt x="134001" y="143182"/>
                  </a:moveTo>
                  <a:lnTo>
                    <a:pt x="112417" y="143182"/>
                  </a:lnTo>
                  <a:lnTo>
                    <a:pt x="95715" y="99817"/>
                  </a:lnTo>
                  <a:lnTo>
                    <a:pt x="35844" y="99817"/>
                  </a:lnTo>
                  <a:lnTo>
                    <a:pt x="20120" y="143182"/>
                  </a:lnTo>
                  <a:lnTo>
                    <a:pt x="0" y="143182"/>
                  </a:lnTo>
                  <a:lnTo>
                    <a:pt x="54987" y="0"/>
                  </a:lnTo>
                  <a:lnTo>
                    <a:pt x="75400" y="0"/>
                  </a:lnTo>
                  <a:close/>
                  <a:moveTo>
                    <a:pt x="252161" y="0"/>
                  </a:moveTo>
                  <a:lnTo>
                    <a:pt x="252161" y="143182"/>
                  </a:lnTo>
                  <a:lnTo>
                    <a:pt x="232725" y="143182"/>
                  </a:lnTo>
                  <a:lnTo>
                    <a:pt x="157521" y="30668"/>
                  </a:lnTo>
                  <a:lnTo>
                    <a:pt x="157521" y="143182"/>
                  </a:lnTo>
                  <a:lnTo>
                    <a:pt x="139354" y="143182"/>
                  </a:lnTo>
                  <a:lnTo>
                    <a:pt x="139354" y="0"/>
                  </a:lnTo>
                  <a:lnTo>
                    <a:pt x="158790" y="0"/>
                  </a:lnTo>
                  <a:lnTo>
                    <a:pt x="233995" y="112416"/>
                  </a:lnTo>
                  <a:lnTo>
                    <a:pt x="233995" y="0"/>
                  </a:lnTo>
                  <a:close/>
                  <a:moveTo>
                    <a:pt x="371740" y="70517"/>
                  </a:moveTo>
                  <a:cubicBezTo>
                    <a:pt x="371740" y="55541"/>
                    <a:pt x="369282" y="44032"/>
                    <a:pt x="364366" y="35991"/>
                  </a:cubicBezTo>
                  <a:cubicBezTo>
                    <a:pt x="359450" y="27950"/>
                    <a:pt x="353476" y="22561"/>
                    <a:pt x="346444" y="19827"/>
                  </a:cubicBezTo>
                  <a:cubicBezTo>
                    <a:pt x="341365" y="17873"/>
                    <a:pt x="333194" y="16897"/>
                    <a:pt x="321929" y="16897"/>
                  </a:cubicBezTo>
                  <a:lnTo>
                    <a:pt x="291847" y="16897"/>
                  </a:lnTo>
                  <a:lnTo>
                    <a:pt x="291847" y="126285"/>
                  </a:lnTo>
                  <a:lnTo>
                    <a:pt x="322418" y="126285"/>
                  </a:lnTo>
                  <a:cubicBezTo>
                    <a:pt x="331859" y="126285"/>
                    <a:pt x="339265" y="125406"/>
                    <a:pt x="344637" y="123648"/>
                  </a:cubicBezTo>
                  <a:cubicBezTo>
                    <a:pt x="350009" y="121890"/>
                    <a:pt x="354290" y="119416"/>
                    <a:pt x="357481" y="116226"/>
                  </a:cubicBezTo>
                  <a:cubicBezTo>
                    <a:pt x="361973" y="111733"/>
                    <a:pt x="365473" y="105694"/>
                    <a:pt x="367980" y="98108"/>
                  </a:cubicBezTo>
                  <a:cubicBezTo>
                    <a:pt x="370487" y="90522"/>
                    <a:pt x="371740" y="81325"/>
                    <a:pt x="371740" y="70517"/>
                  </a:cubicBezTo>
                  <a:close/>
                  <a:moveTo>
                    <a:pt x="391274" y="70810"/>
                  </a:moveTo>
                  <a:cubicBezTo>
                    <a:pt x="391274" y="81683"/>
                    <a:pt x="390004" y="91320"/>
                    <a:pt x="387465" y="99720"/>
                  </a:cubicBezTo>
                  <a:cubicBezTo>
                    <a:pt x="384925" y="108119"/>
                    <a:pt x="381670" y="115070"/>
                    <a:pt x="377698" y="120572"/>
                  </a:cubicBezTo>
                  <a:cubicBezTo>
                    <a:pt x="373726" y="126074"/>
                    <a:pt x="369380" y="130404"/>
                    <a:pt x="364659" y="133562"/>
                  </a:cubicBezTo>
                  <a:cubicBezTo>
                    <a:pt x="359939" y="136720"/>
                    <a:pt x="354241" y="139113"/>
                    <a:pt x="347567" y="140740"/>
                  </a:cubicBezTo>
                  <a:cubicBezTo>
                    <a:pt x="340893" y="142368"/>
                    <a:pt x="333226" y="143182"/>
                    <a:pt x="324566" y="143182"/>
                  </a:cubicBezTo>
                  <a:lnTo>
                    <a:pt x="272900" y="143182"/>
                  </a:lnTo>
                  <a:lnTo>
                    <a:pt x="272900" y="0"/>
                  </a:lnTo>
                  <a:lnTo>
                    <a:pt x="322222" y="0"/>
                  </a:lnTo>
                  <a:cubicBezTo>
                    <a:pt x="333357" y="0"/>
                    <a:pt x="341854" y="684"/>
                    <a:pt x="347714" y="2051"/>
                  </a:cubicBezTo>
                  <a:cubicBezTo>
                    <a:pt x="355918" y="3939"/>
                    <a:pt x="362918" y="7358"/>
                    <a:pt x="368713" y="12306"/>
                  </a:cubicBezTo>
                  <a:cubicBezTo>
                    <a:pt x="376266" y="18687"/>
                    <a:pt x="381914" y="26843"/>
                    <a:pt x="385658" y="36772"/>
                  </a:cubicBezTo>
                  <a:cubicBezTo>
                    <a:pt x="389402" y="46702"/>
                    <a:pt x="391274" y="58048"/>
                    <a:pt x="391274" y="7081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endParaRPr lang="en-US" sz="1600" dirty="0">
                <a:solidFill>
                  <a:schemeClr val="tx1">
                    <a:lumMod val="50000"/>
                    <a:lumOff val="50000"/>
                  </a:schemeClr>
                </a:solidFill>
              </a:endParaRPr>
            </a:p>
          </p:txBody>
        </p:sp>
      </p:grpSp>
      <p:graphicFrame>
        <p:nvGraphicFramePr>
          <p:cNvPr id="3" name="Table 2">
            <a:extLst>
              <a:ext uri="{FF2B5EF4-FFF2-40B4-BE49-F238E27FC236}">
                <a16:creationId xmlns:a16="http://schemas.microsoft.com/office/drawing/2014/main" id="{B6BE5B29-3D5B-4BEC-8D81-2D31F13FA076}"/>
              </a:ext>
            </a:extLst>
          </p:cNvPr>
          <p:cNvGraphicFramePr>
            <a:graphicFrameLocks noGrp="1"/>
          </p:cNvGraphicFramePr>
          <p:nvPr>
            <p:extLst>
              <p:ext uri="{D42A27DB-BD31-4B8C-83A1-F6EECF244321}">
                <p14:modId xmlns:p14="http://schemas.microsoft.com/office/powerpoint/2010/main" val="2882674098"/>
              </p:ext>
            </p:extLst>
          </p:nvPr>
        </p:nvGraphicFramePr>
        <p:xfrm>
          <a:off x="3352800" y="914400"/>
          <a:ext cx="5486400" cy="1854200"/>
        </p:xfrm>
        <a:graphic>
          <a:graphicData uri="http://schemas.openxmlformats.org/drawingml/2006/table">
            <a:tbl>
              <a:tblPr firstRow="1" bandRow="1">
                <a:tableStyleId>{72833802-FEF1-4C79-8D5D-14CF1EAF98D9}</a:tableStyleId>
              </a:tblPr>
              <a:tblGrid>
                <a:gridCol w="2743200">
                  <a:extLst>
                    <a:ext uri="{9D8B030D-6E8A-4147-A177-3AD203B41FA5}">
                      <a16:colId xmlns:a16="http://schemas.microsoft.com/office/drawing/2014/main" val="864912531"/>
                    </a:ext>
                  </a:extLst>
                </a:gridCol>
                <a:gridCol w="2743200">
                  <a:extLst>
                    <a:ext uri="{9D8B030D-6E8A-4147-A177-3AD203B41FA5}">
                      <a16:colId xmlns:a16="http://schemas.microsoft.com/office/drawing/2014/main" val="1791458014"/>
                    </a:ext>
                  </a:extLst>
                </a:gridCol>
              </a:tblGrid>
              <a:tr h="370840">
                <a:tc>
                  <a:txBody>
                    <a:bodyPr/>
                    <a:lstStyle/>
                    <a:p>
                      <a:pPr algn="ctr"/>
                      <a:r>
                        <a:rPr lang="en-US" sz="1600" dirty="0"/>
                        <a:t>Waterfall</a:t>
                      </a:r>
                    </a:p>
                  </a:txBody>
                  <a:tcPr anchor="b"/>
                </a:tc>
                <a:tc>
                  <a:txBody>
                    <a:bodyPr/>
                    <a:lstStyle/>
                    <a:p>
                      <a:pPr algn="ctr"/>
                      <a:r>
                        <a:rPr lang="en-US" sz="1600" dirty="0"/>
                        <a:t>Agile</a:t>
                      </a:r>
                    </a:p>
                  </a:txBody>
                  <a:tcPr anchor="b"/>
                </a:tc>
                <a:extLst>
                  <a:ext uri="{0D108BD9-81ED-4DB2-BD59-A6C34878D82A}">
                    <a16:rowId xmlns:a16="http://schemas.microsoft.com/office/drawing/2014/main" val="1143417277"/>
                  </a:ext>
                </a:extLst>
              </a:tr>
              <a:tr h="370840">
                <a:tc>
                  <a:txBody>
                    <a:bodyPr/>
                    <a:lstStyle/>
                    <a:p>
                      <a:pPr algn="ctr"/>
                      <a:r>
                        <a:rPr lang="en-US" sz="1500" dirty="0">
                          <a:solidFill>
                            <a:schemeClr val="tx1">
                              <a:lumMod val="50000"/>
                              <a:lumOff val="50000"/>
                            </a:schemeClr>
                          </a:solidFill>
                        </a:rPr>
                        <a:t>Reports</a:t>
                      </a:r>
                    </a:p>
                  </a:txBody>
                  <a:tcPr>
                    <a:solidFill>
                      <a:srgbClr val="FFFFFF"/>
                    </a:solidFill>
                  </a:tcPr>
                </a:tc>
                <a:tc>
                  <a:txBody>
                    <a:bodyPr/>
                    <a:lstStyle/>
                    <a:p>
                      <a:pPr algn="ctr"/>
                      <a:r>
                        <a:rPr lang="en-US" sz="1500" dirty="0">
                          <a:solidFill>
                            <a:schemeClr val="tx1">
                              <a:lumMod val="50000"/>
                              <a:lumOff val="50000"/>
                            </a:schemeClr>
                          </a:solidFill>
                        </a:rPr>
                        <a:t>Face-to-face communication</a:t>
                      </a:r>
                    </a:p>
                  </a:txBody>
                  <a:tcPr>
                    <a:solidFill>
                      <a:srgbClr val="FFFFFF"/>
                    </a:solidFill>
                  </a:tcPr>
                </a:tc>
                <a:extLst>
                  <a:ext uri="{0D108BD9-81ED-4DB2-BD59-A6C34878D82A}">
                    <a16:rowId xmlns:a16="http://schemas.microsoft.com/office/drawing/2014/main" val="3929501487"/>
                  </a:ext>
                </a:extLst>
              </a:tr>
              <a:tr h="370840">
                <a:tc>
                  <a:txBody>
                    <a:bodyPr/>
                    <a:lstStyle/>
                    <a:p>
                      <a:pPr algn="ctr"/>
                      <a:r>
                        <a:rPr lang="en-US" sz="1500" dirty="0">
                          <a:solidFill>
                            <a:schemeClr val="tx1">
                              <a:lumMod val="50000"/>
                              <a:lumOff val="50000"/>
                            </a:schemeClr>
                          </a:solidFill>
                        </a:rPr>
                        <a:t>Individual responsibility</a:t>
                      </a:r>
                    </a:p>
                  </a:txBody>
                  <a:tcPr>
                    <a:solidFill>
                      <a:srgbClr val="FFFFFF"/>
                    </a:solidFill>
                  </a:tcPr>
                </a:tc>
                <a:tc>
                  <a:txBody>
                    <a:bodyPr/>
                    <a:lstStyle/>
                    <a:p>
                      <a:pPr algn="ctr"/>
                      <a:r>
                        <a:rPr lang="en-US" sz="1500" dirty="0">
                          <a:solidFill>
                            <a:schemeClr val="tx1">
                              <a:lumMod val="50000"/>
                              <a:lumOff val="50000"/>
                            </a:schemeClr>
                          </a:solidFill>
                        </a:rPr>
                        <a:t>Team ownership</a:t>
                      </a:r>
                    </a:p>
                  </a:txBody>
                  <a:tcPr>
                    <a:solidFill>
                      <a:srgbClr val="FFFFFF"/>
                    </a:solidFill>
                  </a:tcPr>
                </a:tc>
                <a:extLst>
                  <a:ext uri="{0D108BD9-81ED-4DB2-BD59-A6C34878D82A}">
                    <a16:rowId xmlns:a16="http://schemas.microsoft.com/office/drawing/2014/main" val="230659170"/>
                  </a:ext>
                </a:extLst>
              </a:tr>
              <a:tr h="370840">
                <a:tc>
                  <a:txBody>
                    <a:bodyPr/>
                    <a:lstStyle/>
                    <a:p>
                      <a:pPr algn="ctr"/>
                      <a:r>
                        <a:rPr lang="en-US" sz="1500" dirty="0">
                          <a:solidFill>
                            <a:schemeClr val="tx1">
                              <a:lumMod val="50000"/>
                              <a:lumOff val="50000"/>
                            </a:schemeClr>
                          </a:solidFill>
                        </a:rPr>
                        <a:t>Managed</a:t>
                      </a:r>
                    </a:p>
                  </a:txBody>
                  <a:tcPr>
                    <a:solidFill>
                      <a:srgbClr val="FFFFFF"/>
                    </a:solidFill>
                  </a:tcPr>
                </a:tc>
                <a:tc>
                  <a:txBody>
                    <a:bodyPr/>
                    <a:lstStyle/>
                    <a:p>
                      <a:pPr algn="ctr"/>
                      <a:r>
                        <a:rPr lang="en-US" sz="1500" dirty="0">
                          <a:solidFill>
                            <a:schemeClr val="tx1">
                              <a:lumMod val="50000"/>
                              <a:lumOff val="50000"/>
                            </a:schemeClr>
                          </a:solidFill>
                        </a:rPr>
                        <a:t>Self organizing</a:t>
                      </a:r>
                    </a:p>
                  </a:txBody>
                  <a:tcPr>
                    <a:solidFill>
                      <a:srgbClr val="FFFFFF"/>
                    </a:solidFill>
                  </a:tcPr>
                </a:tc>
                <a:extLst>
                  <a:ext uri="{0D108BD9-81ED-4DB2-BD59-A6C34878D82A}">
                    <a16:rowId xmlns:a16="http://schemas.microsoft.com/office/drawing/2014/main" val="1550746218"/>
                  </a:ext>
                </a:extLst>
              </a:tr>
              <a:tr h="370840">
                <a:tc>
                  <a:txBody>
                    <a:bodyPr/>
                    <a:lstStyle/>
                    <a:p>
                      <a:pPr algn="ctr"/>
                      <a:r>
                        <a:rPr lang="en-US" sz="1500" dirty="0">
                          <a:solidFill>
                            <a:schemeClr val="tx1">
                              <a:lumMod val="50000"/>
                              <a:lumOff val="50000"/>
                            </a:schemeClr>
                          </a:solidFill>
                        </a:rPr>
                        <a:t>Business estimated</a:t>
                      </a:r>
                    </a:p>
                  </a:txBody>
                  <a:tcPr>
                    <a:solidFill>
                      <a:srgbClr val="FFFFFF"/>
                    </a:solidFill>
                  </a:tcPr>
                </a:tc>
                <a:tc>
                  <a:txBody>
                    <a:bodyPr/>
                    <a:lstStyle/>
                    <a:p>
                      <a:pPr algn="ctr"/>
                      <a:r>
                        <a:rPr lang="en-US" sz="1500" dirty="0">
                          <a:solidFill>
                            <a:schemeClr val="tx1">
                              <a:lumMod val="50000"/>
                              <a:lumOff val="50000"/>
                            </a:schemeClr>
                          </a:solidFill>
                        </a:rPr>
                        <a:t>Team estimated</a:t>
                      </a:r>
                    </a:p>
                  </a:txBody>
                  <a:tcPr>
                    <a:solidFill>
                      <a:srgbClr val="FFFFFF"/>
                    </a:solidFill>
                  </a:tcPr>
                </a:tc>
                <a:extLst>
                  <a:ext uri="{0D108BD9-81ED-4DB2-BD59-A6C34878D82A}">
                    <a16:rowId xmlns:a16="http://schemas.microsoft.com/office/drawing/2014/main" val="22670876"/>
                  </a:ext>
                </a:extLst>
              </a:tr>
            </a:tbl>
          </a:graphicData>
        </a:graphic>
      </p:graphicFrame>
    </p:spTree>
    <p:extLst>
      <p:ext uri="{BB962C8B-B14F-4D97-AF65-F5344CB8AC3E}">
        <p14:creationId xmlns:p14="http://schemas.microsoft.com/office/powerpoint/2010/main" val="70844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455CBF-4986-4820-AB3C-51964D84BB56}"/>
              </a:ext>
            </a:extLst>
          </p:cNvPr>
          <p:cNvSpPr>
            <a:spLocks noGrp="1"/>
          </p:cNvSpPr>
          <p:nvPr>
            <p:ph type="title"/>
          </p:nvPr>
        </p:nvSpPr>
        <p:spPr>
          <a:xfrm>
            <a:off x="6983506" y="3371983"/>
            <a:ext cx="1855694" cy="783895"/>
          </a:xfrm>
        </p:spPr>
        <p:txBody>
          <a:bodyPr/>
          <a:lstStyle/>
          <a:p>
            <a:r>
              <a:rPr lang="en-US" dirty="0"/>
              <a:t>Working Software</a:t>
            </a:r>
          </a:p>
        </p:txBody>
      </p:sp>
      <p:pic>
        <p:nvPicPr>
          <p:cNvPr id="14" name="Picture 13">
            <a:extLst>
              <a:ext uri="{FF2B5EF4-FFF2-40B4-BE49-F238E27FC236}">
                <a16:creationId xmlns:a16="http://schemas.microsoft.com/office/drawing/2014/main" id="{35E16D9A-C9C5-4184-AF37-B77DA49251F4}"/>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112835" y="0"/>
            <a:ext cx="6031165" cy="4759262"/>
          </a:xfrm>
          <a:custGeom>
            <a:avLst/>
            <a:gdLst>
              <a:gd name="connsiteX0" fmla="*/ 6027081 w 6031165"/>
              <a:gd name="connsiteY0" fmla="*/ 0 h 4759262"/>
              <a:gd name="connsiteX1" fmla="*/ 6031165 w 6031165"/>
              <a:gd name="connsiteY1" fmla="*/ 0 h 4759262"/>
              <a:gd name="connsiteX2" fmla="*/ 6031165 w 6031165"/>
              <a:gd name="connsiteY2" fmla="*/ 4759262 h 4759262"/>
              <a:gd name="connsiteX3" fmla="*/ 2890 w 6031165"/>
              <a:gd name="connsiteY3" fmla="*/ 4759262 h 4759262"/>
              <a:gd name="connsiteX4" fmla="*/ 27412 w 6031165"/>
              <a:gd name="connsiteY4" fmla="*/ 4757687 h 4759262"/>
              <a:gd name="connsiteX5" fmla="*/ 3654154 w 6031165"/>
              <a:gd name="connsiteY5" fmla="*/ 2963489 h 4759262"/>
              <a:gd name="connsiteX6" fmla="*/ 6017761 w 6031165"/>
              <a:gd name="connsiteY6" fmla="*/ 25171 h 4759262"/>
              <a:gd name="connsiteX7" fmla="*/ 0 w 6031165"/>
              <a:gd name="connsiteY7" fmla="*/ 0 h 4759262"/>
              <a:gd name="connsiteX8" fmla="*/ 2894 w 6031165"/>
              <a:gd name="connsiteY8" fmla="*/ 0 h 4759262"/>
              <a:gd name="connsiteX9" fmla="*/ 2894 w 6031165"/>
              <a:gd name="connsiteY9" fmla="*/ 1198758 h 4759262"/>
              <a:gd name="connsiteX10" fmla="*/ 2890 w 6031165"/>
              <a:gd name="connsiteY10" fmla="*/ 1198763 h 4759262"/>
              <a:gd name="connsiteX11" fmla="*/ 2890 w 6031165"/>
              <a:gd name="connsiteY11" fmla="*/ 4759262 h 4759262"/>
              <a:gd name="connsiteX12" fmla="*/ 0 w 6031165"/>
              <a:gd name="connsiteY12" fmla="*/ 4759262 h 47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1165" h="4759262">
                <a:moveTo>
                  <a:pt x="6027081" y="0"/>
                </a:moveTo>
                <a:lnTo>
                  <a:pt x="6031165" y="0"/>
                </a:lnTo>
                <a:lnTo>
                  <a:pt x="6031165" y="4759262"/>
                </a:lnTo>
                <a:lnTo>
                  <a:pt x="2890" y="4759262"/>
                </a:lnTo>
                <a:lnTo>
                  <a:pt x="27412" y="4757687"/>
                </a:lnTo>
                <a:cubicBezTo>
                  <a:pt x="1001568" y="4669698"/>
                  <a:pt x="2364710" y="4024640"/>
                  <a:pt x="3654154" y="2963489"/>
                </a:cubicBezTo>
                <a:cubicBezTo>
                  <a:pt x="4820795" y="2003400"/>
                  <a:pt x="5664797" y="918566"/>
                  <a:pt x="6017761" y="25171"/>
                </a:cubicBezTo>
                <a:close/>
                <a:moveTo>
                  <a:pt x="0" y="0"/>
                </a:moveTo>
                <a:lnTo>
                  <a:pt x="2894" y="0"/>
                </a:lnTo>
                <a:lnTo>
                  <a:pt x="2894" y="1198758"/>
                </a:lnTo>
                <a:lnTo>
                  <a:pt x="2890" y="1198763"/>
                </a:lnTo>
                <a:lnTo>
                  <a:pt x="2890" y="4759262"/>
                </a:lnTo>
                <a:lnTo>
                  <a:pt x="0" y="4759262"/>
                </a:lnTo>
                <a:close/>
              </a:path>
            </a:pathLst>
          </a:custGeom>
        </p:spPr>
      </p:pic>
      <p:sp>
        <p:nvSpPr>
          <p:cNvPr id="2" name="Rectangle 1">
            <a:extLst>
              <a:ext uri="{FF2B5EF4-FFF2-40B4-BE49-F238E27FC236}">
                <a16:creationId xmlns:a16="http://schemas.microsoft.com/office/drawing/2014/main" id="{45EFEAF9-DFFF-4521-B8C1-B07B00E25DD6}"/>
              </a:ext>
            </a:extLst>
          </p:cNvPr>
          <p:cNvSpPr/>
          <p:nvPr/>
        </p:nvSpPr>
        <p:spPr>
          <a:xfrm>
            <a:off x="0" y="0"/>
            <a:ext cx="3115733" cy="47639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1E25B950-AF2B-4CE3-85AF-3D07EE6DE45E}"/>
              </a:ext>
            </a:extLst>
          </p:cNvPr>
          <p:cNvSpPr>
            <a:spLocks noChangeAspect="1"/>
          </p:cNvSpPr>
          <p:nvPr/>
        </p:nvSpPr>
        <p:spPr>
          <a:xfrm>
            <a:off x="643464" y="2182555"/>
            <a:ext cx="1828800" cy="1828800"/>
          </a:xfrm>
          <a:custGeom>
            <a:avLst/>
            <a:gdLst>
              <a:gd name="connsiteX0" fmla="*/ 1734642 w 4198139"/>
              <a:gd name="connsiteY0" fmla="*/ 3165510 h 4182607"/>
              <a:gd name="connsiteX1" fmla="*/ 1776314 w 4198139"/>
              <a:gd name="connsiteY1" fmla="*/ 3165510 h 4182607"/>
              <a:gd name="connsiteX2" fmla="*/ 1805893 w 4198139"/>
              <a:gd name="connsiteY2" fmla="*/ 3167556 h 4182607"/>
              <a:gd name="connsiteX3" fmla="*/ 1833240 w 4198139"/>
              <a:gd name="connsiteY3" fmla="*/ 3177416 h 4182607"/>
              <a:gd name="connsiteX4" fmla="*/ 1855192 w 4198139"/>
              <a:gd name="connsiteY4" fmla="*/ 3201600 h 4182607"/>
              <a:gd name="connsiteX5" fmla="*/ 1864122 w 4198139"/>
              <a:gd name="connsiteY5" fmla="*/ 3243272 h 4182607"/>
              <a:gd name="connsiteX6" fmla="*/ 1858913 w 4198139"/>
              <a:gd name="connsiteY6" fmla="*/ 3277689 h 4182607"/>
              <a:gd name="connsiteX7" fmla="*/ 1843658 w 4198139"/>
              <a:gd name="connsiteY7" fmla="*/ 3304850 h 4182607"/>
              <a:gd name="connsiteX8" fmla="*/ 1817799 w 4198139"/>
              <a:gd name="connsiteY8" fmla="*/ 3322523 h 4182607"/>
              <a:gd name="connsiteX9" fmla="*/ 1778546 w 4198139"/>
              <a:gd name="connsiteY9" fmla="*/ 3328848 h 4182607"/>
              <a:gd name="connsiteX10" fmla="*/ 1734642 w 4198139"/>
              <a:gd name="connsiteY10" fmla="*/ 3328848 h 4182607"/>
              <a:gd name="connsiteX11" fmla="*/ 1669901 w 4198139"/>
              <a:gd name="connsiteY11" fmla="*/ 3089979 h 4182607"/>
              <a:gd name="connsiteX12" fmla="*/ 1645903 w 4198139"/>
              <a:gd name="connsiteY12" fmla="*/ 3098723 h 4182607"/>
              <a:gd name="connsiteX13" fmla="*/ 1636787 w 4198139"/>
              <a:gd name="connsiteY13" fmla="*/ 3124954 h 4182607"/>
              <a:gd name="connsiteX14" fmla="*/ 1636787 w 4198139"/>
              <a:gd name="connsiteY14" fmla="*/ 3558044 h 4182607"/>
              <a:gd name="connsiteX15" fmla="*/ 1639020 w 4198139"/>
              <a:gd name="connsiteY15" fmla="*/ 3564741 h 4182607"/>
              <a:gd name="connsiteX16" fmla="*/ 1646833 w 4198139"/>
              <a:gd name="connsiteY16" fmla="*/ 3569578 h 4182607"/>
              <a:gd name="connsiteX17" fmla="*/ 1661902 w 4198139"/>
              <a:gd name="connsiteY17" fmla="*/ 3572554 h 4182607"/>
              <a:gd name="connsiteX18" fmla="*/ 1685528 w 4198139"/>
              <a:gd name="connsiteY18" fmla="*/ 3573671 h 4182607"/>
              <a:gd name="connsiteX19" fmla="*/ 1709341 w 4198139"/>
              <a:gd name="connsiteY19" fmla="*/ 3572554 h 4182607"/>
              <a:gd name="connsiteX20" fmla="*/ 1724224 w 4198139"/>
              <a:gd name="connsiteY20" fmla="*/ 3569578 h 4182607"/>
              <a:gd name="connsiteX21" fmla="*/ 1732223 w 4198139"/>
              <a:gd name="connsiteY21" fmla="*/ 3564741 h 4182607"/>
              <a:gd name="connsiteX22" fmla="*/ 1734642 w 4198139"/>
              <a:gd name="connsiteY22" fmla="*/ 3558044 h 4182607"/>
              <a:gd name="connsiteX23" fmla="*/ 1734642 w 4198139"/>
              <a:gd name="connsiteY23" fmla="*/ 3404379 h 4182607"/>
              <a:gd name="connsiteX24" fmla="*/ 1774825 w 4198139"/>
              <a:gd name="connsiteY24" fmla="*/ 3404379 h 4182607"/>
              <a:gd name="connsiteX25" fmla="*/ 1857611 w 4198139"/>
              <a:gd name="connsiteY25" fmla="*/ 3393217 h 4182607"/>
              <a:gd name="connsiteX26" fmla="*/ 1916956 w 4198139"/>
              <a:gd name="connsiteY26" fmla="*/ 3360660 h 4182607"/>
              <a:gd name="connsiteX27" fmla="*/ 1953791 w 4198139"/>
              <a:gd name="connsiteY27" fmla="*/ 3308012 h 4182607"/>
              <a:gd name="connsiteX28" fmla="*/ 1966441 w 4198139"/>
              <a:gd name="connsiteY28" fmla="*/ 3236203 h 4182607"/>
              <a:gd name="connsiteX29" fmla="*/ 1958256 w 4198139"/>
              <a:gd name="connsiteY29" fmla="*/ 3183183 h 4182607"/>
              <a:gd name="connsiteX30" fmla="*/ 1934443 w 4198139"/>
              <a:gd name="connsiteY30" fmla="*/ 3141883 h 4182607"/>
              <a:gd name="connsiteX31" fmla="*/ 1896678 w 4198139"/>
              <a:gd name="connsiteY31" fmla="*/ 3112676 h 4182607"/>
              <a:gd name="connsiteX32" fmla="*/ 1852960 w 4198139"/>
              <a:gd name="connsiteY32" fmla="*/ 3096863 h 4182607"/>
              <a:gd name="connsiteX33" fmla="*/ 1815939 w 4198139"/>
              <a:gd name="connsiteY33" fmla="*/ 3091281 h 4182607"/>
              <a:gd name="connsiteX34" fmla="*/ 1783383 w 4198139"/>
              <a:gd name="connsiteY34" fmla="*/ 3089979 h 4182607"/>
              <a:gd name="connsiteX35" fmla="*/ 1190228 w 4198139"/>
              <a:gd name="connsiteY35" fmla="*/ 3087747 h 4182607"/>
              <a:gd name="connsiteX36" fmla="*/ 1166416 w 4198139"/>
              <a:gd name="connsiteY36" fmla="*/ 3088863 h 4182607"/>
              <a:gd name="connsiteX37" fmla="*/ 1151347 w 4198139"/>
              <a:gd name="connsiteY37" fmla="*/ 3091840 h 4182607"/>
              <a:gd name="connsiteX38" fmla="*/ 1143347 w 4198139"/>
              <a:gd name="connsiteY38" fmla="*/ 3096677 h 4182607"/>
              <a:gd name="connsiteX39" fmla="*/ 1141115 w 4198139"/>
              <a:gd name="connsiteY39" fmla="*/ 3103374 h 4182607"/>
              <a:gd name="connsiteX40" fmla="*/ 1141115 w 4198139"/>
              <a:gd name="connsiteY40" fmla="*/ 3396193 h 4182607"/>
              <a:gd name="connsiteX41" fmla="*/ 1154323 w 4198139"/>
              <a:gd name="connsiteY41" fmla="*/ 3476746 h 4182607"/>
              <a:gd name="connsiteX42" fmla="*/ 1192461 w 4198139"/>
              <a:gd name="connsiteY42" fmla="*/ 3534231 h 4182607"/>
              <a:gd name="connsiteX43" fmla="*/ 1253480 w 4198139"/>
              <a:gd name="connsiteY43" fmla="*/ 3568648 h 4182607"/>
              <a:gd name="connsiteX44" fmla="*/ 1334964 w 4198139"/>
              <a:gd name="connsiteY44" fmla="*/ 3579996 h 4182607"/>
              <a:gd name="connsiteX45" fmla="*/ 1420540 w 4198139"/>
              <a:gd name="connsiteY45" fmla="*/ 3567345 h 4182607"/>
              <a:gd name="connsiteX46" fmla="*/ 1483048 w 4198139"/>
              <a:gd name="connsiteY46" fmla="*/ 3530511 h 4182607"/>
              <a:gd name="connsiteX47" fmla="*/ 1521371 w 4198139"/>
              <a:gd name="connsiteY47" fmla="*/ 3471351 h 4182607"/>
              <a:gd name="connsiteX48" fmla="*/ 1534393 w 4198139"/>
              <a:gd name="connsiteY48" fmla="*/ 3392100 h 4182607"/>
              <a:gd name="connsiteX49" fmla="*/ 1534393 w 4198139"/>
              <a:gd name="connsiteY49" fmla="*/ 3103374 h 4182607"/>
              <a:gd name="connsiteX50" fmla="*/ 1532161 w 4198139"/>
              <a:gd name="connsiteY50" fmla="*/ 3096677 h 4182607"/>
              <a:gd name="connsiteX51" fmla="*/ 1524348 w 4198139"/>
              <a:gd name="connsiteY51" fmla="*/ 3091840 h 4182607"/>
              <a:gd name="connsiteX52" fmla="*/ 1509651 w 4198139"/>
              <a:gd name="connsiteY52" fmla="*/ 3088863 h 4182607"/>
              <a:gd name="connsiteX53" fmla="*/ 1486396 w 4198139"/>
              <a:gd name="connsiteY53" fmla="*/ 3087747 h 4182607"/>
              <a:gd name="connsiteX54" fmla="*/ 1462770 w 4198139"/>
              <a:gd name="connsiteY54" fmla="*/ 3088863 h 4182607"/>
              <a:gd name="connsiteX55" fmla="*/ 1447701 w 4198139"/>
              <a:gd name="connsiteY55" fmla="*/ 3091840 h 4182607"/>
              <a:gd name="connsiteX56" fmla="*/ 1439888 w 4198139"/>
              <a:gd name="connsiteY56" fmla="*/ 3096677 h 4182607"/>
              <a:gd name="connsiteX57" fmla="*/ 1437655 w 4198139"/>
              <a:gd name="connsiteY57" fmla="*/ 3103374 h 4182607"/>
              <a:gd name="connsiteX58" fmla="*/ 1437655 w 4198139"/>
              <a:gd name="connsiteY58" fmla="*/ 3393217 h 4182607"/>
              <a:gd name="connsiteX59" fmla="*/ 1430772 w 4198139"/>
              <a:gd name="connsiteY59" fmla="*/ 3438423 h 4182607"/>
              <a:gd name="connsiteX60" fmla="*/ 1411238 w 4198139"/>
              <a:gd name="connsiteY60" fmla="*/ 3471909 h 4182607"/>
              <a:gd name="connsiteX61" fmla="*/ 1380356 w 4198139"/>
              <a:gd name="connsiteY61" fmla="*/ 3492559 h 4182607"/>
              <a:gd name="connsiteX62" fmla="*/ 1339056 w 4198139"/>
              <a:gd name="connsiteY62" fmla="*/ 3499629 h 4182607"/>
              <a:gd name="connsiteX63" fmla="*/ 1297943 w 4198139"/>
              <a:gd name="connsiteY63" fmla="*/ 3492745 h 4182607"/>
              <a:gd name="connsiteX64" fmla="*/ 1266317 w 4198139"/>
              <a:gd name="connsiteY64" fmla="*/ 3472095 h 4182607"/>
              <a:gd name="connsiteX65" fmla="*/ 1246039 w 4198139"/>
              <a:gd name="connsiteY65" fmla="*/ 3437307 h 4182607"/>
              <a:gd name="connsiteX66" fmla="*/ 1238969 w 4198139"/>
              <a:gd name="connsiteY66" fmla="*/ 3387635 h 4182607"/>
              <a:gd name="connsiteX67" fmla="*/ 1238969 w 4198139"/>
              <a:gd name="connsiteY67" fmla="*/ 3103374 h 4182607"/>
              <a:gd name="connsiteX68" fmla="*/ 1236551 w 4198139"/>
              <a:gd name="connsiteY68" fmla="*/ 3096677 h 4182607"/>
              <a:gd name="connsiteX69" fmla="*/ 1228551 w 4198139"/>
              <a:gd name="connsiteY69" fmla="*/ 3091840 h 4182607"/>
              <a:gd name="connsiteX70" fmla="*/ 1213669 w 4198139"/>
              <a:gd name="connsiteY70" fmla="*/ 3088863 h 4182607"/>
              <a:gd name="connsiteX71" fmla="*/ 1190228 w 4198139"/>
              <a:gd name="connsiteY71" fmla="*/ 3087747 h 4182607"/>
              <a:gd name="connsiteX72" fmla="*/ 1539875 w 4198139"/>
              <a:gd name="connsiteY72" fmla="*/ 1972806 h 4182607"/>
              <a:gd name="connsiteX73" fmla="*/ 717550 w 4198139"/>
              <a:gd name="connsiteY73" fmla="*/ 2430006 h 4182607"/>
              <a:gd name="connsiteX74" fmla="*/ 1128713 w 4198139"/>
              <a:gd name="connsiteY74" fmla="*/ 2430006 h 4182607"/>
              <a:gd name="connsiteX75" fmla="*/ 1128713 w 4198139"/>
              <a:gd name="connsiteY75" fmla="*/ 2887206 h 4182607"/>
              <a:gd name="connsiteX76" fmla="*/ 1951038 w 4198139"/>
              <a:gd name="connsiteY76" fmla="*/ 2887206 h 4182607"/>
              <a:gd name="connsiteX77" fmla="*/ 1951038 w 4198139"/>
              <a:gd name="connsiteY77" fmla="*/ 2430006 h 4182607"/>
              <a:gd name="connsiteX78" fmla="*/ 2362200 w 4198139"/>
              <a:gd name="connsiteY78" fmla="*/ 2430006 h 4182607"/>
              <a:gd name="connsiteX79" fmla="*/ 0 w 4198139"/>
              <a:gd name="connsiteY79" fmla="*/ 1096507 h 4182607"/>
              <a:gd name="connsiteX80" fmla="*/ 1311112 w 4198139"/>
              <a:gd name="connsiteY80" fmla="*/ 1096507 h 4182607"/>
              <a:gd name="connsiteX81" fmla="*/ 1311112 w 4198139"/>
              <a:gd name="connsiteY81" fmla="*/ 1461543 h 4182607"/>
              <a:gd name="connsiteX82" fmla="*/ 1827370 w 4198139"/>
              <a:gd name="connsiteY82" fmla="*/ 1461543 h 4182607"/>
              <a:gd name="connsiteX83" fmla="*/ 1827370 w 4198139"/>
              <a:gd name="connsiteY83" fmla="*/ 1096507 h 4182607"/>
              <a:gd name="connsiteX84" fmla="*/ 3086100 w 4198139"/>
              <a:gd name="connsiteY84" fmla="*/ 1096507 h 4182607"/>
              <a:gd name="connsiteX85" fmla="*/ 3086100 w 4198139"/>
              <a:gd name="connsiteY85" fmla="*/ 4182607 h 4182607"/>
              <a:gd name="connsiteX86" fmla="*/ 0 w 4198139"/>
              <a:gd name="connsiteY86" fmla="*/ 4182607 h 4182607"/>
              <a:gd name="connsiteX87" fmla="*/ 4198139 w 4198139"/>
              <a:gd name="connsiteY87" fmla="*/ 40832 h 4182607"/>
              <a:gd name="connsiteX88" fmla="*/ 4198139 w 4198139"/>
              <a:gd name="connsiteY88" fmla="*/ 3117736 h 4182607"/>
              <a:gd name="connsiteX89" fmla="*/ 3169439 w 4198139"/>
              <a:gd name="connsiteY89" fmla="*/ 4146436 h 4182607"/>
              <a:gd name="connsiteX90" fmla="*/ 3142993 w 4198139"/>
              <a:gd name="connsiteY90" fmla="*/ 4146436 h 4182607"/>
              <a:gd name="connsiteX91" fmla="*/ 3156739 w 4198139"/>
              <a:gd name="connsiteY91" fmla="*/ 3322524 h 4182607"/>
              <a:gd name="connsiteX92" fmla="*/ 3156739 w 4198139"/>
              <a:gd name="connsiteY92" fmla="*/ 1068691 h 4182607"/>
              <a:gd name="connsiteX93" fmla="*/ 2859834 w 4198139"/>
              <a:gd name="connsiteY93" fmla="*/ 0 h 4182607"/>
              <a:gd name="connsiteX94" fmla="*/ 2880777 w 4198139"/>
              <a:gd name="connsiteY94" fmla="*/ 0 h 4182607"/>
              <a:gd name="connsiteX95" fmla="*/ 3103435 w 4198139"/>
              <a:gd name="connsiteY95" fmla="*/ 0 h 4182607"/>
              <a:gd name="connsiteX96" fmla="*/ 4155733 w 4198139"/>
              <a:gd name="connsiteY96" fmla="*/ 0 h 4182607"/>
              <a:gd name="connsiteX97" fmla="*/ 4155733 w 4198139"/>
              <a:gd name="connsiteY97" fmla="*/ 3502 h 4182607"/>
              <a:gd name="connsiteX98" fmla="*/ 3117030 w 4198139"/>
              <a:gd name="connsiteY98" fmla="*/ 1028700 h 4182607"/>
              <a:gd name="connsiteX99" fmla="*/ 3103435 w 4198139"/>
              <a:gd name="connsiteY99" fmla="*/ 1028700 h 4182607"/>
              <a:gd name="connsiteX100" fmla="*/ 2880777 w 4198139"/>
              <a:gd name="connsiteY100" fmla="*/ 1028700 h 4182607"/>
              <a:gd name="connsiteX101" fmla="*/ 1831134 w 4198139"/>
              <a:gd name="connsiteY101" fmla="*/ 1028700 h 4182607"/>
              <a:gd name="connsiteX102" fmla="*/ 1066609 w 4198139"/>
              <a:gd name="connsiteY102" fmla="*/ 0 h 4182607"/>
              <a:gd name="connsiteX103" fmla="*/ 1072312 w 4198139"/>
              <a:gd name="connsiteY103" fmla="*/ 0 h 4182607"/>
              <a:gd name="connsiteX104" fmla="*/ 1310210 w 4198139"/>
              <a:gd name="connsiteY104" fmla="*/ 0 h 4182607"/>
              <a:gd name="connsiteX105" fmla="*/ 2347268 w 4198139"/>
              <a:gd name="connsiteY105" fmla="*/ 0 h 4182607"/>
              <a:gd name="connsiteX106" fmla="*/ 2347268 w 4198139"/>
              <a:gd name="connsiteY106" fmla="*/ 3502 h 4182607"/>
              <a:gd name="connsiteX107" fmla="*/ 1310210 w 4198139"/>
              <a:gd name="connsiteY107" fmla="*/ 1027077 h 4182607"/>
              <a:gd name="connsiteX108" fmla="*/ 1310210 w 4198139"/>
              <a:gd name="connsiteY108" fmla="*/ 1028700 h 4182607"/>
              <a:gd name="connsiteX109" fmla="*/ 1308565 w 4198139"/>
              <a:gd name="connsiteY109" fmla="*/ 1028700 h 4182607"/>
              <a:gd name="connsiteX110" fmla="*/ 1072312 w 4198139"/>
              <a:gd name="connsiteY110" fmla="*/ 1028700 h 4182607"/>
              <a:gd name="connsiteX111" fmla="*/ 37909 w 4198139"/>
              <a:gd name="connsiteY111" fmla="*/ 1028700 h 418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198139" h="4182607">
                <a:moveTo>
                  <a:pt x="1734642" y="3165510"/>
                </a:moveTo>
                <a:lnTo>
                  <a:pt x="1776314" y="3165510"/>
                </a:lnTo>
                <a:cubicBezTo>
                  <a:pt x="1786483" y="3165510"/>
                  <a:pt x="1796343" y="3166192"/>
                  <a:pt x="1805893" y="3167556"/>
                </a:cubicBezTo>
                <a:cubicBezTo>
                  <a:pt x="1815443" y="3168920"/>
                  <a:pt x="1824559" y="3172207"/>
                  <a:pt x="1833240" y="3177416"/>
                </a:cubicBezTo>
                <a:cubicBezTo>
                  <a:pt x="1841922" y="3182625"/>
                  <a:pt x="1849239" y="3190686"/>
                  <a:pt x="1855192" y="3201600"/>
                </a:cubicBezTo>
                <a:cubicBezTo>
                  <a:pt x="1861146" y="3212514"/>
                  <a:pt x="1864122" y="3226405"/>
                  <a:pt x="1864122" y="3243272"/>
                </a:cubicBezTo>
                <a:cubicBezTo>
                  <a:pt x="1864122" y="3255675"/>
                  <a:pt x="1862386" y="3267147"/>
                  <a:pt x="1858913" y="3277689"/>
                </a:cubicBezTo>
                <a:cubicBezTo>
                  <a:pt x="1855441" y="3288231"/>
                  <a:pt x="1850356" y="3297284"/>
                  <a:pt x="1843658" y="3304850"/>
                </a:cubicBezTo>
                <a:cubicBezTo>
                  <a:pt x="1836961" y="3312415"/>
                  <a:pt x="1828341" y="3318306"/>
                  <a:pt x="1817799" y="3322523"/>
                </a:cubicBezTo>
                <a:cubicBezTo>
                  <a:pt x="1807257" y="3326740"/>
                  <a:pt x="1794173" y="3328848"/>
                  <a:pt x="1778546" y="3328848"/>
                </a:cubicBezTo>
                <a:lnTo>
                  <a:pt x="1734642" y="3328848"/>
                </a:lnTo>
                <a:close/>
                <a:moveTo>
                  <a:pt x="1669901" y="3089979"/>
                </a:moveTo>
                <a:cubicBezTo>
                  <a:pt x="1659979" y="3089979"/>
                  <a:pt x="1651980" y="3092894"/>
                  <a:pt x="1645903" y="3098723"/>
                </a:cubicBezTo>
                <a:cubicBezTo>
                  <a:pt x="1639826" y="3104552"/>
                  <a:pt x="1636787" y="3113296"/>
                  <a:pt x="1636787" y="3124954"/>
                </a:cubicBezTo>
                <a:lnTo>
                  <a:pt x="1636787" y="3558044"/>
                </a:lnTo>
                <a:cubicBezTo>
                  <a:pt x="1636787" y="3560524"/>
                  <a:pt x="1637531" y="3562757"/>
                  <a:pt x="1639020" y="3564741"/>
                </a:cubicBezTo>
                <a:cubicBezTo>
                  <a:pt x="1640508" y="3566725"/>
                  <a:pt x="1643112" y="3568338"/>
                  <a:pt x="1646833" y="3569578"/>
                </a:cubicBezTo>
                <a:cubicBezTo>
                  <a:pt x="1650554" y="3570818"/>
                  <a:pt x="1655577" y="3571810"/>
                  <a:pt x="1661902" y="3572554"/>
                </a:cubicBezTo>
                <a:cubicBezTo>
                  <a:pt x="1668227" y="3573299"/>
                  <a:pt x="1676102" y="3573671"/>
                  <a:pt x="1685528" y="3573671"/>
                </a:cubicBezTo>
                <a:cubicBezTo>
                  <a:pt x="1695202" y="3573671"/>
                  <a:pt x="1703140" y="3573299"/>
                  <a:pt x="1709341" y="3572554"/>
                </a:cubicBezTo>
                <a:cubicBezTo>
                  <a:pt x="1715542" y="3571810"/>
                  <a:pt x="1720503" y="3570818"/>
                  <a:pt x="1724224" y="3569578"/>
                </a:cubicBezTo>
                <a:cubicBezTo>
                  <a:pt x="1727944" y="3568338"/>
                  <a:pt x="1730611" y="3566725"/>
                  <a:pt x="1732223" y="3564741"/>
                </a:cubicBezTo>
                <a:cubicBezTo>
                  <a:pt x="1733835" y="3562757"/>
                  <a:pt x="1734642" y="3560524"/>
                  <a:pt x="1734642" y="3558044"/>
                </a:cubicBezTo>
                <a:lnTo>
                  <a:pt x="1734642" y="3404379"/>
                </a:lnTo>
                <a:lnTo>
                  <a:pt x="1774825" y="3404379"/>
                </a:lnTo>
                <a:cubicBezTo>
                  <a:pt x="1806575" y="3404379"/>
                  <a:pt x="1834170" y="3400658"/>
                  <a:pt x="1857611" y="3393217"/>
                </a:cubicBezTo>
                <a:cubicBezTo>
                  <a:pt x="1881051" y="3385775"/>
                  <a:pt x="1900833" y="3374923"/>
                  <a:pt x="1916956" y="3360660"/>
                </a:cubicBezTo>
                <a:cubicBezTo>
                  <a:pt x="1933079" y="3346398"/>
                  <a:pt x="1945357" y="3328848"/>
                  <a:pt x="1953791" y="3308012"/>
                </a:cubicBezTo>
                <a:cubicBezTo>
                  <a:pt x="1962225" y="3287177"/>
                  <a:pt x="1966441" y="3263240"/>
                  <a:pt x="1966441" y="3236203"/>
                </a:cubicBezTo>
                <a:cubicBezTo>
                  <a:pt x="1966441" y="3216607"/>
                  <a:pt x="1963713" y="3198934"/>
                  <a:pt x="1958256" y="3183183"/>
                </a:cubicBezTo>
                <a:cubicBezTo>
                  <a:pt x="1952799" y="3167432"/>
                  <a:pt x="1944861" y="3153665"/>
                  <a:pt x="1934443" y="3141883"/>
                </a:cubicBezTo>
                <a:cubicBezTo>
                  <a:pt x="1924025" y="3130101"/>
                  <a:pt x="1911437" y="3120365"/>
                  <a:pt x="1896678" y="3112676"/>
                </a:cubicBezTo>
                <a:cubicBezTo>
                  <a:pt x="1881919" y="3104986"/>
                  <a:pt x="1867347" y="3099715"/>
                  <a:pt x="1852960" y="3096863"/>
                </a:cubicBezTo>
                <a:cubicBezTo>
                  <a:pt x="1838573" y="3094010"/>
                  <a:pt x="1826233" y="3092150"/>
                  <a:pt x="1815939" y="3091281"/>
                </a:cubicBezTo>
                <a:cubicBezTo>
                  <a:pt x="1805645" y="3090413"/>
                  <a:pt x="1794793" y="3089979"/>
                  <a:pt x="1783383" y="3089979"/>
                </a:cubicBezTo>
                <a:close/>
                <a:moveTo>
                  <a:pt x="1190228" y="3087747"/>
                </a:moveTo>
                <a:cubicBezTo>
                  <a:pt x="1180554" y="3087747"/>
                  <a:pt x="1172617" y="3088119"/>
                  <a:pt x="1166416" y="3088863"/>
                </a:cubicBezTo>
                <a:cubicBezTo>
                  <a:pt x="1160215" y="3089607"/>
                  <a:pt x="1155192" y="3090599"/>
                  <a:pt x="1151347" y="3091840"/>
                </a:cubicBezTo>
                <a:cubicBezTo>
                  <a:pt x="1147502" y="3093080"/>
                  <a:pt x="1144836" y="3094692"/>
                  <a:pt x="1143347" y="3096677"/>
                </a:cubicBezTo>
                <a:cubicBezTo>
                  <a:pt x="1141859" y="3098661"/>
                  <a:pt x="1141115" y="3100893"/>
                  <a:pt x="1141115" y="3103374"/>
                </a:cubicBezTo>
                <a:lnTo>
                  <a:pt x="1141115" y="3396193"/>
                </a:lnTo>
                <a:cubicBezTo>
                  <a:pt x="1141115" y="3426951"/>
                  <a:pt x="1145518" y="3453802"/>
                  <a:pt x="1154323" y="3476746"/>
                </a:cubicBezTo>
                <a:cubicBezTo>
                  <a:pt x="1163129" y="3499691"/>
                  <a:pt x="1175841" y="3518852"/>
                  <a:pt x="1192461" y="3534231"/>
                </a:cubicBezTo>
                <a:cubicBezTo>
                  <a:pt x="1209080" y="3549610"/>
                  <a:pt x="1229420" y="3561082"/>
                  <a:pt x="1253480" y="3568648"/>
                </a:cubicBezTo>
                <a:cubicBezTo>
                  <a:pt x="1277541" y="3576213"/>
                  <a:pt x="1304702" y="3579996"/>
                  <a:pt x="1334964" y="3579996"/>
                </a:cubicBezTo>
                <a:cubicBezTo>
                  <a:pt x="1367210" y="3579996"/>
                  <a:pt x="1395735" y="3575779"/>
                  <a:pt x="1420540" y="3567345"/>
                </a:cubicBezTo>
                <a:cubicBezTo>
                  <a:pt x="1445344" y="3558912"/>
                  <a:pt x="1466180" y="3546634"/>
                  <a:pt x="1483048" y="3530511"/>
                </a:cubicBezTo>
                <a:cubicBezTo>
                  <a:pt x="1499915" y="3514387"/>
                  <a:pt x="1512689" y="3494668"/>
                  <a:pt x="1521371" y="3471351"/>
                </a:cubicBezTo>
                <a:cubicBezTo>
                  <a:pt x="1530053" y="3448035"/>
                  <a:pt x="1534393" y="3421618"/>
                  <a:pt x="1534393" y="3392100"/>
                </a:cubicBezTo>
                <a:lnTo>
                  <a:pt x="1534393" y="3103374"/>
                </a:lnTo>
                <a:cubicBezTo>
                  <a:pt x="1534393" y="3100893"/>
                  <a:pt x="1533649" y="3098661"/>
                  <a:pt x="1532161" y="3096677"/>
                </a:cubicBezTo>
                <a:cubicBezTo>
                  <a:pt x="1530673" y="3094692"/>
                  <a:pt x="1528068" y="3093080"/>
                  <a:pt x="1524348" y="3091840"/>
                </a:cubicBezTo>
                <a:cubicBezTo>
                  <a:pt x="1520627" y="3090599"/>
                  <a:pt x="1515728" y="3089607"/>
                  <a:pt x="1509651" y="3088863"/>
                </a:cubicBezTo>
                <a:cubicBezTo>
                  <a:pt x="1503573" y="3088119"/>
                  <a:pt x="1495822" y="3087747"/>
                  <a:pt x="1486396" y="3087747"/>
                </a:cubicBezTo>
                <a:cubicBezTo>
                  <a:pt x="1476970" y="3087747"/>
                  <a:pt x="1469095" y="3088119"/>
                  <a:pt x="1462770" y="3088863"/>
                </a:cubicBezTo>
                <a:cubicBezTo>
                  <a:pt x="1456445" y="3089607"/>
                  <a:pt x="1451422" y="3090599"/>
                  <a:pt x="1447701" y="3091840"/>
                </a:cubicBezTo>
                <a:cubicBezTo>
                  <a:pt x="1443980" y="3093080"/>
                  <a:pt x="1441376" y="3094692"/>
                  <a:pt x="1439888" y="3096677"/>
                </a:cubicBezTo>
                <a:cubicBezTo>
                  <a:pt x="1438399" y="3098661"/>
                  <a:pt x="1437655" y="3100893"/>
                  <a:pt x="1437655" y="3103374"/>
                </a:cubicBezTo>
                <a:lnTo>
                  <a:pt x="1437655" y="3393217"/>
                </a:lnTo>
                <a:cubicBezTo>
                  <a:pt x="1437655" y="3410084"/>
                  <a:pt x="1435361" y="3425153"/>
                  <a:pt x="1430772" y="3438423"/>
                </a:cubicBezTo>
                <a:cubicBezTo>
                  <a:pt x="1426183" y="3451694"/>
                  <a:pt x="1419672" y="3462856"/>
                  <a:pt x="1411238" y="3471909"/>
                </a:cubicBezTo>
                <a:cubicBezTo>
                  <a:pt x="1402804" y="3480963"/>
                  <a:pt x="1392511" y="3487846"/>
                  <a:pt x="1380356" y="3492559"/>
                </a:cubicBezTo>
                <a:cubicBezTo>
                  <a:pt x="1368202" y="3497272"/>
                  <a:pt x="1354435" y="3499629"/>
                  <a:pt x="1339056" y="3499629"/>
                </a:cubicBezTo>
                <a:cubicBezTo>
                  <a:pt x="1323926" y="3499629"/>
                  <a:pt x="1310221" y="3497334"/>
                  <a:pt x="1297943" y="3492745"/>
                </a:cubicBezTo>
                <a:cubicBezTo>
                  <a:pt x="1285664" y="3488156"/>
                  <a:pt x="1275122" y="3481273"/>
                  <a:pt x="1266317" y="3472095"/>
                </a:cubicBezTo>
                <a:cubicBezTo>
                  <a:pt x="1257511" y="3462918"/>
                  <a:pt x="1250752" y="3451322"/>
                  <a:pt x="1246039" y="3437307"/>
                </a:cubicBezTo>
                <a:cubicBezTo>
                  <a:pt x="1241326" y="3423292"/>
                  <a:pt x="1238969" y="3406735"/>
                  <a:pt x="1238969" y="3387635"/>
                </a:cubicBezTo>
                <a:lnTo>
                  <a:pt x="1238969" y="3103374"/>
                </a:lnTo>
                <a:cubicBezTo>
                  <a:pt x="1238969" y="3100893"/>
                  <a:pt x="1238163" y="3098661"/>
                  <a:pt x="1236551" y="3096677"/>
                </a:cubicBezTo>
                <a:cubicBezTo>
                  <a:pt x="1234939" y="3094692"/>
                  <a:pt x="1232272" y="3093080"/>
                  <a:pt x="1228551" y="3091840"/>
                </a:cubicBezTo>
                <a:cubicBezTo>
                  <a:pt x="1224831" y="3090599"/>
                  <a:pt x="1219870" y="3089607"/>
                  <a:pt x="1213669" y="3088863"/>
                </a:cubicBezTo>
                <a:cubicBezTo>
                  <a:pt x="1207467" y="3088119"/>
                  <a:pt x="1199654" y="3087747"/>
                  <a:pt x="1190228" y="3087747"/>
                </a:cubicBezTo>
                <a:close/>
                <a:moveTo>
                  <a:pt x="1539875" y="1972806"/>
                </a:moveTo>
                <a:lnTo>
                  <a:pt x="717550" y="2430006"/>
                </a:lnTo>
                <a:lnTo>
                  <a:pt x="1128713" y="2430006"/>
                </a:lnTo>
                <a:lnTo>
                  <a:pt x="1128713" y="2887206"/>
                </a:lnTo>
                <a:lnTo>
                  <a:pt x="1951038" y="2887206"/>
                </a:lnTo>
                <a:lnTo>
                  <a:pt x="1951038" y="2430006"/>
                </a:lnTo>
                <a:lnTo>
                  <a:pt x="2362200" y="2430006"/>
                </a:lnTo>
                <a:close/>
                <a:moveTo>
                  <a:pt x="0" y="1096507"/>
                </a:moveTo>
                <a:lnTo>
                  <a:pt x="1311112" y="1096507"/>
                </a:lnTo>
                <a:lnTo>
                  <a:pt x="1311112" y="1461543"/>
                </a:lnTo>
                <a:lnTo>
                  <a:pt x="1827370" y="1461543"/>
                </a:lnTo>
                <a:lnTo>
                  <a:pt x="1827370" y="1096507"/>
                </a:lnTo>
                <a:lnTo>
                  <a:pt x="3086100" y="1096507"/>
                </a:lnTo>
                <a:lnTo>
                  <a:pt x="3086100" y="4182607"/>
                </a:lnTo>
                <a:lnTo>
                  <a:pt x="0" y="4182607"/>
                </a:lnTo>
                <a:close/>
                <a:moveTo>
                  <a:pt x="4198139" y="40832"/>
                </a:moveTo>
                <a:lnTo>
                  <a:pt x="4198139" y="3117736"/>
                </a:lnTo>
                <a:lnTo>
                  <a:pt x="3169439" y="4146436"/>
                </a:lnTo>
                <a:lnTo>
                  <a:pt x="3142993" y="4146436"/>
                </a:lnTo>
                <a:lnTo>
                  <a:pt x="3156739" y="3322524"/>
                </a:lnTo>
                <a:lnTo>
                  <a:pt x="3156739" y="1068691"/>
                </a:lnTo>
                <a:close/>
                <a:moveTo>
                  <a:pt x="2859834" y="0"/>
                </a:moveTo>
                <a:lnTo>
                  <a:pt x="2880777" y="0"/>
                </a:lnTo>
                <a:lnTo>
                  <a:pt x="3103435" y="0"/>
                </a:lnTo>
                <a:lnTo>
                  <a:pt x="4155733" y="0"/>
                </a:lnTo>
                <a:lnTo>
                  <a:pt x="4155733" y="3502"/>
                </a:lnTo>
                <a:lnTo>
                  <a:pt x="3117030" y="1028700"/>
                </a:lnTo>
                <a:lnTo>
                  <a:pt x="3103435" y="1028700"/>
                </a:lnTo>
                <a:lnTo>
                  <a:pt x="2880777" y="1028700"/>
                </a:lnTo>
                <a:lnTo>
                  <a:pt x="1831134" y="1028700"/>
                </a:lnTo>
                <a:close/>
                <a:moveTo>
                  <a:pt x="1066609" y="0"/>
                </a:moveTo>
                <a:lnTo>
                  <a:pt x="1072312" y="0"/>
                </a:lnTo>
                <a:lnTo>
                  <a:pt x="1310210" y="0"/>
                </a:lnTo>
                <a:lnTo>
                  <a:pt x="2347268" y="0"/>
                </a:lnTo>
                <a:lnTo>
                  <a:pt x="2347268" y="3502"/>
                </a:lnTo>
                <a:lnTo>
                  <a:pt x="1310210" y="1027077"/>
                </a:lnTo>
                <a:lnTo>
                  <a:pt x="1310210" y="1028700"/>
                </a:lnTo>
                <a:lnTo>
                  <a:pt x="1308565" y="1028700"/>
                </a:lnTo>
                <a:lnTo>
                  <a:pt x="1072312" y="1028700"/>
                </a:lnTo>
                <a:lnTo>
                  <a:pt x="37909" y="10287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0C9FBFB8-6A40-423A-9D27-3C3EC3995061}"/>
              </a:ext>
            </a:extLst>
          </p:cNvPr>
          <p:cNvSpPr/>
          <p:nvPr/>
        </p:nvSpPr>
        <p:spPr>
          <a:xfrm>
            <a:off x="-1" y="379589"/>
            <a:ext cx="3115731" cy="1197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7160334F-0196-4285-A7E7-22DFC6398497}"/>
              </a:ext>
            </a:extLst>
          </p:cNvPr>
          <p:cNvGrpSpPr/>
          <p:nvPr/>
        </p:nvGrpSpPr>
        <p:grpSpPr>
          <a:xfrm>
            <a:off x="552024" y="588338"/>
            <a:ext cx="2011680" cy="780059"/>
            <a:chOff x="6390907" y="1522390"/>
            <a:chExt cx="2011680" cy="780059"/>
          </a:xfrm>
        </p:grpSpPr>
        <p:sp>
          <p:nvSpPr>
            <p:cNvPr id="18" name="TextBox 17">
              <a:extLst>
                <a:ext uri="{FF2B5EF4-FFF2-40B4-BE49-F238E27FC236}">
                  <a16:creationId xmlns:a16="http://schemas.microsoft.com/office/drawing/2014/main" id="{3BB91A12-6A69-4A0A-A12D-7F0C46B61B2F}"/>
                </a:ext>
              </a:extLst>
            </p:cNvPr>
            <p:cNvSpPr txBox="1">
              <a:spLocks noChangeAspect="1"/>
            </p:cNvSpPr>
            <p:nvPr/>
          </p:nvSpPr>
          <p:spPr>
            <a:xfrm>
              <a:off x="6391713" y="1522390"/>
              <a:ext cx="2010069" cy="303300"/>
            </a:xfrm>
            <a:custGeom>
              <a:avLst/>
              <a:gdLst/>
              <a:ahLst/>
              <a:cxnLst/>
              <a:rect l="l" t="t" r="r" b="b"/>
              <a:pathLst>
                <a:path w="3179564" h="479767">
                  <a:moveTo>
                    <a:pt x="1256890" y="59457"/>
                  </a:moveTo>
                  <a:lnTo>
                    <a:pt x="1256890" y="212843"/>
                  </a:lnTo>
                  <a:lnTo>
                    <a:pt x="1388771" y="212843"/>
                  </a:lnTo>
                  <a:cubicBezTo>
                    <a:pt x="1416812" y="212843"/>
                    <a:pt x="1438740" y="209944"/>
                    <a:pt x="1454553" y="204146"/>
                  </a:cubicBezTo>
                  <a:cubicBezTo>
                    <a:pt x="1470366" y="198348"/>
                    <a:pt x="1482384" y="189071"/>
                    <a:pt x="1490606" y="176315"/>
                  </a:cubicBezTo>
                  <a:cubicBezTo>
                    <a:pt x="1498829" y="163560"/>
                    <a:pt x="1502941" y="149697"/>
                    <a:pt x="1502941" y="134727"/>
                  </a:cubicBezTo>
                  <a:cubicBezTo>
                    <a:pt x="1502941" y="112800"/>
                    <a:pt x="1494981" y="94773"/>
                    <a:pt x="1479063" y="80647"/>
                  </a:cubicBezTo>
                  <a:cubicBezTo>
                    <a:pt x="1463144" y="66520"/>
                    <a:pt x="1438002" y="59457"/>
                    <a:pt x="1403635" y="59457"/>
                  </a:cubicBezTo>
                  <a:close/>
                  <a:moveTo>
                    <a:pt x="893433" y="52816"/>
                  </a:moveTo>
                  <a:cubicBezTo>
                    <a:pt x="850001" y="52816"/>
                    <a:pt x="812629" y="67733"/>
                    <a:pt x="781319" y="97567"/>
                  </a:cubicBezTo>
                  <a:cubicBezTo>
                    <a:pt x="750010" y="127401"/>
                    <a:pt x="734355" y="177211"/>
                    <a:pt x="734355" y="246999"/>
                  </a:cubicBezTo>
                  <a:cubicBezTo>
                    <a:pt x="734355" y="302872"/>
                    <a:pt x="749377" y="346885"/>
                    <a:pt x="779422" y="379038"/>
                  </a:cubicBezTo>
                  <a:cubicBezTo>
                    <a:pt x="809466" y="411191"/>
                    <a:pt x="847154" y="427267"/>
                    <a:pt x="892485" y="427267"/>
                  </a:cubicBezTo>
                  <a:cubicBezTo>
                    <a:pt x="938659" y="427267"/>
                    <a:pt x="976662" y="411033"/>
                    <a:pt x="1006496" y="378563"/>
                  </a:cubicBezTo>
                  <a:cubicBezTo>
                    <a:pt x="1036330" y="346094"/>
                    <a:pt x="1051247" y="300026"/>
                    <a:pt x="1051247" y="240358"/>
                  </a:cubicBezTo>
                  <a:cubicBezTo>
                    <a:pt x="1051247" y="202618"/>
                    <a:pt x="1044869" y="169674"/>
                    <a:pt x="1032113" y="141527"/>
                  </a:cubicBezTo>
                  <a:cubicBezTo>
                    <a:pt x="1019358" y="113380"/>
                    <a:pt x="1000698" y="91558"/>
                    <a:pt x="976135" y="76061"/>
                  </a:cubicBezTo>
                  <a:cubicBezTo>
                    <a:pt x="951573" y="60564"/>
                    <a:pt x="924005" y="52816"/>
                    <a:pt x="893433" y="52816"/>
                  </a:cubicBezTo>
                  <a:close/>
                  <a:moveTo>
                    <a:pt x="2298855" y="8223"/>
                  </a:moveTo>
                  <a:lnTo>
                    <a:pt x="2361790" y="8223"/>
                  </a:lnTo>
                  <a:lnTo>
                    <a:pt x="2605310" y="372238"/>
                  </a:lnTo>
                  <a:lnTo>
                    <a:pt x="2605310" y="8223"/>
                  </a:lnTo>
                  <a:lnTo>
                    <a:pt x="2664135" y="8223"/>
                  </a:lnTo>
                  <a:lnTo>
                    <a:pt x="2664135" y="471860"/>
                  </a:lnTo>
                  <a:lnTo>
                    <a:pt x="2601199" y="471860"/>
                  </a:lnTo>
                  <a:lnTo>
                    <a:pt x="2357679" y="107529"/>
                  </a:lnTo>
                  <a:lnTo>
                    <a:pt x="2357679" y="471860"/>
                  </a:lnTo>
                  <a:lnTo>
                    <a:pt x="2298855" y="471860"/>
                  </a:lnTo>
                  <a:close/>
                  <a:moveTo>
                    <a:pt x="2119424" y="8223"/>
                  </a:moveTo>
                  <a:lnTo>
                    <a:pt x="2180778" y="8223"/>
                  </a:lnTo>
                  <a:lnTo>
                    <a:pt x="2180778" y="471860"/>
                  </a:lnTo>
                  <a:lnTo>
                    <a:pt x="2119424" y="471860"/>
                  </a:lnTo>
                  <a:close/>
                  <a:moveTo>
                    <a:pt x="1668307" y="8223"/>
                  </a:moveTo>
                  <a:lnTo>
                    <a:pt x="1729662" y="8223"/>
                  </a:lnTo>
                  <a:lnTo>
                    <a:pt x="1729662" y="238144"/>
                  </a:lnTo>
                  <a:lnTo>
                    <a:pt x="1959899" y="8223"/>
                  </a:lnTo>
                  <a:lnTo>
                    <a:pt x="2043075" y="8223"/>
                  </a:lnTo>
                  <a:lnTo>
                    <a:pt x="1848575" y="196082"/>
                  </a:lnTo>
                  <a:lnTo>
                    <a:pt x="2051614" y="471860"/>
                  </a:lnTo>
                  <a:lnTo>
                    <a:pt x="1970651" y="471860"/>
                  </a:lnTo>
                  <a:lnTo>
                    <a:pt x="1805564" y="237195"/>
                  </a:lnTo>
                  <a:lnTo>
                    <a:pt x="1729662" y="311200"/>
                  </a:lnTo>
                  <a:lnTo>
                    <a:pt x="1729662" y="471860"/>
                  </a:lnTo>
                  <a:lnTo>
                    <a:pt x="1668307" y="471860"/>
                  </a:lnTo>
                  <a:close/>
                  <a:moveTo>
                    <a:pt x="1195536" y="8223"/>
                  </a:moveTo>
                  <a:lnTo>
                    <a:pt x="1401105" y="8223"/>
                  </a:lnTo>
                  <a:cubicBezTo>
                    <a:pt x="1442429" y="8223"/>
                    <a:pt x="1473845" y="12387"/>
                    <a:pt x="1495350" y="20716"/>
                  </a:cubicBezTo>
                  <a:cubicBezTo>
                    <a:pt x="1516856" y="29044"/>
                    <a:pt x="1534039" y="43750"/>
                    <a:pt x="1546901" y="64834"/>
                  </a:cubicBezTo>
                  <a:cubicBezTo>
                    <a:pt x="1559762" y="85918"/>
                    <a:pt x="1566192" y="109216"/>
                    <a:pt x="1566192" y="134727"/>
                  </a:cubicBezTo>
                  <a:cubicBezTo>
                    <a:pt x="1566192" y="167618"/>
                    <a:pt x="1555545" y="195344"/>
                    <a:pt x="1534250" y="217903"/>
                  </a:cubicBezTo>
                  <a:cubicBezTo>
                    <a:pt x="1512955" y="240463"/>
                    <a:pt x="1480064" y="254800"/>
                    <a:pt x="1435577" y="260915"/>
                  </a:cubicBezTo>
                  <a:cubicBezTo>
                    <a:pt x="1451812" y="268716"/>
                    <a:pt x="1464146" y="276412"/>
                    <a:pt x="1472580" y="284002"/>
                  </a:cubicBezTo>
                  <a:cubicBezTo>
                    <a:pt x="1490501" y="300447"/>
                    <a:pt x="1507474" y="321004"/>
                    <a:pt x="1523497" y="345672"/>
                  </a:cubicBezTo>
                  <a:lnTo>
                    <a:pt x="1604144" y="471860"/>
                  </a:lnTo>
                  <a:lnTo>
                    <a:pt x="1526976" y="471860"/>
                  </a:lnTo>
                  <a:lnTo>
                    <a:pt x="1465622" y="375401"/>
                  </a:lnTo>
                  <a:cubicBezTo>
                    <a:pt x="1447701" y="347570"/>
                    <a:pt x="1432942" y="326275"/>
                    <a:pt x="1421345" y="311516"/>
                  </a:cubicBezTo>
                  <a:cubicBezTo>
                    <a:pt x="1409749" y="296758"/>
                    <a:pt x="1399365" y="286426"/>
                    <a:pt x="1390194" y="280523"/>
                  </a:cubicBezTo>
                  <a:cubicBezTo>
                    <a:pt x="1381022" y="274619"/>
                    <a:pt x="1371693" y="270508"/>
                    <a:pt x="1362205" y="268189"/>
                  </a:cubicBezTo>
                  <a:cubicBezTo>
                    <a:pt x="1355247" y="266713"/>
                    <a:pt x="1343862" y="265975"/>
                    <a:pt x="1328049" y="265975"/>
                  </a:cubicBezTo>
                  <a:lnTo>
                    <a:pt x="1256890" y="265975"/>
                  </a:lnTo>
                  <a:lnTo>
                    <a:pt x="1256890" y="471860"/>
                  </a:lnTo>
                  <a:lnTo>
                    <a:pt x="1195536" y="471860"/>
                  </a:lnTo>
                  <a:close/>
                  <a:moveTo>
                    <a:pt x="0" y="8223"/>
                  </a:moveTo>
                  <a:lnTo>
                    <a:pt x="62935" y="8223"/>
                  </a:lnTo>
                  <a:lnTo>
                    <a:pt x="133461" y="312149"/>
                  </a:lnTo>
                  <a:cubicBezTo>
                    <a:pt x="141051" y="343986"/>
                    <a:pt x="147588" y="375612"/>
                    <a:pt x="153069" y="407027"/>
                  </a:cubicBezTo>
                  <a:cubicBezTo>
                    <a:pt x="164876" y="357479"/>
                    <a:pt x="171834" y="328911"/>
                    <a:pt x="173942" y="321320"/>
                  </a:cubicBezTo>
                  <a:lnTo>
                    <a:pt x="262179" y="8223"/>
                  </a:lnTo>
                  <a:lnTo>
                    <a:pt x="336184" y="8223"/>
                  </a:lnTo>
                  <a:lnTo>
                    <a:pt x="402598" y="242888"/>
                  </a:lnTo>
                  <a:cubicBezTo>
                    <a:pt x="419255" y="301080"/>
                    <a:pt x="431273" y="355793"/>
                    <a:pt x="438652" y="407027"/>
                  </a:cubicBezTo>
                  <a:cubicBezTo>
                    <a:pt x="444555" y="377720"/>
                    <a:pt x="452251" y="344091"/>
                    <a:pt x="461739" y="306140"/>
                  </a:cubicBezTo>
                  <a:lnTo>
                    <a:pt x="534479" y="8223"/>
                  </a:lnTo>
                  <a:lnTo>
                    <a:pt x="596149" y="8223"/>
                  </a:lnTo>
                  <a:lnTo>
                    <a:pt x="469013" y="471860"/>
                  </a:lnTo>
                  <a:lnTo>
                    <a:pt x="409872" y="471860"/>
                  </a:lnTo>
                  <a:lnTo>
                    <a:pt x="312148" y="118598"/>
                  </a:lnTo>
                  <a:cubicBezTo>
                    <a:pt x="303925" y="89080"/>
                    <a:pt x="299076" y="70948"/>
                    <a:pt x="297600" y="64201"/>
                  </a:cubicBezTo>
                  <a:cubicBezTo>
                    <a:pt x="292751" y="85496"/>
                    <a:pt x="288218" y="103628"/>
                    <a:pt x="284001" y="118598"/>
                  </a:cubicBezTo>
                  <a:lnTo>
                    <a:pt x="185644" y="471860"/>
                  </a:lnTo>
                  <a:lnTo>
                    <a:pt x="123025" y="471860"/>
                  </a:lnTo>
                  <a:close/>
                  <a:moveTo>
                    <a:pt x="2982850" y="317"/>
                  </a:moveTo>
                  <a:cubicBezTo>
                    <a:pt x="3016374" y="317"/>
                    <a:pt x="3046682" y="5746"/>
                    <a:pt x="3073775" y="16604"/>
                  </a:cubicBezTo>
                  <a:cubicBezTo>
                    <a:pt x="3100868" y="27462"/>
                    <a:pt x="3122110" y="42590"/>
                    <a:pt x="3137501" y="61987"/>
                  </a:cubicBezTo>
                  <a:cubicBezTo>
                    <a:pt x="3152892" y="81385"/>
                    <a:pt x="3164594" y="106685"/>
                    <a:pt x="3172606" y="137890"/>
                  </a:cubicBezTo>
                  <a:lnTo>
                    <a:pt x="3117261" y="153070"/>
                  </a:lnTo>
                  <a:cubicBezTo>
                    <a:pt x="3110303" y="129456"/>
                    <a:pt x="3101658" y="110902"/>
                    <a:pt x="3091327" y="97409"/>
                  </a:cubicBezTo>
                  <a:cubicBezTo>
                    <a:pt x="3080996" y="83915"/>
                    <a:pt x="3066237" y="73109"/>
                    <a:pt x="3047051" y="64992"/>
                  </a:cubicBezTo>
                  <a:cubicBezTo>
                    <a:pt x="3027865" y="56875"/>
                    <a:pt x="3006570" y="52816"/>
                    <a:pt x="2983166" y="52816"/>
                  </a:cubicBezTo>
                  <a:cubicBezTo>
                    <a:pt x="2955125" y="52816"/>
                    <a:pt x="2930878" y="57085"/>
                    <a:pt x="2910427" y="65624"/>
                  </a:cubicBezTo>
                  <a:cubicBezTo>
                    <a:pt x="2889975" y="74163"/>
                    <a:pt x="2873477" y="85391"/>
                    <a:pt x="2860932" y="99306"/>
                  </a:cubicBezTo>
                  <a:cubicBezTo>
                    <a:pt x="2848387" y="113221"/>
                    <a:pt x="2838636" y="128507"/>
                    <a:pt x="2831678" y="145164"/>
                  </a:cubicBezTo>
                  <a:cubicBezTo>
                    <a:pt x="2819871" y="173838"/>
                    <a:pt x="2813967" y="204937"/>
                    <a:pt x="2813967" y="238460"/>
                  </a:cubicBezTo>
                  <a:cubicBezTo>
                    <a:pt x="2813967" y="279785"/>
                    <a:pt x="2821083" y="314363"/>
                    <a:pt x="2835315" y="342194"/>
                  </a:cubicBezTo>
                  <a:cubicBezTo>
                    <a:pt x="2849547" y="370024"/>
                    <a:pt x="2870262" y="390687"/>
                    <a:pt x="2897460" y="404180"/>
                  </a:cubicBezTo>
                  <a:cubicBezTo>
                    <a:pt x="2924658" y="417674"/>
                    <a:pt x="2953543" y="424421"/>
                    <a:pt x="2984115" y="424421"/>
                  </a:cubicBezTo>
                  <a:cubicBezTo>
                    <a:pt x="3010681" y="424421"/>
                    <a:pt x="3036614" y="419308"/>
                    <a:pt x="3061915" y="409083"/>
                  </a:cubicBezTo>
                  <a:cubicBezTo>
                    <a:pt x="3087216" y="398857"/>
                    <a:pt x="3106402" y="387946"/>
                    <a:pt x="3119474" y="376350"/>
                  </a:cubicBezTo>
                  <a:lnTo>
                    <a:pt x="3119474" y="290011"/>
                  </a:lnTo>
                  <a:lnTo>
                    <a:pt x="2983166" y="290011"/>
                  </a:lnTo>
                  <a:lnTo>
                    <a:pt x="2983166" y="235614"/>
                  </a:lnTo>
                  <a:lnTo>
                    <a:pt x="3179564" y="235298"/>
                  </a:lnTo>
                  <a:lnTo>
                    <a:pt x="3179564" y="407343"/>
                  </a:lnTo>
                  <a:cubicBezTo>
                    <a:pt x="3149413" y="431379"/>
                    <a:pt x="3118315" y="449458"/>
                    <a:pt x="3086267" y="461582"/>
                  </a:cubicBezTo>
                  <a:cubicBezTo>
                    <a:pt x="3054219" y="473705"/>
                    <a:pt x="3021328" y="479767"/>
                    <a:pt x="2987594" y="479767"/>
                  </a:cubicBezTo>
                  <a:cubicBezTo>
                    <a:pt x="2942053" y="479767"/>
                    <a:pt x="2900675" y="470015"/>
                    <a:pt x="2863462" y="450513"/>
                  </a:cubicBezTo>
                  <a:cubicBezTo>
                    <a:pt x="2826249" y="431010"/>
                    <a:pt x="2798154" y="402810"/>
                    <a:pt x="2779179" y="365913"/>
                  </a:cubicBezTo>
                  <a:cubicBezTo>
                    <a:pt x="2760203" y="329016"/>
                    <a:pt x="2750715" y="287797"/>
                    <a:pt x="2750715" y="242255"/>
                  </a:cubicBezTo>
                  <a:cubicBezTo>
                    <a:pt x="2750715" y="197136"/>
                    <a:pt x="2760151" y="155021"/>
                    <a:pt x="2779021" y="115910"/>
                  </a:cubicBezTo>
                  <a:cubicBezTo>
                    <a:pt x="2797891" y="76799"/>
                    <a:pt x="2825036" y="47756"/>
                    <a:pt x="2860458" y="28780"/>
                  </a:cubicBezTo>
                  <a:cubicBezTo>
                    <a:pt x="2895879" y="9805"/>
                    <a:pt x="2936676" y="317"/>
                    <a:pt x="2982850" y="317"/>
                  </a:cubicBezTo>
                  <a:close/>
                  <a:moveTo>
                    <a:pt x="893117" y="0"/>
                  </a:moveTo>
                  <a:cubicBezTo>
                    <a:pt x="935918" y="0"/>
                    <a:pt x="974501" y="10226"/>
                    <a:pt x="1008868" y="30678"/>
                  </a:cubicBezTo>
                  <a:cubicBezTo>
                    <a:pt x="1043235" y="51129"/>
                    <a:pt x="1069432" y="79645"/>
                    <a:pt x="1087459" y="116226"/>
                  </a:cubicBezTo>
                  <a:cubicBezTo>
                    <a:pt x="1105486" y="152807"/>
                    <a:pt x="1114499" y="194289"/>
                    <a:pt x="1114499" y="240674"/>
                  </a:cubicBezTo>
                  <a:cubicBezTo>
                    <a:pt x="1114499" y="287691"/>
                    <a:pt x="1105011" y="329754"/>
                    <a:pt x="1086036" y="366862"/>
                  </a:cubicBezTo>
                  <a:cubicBezTo>
                    <a:pt x="1067060" y="403970"/>
                    <a:pt x="1040178" y="432064"/>
                    <a:pt x="1005389" y="451145"/>
                  </a:cubicBezTo>
                  <a:cubicBezTo>
                    <a:pt x="970601" y="470226"/>
                    <a:pt x="933071" y="479767"/>
                    <a:pt x="892801" y="479767"/>
                  </a:cubicBezTo>
                  <a:cubicBezTo>
                    <a:pt x="849157" y="479767"/>
                    <a:pt x="810152" y="469225"/>
                    <a:pt x="775785" y="448141"/>
                  </a:cubicBezTo>
                  <a:cubicBezTo>
                    <a:pt x="741418" y="427057"/>
                    <a:pt x="715379" y="398277"/>
                    <a:pt x="697669" y="361802"/>
                  </a:cubicBezTo>
                  <a:cubicBezTo>
                    <a:pt x="679958" y="325326"/>
                    <a:pt x="671103" y="286743"/>
                    <a:pt x="671103" y="246051"/>
                  </a:cubicBezTo>
                  <a:cubicBezTo>
                    <a:pt x="671103" y="169094"/>
                    <a:pt x="691765" y="108847"/>
                    <a:pt x="733090" y="65308"/>
                  </a:cubicBezTo>
                  <a:cubicBezTo>
                    <a:pt x="774414" y="21770"/>
                    <a:pt x="827757" y="0"/>
                    <a:pt x="89311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5100" cap="all" spc="50" dirty="0"/>
            </a:p>
          </p:txBody>
        </p:sp>
        <p:sp>
          <p:nvSpPr>
            <p:cNvPr id="19" name="TextBox 18">
              <a:extLst>
                <a:ext uri="{FF2B5EF4-FFF2-40B4-BE49-F238E27FC236}">
                  <a16:creationId xmlns:a16="http://schemas.microsoft.com/office/drawing/2014/main" id="{E0A09636-4962-4821-B75B-95ABBC5BB829}"/>
                </a:ext>
              </a:extLst>
            </p:cNvPr>
            <p:cNvSpPr txBox="1">
              <a:spLocks noChangeAspect="1"/>
            </p:cNvSpPr>
            <p:nvPr/>
          </p:nvSpPr>
          <p:spPr>
            <a:xfrm>
              <a:off x="6390907" y="1862990"/>
              <a:ext cx="2011680" cy="256295"/>
            </a:xfrm>
            <a:custGeom>
              <a:avLst/>
              <a:gdLst/>
              <a:ahLst/>
              <a:cxnLst/>
              <a:rect l="l" t="t" r="r" b="b"/>
              <a:pathLst>
                <a:path w="3156552" h="402157">
                  <a:moveTo>
                    <a:pt x="2508122" y="49839"/>
                  </a:moveTo>
                  <a:lnTo>
                    <a:pt x="2508122" y="178412"/>
                  </a:lnTo>
                  <a:lnTo>
                    <a:pt x="2618668" y="178412"/>
                  </a:lnTo>
                  <a:cubicBezTo>
                    <a:pt x="2642174" y="178412"/>
                    <a:pt x="2660554" y="175982"/>
                    <a:pt x="2673809" y="171122"/>
                  </a:cubicBezTo>
                  <a:cubicBezTo>
                    <a:pt x="2687064" y="166262"/>
                    <a:pt x="2697138" y="158485"/>
                    <a:pt x="2704031" y="147793"/>
                  </a:cubicBezTo>
                  <a:cubicBezTo>
                    <a:pt x="2710923" y="137101"/>
                    <a:pt x="2714370" y="125480"/>
                    <a:pt x="2714370" y="112932"/>
                  </a:cubicBezTo>
                  <a:cubicBezTo>
                    <a:pt x="2714370" y="94552"/>
                    <a:pt x="2707698" y="79441"/>
                    <a:pt x="2694354" y="67600"/>
                  </a:cubicBezTo>
                  <a:cubicBezTo>
                    <a:pt x="2681011" y="55759"/>
                    <a:pt x="2659936" y="49839"/>
                    <a:pt x="2631128" y="49839"/>
                  </a:cubicBezTo>
                  <a:close/>
                  <a:moveTo>
                    <a:pt x="2207977" y="47718"/>
                  </a:moveTo>
                  <a:cubicBezTo>
                    <a:pt x="2203029" y="72637"/>
                    <a:pt x="2196048" y="97380"/>
                    <a:pt x="2187034" y="121946"/>
                  </a:cubicBezTo>
                  <a:lnTo>
                    <a:pt x="2144353" y="235939"/>
                  </a:lnTo>
                  <a:lnTo>
                    <a:pt x="2276108" y="235939"/>
                  </a:lnTo>
                  <a:lnTo>
                    <a:pt x="2235547" y="128308"/>
                  </a:lnTo>
                  <a:cubicBezTo>
                    <a:pt x="2223176" y="95612"/>
                    <a:pt x="2213986" y="68749"/>
                    <a:pt x="2207977" y="47718"/>
                  </a:cubicBezTo>
                  <a:close/>
                  <a:moveTo>
                    <a:pt x="569221" y="44271"/>
                  </a:moveTo>
                  <a:cubicBezTo>
                    <a:pt x="532814" y="44271"/>
                    <a:pt x="501488" y="56775"/>
                    <a:pt x="475243" y="81783"/>
                  </a:cubicBezTo>
                  <a:cubicBezTo>
                    <a:pt x="448999" y="106791"/>
                    <a:pt x="435876" y="148544"/>
                    <a:pt x="435876" y="207043"/>
                  </a:cubicBezTo>
                  <a:cubicBezTo>
                    <a:pt x="435876" y="253877"/>
                    <a:pt x="448468" y="290770"/>
                    <a:pt x="473653" y="317722"/>
                  </a:cubicBezTo>
                  <a:cubicBezTo>
                    <a:pt x="498837" y="344674"/>
                    <a:pt x="530428" y="358150"/>
                    <a:pt x="568426" y="358150"/>
                  </a:cubicBezTo>
                  <a:cubicBezTo>
                    <a:pt x="607131" y="358150"/>
                    <a:pt x="638987" y="344542"/>
                    <a:pt x="663995" y="317325"/>
                  </a:cubicBezTo>
                  <a:cubicBezTo>
                    <a:pt x="689003" y="290108"/>
                    <a:pt x="701506" y="251491"/>
                    <a:pt x="701506" y="201476"/>
                  </a:cubicBezTo>
                  <a:cubicBezTo>
                    <a:pt x="701506" y="169841"/>
                    <a:pt x="696160" y="142226"/>
                    <a:pt x="685468" y="118632"/>
                  </a:cubicBezTo>
                  <a:cubicBezTo>
                    <a:pt x="674775" y="95038"/>
                    <a:pt x="659135" y="76746"/>
                    <a:pt x="638545" y="63756"/>
                  </a:cubicBezTo>
                  <a:cubicBezTo>
                    <a:pt x="617956" y="50766"/>
                    <a:pt x="594848" y="44271"/>
                    <a:pt x="569221" y="44271"/>
                  </a:cubicBezTo>
                  <a:close/>
                  <a:moveTo>
                    <a:pt x="2866532" y="6892"/>
                  </a:moveTo>
                  <a:lnTo>
                    <a:pt x="3147538" y="6892"/>
                  </a:lnTo>
                  <a:lnTo>
                    <a:pt x="3147538" y="52755"/>
                  </a:lnTo>
                  <a:lnTo>
                    <a:pt x="2917962" y="52755"/>
                  </a:lnTo>
                  <a:lnTo>
                    <a:pt x="2917962" y="171785"/>
                  </a:lnTo>
                  <a:lnTo>
                    <a:pt x="3132958" y="171785"/>
                  </a:lnTo>
                  <a:lnTo>
                    <a:pt x="3132958" y="217382"/>
                  </a:lnTo>
                  <a:lnTo>
                    <a:pt x="2917962" y="217382"/>
                  </a:lnTo>
                  <a:lnTo>
                    <a:pt x="2917962" y="349667"/>
                  </a:lnTo>
                  <a:lnTo>
                    <a:pt x="3156552" y="349667"/>
                  </a:lnTo>
                  <a:lnTo>
                    <a:pt x="3156552" y="395529"/>
                  </a:lnTo>
                  <a:lnTo>
                    <a:pt x="2866532" y="395529"/>
                  </a:lnTo>
                  <a:close/>
                  <a:moveTo>
                    <a:pt x="2456692" y="6892"/>
                  </a:moveTo>
                  <a:lnTo>
                    <a:pt x="2629007" y="6892"/>
                  </a:lnTo>
                  <a:cubicBezTo>
                    <a:pt x="2663647" y="6892"/>
                    <a:pt x="2689980" y="10383"/>
                    <a:pt x="2708007" y="17364"/>
                  </a:cubicBezTo>
                  <a:cubicBezTo>
                    <a:pt x="2726034" y="24345"/>
                    <a:pt x="2740438" y="36672"/>
                    <a:pt x="2751218" y="54345"/>
                  </a:cubicBezTo>
                  <a:cubicBezTo>
                    <a:pt x="2761999" y="72019"/>
                    <a:pt x="2767390" y="91548"/>
                    <a:pt x="2767390" y="112932"/>
                  </a:cubicBezTo>
                  <a:cubicBezTo>
                    <a:pt x="2767390" y="140503"/>
                    <a:pt x="2758465" y="163743"/>
                    <a:pt x="2740614" y="182654"/>
                  </a:cubicBezTo>
                  <a:cubicBezTo>
                    <a:pt x="2722764" y="201564"/>
                    <a:pt x="2695194" y="213582"/>
                    <a:pt x="2657903" y="218707"/>
                  </a:cubicBezTo>
                  <a:cubicBezTo>
                    <a:pt x="2671512" y="225246"/>
                    <a:pt x="2681851" y="231697"/>
                    <a:pt x="2688920" y="238060"/>
                  </a:cubicBezTo>
                  <a:cubicBezTo>
                    <a:pt x="2703942" y="251845"/>
                    <a:pt x="2718169" y="269076"/>
                    <a:pt x="2731601" y="289754"/>
                  </a:cubicBezTo>
                  <a:lnTo>
                    <a:pt x="2799202" y="395529"/>
                  </a:lnTo>
                  <a:lnTo>
                    <a:pt x="2734517" y="395529"/>
                  </a:lnTo>
                  <a:lnTo>
                    <a:pt x="2683088" y="314674"/>
                  </a:lnTo>
                  <a:cubicBezTo>
                    <a:pt x="2668065" y="291345"/>
                    <a:pt x="2655694" y="273495"/>
                    <a:pt x="2645974" y="261123"/>
                  </a:cubicBezTo>
                  <a:cubicBezTo>
                    <a:pt x="2636253" y="248752"/>
                    <a:pt x="2627549" y="240092"/>
                    <a:pt x="2619861" y="235144"/>
                  </a:cubicBezTo>
                  <a:cubicBezTo>
                    <a:pt x="2612173" y="230195"/>
                    <a:pt x="2604353" y="226749"/>
                    <a:pt x="2596400" y="224805"/>
                  </a:cubicBezTo>
                  <a:cubicBezTo>
                    <a:pt x="2590568" y="223567"/>
                    <a:pt x="2581024" y="222949"/>
                    <a:pt x="2567769" y="222949"/>
                  </a:cubicBezTo>
                  <a:lnTo>
                    <a:pt x="2508122" y="222949"/>
                  </a:lnTo>
                  <a:lnTo>
                    <a:pt x="2508122" y="395529"/>
                  </a:lnTo>
                  <a:lnTo>
                    <a:pt x="2456692" y="395529"/>
                  </a:lnTo>
                  <a:close/>
                  <a:moveTo>
                    <a:pt x="2181467" y="6892"/>
                  </a:moveTo>
                  <a:lnTo>
                    <a:pt x="2236873" y="6892"/>
                  </a:lnTo>
                  <a:lnTo>
                    <a:pt x="2395933" y="395529"/>
                  </a:lnTo>
                  <a:lnTo>
                    <a:pt x="2337346" y="395529"/>
                  </a:lnTo>
                  <a:lnTo>
                    <a:pt x="2292014" y="277825"/>
                  </a:lnTo>
                  <a:lnTo>
                    <a:pt x="2129508" y="277825"/>
                  </a:lnTo>
                  <a:lnTo>
                    <a:pt x="2086826" y="395529"/>
                  </a:lnTo>
                  <a:lnTo>
                    <a:pt x="2032216" y="395529"/>
                  </a:lnTo>
                  <a:close/>
                  <a:moveTo>
                    <a:pt x="1506239" y="6892"/>
                  </a:moveTo>
                  <a:lnTo>
                    <a:pt x="1558994" y="6892"/>
                  </a:lnTo>
                  <a:lnTo>
                    <a:pt x="1618111" y="261654"/>
                  </a:lnTo>
                  <a:cubicBezTo>
                    <a:pt x="1624473" y="288340"/>
                    <a:pt x="1629952" y="314850"/>
                    <a:pt x="1634547" y="341184"/>
                  </a:cubicBezTo>
                  <a:cubicBezTo>
                    <a:pt x="1644444" y="299651"/>
                    <a:pt x="1650276" y="275704"/>
                    <a:pt x="1652044" y="269341"/>
                  </a:cubicBezTo>
                  <a:lnTo>
                    <a:pt x="1726007" y="6892"/>
                  </a:lnTo>
                  <a:lnTo>
                    <a:pt x="1788040" y="6892"/>
                  </a:lnTo>
                  <a:lnTo>
                    <a:pt x="1843711" y="203597"/>
                  </a:lnTo>
                  <a:cubicBezTo>
                    <a:pt x="1857673" y="252375"/>
                    <a:pt x="1867747" y="298237"/>
                    <a:pt x="1873933" y="341184"/>
                  </a:cubicBezTo>
                  <a:cubicBezTo>
                    <a:pt x="1878881" y="316618"/>
                    <a:pt x="1885332" y="288429"/>
                    <a:pt x="1893285" y="256617"/>
                  </a:cubicBezTo>
                  <a:lnTo>
                    <a:pt x="1954258" y="6892"/>
                  </a:lnTo>
                  <a:lnTo>
                    <a:pt x="2005952" y="6892"/>
                  </a:lnTo>
                  <a:lnTo>
                    <a:pt x="1899382" y="395529"/>
                  </a:lnTo>
                  <a:lnTo>
                    <a:pt x="1849808" y="395529"/>
                  </a:lnTo>
                  <a:lnTo>
                    <a:pt x="1767892" y="99412"/>
                  </a:lnTo>
                  <a:cubicBezTo>
                    <a:pt x="1761000" y="74670"/>
                    <a:pt x="1756935" y="59471"/>
                    <a:pt x="1755698" y="53815"/>
                  </a:cubicBezTo>
                  <a:cubicBezTo>
                    <a:pt x="1751633" y="71665"/>
                    <a:pt x="1747833" y="86864"/>
                    <a:pt x="1744299" y="99412"/>
                  </a:cubicBezTo>
                  <a:lnTo>
                    <a:pt x="1661852" y="395529"/>
                  </a:lnTo>
                  <a:lnTo>
                    <a:pt x="1609363" y="395529"/>
                  </a:lnTo>
                  <a:close/>
                  <a:moveTo>
                    <a:pt x="1159911" y="6892"/>
                  </a:moveTo>
                  <a:lnTo>
                    <a:pt x="1467957" y="6892"/>
                  </a:lnTo>
                  <a:lnTo>
                    <a:pt x="1467957" y="52755"/>
                  </a:lnTo>
                  <a:lnTo>
                    <a:pt x="1339384" y="52755"/>
                  </a:lnTo>
                  <a:lnTo>
                    <a:pt x="1339384" y="395529"/>
                  </a:lnTo>
                  <a:lnTo>
                    <a:pt x="1287954" y="395529"/>
                  </a:lnTo>
                  <a:lnTo>
                    <a:pt x="1287954" y="52755"/>
                  </a:lnTo>
                  <a:lnTo>
                    <a:pt x="1159911" y="52755"/>
                  </a:lnTo>
                  <a:close/>
                  <a:moveTo>
                    <a:pt x="839298" y="6892"/>
                  </a:moveTo>
                  <a:lnTo>
                    <a:pt x="1101482" y="6892"/>
                  </a:lnTo>
                  <a:lnTo>
                    <a:pt x="1101482" y="52755"/>
                  </a:lnTo>
                  <a:lnTo>
                    <a:pt x="890727" y="52755"/>
                  </a:lnTo>
                  <a:lnTo>
                    <a:pt x="890727" y="173110"/>
                  </a:lnTo>
                  <a:lnTo>
                    <a:pt x="1073116" y="173110"/>
                  </a:lnTo>
                  <a:lnTo>
                    <a:pt x="1073116" y="218972"/>
                  </a:lnTo>
                  <a:lnTo>
                    <a:pt x="890727" y="218972"/>
                  </a:lnTo>
                  <a:lnTo>
                    <a:pt x="890727" y="395529"/>
                  </a:lnTo>
                  <a:lnTo>
                    <a:pt x="839298" y="395529"/>
                  </a:lnTo>
                  <a:close/>
                  <a:moveTo>
                    <a:pt x="151638" y="265"/>
                  </a:moveTo>
                  <a:cubicBezTo>
                    <a:pt x="180445" y="265"/>
                    <a:pt x="205851" y="4904"/>
                    <a:pt x="227854" y="14183"/>
                  </a:cubicBezTo>
                  <a:cubicBezTo>
                    <a:pt x="249857" y="23461"/>
                    <a:pt x="266779" y="37114"/>
                    <a:pt x="278621" y="55141"/>
                  </a:cubicBezTo>
                  <a:cubicBezTo>
                    <a:pt x="290462" y="73167"/>
                    <a:pt x="296824" y="93580"/>
                    <a:pt x="297708" y="116379"/>
                  </a:cubicBezTo>
                  <a:lnTo>
                    <a:pt x="248399" y="120090"/>
                  </a:lnTo>
                  <a:cubicBezTo>
                    <a:pt x="245748" y="95524"/>
                    <a:pt x="236779" y="76967"/>
                    <a:pt x="221491" y="64419"/>
                  </a:cubicBezTo>
                  <a:cubicBezTo>
                    <a:pt x="206204" y="51871"/>
                    <a:pt x="183626" y="45597"/>
                    <a:pt x="153758" y="45597"/>
                  </a:cubicBezTo>
                  <a:cubicBezTo>
                    <a:pt x="122653" y="45597"/>
                    <a:pt x="99987" y="51297"/>
                    <a:pt x="85760" y="62696"/>
                  </a:cubicBezTo>
                  <a:cubicBezTo>
                    <a:pt x="71533" y="74095"/>
                    <a:pt x="64420" y="87836"/>
                    <a:pt x="64420" y="103919"/>
                  </a:cubicBezTo>
                  <a:cubicBezTo>
                    <a:pt x="64420" y="117881"/>
                    <a:pt x="69457" y="129369"/>
                    <a:pt x="79530" y="138382"/>
                  </a:cubicBezTo>
                  <a:cubicBezTo>
                    <a:pt x="89427" y="147395"/>
                    <a:pt x="115275" y="156630"/>
                    <a:pt x="157072" y="166085"/>
                  </a:cubicBezTo>
                  <a:cubicBezTo>
                    <a:pt x="198870" y="175540"/>
                    <a:pt x="227545" y="183802"/>
                    <a:pt x="243097" y="190872"/>
                  </a:cubicBezTo>
                  <a:cubicBezTo>
                    <a:pt x="265719" y="201299"/>
                    <a:pt x="282420" y="214510"/>
                    <a:pt x="293201" y="230504"/>
                  </a:cubicBezTo>
                  <a:cubicBezTo>
                    <a:pt x="303982" y="246499"/>
                    <a:pt x="309372" y="264923"/>
                    <a:pt x="309372" y="285778"/>
                  </a:cubicBezTo>
                  <a:cubicBezTo>
                    <a:pt x="309372" y="306455"/>
                    <a:pt x="303452" y="325940"/>
                    <a:pt x="291611" y="344232"/>
                  </a:cubicBezTo>
                  <a:cubicBezTo>
                    <a:pt x="279769" y="362524"/>
                    <a:pt x="262759" y="376751"/>
                    <a:pt x="240579" y="386913"/>
                  </a:cubicBezTo>
                  <a:cubicBezTo>
                    <a:pt x="218399" y="397076"/>
                    <a:pt x="193435" y="402157"/>
                    <a:pt x="165688" y="402157"/>
                  </a:cubicBezTo>
                  <a:cubicBezTo>
                    <a:pt x="130518" y="402157"/>
                    <a:pt x="101048" y="397031"/>
                    <a:pt x="77277" y="386781"/>
                  </a:cubicBezTo>
                  <a:cubicBezTo>
                    <a:pt x="53506" y="376530"/>
                    <a:pt x="34861" y="361110"/>
                    <a:pt x="21341" y="340521"/>
                  </a:cubicBezTo>
                  <a:cubicBezTo>
                    <a:pt x="7821" y="319931"/>
                    <a:pt x="707" y="296647"/>
                    <a:pt x="0" y="270667"/>
                  </a:cubicBezTo>
                  <a:lnTo>
                    <a:pt x="48514" y="266425"/>
                  </a:lnTo>
                  <a:cubicBezTo>
                    <a:pt x="50811" y="285866"/>
                    <a:pt x="56157" y="301816"/>
                    <a:pt x="64552" y="314276"/>
                  </a:cubicBezTo>
                  <a:cubicBezTo>
                    <a:pt x="72947" y="326736"/>
                    <a:pt x="85981" y="336809"/>
                    <a:pt x="103655" y="344497"/>
                  </a:cubicBezTo>
                  <a:cubicBezTo>
                    <a:pt x="121328" y="352185"/>
                    <a:pt x="141210" y="356029"/>
                    <a:pt x="163302" y="356029"/>
                  </a:cubicBezTo>
                  <a:cubicBezTo>
                    <a:pt x="182920" y="356029"/>
                    <a:pt x="200239" y="353113"/>
                    <a:pt x="215262" y="347281"/>
                  </a:cubicBezTo>
                  <a:cubicBezTo>
                    <a:pt x="230284" y="341449"/>
                    <a:pt x="241462" y="333451"/>
                    <a:pt x="248797" y="323289"/>
                  </a:cubicBezTo>
                  <a:cubicBezTo>
                    <a:pt x="256131" y="313127"/>
                    <a:pt x="259798" y="302037"/>
                    <a:pt x="259798" y="290019"/>
                  </a:cubicBezTo>
                  <a:cubicBezTo>
                    <a:pt x="259798" y="277825"/>
                    <a:pt x="256264" y="267176"/>
                    <a:pt x="249194" y="258075"/>
                  </a:cubicBezTo>
                  <a:cubicBezTo>
                    <a:pt x="242125" y="248973"/>
                    <a:pt x="230461" y="241329"/>
                    <a:pt x="214201" y="235144"/>
                  </a:cubicBezTo>
                  <a:cubicBezTo>
                    <a:pt x="203774" y="231079"/>
                    <a:pt x="180710" y="224760"/>
                    <a:pt x="145010" y="216189"/>
                  </a:cubicBezTo>
                  <a:cubicBezTo>
                    <a:pt x="109310" y="207617"/>
                    <a:pt x="84302" y="199532"/>
                    <a:pt x="69987" y="191932"/>
                  </a:cubicBezTo>
                  <a:cubicBezTo>
                    <a:pt x="51430" y="182212"/>
                    <a:pt x="37600" y="170150"/>
                    <a:pt x="28499" y="155746"/>
                  </a:cubicBezTo>
                  <a:cubicBezTo>
                    <a:pt x="19397" y="141342"/>
                    <a:pt x="14846" y="125215"/>
                    <a:pt x="14846" y="107365"/>
                  </a:cubicBezTo>
                  <a:cubicBezTo>
                    <a:pt x="14846" y="87748"/>
                    <a:pt x="20413" y="69412"/>
                    <a:pt x="31547" y="52357"/>
                  </a:cubicBezTo>
                  <a:cubicBezTo>
                    <a:pt x="42681" y="35302"/>
                    <a:pt x="58941" y="22356"/>
                    <a:pt x="80326" y="13520"/>
                  </a:cubicBezTo>
                  <a:cubicBezTo>
                    <a:pt x="101711" y="4683"/>
                    <a:pt x="125481" y="265"/>
                    <a:pt x="151638" y="265"/>
                  </a:cubicBezTo>
                  <a:close/>
                  <a:moveTo>
                    <a:pt x="568956" y="0"/>
                  </a:moveTo>
                  <a:cubicBezTo>
                    <a:pt x="604833" y="0"/>
                    <a:pt x="637175" y="8571"/>
                    <a:pt x="665983" y="25714"/>
                  </a:cubicBezTo>
                  <a:cubicBezTo>
                    <a:pt x="694791" y="42858"/>
                    <a:pt x="716750" y="66761"/>
                    <a:pt x="731860" y="97424"/>
                  </a:cubicBezTo>
                  <a:cubicBezTo>
                    <a:pt x="746971" y="128087"/>
                    <a:pt x="754526" y="162860"/>
                    <a:pt x="754526" y="201741"/>
                  </a:cubicBezTo>
                  <a:cubicBezTo>
                    <a:pt x="754526" y="241152"/>
                    <a:pt x="746573" y="276411"/>
                    <a:pt x="730667" y="307516"/>
                  </a:cubicBezTo>
                  <a:cubicBezTo>
                    <a:pt x="714761" y="338621"/>
                    <a:pt x="692228" y="362171"/>
                    <a:pt x="663067" y="378165"/>
                  </a:cubicBezTo>
                  <a:cubicBezTo>
                    <a:pt x="633906" y="394159"/>
                    <a:pt x="602447" y="402157"/>
                    <a:pt x="568691" y="402157"/>
                  </a:cubicBezTo>
                  <a:cubicBezTo>
                    <a:pt x="532107" y="402157"/>
                    <a:pt x="499412" y="393320"/>
                    <a:pt x="470604" y="375647"/>
                  </a:cubicBezTo>
                  <a:cubicBezTo>
                    <a:pt x="441797" y="357973"/>
                    <a:pt x="419970" y="333849"/>
                    <a:pt x="405125" y="303274"/>
                  </a:cubicBezTo>
                  <a:cubicBezTo>
                    <a:pt x="390279" y="272699"/>
                    <a:pt x="382856" y="240357"/>
                    <a:pt x="382856" y="206248"/>
                  </a:cubicBezTo>
                  <a:cubicBezTo>
                    <a:pt x="382856" y="141740"/>
                    <a:pt x="400176" y="91238"/>
                    <a:pt x="434816" y="54743"/>
                  </a:cubicBezTo>
                  <a:cubicBezTo>
                    <a:pt x="469455" y="18247"/>
                    <a:pt x="514169" y="0"/>
                    <a:pt x="568956"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4300" cap="all" spc="160" dirty="0">
                <a:solidFill>
                  <a:schemeClr val="accent2"/>
                </a:solidFill>
              </a:endParaRPr>
            </a:p>
          </p:txBody>
        </p:sp>
        <p:sp>
          <p:nvSpPr>
            <p:cNvPr id="20" name="TextBox 19">
              <a:extLst>
                <a:ext uri="{FF2B5EF4-FFF2-40B4-BE49-F238E27FC236}">
                  <a16:creationId xmlns:a16="http://schemas.microsoft.com/office/drawing/2014/main" id="{7152EB00-4E9F-474B-A875-E954A1DBE557}"/>
                </a:ext>
              </a:extLst>
            </p:cNvPr>
            <p:cNvSpPr txBox="1">
              <a:spLocks noChangeAspect="1"/>
            </p:cNvSpPr>
            <p:nvPr/>
          </p:nvSpPr>
          <p:spPr>
            <a:xfrm>
              <a:off x="6393798" y="2156585"/>
              <a:ext cx="2005899" cy="145864"/>
            </a:xfrm>
            <a:custGeom>
              <a:avLst/>
              <a:gdLst/>
              <a:ahLst/>
              <a:cxnLst/>
              <a:rect l="l" t="t" r="r" b="b"/>
              <a:pathLst>
                <a:path w="3100686" h="225475">
                  <a:moveTo>
                    <a:pt x="2596902" y="142578"/>
                  </a:moveTo>
                  <a:cubicBezTo>
                    <a:pt x="2587179" y="146547"/>
                    <a:pt x="2572594" y="149920"/>
                    <a:pt x="2553147" y="152698"/>
                  </a:cubicBezTo>
                  <a:cubicBezTo>
                    <a:pt x="2542134" y="154286"/>
                    <a:pt x="2534345" y="156072"/>
                    <a:pt x="2529781" y="158056"/>
                  </a:cubicBezTo>
                  <a:cubicBezTo>
                    <a:pt x="2525217" y="160040"/>
                    <a:pt x="2521694" y="162942"/>
                    <a:pt x="2519214" y="166762"/>
                  </a:cubicBezTo>
                  <a:cubicBezTo>
                    <a:pt x="2516734" y="170582"/>
                    <a:pt x="2515493" y="174824"/>
                    <a:pt x="2515493" y="179487"/>
                  </a:cubicBezTo>
                  <a:cubicBezTo>
                    <a:pt x="2515493" y="186631"/>
                    <a:pt x="2518197" y="192584"/>
                    <a:pt x="2523605" y="197346"/>
                  </a:cubicBezTo>
                  <a:cubicBezTo>
                    <a:pt x="2529012" y="202109"/>
                    <a:pt x="2536925" y="204490"/>
                    <a:pt x="2547343" y="204490"/>
                  </a:cubicBezTo>
                  <a:cubicBezTo>
                    <a:pt x="2557661" y="204490"/>
                    <a:pt x="2566839" y="202233"/>
                    <a:pt x="2574876" y="197719"/>
                  </a:cubicBezTo>
                  <a:cubicBezTo>
                    <a:pt x="2582913" y="193204"/>
                    <a:pt x="2588816" y="187028"/>
                    <a:pt x="2592586" y="179189"/>
                  </a:cubicBezTo>
                  <a:cubicBezTo>
                    <a:pt x="2595464" y="173137"/>
                    <a:pt x="2596902" y="164207"/>
                    <a:pt x="2596902" y="152400"/>
                  </a:cubicBezTo>
                  <a:close/>
                  <a:moveTo>
                    <a:pt x="2874467" y="82451"/>
                  </a:moveTo>
                  <a:cubicBezTo>
                    <a:pt x="2861072" y="82451"/>
                    <a:pt x="2849960" y="87462"/>
                    <a:pt x="2841129" y="97483"/>
                  </a:cubicBezTo>
                  <a:cubicBezTo>
                    <a:pt x="2832299" y="107504"/>
                    <a:pt x="2827884" y="122635"/>
                    <a:pt x="2827884" y="142875"/>
                  </a:cubicBezTo>
                  <a:cubicBezTo>
                    <a:pt x="2827884" y="163116"/>
                    <a:pt x="2832299" y="178272"/>
                    <a:pt x="2841129" y="188342"/>
                  </a:cubicBezTo>
                  <a:cubicBezTo>
                    <a:pt x="2849960" y="198413"/>
                    <a:pt x="2861072" y="203448"/>
                    <a:pt x="2874467" y="203448"/>
                  </a:cubicBezTo>
                  <a:cubicBezTo>
                    <a:pt x="2887762" y="203448"/>
                    <a:pt x="2898825" y="198388"/>
                    <a:pt x="2907656" y="188268"/>
                  </a:cubicBezTo>
                  <a:cubicBezTo>
                    <a:pt x="2916486" y="178148"/>
                    <a:pt x="2920901" y="162719"/>
                    <a:pt x="2920901" y="141982"/>
                  </a:cubicBezTo>
                  <a:cubicBezTo>
                    <a:pt x="2920901" y="122436"/>
                    <a:pt x="2916461" y="107628"/>
                    <a:pt x="2907581" y="97557"/>
                  </a:cubicBezTo>
                  <a:cubicBezTo>
                    <a:pt x="2898701" y="87487"/>
                    <a:pt x="2887663" y="82451"/>
                    <a:pt x="2874467" y="82451"/>
                  </a:cubicBezTo>
                  <a:close/>
                  <a:moveTo>
                    <a:pt x="1398092" y="82451"/>
                  </a:moveTo>
                  <a:cubicBezTo>
                    <a:pt x="1384697" y="82451"/>
                    <a:pt x="1373585" y="87462"/>
                    <a:pt x="1364754" y="97483"/>
                  </a:cubicBezTo>
                  <a:cubicBezTo>
                    <a:pt x="1355924" y="107504"/>
                    <a:pt x="1351509" y="122635"/>
                    <a:pt x="1351509" y="142875"/>
                  </a:cubicBezTo>
                  <a:cubicBezTo>
                    <a:pt x="1351509" y="163116"/>
                    <a:pt x="1355924" y="178272"/>
                    <a:pt x="1364754" y="188342"/>
                  </a:cubicBezTo>
                  <a:cubicBezTo>
                    <a:pt x="1373585" y="198413"/>
                    <a:pt x="1384697" y="203448"/>
                    <a:pt x="1398092" y="203448"/>
                  </a:cubicBezTo>
                  <a:cubicBezTo>
                    <a:pt x="1411387" y="203448"/>
                    <a:pt x="1422450" y="198388"/>
                    <a:pt x="1431281" y="188268"/>
                  </a:cubicBezTo>
                  <a:cubicBezTo>
                    <a:pt x="1440111" y="178148"/>
                    <a:pt x="1444526" y="162719"/>
                    <a:pt x="1444526" y="141982"/>
                  </a:cubicBezTo>
                  <a:cubicBezTo>
                    <a:pt x="1444526" y="122436"/>
                    <a:pt x="1440086" y="107628"/>
                    <a:pt x="1431206" y="97557"/>
                  </a:cubicBezTo>
                  <a:cubicBezTo>
                    <a:pt x="1422326" y="87487"/>
                    <a:pt x="1411288" y="82451"/>
                    <a:pt x="1398092" y="82451"/>
                  </a:cubicBezTo>
                  <a:close/>
                  <a:moveTo>
                    <a:pt x="1231702" y="82451"/>
                  </a:moveTo>
                  <a:cubicBezTo>
                    <a:pt x="1219796" y="82451"/>
                    <a:pt x="1209849" y="87313"/>
                    <a:pt x="1201862" y="97036"/>
                  </a:cubicBezTo>
                  <a:cubicBezTo>
                    <a:pt x="1193875" y="106760"/>
                    <a:pt x="1189881" y="122089"/>
                    <a:pt x="1189881" y="143024"/>
                  </a:cubicBezTo>
                  <a:cubicBezTo>
                    <a:pt x="1189881" y="163265"/>
                    <a:pt x="1194148" y="178396"/>
                    <a:pt x="1202681" y="188417"/>
                  </a:cubicBezTo>
                  <a:cubicBezTo>
                    <a:pt x="1211213" y="198438"/>
                    <a:pt x="1221284" y="203448"/>
                    <a:pt x="1232893" y="203448"/>
                  </a:cubicBezTo>
                  <a:cubicBezTo>
                    <a:pt x="1244601" y="203448"/>
                    <a:pt x="1254547" y="198661"/>
                    <a:pt x="1262733" y="189087"/>
                  </a:cubicBezTo>
                  <a:cubicBezTo>
                    <a:pt x="1270918" y="179512"/>
                    <a:pt x="1275011" y="164902"/>
                    <a:pt x="1275011" y="145257"/>
                  </a:cubicBezTo>
                  <a:cubicBezTo>
                    <a:pt x="1275011" y="123627"/>
                    <a:pt x="1270844" y="107752"/>
                    <a:pt x="1262509" y="97632"/>
                  </a:cubicBezTo>
                  <a:cubicBezTo>
                    <a:pt x="1254175" y="87511"/>
                    <a:pt x="1243906" y="82451"/>
                    <a:pt x="1231702" y="82451"/>
                  </a:cubicBezTo>
                  <a:close/>
                  <a:moveTo>
                    <a:pt x="74117" y="82451"/>
                  </a:moveTo>
                  <a:cubicBezTo>
                    <a:pt x="60722" y="82451"/>
                    <a:pt x="49610" y="87462"/>
                    <a:pt x="40779" y="97483"/>
                  </a:cubicBezTo>
                  <a:cubicBezTo>
                    <a:pt x="31949" y="107504"/>
                    <a:pt x="27534" y="122635"/>
                    <a:pt x="27534" y="142875"/>
                  </a:cubicBezTo>
                  <a:cubicBezTo>
                    <a:pt x="27534" y="163116"/>
                    <a:pt x="31949" y="178272"/>
                    <a:pt x="40779" y="188342"/>
                  </a:cubicBezTo>
                  <a:cubicBezTo>
                    <a:pt x="49610" y="198413"/>
                    <a:pt x="60722" y="203448"/>
                    <a:pt x="74117" y="203448"/>
                  </a:cubicBezTo>
                  <a:cubicBezTo>
                    <a:pt x="87412" y="203448"/>
                    <a:pt x="98475" y="198388"/>
                    <a:pt x="107306" y="188268"/>
                  </a:cubicBezTo>
                  <a:cubicBezTo>
                    <a:pt x="116136" y="178148"/>
                    <a:pt x="120551" y="162719"/>
                    <a:pt x="120551" y="141982"/>
                  </a:cubicBezTo>
                  <a:cubicBezTo>
                    <a:pt x="120551" y="122436"/>
                    <a:pt x="116111" y="107628"/>
                    <a:pt x="107231" y="97557"/>
                  </a:cubicBezTo>
                  <a:cubicBezTo>
                    <a:pt x="98351" y="87487"/>
                    <a:pt x="87313" y="82451"/>
                    <a:pt x="74117" y="82451"/>
                  </a:cubicBezTo>
                  <a:close/>
                  <a:moveTo>
                    <a:pt x="2142084" y="82302"/>
                  </a:moveTo>
                  <a:cubicBezTo>
                    <a:pt x="2129780" y="82302"/>
                    <a:pt x="2119437" y="86420"/>
                    <a:pt x="2111053" y="94655"/>
                  </a:cubicBezTo>
                  <a:cubicBezTo>
                    <a:pt x="2102669" y="102890"/>
                    <a:pt x="2098031" y="113904"/>
                    <a:pt x="2097138" y="127695"/>
                  </a:cubicBezTo>
                  <a:lnTo>
                    <a:pt x="2185393" y="127695"/>
                  </a:lnTo>
                  <a:cubicBezTo>
                    <a:pt x="2184202" y="114400"/>
                    <a:pt x="2180829" y="104428"/>
                    <a:pt x="2175272" y="97780"/>
                  </a:cubicBezTo>
                  <a:cubicBezTo>
                    <a:pt x="2166740" y="87462"/>
                    <a:pt x="2155677" y="82302"/>
                    <a:pt x="2142084" y="82302"/>
                  </a:cubicBezTo>
                  <a:close/>
                  <a:moveTo>
                    <a:pt x="379959" y="82302"/>
                  </a:moveTo>
                  <a:cubicBezTo>
                    <a:pt x="367656" y="82302"/>
                    <a:pt x="357312" y="86420"/>
                    <a:pt x="348928" y="94655"/>
                  </a:cubicBezTo>
                  <a:cubicBezTo>
                    <a:pt x="340544" y="102890"/>
                    <a:pt x="335906" y="113904"/>
                    <a:pt x="335013" y="127695"/>
                  </a:cubicBezTo>
                  <a:lnTo>
                    <a:pt x="423268" y="127695"/>
                  </a:lnTo>
                  <a:cubicBezTo>
                    <a:pt x="422077" y="114400"/>
                    <a:pt x="418704" y="104428"/>
                    <a:pt x="413147" y="97780"/>
                  </a:cubicBezTo>
                  <a:cubicBezTo>
                    <a:pt x="404615" y="87462"/>
                    <a:pt x="393552" y="82302"/>
                    <a:pt x="379959" y="82302"/>
                  </a:cubicBezTo>
                  <a:close/>
                  <a:moveTo>
                    <a:pt x="2743796" y="63848"/>
                  </a:moveTo>
                  <a:lnTo>
                    <a:pt x="2770585" y="63848"/>
                  </a:lnTo>
                  <a:lnTo>
                    <a:pt x="2770585" y="221903"/>
                  </a:lnTo>
                  <a:lnTo>
                    <a:pt x="2743796" y="221903"/>
                  </a:lnTo>
                  <a:close/>
                  <a:moveTo>
                    <a:pt x="1647677" y="63848"/>
                  </a:moveTo>
                  <a:lnTo>
                    <a:pt x="1674466" y="63848"/>
                  </a:lnTo>
                  <a:lnTo>
                    <a:pt x="1674466" y="151507"/>
                  </a:lnTo>
                  <a:cubicBezTo>
                    <a:pt x="1674466" y="165497"/>
                    <a:pt x="1675011" y="174923"/>
                    <a:pt x="1676103" y="179785"/>
                  </a:cubicBezTo>
                  <a:cubicBezTo>
                    <a:pt x="1677790" y="186829"/>
                    <a:pt x="1681361" y="192361"/>
                    <a:pt x="1686818" y="196379"/>
                  </a:cubicBezTo>
                  <a:cubicBezTo>
                    <a:pt x="1692276" y="200397"/>
                    <a:pt x="1699022" y="202407"/>
                    <a:pt x="1707059" y="202407"/>
                  </a:cubicBezTo>
                  <a:cubicBezTo>
                    <a:pt x="1715096" y="202407"/>
                    <a:pt x="1722636" y="200348"/>
                    <a:pt x="1729681" y="196230"/>
                  </a:cubicBezTo>
                  <a:cubicBezTo>
                    <a:pt x="1736725" y="192113"/>
                    <a:pt x="1741711" y="186507"/>
                    <a:pt x="1744638" y="179413"/>
                  </a:cubicBezTo>
                  <a:cubicBezTo>
                    <a:pt x="1747565" y="172319"/>
                    <a:pt x="1749029" y="162025"/>
                    <a:pt x="1749029" y="148531"/>
                  </a:cubicBezTo>
                  <a:lnTo>
                    <a:pt x="1749029" y="63848"/>
                  </a:lnTo>
                  <a:lnTo>
                    <a:pt x="1775818" y="63848"/>
                  </a:lnTo>
                  <a:lnTo>
                    <a:pt x="1775818" y="221903"/>
                  </a:lnTo>
                  <a:lnTo>
                    <a:pt x="1751856" y="221903"/>
                  </a:lnTo>
                  <a:lnTo>
                    <a:pt x="1751856" y="198686"/>
                  </a:lnTo>
                  <a:cubicBezTo>
                    <a:pt x="1739553" y="216545"/>
                    <a:pt x="1722835" y="225475"/>
                    <a:pt x="1701701" y="225475"/>
                  </a:cubicBezTo>
                  <a:cubicBezTo>
                    <a:pt x="1692375" y="225475"/>
                    <a:pt x="1683668" y="223689"/>
                    <a:pt x="1675582" y="220117"/>
                  </a:cubicBezTo>
                  <a:cubicBezTo>
                    <a:pt x="1667496" y="216545"/>
                    <a:pt x="1661493" y="212056"/>
                    <a:pt x="1657574" y="206648"/>
                  </a:cubicBezTo>
                  <a:cubicBezTo>
                    <a:pt x="1653655" y="201241"/>
                    <a:pt x="1650901" y="194618"/>
                    <a:pt x="1649314" y="186780"/>
                  </a:cubicBezTo>
                  <a:cubicBezTo>
                    <a:pt x="1648222" y="181521"/>
                    <a:pt x="1647677" y="173187"/>
                    <a:pt x="1647677" y="161777"/>
                  </a:cubicBezTo>
                  <a:close/>
                  <a:moveTo>
                    <a:pt x="790427" y="63848"/>
                  </a:moveTo>
                  <a:lnTo>
                    <a:pt x="817216" y="63848"/>
                  </a:lnTo>
                  <a:lnTo>
                    <a:pt x="817216" y="151507"/>
                  </a:lnTo>
                  <a:cubicBezTo>
                    <a:pt x="817216" y="165497"/>
                    <a:pt x="817761" y="174923"/>
                    <a:pt x="818853" y="179785"/>
                  </a:cubicBezTo>
                  <a:cubicBezTo>
                    <a:pt x="820539" y="186829"/>
                    <a:pt x="824111" y="192361"/>
                    <a:pt x="829569" y="196379"/>
                  </a:cubicBezTo>
                  <a:cubicBezTo>
                    <a:pt x="835026" y="200397"/>
                    <a:pt x="841772" y="202407"/>
                    <a:pt x="849809" y="202407"/>
                  </a:cubicBezTo>
                  <a:cubicBezTo>
                    <a:pt x="857846" y="202407"/>
                    <a:pt x="865386" y="200348"/>
                    <a:pt x="872431" y="196230"/>
                  </a:cubicBezTo>
                  <a:cubicBezTo>
                    <a:pt x="879476" y="192113"/>
                    <a:pt x="884461" y="186507"/>
                    <a:pt x="887388" y="179413"/>
                  </a:cubicBezTo>
                  <a:cubicBezTo>
                    <a:pt x="890315" y="172319"/>
                    <a:pt x="891779" y="162025"/>
                    <a:pt x="891779" y="148531"/>
                  </a:cubicBezTo>
                  <a:lnTo>
                    <a:pt x="891779" y="63848"/>
                  </a:lnTo>
                  <a:lnTo>
                    <a:pt x="918568" y="63848"/>
                  </a:lnTo>
                  <a:lnTo>
                    <a:pt x="918568" y="221903"/>
                  </a:lnTo>
                  <a:lnTo>
                    <a:pt x="894606" y="221903"/>
                  </a:lnTo>
                  <a:lnTo>
                    <a:pt x="894606" y="198686"/>
                  </a:lnTo>
                  <a:cubicBezTo>
                    <a:pt x="882303" y="216545"/>
                    <a:pt x="865585" y="225475"/>
                    <a:pt x="844451" y="225475"/>
                  </a:cubicBezTo>
                  <a:cubicBezTo>
                    <a:pt x="835125" y="225475"/>
                    <a:pt x="826418" y="223689"/>
                    <a:pt x="818332" y="220117"/>
                  </a:cubicBezTo>
                  <a:cubicBezTo>
                    <a:pt x="810246" y="216545"/>
                    <a:pt x="804243" y="212056"/>
                    <a:pt x="800324" y="206648"/>
                  </a:cubicBezTo>
                  <a:cubicBezTo>
                    <a:pt x="796405" y="201241"/>
                    <a:pt x="793651" y="194618"/>
                    <a:pt x="792064" y="186780"/>
                  </a:cubicBezTo>
                  <a:cubicBezTo>
                    <a:pt x="790972" y="181521"/>
                    <a:pt x="790427" y="173187"/>
                    <a:pt x="790427" y="161777"/>
                  </a:cubicBezTo>
                  <a:close/>
                  <a:moveTo>
                    <a:pt x="155675" y="63848"/>
                  </a:moveTo>
                  <a:lnTo>
                    <a:pt x="183952" y="63848"/>
                  </a:lnTo>
                  <a:lnTo>
                    <a:pt x="217885" y="158502"/>
                  </a:lnTo>
                  <a:cubicBezTo>
                    <a:pt x="221556" y="168722"/>
                    <a:pt x="224929" y="179338"/>
                    <a:pt x="228005" y="190352"/>
                  </a:cubicBezTo>
                  <a:cubicBezTo>
                    <a:pt x="230386" y="182017"/>
                    <a:pt x="233710" y="171996"/>
                    <a:pt x="237977" y="160288"/>
                  </a:cubicBezTo>
                  <a:lnTo>
                    <a:pt x="273100" y="63848"/>
                  </a:lnTo>
                  <a:lnTo>
                    <a:pt x="300633" y="63848"/>
                  </a:lnTo>
                  <a:lnTo>
                    <a:pt x="240804" y="221903"/>
                  </a:lnTo>
                  <a:lnTo>
                    <a:pt x="215801" y="221903"/>
                  </a:lnTo>
                  <a:close/>
                  <a:moveTo>
                    <a:pt x="3046661" y="60276"/>
                  </a:moveTo>
                  <a:cubicBezTo>
                    <a:pt x="3056186" y="60276"/>
                    <a:pt x="3064942" y="61987"/>
                    <a:pt x="3072929" y="65410"/>
                  </a:cubicBezTo>
                  <a:cubicBezTo>
                    <a:pt x="3080916" y="68833"/>
                    <a:pt x="3086894" y="73323"/>
                    <a:pt x="3090863" y="78879"/>
                  </a:cubicBezTo>
                  <a:cubicBezTo>
                    <a:pt x="3094832" y="84436"/>
                    <a:pt x="3097610" y="91034"/>
                    <a:pt x="3099197" y="98673"/>
                  </a:cubicBezTo>
                  <a:cubicBezTo>
                    <a:pt x="3100189" y="103634"/>
                    <a:pt x="3100686" y="112316"/>
                    <a:pt x="3100686" y="124718"/>
                  </a:cubicBezTo>
                  <a:lnTo>
                    <a:pt x="3100686" y="221903"/>
                  </a:lnTo>
                  <a:lnTo>
                    <a:pt x="3073897" y="221903"/>
                  </a:lnTo>
                  <a:lnTo>
                    <a:pt x="3073897" y="125760"/>
                  </a:lnTo>
                  <a:cubicBezTo>
                    <a:pt x="3073897" y="114846"/>
                    <a:pt x="3072855" y="106685"/>
                    <a:pt x="3070771" y="101278"/>
                  </a:cubicBezTo>
                  <a:cubicBezTo>
                    <a:pt x="3068688" y="95871"/>
                    <a:pt x="3064992" y="91555"/>
                    <a:pt x="3059683" y="88330"/>
                  </a:cubicBezTo>
                  <a:cubicBezTo>
                    <a:pt x="3054375" y="85105"/>
                    <a:pt x="3048149" y="83493"/>
                    <a:pt x="3041006" y="83493"/>
                  </a:cubicBezTo>
                  <a:cubicBezTo>
                    <a:pt x="3029595" y="83493"/>
                    <a:pt x="3019748" y="87114"/>
                    <a:pt x="3011463" y="94357"/>
                  </a:cubicBezTo>
                  <a:cubicBezTo>
                    <a:pt x="3003178" y="101600"/>
                    <a:pt x="2999036" y="115342"/>
                    <a:pt x="2999036" y="135583"/>
                  </a:cubicBezTo>
                  <a:lnTo>
                    <a:pt x="2999036" y="221903"/>
                  </a:lnTo>
                  <a:lnTo>
                    <a:pt x="2972247" y="221903"/>
                  </a:lnTo>
                  <a:lnTo>
                    <a:pt x="2972247" y="63848"/>
                  </a:lnTo>
                  <a:lnTo>
                    <a:pt x="2996357" y="63848"/>
                  </a:lnTo>
                  <a:lnTo>
                    <a:pt x="2996357" y="86321"/>
                  </a:lnTo>
                  <a:cubicBezTo>
                    <a:pt x="3007966" y="68957"/>
                    <a:pt x="3024734" y="60276"/>
                    <a:pt x="3046661" y="60276"/>
                  </a:cubicBezTo>
                  <a:close/>
                  <a:moveTo>
                    <a:pt x="2874467" y="60276"/>
                  </a:moveTo>
                  <a:cubicBezTo>
                    <a:pt x="2896196" y="60276"/>
                    <a:pt x="2913956" y="67395"/>
                    <a:pt x="2927747" y="81633"/>
                  </a:cubicBezTo>
                  <a:cubicBezTo>
                    <a:pt x="2941539" y="95871"/>
                    <a:pt x="2948434" y="115541"/>
                    <a:pt x="2948434" y="140643"/>
                  </a:cubicBezTo>
                  <a:cubicBezTo>
                    <a:pt x="2948434" y="160983"/>
                    <a:pt x="2945383" y="176982"/>
                    <a:pt x="2939281" y="188640"/>
                  </a:cubicBezTo>
                  <a:cubicBezTo>
                    <a:pt x="2933180" y="200298"/>
                    <a:pt x="2924300" y="209352"/>
                    <a:pt x="2912641" y="215801"/>
                  </a:cubicBezTo>
                  <a:cubicBezTo>
                    <a:pt x="2900983" y="222250"/>
                    <a:pt x="2888258" y="225475"/>
                    <a:pt x="2874467" y="225475"/>
                  </a:cubicBezTo>
                  <a:cubicBezTo>
                    <a:pt x="2852341" y="225475"/>
                    <a:pt x="2834457" y="218381"/>
                    <a:pt x="2820814" y="204193"/>
                  </a:cubicBezTo>
                  <a:cubicBezTo>
                    <a:pt x="2807172" y="190004"/>
                    <a:pt x="2800350" y="169565"/>
                    <a:pt x="2800350" y="142875"/>
                  </a:cubicBezTo>
                  <a:cubicBezTo>
                    <a:pt x="2800350" y="113606"/>
                    <a:pt x="2808486" y="91927"/>
                    <a:pt x="2824758" y="77838"/>
                  </a:cubicBezTo>
                  <a:cubicBezTo>
                    <a:pt x="2838351" y="66130"/>
                    <a:pt x="2854921" y="60276"/>
                    <a:pt x="2874467" y="60276"/>
                  </a:cubicBezTo>
                  <a:close/>
                  <a:moveTo>
                    <a:pt x="2562821" y="60276"/>
                  </a:moveTo>
                  <a:cubicBezTo>
                    <a:pt x="2576314" y="60276"/>
                    <a:pt x="2587278" y="61863"/>
                    <a:pt x="2595712" y="65038"/>
                  </a:cubicBezTo>
                  <a:cubicBezTo>
                    <a:pt x="2604145" y="68213"/>
                    <a:pt x="2610347" y="72207"/>
                    <a:pt x="2614315" y="77019"/>
                  </a:cubicBezTo>
                  <a:cubicBezTo>
                    <a:pt x="2618284" y="81831"/>
                    <a:pt x="2621062" y="87908"/>
                    <a:pt x="2622650" y="95250"/>
                  </a:cubicBezTo>
                  <a:cubicBezTo>
                    <a:pt x="2623543" y="99814"/>
                    <a:pt x="2623989" y="108050"/>
                    <a:pt x="2623989" y="119956"/>
                  </a:cubicBezTo>
                  <a:lnTo>
                    <a:pt x="2623989" y="155675"/>
                  </a:lnTo>
                  <a:cubicBezTo>
                    <a:pt x="2623989" y="180579"/>
                    <a:pt x="2624560" y="196330"/>
                    <a:pt x="2625701" y="202928"/>
                  </a:cubicBezTo>
                  <a:cubicBezTo>
                    <a:pt x="2626842" y="209526"/>
                    <a:pt x="2629099" y="215851"/>
                    <a:pt x="2632472" y="221903"/>
                  </a:cubicBezTo>
                  <a:lnTo>
                    <a:pt x="2604493" y="221903"/>
                  </a:lnTo>
                  <a:cubicBezTo>
                    <a:pt x="2601715" y="216347"/>
                    <a:pt x="2599929" y="209848"/>
                    <a:pt x="2599135" y="202407"/>
                  </a:cubicBezTo>
                  <a:cubicBezTo>
                    <a:pt x="2589213" y="210840"/>
                    <a:pt x="2579663" y="216793"/>
                    <a:pt x="2570485" y="220266"/>
                  </a:cubicBezTo>
                  <a:cubicBezTo>
                    <a:pt x="2561308" y="223739"/>
                    <a:pt x="2551460" y="225475"/>
                    <a:pt x="2540943" y="225475"/>
                  </a:cubicBezTo>
                  <a:cubicBezTo>
                    <a:pt x="2523580" y="225475"/>
                    <a:pt x="2510235" y="221233"/>
                    <a:pt x="2500908" y="212750"/>
                  </a:cubicBezTo>
                  <a:cubicBezTo>
                    <a:pt x="2491582" y="204267"/>
                    <a:pt x="2486918" y="193427"/>
                    <a:pt x="2486918" y="180231"/>
                  </a:cubicBezTo>
                  <a:cubicBezTo>
                    <a:pt x="2486918" y="172492"/>
                    <a:pt x="2488680" y="165423"/>
                    <a:pt x="2492202" y="159023"/>
                  </a:cubicBezTo>
                  <a:cubicBezTo>
                    <a:pt x="2495724" y="152624"/>
                    <a:pt x="2500338" y="147489"/>
                    <a:pt x="2506043" y="143620"/>
                  </a:cubicBezTo>
                  <a:cubicBezTo>
                    <a:pt x="2511748" y="139750"/>
                    <a:pt x="2518172" y="136823"/>
                    <a:pt x="2525316" y="134839"/>
                  </a:cubicBezTo>
                  <a:cubicBezTo>
                    <a:pt x="2530575" y="133450"/>
                    <a:pt x="2538512" y="132110"/>
                    <a:pt x="2549129" y="130820"/>
                  </a:cubicBezTo>
                  <a:cubicBezTo>
                    <a:pt x="2570758" y="128241"/>
                    <a:pt x="2586683" y="125165"/>
                    <a:pt x="2596902" y="121593"/>
                  </a:cubicBezTo>
                  <a:cubicBezTo>
                    <a:pt x="2597002" y="117922"/>
                    <a:pt x="2597051" y="115590"/>
                    <a:pt x="2597051" y="114598"/>
                  </a:cubicBezTo>
                  <a:cubicBezTo>
                    <a:pt x="2597051" y="103684"/>
                    <a:pt x="2594521" y="95995"/>
                    <a:pt x="2589461" y="91530"/>
                  </a:cubicBezTo>
                  <a:cubicBezTo>
                    <a:pt x="2582615" y="85477"/>
                    <a:pt x="2572445" y="82451"/>
                    <a:pt x="2558951" y="82451"/>
                  </a:cubicBezTo>
                  <a:cubicBezTo>
                    <a:pt x="2546351" y="82451"/>
                    <a:pt x="2537049" y="84659"/>
                    <a:pt x="2531046" y="89074"/>
                  </a:cubicBezTo>
                  <a:cubicBezTo>
                    <a:pt x="2525043" y="93489"/>
                    <a:pt x="2520603" y="101303"/>
                    <a:pt x="2517726" y="112514"/>
                  </a:cubicBezTo>
                  <a:lnTo>
                    <a:pt x="2491532" y="108943"/>
                  </a:lnTo>
                  <a:cubicBezTo>
                    <a:pt x="2493913" y="97731"/>
                    <a:pt x="2497833" y="88677"/>
                    <a:pt x="2503290" y="81781"/>
                  </a:cubicBezTo>
                  <a:cubicBezTo>
                    <a:pt x="2508746" y="74886"/>
                    <a:pt x="2516634" y="69578"/>
                    <a:pt x="2526953" y="65857"/>
                  </a:cubicBezTo>
                  <a:cubicBezTo>
                    <a:pt x="2537272" y="62136"/>
                    <a:pt x="2549228" y="60276"/>
                    <a:pt x="2562821" y="60276"/>
                  </a:cubicBezTo>
                  <a:close/>
                  <a:moveTo>
                    <a:pt x="2313236" y="60276"/>
                  </a:moveTo>
                  <a:cubicBezTo>
                    <a:pt x="2322761" y="60276"/>
                    <a:pt x="2331517" y="61987"/>
                    <a:pt x="2339504" y="65410"/>
                  </a:cubicBezTo>
                  <a:cubicBezTo>
                    <a:pt x="2347491" y="68833"/>
                    <a:pt x="2353469" y="73323"/>
                    <a:pt x="2357438" y="78879"/>
                  </a:cubicBezTo>
                  <a:cubicBezTo>
                    <a:pt x="2361407" y="84436"/>
                    <a:pt x="2364185" y="91034"/>
                    <a:pt x="2365772" y="98673"/>
                  </a:cubicBezTo>
                  <a:cubicBezTo>
                    <a:pt x="2366765" y="103634"/>
                    <a:pt x="2367261" y="112316"/>
                    <a:pt x="2367261" y="124718"/>
                  </a:cubicBezTo>
                  <a:lnTo>
                    <a:pt x="2367261" y="221903"/>
                  </a:lnTo>
                  <a:lnTo>
                    <a:pt x="2340472" y="221903"/>
                  </a:lnTo>
                  <a:lnTo>
                    <a:pt x="2340472" y="125760"/>
                  </a:lnTo>
                  <a:cubicBezTo>
                    <a:pt x="2340472" y="114846"/>
                    <a:pt x="2339430" y="106685"/>
                    <a:pt x="2337346" y="101278"/>
                  </a:cubicBezTo>
                  <a:cubicBezTo>
                    <a:pt x="2335263" y="95871"/>
                    <a:pt x="2331567" y="91555"/>
                    <a:pt x="2326258" y="88330"/>
                  </a:cubicBezTo>
                  <a:cubicBezTo>
                    <a:pt x="2320950" y="85105"/>
                    <a:pt x="2314724" y="83493"/>
                    <a:pt x="2307581" y="83493"/>
                  </a:cubicBezTo>
                  <a:cubicBezTo>
                    <a:pt x="2296170" y="83493"/>
                    <a:pt x="2286323" y="87114"/>
                    <a:pt x="2278038" y="94357"/>
                  </a:cubicBezTo>
                  <a:cubicBezTo>
                    <a:pt x="2269753" y="101600"/>
                    <a:pt x="2265611" y="115342"/>
                    <a:pt x="2265611" y="135583"/>
                  </a:cubicBezTo>
                  <a:lnTo>
                    <a:pt x="2265611" y="221903"/>
                  </a:lnTo>
                  <a:lnTo>
                    <a:pt x="2238822" y="221903"/>
                  </a:lnTo>
                  <a:lnTo>
                    <a:pt x="2238822" y="63848"/>
                  </a:lnTo>
                  <a:lnTo>
                    <a:pt x="2262932" y="63848"/>
                  </a:lnTo>
                  <a:lnTo>
                    <a:pt x="2262932" y="86321"/>
                  </a:lnTo>
                  <a:cubicBezTo>
                    <a:pt x="2274541" y="68957"/>
                    <a:pt x="2291309" y="60276"/>
                    <a:pt x="2313236" y="60276"/>
                  </a:cubicBezTo>
                  <a:close/>
                  <a:moveTo>
                    <a:pt x="2141786" y="60276"/>
                  </a:moveTo>
                  <a:cubicBezTo>
                    <a:pt x="2162920" y="60276"/>
                    <a:pt x="2180184" y="67469"/>
                    <a:pt x="2193578" y="81856"/>
                  </a:cubicBezTo>
                  <a:cubicBezTo>
                    <a:pt x="2206973" y="96243"/>
                    <a:pt x="2213670" y="116483"/>
                    <a:pt x="2213670" y="142578"/>
                  </a:cubicBezTo>
                  <a:cubicBezTo>
                    <a:pt x="2213670" y="144165"/>
                    <a:pt x="2213620" y="146547"/>
                    <a:pt x="2213521" y="149721"/>
                  </a:cubicBezTo>
                  <a:lnTo>
                    <a:pt x="2095649" y="149721"/>
                  </a:lnTo>
                  <a:cubicBezTo>
                    <a:pt x="2096642" y="167085"/>
                    <a:pt x="2101553" y="180380"/>
                    <a:pt x="2110383" y="189607"/>
                  </a:cubicBezTo>
                  <a:cubicBezTo>
                    <a:pt x="2119214" y="198835"/>
                    <a:pt x="2130227" y="203448"/>
                    <a:pt x="2143423" y="203448"/>
                  </a:cubicBezTo>
                  <a:cubicBezTo>
                    <a:pt x="2153246" y="203448"/>
                    <a:pt x="2161630" y="200869"/>
                    <a:pt x="2168575" y="195709"/>
                  </a:cubicBezTo>
                  <a:cubicBezTo>
                    <a:pt x="2175520" y="190550"/>
                    <a:pt x="2181027" y="182315"/>
                    <a:pt x="2185095" y="171004"/>
                  </a:cubicBezTo>
                  <a:lnTo>
                    <a:pt x="2212777" y="174427"/>
                  </a:lnTo>
                  <a:cubicBezTo>
                    <a:pt x="2208411" y="190600"/>
                    <a:pt x="2200325" y="203151"/>
                    <a:pt x="2188518" y="212080"/>
                  </a:cubicBezTo>
                  <a:cubicBezTo>
                    <a:pt x="2176711" y="221010"/>
                    <a:pt x="2161630" y="225475"/>
                    <a:pt x="2143274" y="225475"/>
                  </a:cubicBezTo>
                  <a:cubicBezTo>
                    <a:pt x="2120156" y="225475"/>
                    <a:pt x="2101826" y="218356"/>
                    <a:pt x="2088282" y="204118"/>
                  </a:cubicBezTo>
                  <a:cubicBezTo>
                    <a:pt x="2074739" y="189880"/>
                    <a:pt x="2067967" y="169913"/>
                    <a:pt x="2067967" y="144215"/>
                  </a:cubicBezTo>
                  <a:cubicBezTo>
                    <a:pt x="2067967" y="117624"/>
                    <a:pt x="2074813" y="96987"/>
                    <a:pt x="2088506" y="82302"/>
                  </a:cubicBezTo>
                  <a:cubicBezTo>
                    <a:pt x="2102198" y="67618"/>
                    <a:pt x="2119958" y="60276"/>
                    <a:pt x="2141786" y="60276"/>
                  </a:cubicBezTo>
                  <a:close/>
                  <a:moveTo>
                    <a:pt x="1891606" y="60276"/>
                  </a:moveTo>
                  <a:cubicBezTo>
                    <a:pt x="1903314" y="60276"/>
                    <a:pt x="1912913" y="62707"/>
                    <a:pt x="1920404" y="67568"/>
                  </a:cubicBezTo>
                  <a:cubicBezTo>
                    <a:pt x="1927895" y="72430"/>
                    <a:pt x="1933179" y="79227"/>
                    <a:pt x="1936254" y="87958"/>
                  </a:cubicBezTo>
                  <a:cubicBezTo>
                    <a:pt x="1948756" y="69503"/>
                    <a:pt x="1965028" y="60276"/>
                    <a:pt x="1985070" y="60276"/>
                  </a:cubicBezTo>
                  <a:cubicBezTo>
                    <a:pt x="2000747" y="60276"/>
                    <a:pt x="2012802" y="64617"/>
                    <a:pt x="2021235" y="73298"/>
                  </a:cubicBezTo>
                  <a:cubicBezTo>
                    <a:pt x="2029669" y="81980"/>
                    <a:pt x="2033886" y="95350"/>
                    <a:pt x="2033886" y="113407"/>
                  </a:cubicBezTo>
                  <a:lnTo>
                    <a:pt x="2033886" y="221903"/>
                  </a:lnTo>
                  <a:lnTo>
                    <a:pt x="2007245" y="221903"/>
                  </a:lnTo>
                  <a:lnTo>
                    <a:pt x="2007245" y="122337"/>
                  </a:lnTo>
                  <a:cubicBezTo>
                    <a:pt x="2007245" y="111622"/>
                    <a:pt x="2006377" y="103907"/>
                    <a:pt x="2004641" y="99194"/>
                  </a:cubicBezTo>
                  <a:cubicBezTo>
                    <a:pt x="2002905" y="94481"/>
                    <a:pt x="1999754" y="90686"/>
                    <a:pt x="1995190" y="87809"/>
                  </a:cubicBezTo>
                  <a:cubicBezTo>
                    <a:pt x="1990626" y="84932"/>
                    <a:pt x="1985268" y="83493"/>
                    <a:pt x="1979117" y="83493"/>
                  </a:cubicBezTo>
                  <a:cubicBezTo>
                    <a:pt x="1968004" y="83493"/>
                    <a:pt x="1958777" y="87189"/>
                    <a:pt x="1951435" y="94581"/>
                  </a:cubicBezTo>
                  <a:cubicBezTo>
                    <a:pt x="1944093" y="101972"/>
                    <a:pt x="1940422" y="113804"/>
                    <a:pt x="1940422" y="130076"/>
                  </a:cubicBezTo>
                  <a:lnTo>
                    <a:pt x="1940422" y="221903"/>
                  </a:lnTo>
                  <a:lnTo>
                    <a:pt x="1913633" y="221903"/>
                  </a:lnTo>
                  <a:lnTo>
                    <a:pt x="1913633" y="119212"/>
                  </a:lnTo>
                  <a:cubicBezTo>
                    <a:pt x="1913633" y="107305"/>
                    <a:pt x="1911450" y="98376"/>
                    <a:pt x="1907084" y="92423"/>
                  </a:cubicBezTo>
                  <a:cubicBezTo>
                    <a:pt x="1902719" y="86470"/>
                    <a:pt x="1895575" y="83493"/>
                    <a:pt x="1885653" y="83493"/>
                  </a:cubicBezTo>
                  <a:cubicBezTo>
                    <a:pt x="1878112" y="83493"/>
                    <a:pt x="1871142" y="85477"/>
                    <a:pt x="1864742" y="89446"/>
                  </a:cubicBezTo>
                  <a:cubicBezTo>
                    <a:pt x="1858343" y="93415"/>
                    <a:pt x="1853704" y="99219"/>
                    <a:pt x="1850827" y="106859"/>
                  </a:cubicBezTo>
                  <a:cubicBezTo>
                    <a:pt x="1847950" y="114499"/>
                    <a:pt x="1846511" y="125512"/>
                    <a:pt x="1846511" y="139899"/>
                  </a:cubicBezTo>
                  <a:lnTo>
                    <a:pt x="1846511" y="221903"/>
                  </a:lnTo>
                  <a:lnTo>
                    <a:pt x="1819722" y="221903"/>
                  </a:lnTo>
                  <a:lnTo>
                    <a:pt x="1819722" y="63848"/>
                  </a:lnTo>
                  <a:lnTo>
                    <a:pt x="1843683" y="63848"/>
                  </a:lnTo>
                  <a:lnTo>
                    <a:pt x="1843683" y="86023"/>
                  </a:lnTo>
                  <a:cubicBezTo>
                    <a:pt x="1848644" y="78284"/>
                    <a:pt x="1855242" y="72058"/>
                    <a:pt x="1863477" y="67345"/>
                  </a:cubicBezTo>
                  <a:cubicBezTo>
                    <a:pt x="1871713" y="62632"/>
                    <a:pt x="1881089" y="60276"/>
                    <a:pt x="1891606" y="60276"/>
                  </a:cubicBezTo>
                  <a:close/>
                  <a:moveTo>
                    <a:pt x="1559719" y="60276"/>
                  </a:moveTo>
                  <a:cubicBezTo>
                    <a:pt x="1576884" y="60276"/>
                    <a:pt x="1590924" y="64617"/>
                    <a:pt x="1601838" y="73298"/>
                  </a:cubicBezTo>
                  <a:cubicBezTo>
                    <a:pt x="1612752" y="81980"/>
                    <a:pt x="1619747" y="94308"/>
                    <a:pt x="1622822" y="110282"/>
                  </a:cubicBezTo>
                  <a:lnTo>
                    <a:pt x="1596777" y="114300"/>
                  </a:lnTo>
                  <a:cubicBezTo>
                    <a:pt x="1594297" y="103684"/>
                    <a:pt x="1589907" y="95697"/>
                    <a:pt x="1583606" y="90339"/>
                  </a:cubicBezTo>
                  <a:cubicBezTo>
                    <a:pt x="1577306" y="84981"/>
                    <a:pt x="1569691" y="82302"/>
                    <a:pt x="1560761" y="82302"/>
                  </a:cubicBezTo>
                  <a:cubicBezTo>
                    <a:pt x="1547267" y="82302"/>
                    <a:pt x="1536304" y="87139"/>
                    <a:pt x="1527870" y="96813"/>
                  </a:cubicBezTo>
                  <a:cubicBezTo>
                    <a:pt x="1519436" y="106487"/>
                    <a:pt x="1515220" y="121791"/>
                    <a:pt x="1515220" y="142727"/>
                  </a:cubicBezTo>
                  <a:cubicBezTo>
                    <a:pt x="1515220" y="163959"/>
                    <a:pt x="1519288" y="179388"/>
                    <a:pt x="1527424" y="189012"/>
                  </a:cubicBezTo>
                  <a:cubicBezTo>
                    <a:pt x="1535560" y="198636"/>
                    <a:pt x="1546176" y="203448"/>
                    <a:pt x="1559273" y="203448"/>
                  </a:cubicBezTo>
                  <a:cubicBezTo>
                    <a:pt x="1569790" y="203448"/>
                    <a:pt x="1578571" y="200224"/>
                    <a:pt x="1585615" y="193775"/>
                  </a:cubicBezTo>
                  <a:cubicBezTo>
                    <a:pt x="1592660" y="187325"/>
                    <a:pt x="1597125" y="177404"/>
                    <a:pt x="1599010" y="164009"/>
                  </a:cubicBezTo>
                  <a:lnTo>
                    <a:pt x="1625352" y="167432"/>
                  </a:lnTo>
                  <a:cubicBezTo>
                    <a:pt x="1622475" y="185589"/>
                    <a:pt x="1615108" y="199802"/>
                    <a:pt x="1603251" y="210071"/>
                  </a:cubicBezTo>
                  <a:cubicBezTo>
                    <a:pt x="1591395" y="220340"/>
                    <a:pt x="1576834" y="225475"/>
                    <a:pt x="1559570" y="225475"/>
                  </a:cubicBezTo>
                  <a:cubicBezTo>
                    <a:pt x="1537941" y="225475"/>
                    <a:pt x="1520553" y="218406"/>
                    <a:pt x="1507406" y="204267"/>
                  </a:cubicBezTo>
                  <a:cubicBezTo>
                    <a:pt x="1494260" y="190128"/>
                    <a:pt x="1487686" y="169863"/>
                    <a:pt x="1487686" y="143471"/>
                  </a:cubicBezTo>
                  <a:cubicBezTo>
                    <a:pt x="1487686" y="126405"/>
                    <a:pt x="1490514" y="111473"/>
                    <a:pt x="1496170" y="98673"/>
                  </a:cubicBezTo>
                  <a:cubicBezTo>
                    <a:pt x="1501825" y="85874"/>
                    <a:pt x="1510432" y="76275"/>
                    <a:pt x="1521991" y="69875"/>
                  </a:cubicBezTo>
                  <a:cubicBezTo>
                    <a:pt x="1533550" y="63476"/>
                    <a:pt x="1546126" y="60276"/>
                    <a:pt x="1559719" y="60276"/>
                  </a:cubicBezTo>
                  <a:close/>
                  <a:moveTo>
                    <a:pt x="1398092" y="60276"/>
                  </a:moveTo>
                  <a:cubicBezTo>
                    <a:pt x="1419821" y="60276"/>
                    <a:pt x="1437581" y="67395"/>
                    <a:pt x="1451372" y="81633"/>
                  </a:cubicBezTo>
                  <a:cubicBezTo>
                    <a:pt x="1465164" y="95871"/>
                    <a:pt x="1472059" y="115541"/>
                    <a:pt x="1472059" y="140643"/>
                  </a:cubicBezTo>
                  <a:cubicBezTo>
                    <a:pt x="1472059" y="160983"/>
                    <a:pt x="1469009" y="176982"/>
                    <a:pt x="1462907" y="188640"/>
                  </a:cubicBezTo>
                  <a:cubicBezTo>
                    <a:pt x="1456805" y="200298"/>
                    <a:pt x="1447924" y="209352"/>
                    <a:pt x="1436266" y="215801"/>
                  </a:cubicBezTo>
                  <a:cubicBezTo>
                    <a:pt x="1424608" y="222250"/>
                    <a:pt x="1411883" y="225475"/>
                    <a:pt x="1398092" y="225475"/>
                  </a:cubicBezTo>
                  <a:cubicBezTo>
                    <a:pt x="1375966" y="225475"/>
                    <a:pt x="1358082" y="218381"/>
                    <a:pt x="1344439" y="204193"/>
                  </a:cubicBezTo>
                  <a:cubicBezTo>
                    <a:pt x="1330797" y="190004"/>
                    <a:pt x="1323975" y="169565"/>
                    <a:pt x="1323975" y="142875"/>
                  </a:cubicBezTo>
                  <a:cubicBezTo>
                    <a:pt x="1323975" y="113606"/>
                    <a:pt x="1332111" y="91927"/>
                    <a:pt x="1348383" y="77838"/>
                  </a:cubicBezTo>
                  <a:cubicBezTo>
                    <a:pt x="1361976" y="66130"/>
                    <a:pt x="1378546" y="60276"/>
                    <a:pt x="1398092" y="60276"/>
                  </a:cubicBezTo>
                  <a:close/>
                  <a:moveTo>
                    <a:pt x="534740" y="60276"/>
                  </a:moveTo>
                  <a:cubicBezTo>
                    <a:pt x="543769" y="60276"/>
                    <a:pt x="552947" y="63153"/>
                    <a:pt x="562273" y="68908"/>
                  </a:cubicBezTo>
                  <a:lnTo>
                    <a:pt x="553046" y="93762"/>
                  </a:lnTo>
                  <a:cubicBezTo>
                    <a:pt x="546497" y="89893"/>
                    <a:pt x="539949" y="87958"/>
                    <a:pt x="533400" y="87958"/>
                  </a:cubicBezTo>
                  <a:cubicBezTo>
                    <a:pt x="527547" y="87958"/>
                    <a:pt x="522288" y="89719"/>
                    <a:pt x="517625" y="93241"/>
                  </a:cubicBezTo>
                  <a:cubicBezTo>
                    <a:pt x="512962" y="96763"/>
                    <a:pt x="509638" y="101650"/>
                    <a:pt x="507653" y="107901"/>
                  </a:cubicBezTo>
                  <a:cubicBezTo>
                    <a:pt x="504677" y="117426"/>
                    <a:pt x="503188" y="127844"/>
                    <a:pt x="503188" y="139155"/>
                  </a:cubicBezTo>
                  <a:lnTo>
                    <a:pt x="503188" y="221903"/>
                  </a:lnTo>
                  <a:lnTo>
                    <a:pt x="476399" y="221903"/>
                  </a:lnTo>
                  <a:lnTo>
                    <a:pt x="476399" y="63848"/>
                  </a:lnTo>
                  <a:lnTo>
                    <a:pt x="500510" y="63848"/>
                  </a:lnTo>
                  <a:lnTo>
                    <a:pt x="500510" y="87809"/>
                  </a:lnTo>
                  <a:cubicBezTo>
                    <a:pt x="506661" y="76597"/>
                    <a:pt x="512341" y="69205"/>
                    <a:pt x="517550" y="65634"/>
                  </a:cubicBezTo>
                  <a:cubicBezTo>
                    <a:pt x="522759" y="62062"/>
                    <a:pt x="528489" y="60276"/>
                    <a:pt x="534740" y="60276"/>
                  </a:cubicBezTo>
                  <a:close/>
                  <a:moveTo>
                    <a:pt x="379661" y="60276"/>
                  </a:moveTo>
                  <a:cubicBezTo>
                    <a:pt x="400795" y="60276"/>
                    <a:pt x="418059" y="67469"/>
                    <a:pt x="431453" y="81856"/>
                  </a:cubicBezTo>
                  <a:cubicBezTo>
                    <a:pt x="444848" y="96243"/>
                    <a:pt x="451545" y="116483"/>
                    <a:pt x="451545" y="142578"/>
                  </a:cubicBezTo>
                  <a:cubicBezTo>
                    <a:pt x="451545" y="144165"/>
                    <a:pt x="451495" y="146547"/>
                    <a:pt x="451396" y="149721"/>
                  </a:cubicBezTo>
                  <a:lnTo>
                    <a:pt x="333524" y="149721"/>
                  </a:lnTo>
                  <a:cubicBezTo>
                    <a:pt x="334516" y="167085"/>
                    <a:pt x="339428" y="180380"/>
                    <a:pt x="348258" y="189607"/>
                  </a:cubicBezTo>
                  <a:cubicBezTo>
                    <a:pt x="357089" y="198835"/>
                    <a:pt x="368102" y="203448"/>
                    <a:pt x="381298" y="203448"/>
                  </a:cubicBezTo>
                  <a:cubicBezTo>
                    <a:pt x="391121" y="203448"/>
                    <a:pt x="399505" y="200869"/>
                    <a:pt x="406450" y="195709"/>
                  </a:cubicBezTo>
                  <a:cubicBezTo>
                    <a:pt x="413395" y="190550"/>
                    <a:pt x="418902" y="182315"/>
                    <a:pt x="422970" y="171004"/>
                  </a:cubicBezTo>
                  <a:lnTo>
                    <a:pt x="450652" y="174427"/>
                  </a:lnTo>
                  <a:cubicBezTo>
                    <a:pt x="446286" y="190600"/>
                    <a:pt x="438200" y="203151"/>
                    <a:pt x="426393" y="212080"/>
                  </a:cubicBezTo>
                  <a:cubicBezTo>
                    <a:pt x="414586" y="221010"/>
                    <a:pt x="399505" y="225475"/>
                    <a:pt x="381149" y="225475"/>
                  </a:cubicBezTo>
                  <a:cubicBezTo>
                    <a:pt x="358031" y="225475"/>
                    <a:pt x="339701" y="218356"/>
                    <a:pt x="326157" y="204118"/>
                  </a:cubicBezTo>
                  <a:cubicBezTo>
                    <a:pt x="312614" y="189880"/>
                    <a:pt x="305842" y="169913"/>
                    <a:pt x="305842" y="144215"/>
                  </a:cubicBezTo>
                  <a:cubicBezTo>
                    <a:pt x="305842" y="117624"/>
                    <a:pt x="312688" y="96987"/>
                    <a:pt x="326381" y="82302"/>
                  </a:cubicBezTo>
                  <a:cubicBezTo>
                    <a:pt x="340073" y="67618"/>
                    <a:pt x="357833" y="60276"/>
                    <a:pt x="379661" y="60276"/>
                  </a:cubicBezTo>
                  <a:close/>
                  <a:moveTo>
                    <a:pt x="74117" y="60276"/>
                  </a:moveTo>
                  <a:cubicBezTo>
                    <a:pt x="95846" y="60276"/>
                    <a:pt x="113606" y="67395"/>
                    <a:pt x="127397" y="81633"/>
                  </a:cubicBezTo>
                  <a:cubicBezTo>
                    <a:pt x="141189" y="95871"/>
                    <a:pt x="148085" y="115541"/>
                    <a:pt x="148085" y="140643"/>
                  </a:cubicBezTo>
                  <a:cubicBezTo>
                    <a:pt x="148085" y="160983"/>
                    <a:pt x="145034" y="176982"/>
                    <a:pt x="138931" y="188640"/>
                  </a:cubicBezTo>
                  <a:cubicBezTo>
                    <a:pt x="132830" y="200298"/>
                    <a:pt x="123950" y="209352"/>
                    <a:pt x="112291" y="215801"/>
                  </a:cubicBezTo>
                  <a:cubicBezTo>
                    <a:pt x="100633" y="222250"/>
                    <a:pt x="87908" y="225475"/>
                    <a:pt x="74117" y="225475"/>
                  </a:cubicBezTo>
                  <a:cubicBezTo>
                    <a:pt x="51991" y="225475"/>
                    <a:pt x="34107" y="218381"/>
                    <a:pt x="20464" y="204193"/>
                  </a:cubicBezTo>
                  <a:cubicBezTo>
                    <a:pt x="6822" y="190004"/>
                    <a:pt x="0" y="169565"/>
                    <a:pt x="0" y="142875"/>
                  </a:cubicBezTo>
                  <a:cubicBezTo>
                    <a:pt x="0" y="113606"/>
                    <a:pt x="8136" y="91927"/>
                    <a:pt x="24408" y="77838"/>
                  </a:cubicBezTo>
                  <a:cubicBezTo>
                    <a:pt x="38001" y="66130"/>
                    <a:pt x="54571" y="60276"/>
                    <a:pt x="74117" y="60276"/>
                  </a:cubicBezTo>
                  <a:close/>
                  <a:moveTo>
                    <a:pt x="2689473" y="8632"/>
                  </a:moveTo>
                  <a:lnTo>
                    <a:pt x="2689473" y="63848"/>
                  </a:lnTo>
                  <a:lnTo>
                    <a:pt x="2716411" y="63848"/>
                  </a:lnTo>
                  <a:lnTo>
                    <a:pt x="2716411" y="84684"/>
                  </a:lnTo>
                  <a:lnTo>
                    <a:pt x="2689473" y="84684"/>
                  </a:lnTo>
                  <a:lnTo>
                    <a:pt x="2689473" y="177106"/>
                  </a:lnTo>
                  <a:cubicBezTo>
                    <a:pt x="2689473" y="184746"/>
                    <a:pt x="2689945" y="189657"/>
                    <a:pt x="2690887" y="191840"/>
                  </a:cubicBezTo>
                  <a:cubicBezTo>
                    <a:pt x="2691830" y="194023"/>
                    <a:pt x="2693368" y="195759"/>
                    <a:pt x="2695501" y="197049"/>
                  </a:cubicBezTo>
                  <a:cubicBezTo>
                    <a:pt x="2697634" y="198339"/>
                    <a:pt x="2700685" y="198984"/>
                    <a:pt x="2704654" y="198984"/>
                  </a:cubicBezTo>
                  <a:cubicBezTo>
                    <a:pt x="2707631" y="198984"/>
                    <a:pt x="2711550" y="198636"/>
                    <a:pt x="2716411" y="197942"/>
                  </a:cubicBezTo>
                  <a:lnTo>
                    <a:pt x="2720281" y="221605"/>
                  </a:lnTo>
                  <a:cubicBezTo>
                    <a:pt x="2712740" y="223193"/>
                    <a:pt x="2705993" y="223987"/>
                    <a:pt x="2700040" y="223987"/>
                  </a:cubicBezTo>
                  <a:cubicBezTo>
                    <a:pt x="2690317" y="223987"/>
                    <a:pt x="2682776" y="222449"/>
                    <a:pt x="2677418" y="219373"/>
                  </a:cubicBezTo>
                  <a:cubicBezTo>
                    <a:pt x="2672061" y="216297"/>
                    <a:pt x="2668290" y="212254"/>
                    <a:pt x="2666107" y="207244"/>
                  </a:cubicBezTo>
                  <a:cubicBezTo>
                    <a:pt x="2663925" y="202233"/>
                    <a:pt x="2662833" y="191691"/>
                    <a:pt x="2662833" y="175618"/>
                  </a:cubicBezTo>
                  <a:lnTo>
                    <a:pt x="2662833" y="84684"/>
                  </a:lnTo>
                  <a:lnTo>
                    <a:pt x="2643188" y="84684"/>
                  </a:lnTo>
                  <a:lnTo>
                    <a:pt x="2643188" y="63848"/>
                  </a:lnTo>
                  <a:lnTo>
                    <a:pt x="2662833" y="63848"/>
                  </a:lnTo>
                  <a:lnTo>
                    <a:pt x="2662833" y="24706"/>
                  </a:lnTo>
                  <a:close/>
                  <a:moveTo>
                    <a:pt x="2441823" y="8632"/>
                  </a:moveTo>
                  <a:lnTo>
                    <a:pt x="2441823" y="63848"/>
                  </a:lnTo>
                  <a:lnTo>
                    <a:pt x="2468761" y="63848"/>
                  </a:lnTo>
                  <a:lnTo>
                    <a:pt x="2468761" y="84684"/>
                  </a:lnTo>
                  <a:lnTo>
                    <a:pt x="2441823" y="84684"/>
                  </a:lnTo>
                  <a:lnTo>
                    <a:pt x="2441823" y="177106"/>
                  </a:lnTo>
                  <a:cubicBezTo>
                    <a:pt x="2441823" y="184746"/>
                    <a:pt x="2442295" y="189657"/>
                    <a:pt x="2443237" y="191840"/>
                  </a:cubicBezTo>
                  <a:cubicBezTo>
                    <a:pt x="2444180" y="194023"/>
                    <a:pt x="2445718" y="195759"/>
                    <a:pt x="2447851" y="197049"/>
                  </a:cubicBezTo>
                  <a:cubicBezTo>
                    <a:pt x="2449984" y="198339"/>
                    <a:pt x="2453035" y="198984"/>
                    <a:pt x="2457004" y="198984"/>
                  </a:cubicBezTo>
                  <a:cubicBezTo>
                    <a:pt x="2459981" y="198984"/>
                    <a:pt x="2463900" y="198636"/>
                    <a:pt x="2468761" y="197942"/>
                  </a:cubicBezTo>
                  <a:lnTo>
                    <a:pt x="2472631" y="221605"/>
                  </a:lnTo>
                  <a:cubicBezTo>
                    <a:pt x="2465090" y="223193"/>
                    <a:pt x="2458343" y="223987"/>
                    <a:pt x="2452390" y="223987"/>
                  </a:cubicBezTo>
                  <a:cubicBezTo>
                    <a:pt x="2442667" y="223987"/>
                    <a:pt x="2435126" y="222449"/>
                    <a:pt x="2429768" y="219373"/>
                  </a:cubicBezTo>
                  <a:cubicBezTo>
                    <a:pt x="2424411" y="216297"/>
                    <a:pt x="2420640" y="212254"/>
                    <a:pt x="2418457" y="207244"/>
                  </a:cubicBezTo>
                  <a:cubicBezTo>
                    <a:pt x="2416275" y="202233"/>
                    <a:pt x="2415183" y="191691"/>
                    <a:pt x="2415183" y="175618"/>
                  </a:cubicBezTo>
                  <a:lnTo>
                    <a:pt x="2415183" y="84684"/>
                  </a:lnTo>
                  <a:lnTo>
                    <a:pt x="2395538" y="84684"/>
                  </a:lnTo>
                  <a:lnTo>
                    <a:pt x="2395538" y="63848"/>
                  </a:lnTo>
                  <a:lnTo>
                    <a:pt x="2415183" y="63848"/>
                  </a:lnTo>
                  <a:lnTo>
                    <a:pt x="2415183" y="24706"/>
                  </a:lnTo>
                  <a:close/>
                  <a:moveTo>
                    <a:pt x="2743796" y="3721"/>
                  </a:moveTo>
                  <a:lnTo>
                    <a:pt x="2770585" y="3721"/>
                  </a:lnTo>
                  <a:lnTo>
                    <a:pt x="2770585" y="34529"/>
                  </a:lnTo>
                  <a:lnTo>
                    <a:pt x="2743796" y="34529"/>
                  </a:lnTo>
                  <a:close/>
                  <a:moveTo>
                    <a:pt x="1272779" y="3721"/>
                  </a:moveTo>
                  <a:lnTo>
                    <a:pt x="1299419" y="3721"/>
                  </a:lnTo>
                  <a:lnTo>
                    <a:pt x="1299419" y="221903"/>
                  </a:lnTo>
                  <a:lnTo>
                    <a:pt x="1274565" y="221903"/>
                  </a:lnTo>
                  <a:lnTo>
                    <a:pt x="1274565" y="201960"/>
                  </a:lnTo>
                  <a:cubicBezTo>
                    <a:pt x="1264544" y="217637"/>
                    <a:pt x="1249810" y="225475"/>
                    <a:pt x="1230363" y="225475"/>
                  </a:cubicBezTo>
                  <a:cubicBezTo>
                    <a:pt x="1217762" y="225475"/>
                    <a:pt x="1206178" y="222002"/>
                    <a:pt x="1195611" y="215057"/>
                  </a:cubicBezTo>
                  <a:cubicBezTo>
                    <a:pt x="1185044" y="208112"/>
                    <a:pt x="1176859" y="198413"/>
                    <a:pt x="1171055" y="185961"/>
                  </a:cubicBezTo>
                  <a:cubicBezTo>
                    <a:pt x="1165250" y="173509"/>
                    <a:pt x="1162348" y="159197"/>
                    <a:pt x="1162348" y="143024"/>
                  </a:cubicBezTo>
                  <a:cubicBezTo>
                    <a:pt x="1162348" y="127248"/>
                    <a:pt x="1164978" y="112936"/>
                    <a:pt x="1170236" y="100087"/>
                  </a:cubicBezTo>
                  <a:cubicBezTo>
                    <a:pt x="1175495" y="87238"/>
                    <a:pt x="1183383" y="77391"/>
                    <a:pt x="1193900" y="70545"/>
                  </a:cubicBezTo>
                  <a:cubicBezTo>
                    <a:pt x="1204417" y="63699"/>
                    <a:pt x="1216174" y="60276"/>
                    <a:pt x="1229172" y="60276"/>
                  </a:cubicBezTo>
                  <a:cubicBezTo>
                    <a:pt x="1238697" y="60276"/>
                    <a:pt x="1247180" y="62285"/>
                    <a:pt x="1254622" y="66303"/>
                  </a:cubicBezTo>
                  <a:cubicBezTo>
                    <a:pt x="1262063" y="70322"/>
                    <a:pt x="1268115" y="75555"/>
                    <a:pt x="1272779" y="82005"/>
                  </a:cubicBezTo>
                  <a:close/>
                  <a:moveTo>
                    <a:pt x="1028552" y="3721"/>
                  </a:moveTo>
                  <a:lnTo>
                    <a:pt x="1055341" y="3721"/>
                  </a:lnTo>
                  <a:lnTo>
                    <a:pt x="1055341" y="221903"/>
                  </a:lnTo>
                  <a:lnTo>
                    <a:pt x="1028552" y="221903"/>
                  </a:lnTo>
                  <a:close/>
                  <a:moveTo>
                    <a:pt x="961877" y="3721"/>
                  </a:moveTo>
                  <a:lnTo>
                    <a:pt x="988666" y="3721"/>
                  </a:lnTo>
                  <a:lnTo>
                    <a:pt x="988666" y="221903"/>
                  </a:lnTo>
                  <a:lnTo>
                    <a:pt x="961877" y="221903"/>
                  </a:lnTo>
                  <a:close/>
                  <a:moveTo>
                    <a:pt x="745927" y="0"/>
                  </a:moveTo>
                  <a:cubicBezTo>
                    <a:pt x="753468" y="0"/>
                    <a:pt x="761802" y="893"/>
                    <a:pt x="770930" y="2679"/>
                  </a:cubicBezTo>
                  <a:lnTo>
                    <a:pt x="766912" y="26045"/>
                  </a:lnTo>
                  <a:cubicBezTo>
                    <a:pt x="761355" y="25053"/>
                    <a:pt x="756097" y="24557"/>
                    <a:pt x="751136" y="24557"/>
                  </a:cubicBezTo>
                  <a:cubicBezTo>
                    <a:pt x="743000" y="24557"/>
                    <a:pt x="737245" y="26293"/>
                    <a:pt x="733872" y="29766"/>
                  </a:cubicBezTo>
                  <a:cubicBezTo>
                    <a:pt x="730498" y="33239"/>
                    <a:pt x="728812" y="39738"/>
                    <a:pt x="728812" y="49263"/>
                  </a:cubicBezTo>
                  <a:lnTo>
                    <a:pt x="728812" y="63848"/>
                  </a:lnTo>
                  <a:lnTo>
                    <a:pt x="759619" y="63848"/>
                  </a:lnTo>
                  <a:lnTo>
                    <a:pt x="759619" y="84684"/>
                  </a:lnTo>
                  <a:lnTo>
                    <a:pt x="728812" y="84684"/>
                  </a:lnTo>
                  <a:lnTo>
                    <a:pt x="728812" y="221903"/>
                  </a:lnTo>
                  <a:lnTo>
                    <a:pt x="702172" y="221903"/>
                  </a:lnTo>
                  <a:lnTo>
                    <a:pt x="702172" y="84684"/>
                  </a:lnTo>
                  <a:lnTo>
                    <a:pt x="678508" y="84684"/>
                  </a:lnTo>
                  <a:lnTo>
                    <a:pt x="678508" y="63848"/>
                  </a:lnTo>
                  <a:lnTo>
                    <a:pt x="702172" y="63848"/>
                  </a:lnTo>
                  <a:lnTo>
                    <a:pt x="702172" y="47030"/>
                  </a:lnTo>
                  <a:cubicBezTo>
                    <a:pt x="702172" y="36414"/>
                    <a:pt x="703114" y="28526"/>
                    <a:pt x="704999" y="23366"/>
                  </a:cubicBezTo>
                  <a:cubicBezTo>
                    <a:pt x="707579" y="16421"/>
                    <a:pt x="712118" y="10790"/>
                    <a:pt x="718617" y="6474"/>
                  </a:cubicBezTo>
                  <a:cubicBezTo>
                    <a:pt x="725116" y="2158"/>
                    <a:pt x="734219" y="0"/>
                    <a:pt x="745927" y="0"/>
                  </a:cubicBezTo>
                  <a:close/>
                </a:path>
              </a:pathLst>
            </a:custGeom>
            <a:solidFill>
              <a:schemeClr val="tx1">
                <a:lumMod val="50000"/>
                <a:lumOff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2400" spc="10" dirty="0">
                <a:solidFill>
                  <a:schemeClr val="tx1">
                    <a:lumMod val="50000"/>
                    <a:lumOff val="50000"/>
                  </a:schemeClr>
                </a:solidFill>
              </a:endParaRPr>
            </a:p>
          </p:txBody>
        </p:sp>
      </p:grpSp>
      <p:graphicFrame>
        <p:nvGraphicFramePr>
          <p:cNvPr id="10" name="Table 9">
            <a:extLst>
              <a:ext uri="{FF2B5EF4-FFF2-40B4-BE49-F238E27FC236}">
                <a16:creationId xmlns:a16="http://schemas.microsoft.com/office/drawing/2014/main" id="{3D8B8676-4879-4086-ABA4-9FE4F3DD836F}"/>
              </a:ext>
            </a:extLst>
          </p:cNvPr>
          <p:cNvGraphicFramePr>
            <a:graphicFrameLocks noGrp="1"/>
          </p:cNvGraphicFramePr>
          <p:nvPr>
            <p:extLst>
              <p:ext uri="{D42A27DB-BD31-4B8C-83A1-F6EECF244321}">
                <p14:modId xmlns:p14="http://schemas.microsoft.com/office/powerpoint/2010/main" val="2085503547"/>
              </p:ext>
            </p:extLst>
          </p:nvPr>
        </p:nvGraphicFramePr>
        <p:xfrm>
          <a:off x="3352800" y="914400"/>
          <a:ext cx="5486400" cy="1854200"/>
        </p:xfrm>
        <a:graphic>
          <a:graphicData uri="http://schemas.openxmlformats.org/drawingml/2006/table">
            <a:tbl>
              <a:tblPr firstRow="1" bandRow="1">
                <a:tableStyleId>{72833802-FEF1-4C79-8D5D-14CF1EAF98D9}</a:tableStyleId>
              </a:tblPr>
              <a:tblGrid>
                <a:gridCol w="2743200">
                  <a:extLst>
                    <a:ext uri="{9D8B030D-6E8A-4147-A177-3AD203B41FA5}">
                      <a16:colId xmlns:a16="http://schemas.microsoft.com/office/drawing/2014/main" val="864912531"/>
                    </a:ext>
                  </a:extLst>
                </a:gridCol>
                <a:gridCol w="2743200">
                  <a:extLst>
                    <a:ext uri="{9D8B030D-6E8A-4147-A177-3AD203B41FA5}">
                      <a16:colId xmlns:a16="http://schemas.microsoft.com/office/drawing/2014/main" val="1791458014"/>
                    </a:ext>
                  </a:extLst>
                </a:gridCol>
              </a:tblGrid>
              <a:tr h="370840">
                <a:tc>
                  <a:txBody>
                    <a:bodyPr/>
                    <a:lstStyle/>
                    <a:p>
                      <a:pPr algn="ctr"/>
                      <a:r>
                        <a:rPr lang="en-US" sz="1600" dirty="0"/>
                        <a:t>Waterfall</a:t>
                      </a:r>
                    </a:p>
                  </a:txBody>
                  <a:tcPr anchor="b"/>
                </a:tc>
                <a:tc>
                  <a:txBody>
                    <a:bodyPr/>
                    <a:lstStyle/>
                    <a:p>
                      <a:pPr algn="ctr"/>
                      <a:r>
                        <a:rPr lang="en-US" sz="1600" dirty="0"/>
                        <a:t>Agile</a:t>
                      </a:r>
                    </a:p>
                  </a:txBody>
                  <a:tcPr anchor="b"/>
                </a:tc>
                <a:extLst>
                  <a:ext uri="{0D108BD9-81ED-4DB2-BD59-A6C34878D82A}">
                    <a16:rowId xmlns:a16="http://schemas.microsoft.com/office/drawing/2014/main" val="1143417277"/>
                  </a:ext>
                </a:extLst>
              </a:tr>
              <a:tr h="370840">
                <a:tc>
                  <a:txBody>
                    <a:bodyPr/>
                    <a:lstStyle/>
                    <a:p>
                      <a:pPr algn="ctr"/>
                      <a:r>
                        <a:rPr lang="en-US" sz="1500" dirty="0">
                          <a:solidFill>
                            <a:schemeClr val="tx1">
                              <a:lumMod val="50000"/>
                              <a:lumOff val="50000"/>
                            </a:schemeClr>
                          </a:solidFill>
                        </a:rPr>
                        <a:t>Document first</a:t>
                      </a:r>
                    </a:p>
                  </a:txBody>
                  <a:tcPr>
                    <a:solidFill>
                      <a:srgbClr val="FFFFFF"/>
                    </a:solidFill>
                  </a:tcPr>
                </a:tc>
                <a:tc>
                  <a:txBody>
                    <a:bodyPr/>
                    <a:lstStyle/>
                    <a:p>
                      <a:pPr algn="ctr"/>
                      <a:r>
                        <a:rPr lang="en-US" sz="1500" dirty="0">
                          <a:solidFill>
                            <a:schemeClr val="tx1">
                              <a:lumMod val="50000"/>
                              <a:lumOff val="50000"/>
                            </a:schemeClr>
                          </a:solidFill>
                        </a:rPr>
                        <a:t>Document when necessary</a:t>
                      </a:r>
                    </a:p>
                  </a:txBody>
                  <a:tcPr>
                    <a:solidFill>
                      <a:srgbClr val="FFFFFF"/>
                    </a:solidFill>
                  </a:tcPr>
                </a:tc>
                <a:extLst>
                  <a:ext uri="{0D108BD9-81ED-4DB2-BD59-A6C34878D82A}">
                    <a16:rowId xmlns:a16="http://schemas.microsoft.com/office/drawing/2014/main" val="3929501487"/>
                  </a:ext>
                </a:extLst>
              </a:tr>
              <a:tr h="370840">
                <a:tc>
                  <a:txBody>
                    <a:bodyPr/>
                    <a:lstStyle/>
                    <a:p>
                      <a:pPr algn="ctr"/>
                      <a:r>
                        <a:rPr lang="en-US" sz="1500" dirty="0">
                          <a:solidFill>
                            <a:schemeClr val="tx1">
                              <a:lumMod val="50000"/>
                              <a:lumOff val="50000"/>
                            </a:schemeClr>
                          </a:solidFill>
                        </a:rPr>
                        <a:t>Completed tasks</a:t>
                      </a:r>
                    </a:p>
                  </a:txBody>
                  <a:tcPr>
                    <a:solidFill>
                      <a:srgbClr val="FFFFFF"/>
                    </a:solidFill>
                  </a:tcPr>
                </a:tc>
                <a:tc>
                  <a:txBody>
                    <a:bodyPr/>
                    <a:lstStyle/>
                    <a:p>
                      <a:pPr algn="ctr"/>
                      <a:r>
                        <a:rPr lang="en-US" sz="1500" dirty="0">
                          <a:solidFill>
                            <a:schemeClr val="tx1">
                              <a:lumMod val="50000"/>
                              <a:lumOff val="50000"/>
                            </a:schemeClr>
                          </a:solidFill>
                        </a:rPr>
                        <a:t>Working software</a:t>
                      </a:r>
                    </a:p>
                  </a:txBody>
                  <a:tcPr>
                    <a:solidFill>
                      <a:srgbClr val="FFFFFF"/>
                    </a:solidFill>
                  </a:tcPr>
                </a:tc>
                <a:extLst>
                  <a:ext uri="{0D108BD9-81ED-4DB2-BD59-A6C34878D82A}">
                    <a16:rowId xmlns:a16="http://schemas.microsoft.com/office/drawing/2014/main" val="230659170"/>
                  </a:ext>
                </a:extLst>
              </a:tr>
              <a:tr h="370840">
                <a:tc>
                  <a:txBody>
                    <a:bodyPr/>
                    <a:lstStyle/>
                    <a:p>
                      <a:pPr algn="ctr"/>
                      <a:r>
                        <a:rPr lang="en-US" sz="1500" dirty="0">
                          <a:solidFill>
                            <a:schemeClr val="tx1">
                              <a:lumMod val="50000"/>
                              <a:lumOff val="50000"/>
                            </a:schemeClr>
                          </a:solidFill>
                        </a:rPr>
                        <a:t>Stop when “finished”</a:t>
                      </a:r>
                    </a:p>
                  </a:txBody>
                  <a:tcPr>
                    <a:solidFill>
                      <a:srgbClr val="FFFFFF"/>
                    </a:solidFill>
                  </a:tcPr>
                </a:tc>
                <a:tc>
                  <a:txBody>
                    <a:bodyPr/>
                    <a:lstStyle/>
                    <a:p>
                      <a:pPr algn="ctr"/>
                      <a:r>
                        <a:rPr lang="en-US" sz="1500" dirty="0">
                          <a:solidFill>
                            <a:schemeClr val="tx1">
                              <a:lumMod val="50000"/>
                              <a:lumOff val="50000"/>
                            </a:schemeClr>
                          </a:solidFill>
                        </a:rPr>
                        <a:t>Stop when it makes sense</a:t>
                      </a:r>
                    </a:p>
                  </a:txBody>
                  <a:tcPr>
                    <a:solidFill>
                      <a:srgbClr val="FFFFFF"/>
                    </a:solidFill>
                  </a:tcPr>
                </a:tc>
                <a:extLst>
                  <a:ext uri="{0D108BD9-81ED-4DB2-BD59-A6C34878D82A}">
                    <a16:rowId xmlns:a16="http://schemas.microsoft.com/office/drawing/2014/main" val="1550746218"/>
                  </a:ext>
                </a:extLst>
              </a:tr>
              <a:tr h="370840">
                <a:tc>
                  <a:txBody>
                    <a:bodyPr/>
                    <a:lstStyle/>
                    <a:p>
                      <a:pPr algn="ctr"/>
                      <a:r>
                        <a:rPr lang="en-US" sz="1500" dirty="0">
                          <a:solidFill>
                            <a:schemeClr val="tx1">
                              <a:lumMod val="50000"/>
                              <a:lumOff val="50000"/>
                            </a:schemeClr>
                          </a:solidFill>
                        </a:rPr>
                        <a:t>Deliver at project end</a:t>
                      </a:r>
                    </a:p>
                  </a:txBody>
                  <a:tcPr>
                    <a:solidFill>
                      <a:srgbClr val="FFFFFF"/>
                    </a:solidFill>
                  </a:tcPr>
                </a:tc>
                <a:tc>
                  <a:txBody>
                    <a:bodyPr/>
                    <a:lstStyle/>
                    <a:p>
                      <a:pPr algn="ctr"/>
                      <a:r>
                        <a:rPr lang="en-US" sz="1500" dirty="0">
                          <a:solidFill>
                            <a:schemeClr val="tx1">
                              <a:lumMod val="50000"/>
                              <a:lumOff val="50000"/>
                            </a:schemeClr>
                          </a:solidFill>
                        </a:rPr>
                        <a:t>Deliver continuously</a:t>
                      </a:r>
                    </a:p>
                  </a:txBody>
                  <a:tcPr>
                    <a:solidFill>
                      <a:srgbClr val="FFFFFF"/>
                    </a:solidFill>
                  </a:tcPr>
                </a:tc>
                <a:extLst>
                  <a:ext uri="{0D108BD9-81ED-4DB2-BD59-A6C34878D82A}">
                    <a16:rowId xmlns:a16="http://schemas.microsoft.com/office/drawing/2014/main" val="22670876"/>
                  </a:ext>
                </a:extLst>
              </a:tr>
            </a:tbl>
          </a:graphicData>
        </a:graphic>
      </p:graphicFrame>
    </p:spTree>
    <p:extLst>
      <p:ext uri="{BB962C8B-B14F-4D97-AF65-F5344CB8AC3E}">
        <p14:creationId xmlns:p14="http://schemas.microsoft.com/office/powerpoint/2010/main" val="2624412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AFD820-6F7D-4E05-8190-D44992B0DB18}"/>
              </a:ext>
            </a:extLst>
          </p:cNvPr>
          <p:cNvSpPr>
            <a:spLocks noGrp="1"/>
          </p:cNvSpPr>
          <p:nvPr>
            <p:ph type="title"/>
          </p:nvPr>
        </p:nvSpPr>
        <p:spPr>
          <a:xfrm>
            <a:off x="6320118" y="3624931"/>
            <a:ext cx="2519082" cy="945259"/>
          </a:xfrm>
        </p:spPr>
        <p:txBody>
          <a:bodyPr/>
          <a:lstStyle/>
          <a:p>
            <a:r>
              <a:rPr lang="en-US" dirty="0"/>
              <a:t>Customer Collaboration</a:t>
            </a:r>
          </a:p>
        </p:txBody>
      </p:sp>
      <p:pic>
        <p:nvPicPr>
          <p:cNvPr id="14" name="Picture 13" descr="A picture containing object&#10;&#10;Description automatically generated">
            <a:extLst>
              <a:ext uri="{FF2B5EF4-FFF2-40B4-BE49-F238E27FC236}">
                <a16:creationId xmlns:a16="http://schemas.microsoft.com/office/drawing/2014/main" id="{82912D21-1537-42A7-97AE-8EEF8F004473}"/>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115725" y="-1"/>
            <a:ext cx="6028275" cy="4761587"/>
          </a:xfrm>
          <a:custGeom>
            <a:avLst/>
            <a:gdLst>
              <a:gd name="connsiteX0" fmla="*/ 6024192 w 6028275"/>
              <a:gd name="connsiteY0" fmla="*/ 0 h 4761587"/>
              <a:gd name="connsiteX1" fmla="*/ 6028275 w 6028275"/>
              <a:gd name="connsiteY1" fmla="*/ 0 h 4761587"/>
              <a:gd name="connsiteX2" fmla="*/ 6028275 w 6028275"/>
              <a:gd name="connsiteY2" fmla="*/ 4761587 h 4761587"/>
              <a:gd name="connsiteX3" fmla="*/ 0 w 6028275"/>
              <a:gd name="connsiteY3" fmla="*/ 4761587 h 4761587"/>
              <a:gd name="connsiteX4" fmla="*/ 0 w 6028275"/>
              <a:gd name="connsiteY4" fmla="*/ 4759263 h 4761587"/>
              <a:gd name="connsiteX5" fmla="*/ 24522 w 6028275"/>
              <a:gd name="connsiteY5" fmla="*/ 4757688 h 4761587"/>
              <a:gd name="connsiteX6" fmla="*/ 3651264 w 6028275"/>
              <a:gd name="connsiteY6" fmla="*/ 2963490 h 4761587"/>
              <a:gd name="connsiteX7" fmla="*/ 6014871 w 6028275"/>
              <a:gd name="connsiteY7" fmla="*/ 25172 h 4761587"/>
              <a:gd name="connsiteX8" fmla="*/ 0 w 6028275"/>
              <a:gd name="connsiteY8" fmla="*/ 0 h 4761587"/>
              <a:gd name="connsiteX9" fmla="*/ 4 w 6028275"/>
              <a:gd name="connsiteY9" fmla="*/ 0 h 4761587"/>
              <a:gd name="connsiteX10" fmla="*/ 4 w 6028275"/>
              <a:gd name="connsiteY10" fmla="*/ 1198759 h 4761587"/>
              <a:gd name="connsiteX11" fmla="*/ 0 w 6028275"/>
              <a:gd name="connsiteY11" fmla="*/ 1198764 h 476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8275" h="4761587">
                <a:moveTo>
                  <a:pt x="6024192" y="0"/>
                </a:moveTo>
                <a:lnTo>
                  <a:pt x="6028275" y="0"/>
                </a:lnTo>
                <a:lnTo>
                  <a:pt x="6028275" y="4761587"/>
                </a:lnTo>
                <a:lnTo>
                  <a:pt x="0" y="4761587"/>
                </a:lnTo>
                <a:lnTo>
                  <a:pt x="0" y="4759263"/>
                </a:lnTo>
                <a:lnTo>
                  <a:pt x="24522" y="4757688"/>
                </a:lnTo>
                <a:cubicBezTo>
                  <a:pt x="998678" y="4669699"/>
                  <a:pt x="2361820" y="4024641"/>
                  <a:pt x="3651264" y="2963490"/>
                </a:cubicBezTo>
                <a:cubicBezTo>
                  <a:pt x="4817905" y="2003401"/>
                  <a:pt x="5661907" y="918567"/>
                  <a:pt x="6014871" y="25172"/>
                </a:cubicBezTo>
                <a:close/>
                <a:moveTo>
                  <a:pt x="0" y="0"/>
                </a:moveTo>
                <a:lnTo>
                  <a:pt x="4" y="0"/>
                </a:lnTo>
                <a:lnTo>
                  <a:pt x="4" y="1198759"/>
                </a:lnTo>
                <a:lnTo>
                  <a:pt x="0" y="1198764"/>
                </a:lnTo>
                <a:close/>
              </a:path>
            </a:pathLst>
          </a:custGeom>
        </p:spPr>
      </p:pic>
      <p:sp>
        <p:nvSpPr>
          <p:cNvPr id="2" name="Rectangle 1">
            <a:extLst>
              <a:ext uri="{FF2B5EF4-FFF2-40B4-BE49-F238E27FC236}">
                <a16:creationId xmlns:a16="http://schemas.microsoft.com/office/drawing/2014/main" id="{45EFEAF9-DFFF-4521-B8C1-B07B00E25DD6}"/>
              </a:ext>
            </a:extLst>
          </p:cNvPr>
          <p:cNvSpPr/>
          <p:nvPr/>
        </p:nvSpPr>
        <p:spPr>
          <a:xfrm>
            <a:off x="0" y="0"/>
            <a:ext cx="3115733" cy="47639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D900CC5-A679-4F7D-95F7-8341CC8CE25A}"/>
              </a:ext>
            </a:extLst>
          </p:cNvPr>
          <p:cNvSpPr/>
          <p:nvPr/>
        </p:nvSpPr>
        <p:spPr>
          <a:xfrm>
            <a:off x="1" y="379589"/>
            <a:ext cx="3115731" cy="1197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48" name="Group 2047">
            <a:extLst>
              <a:ext uri="{FF2B5EF4-FFF2-40B4-BE49-F238E27FC236}">
                <a16:creationId xmlns:a16="http://schemas.microsoft.com/office/drawing/2014/main" id="{F949ACFF-ED25-4A7E-8965-D0887D1DD48D}"/>
              </a:ext>
            </a:extLst>
          </p:cNvPr>
          <p:cNvGrpSpPr/>
          <p:nvPr/>
        </p:nvGrpSpPr>
        <p:grpSpPr>
          <a:xfrm>
            <a:off x="552026" y="588338"/>
            <a:ext cx="2011680" cy="780059"/>
            <a:chOff x="3759745" y="1522390"/>
            <a:chExt cx="2011680" cy="780059"/>
          </a:xfrm>
        </p:grpSpPr>
        <p:sp>
          <p:nvSpPr>
            <p:cNvPr id="25" name="TextBox 24">
              <a:extLst>
                <a:ext uri="{FF2B5EF4-FFF2-40B4-BE49-F238E27FC236}">
                  <a16:creationId xmlns:a16="http://schemas.microsoft.com/office/drawing/2014/main" id="{736328C8-1ACC-4FA1-8BB0-495DA701E5C9}"/>
                </a:ext>
              </a:extLst>
            </p:cNvPr>
            <p:cNvSpPr txBox="1">
              <a:spLocks noChangeAspect="1"/>
            </p:cNvSpPr>
            <p:nvPr/>
          </p:nvSpPr>
          <p:spPr>
            <a:xfrm>
              <a:off x="3760999" y="1522390"/>
              <a:ext cx="2009173" cy="259843"/>
            </a:xfrm>
            <a:custGeom>
              <a:avLst/>
              <a:gdLst/>
              <a:ahLst/>
              <a:cxnLst/>
              <a:rect l="l" t="t" r="r" b="b"/>
              <a:pathLst>
                <a:path w="3218692" h="416268">
                  <a:moveTo>
                    <a:pt x="2917399" y="51588"/>
                  </a:moveTo>
                  <a:lnTo>
                    <a:pt x="2917399" y="184673"/>
                  </a:lnTo>
                  <a:lnTo>
                    <a:pt x="3031824" y="184673"/>
                  </a:lnTo>
                  <a:cubicBezTo>
                    <a:pt x="3056155" y="184673"/>
                    <a:pt x="3075180" y="182158"/>
                    <a:pt x="3088900" y="177127"/>
                  </a:cubicBezTo>
                  <a:cubicBezTo>
                    <a:pt x="3102620" y="172096"/>
                    <a:pt x="3113047" y="164047"/>
                    <a:pt x="3120182" y="152980"/>
                  </a:cubicBezTo>
                  <a:cubicBezTo>
                    <a:pt x="3127316" y="141912"/>
                    <a:pt x="3130883" y="129884"/>
                    <a:pt x="3130883" y="116896"/>
                  </a:cubicBezTo>
                  <a:cubicBezTo>
                    <a:pt x="3130883" y="97870"/>
                    <a:pt x="3123978" y="82230"/>
                    <a:pt x="3110166" y="69973"/>
                  </a:cubicBezTo>
                  <a:cubicBezTo>
                    <a:pt x="3096354" y="57716"/>
                    <a:pt x="3074539" y="51588"/>
                    <a:pt x="3044721" y="51588"/>
                  </a:cubicBezTo>
                  <a:close/>
                  <a:moveTo>
                    <a:pt x="1754181" y="45826"/>
                  </a:moveTo>
                  <a:cubicBezTo>
                    <a:pt x="1716497" y="45826"/>
                    <a:pt x="1684072" y="58768"/>
                    <a:pt x="1656906" y="84653"/>
                  </a:cubicBezTo>
                  <a:cubicBezTo>
                    <a:pt x="1629740" y="110539"/>
                    <a:pt x="1616157" y="153757"/>
                    <a:pt x="1616157" y="214308"/>
                  </a:cubicBezTo>
                  <a:cubicBezTo>
                    <a:pt x="1616157" y="262786"/>
                    <a:pt x="1629191" y="300974"/>
                    <a:pt x="1655260" y="328871"/>
                  </a:cubicBezTo>
                  <a:cubicBezTo>
                    <a:pt x="1681328" y="356769"/>
                    <a:pt x="1714027" y="370717"/>
                    <a:pt x="1753358" y="370717"/>
                  </a:cubicBezTo>
                  <a:cubicBezTo>
                    <a:pt x="1793421" y="370717"/>
                    <a:pt x="1826395" y="356631"/>
                    <a:pt x="1852280" y="328460"/>
                  </a:cubicBezTo>
                  <a:cubicBezTo>
                    <a:pt x="1878165" y="300288"/>
                    <a:pt x="1891108" y="260316"/>
                    <a:pt x="1891108" y="208546"/>
                  </a:cubicBezTo>
                  <a:cubicBezTo>
                    <a:pt x="1891108" y="175801"/>
                    <a:pt x="1885574" y="147217"/>
                    <a:pt x="1874507" y="122795"/>
                  </a:cubicBezTo>
                  <a:cubicBezTo>
                    <a:pt x="1863439" y="98374"/>
                    <a:pt x="1847249" y="79440"/>
                    <a:pt x="1825938" y="65994"/>
                  </a:cubicBezTo>
                  <a:cubicBezTo>
                    <a:pt x="1804626" y="52548"/>
                    <a:pt x="1780707" y="45826"/>
                    <a:pt x="1754181" y="45826"/>
                  </a:cubicBezTo>
                  <a:close/>
                  <a:moveTo>
                    <a:pt x="2864165" y="7135"/>
                  </a:moveTo>
                  <a:lnTo>
                    <a:pt x="3042526" y="7135"/>
                  </a:lnTo>
                  <a:cubicBezTo>
                    <a:pt x="3078381" y="7135"/>
                    <a:pt x="3105638" y="10748"/>
                    <a:pt x="3124298" y="17974"/>
                  </a:cubicBezTo>
                  <a:cubicBezTo>
                    <a:pt x="3142957" y="25200"/>
                    <a:pt x="3157866" y="37959"/>
                    <a:pt x="3169025" y="56253"/>
                  </a:cubicBezTo>
                  <a:cubicBezTo>
                    <a:pt x="3180184" y="74546"/>
                    <a:pt x="3185764" y="94761"/>
                    <a:pt x="3185764" y="116896"/>
                  </a:cubicBezTo>
                  <a:cubicBezTo>
                    <a:pt x="3185764" y="145433"/>
                    <a:pt x="3176526" y="169489"/>
                    <a:pt x="3158049" y="189063"/>
                  </a:cubicBezTo>
                  <a:cubicBezTo>
                    <a:pt x="3139573" y="208637"/>
                    <a:pt x="3111035" y="221077"/>
                    <a:pt x="3072436" y="226382"/>
                  </a:cubicBezTo>
                  <a:cubicBezTo>
                    <a:pt x="3086522" y="233151"/>
                    <a:pt x="3097224" y="239828"/>
                    <a:pt x="3104541" y="246413"/>
                  </a:cubicBezTo>
                  <a:cubicBezTo>
                    <a:pt x="3120090" y="260682"/>
                    <a:pt x="3134817" y="278518"/>
                    <a:pt x="3148720" y="299922"/>
                  </a:cubicBezTo>
                  <a:lnTo>
                    <a:pt x="3218692" y="409408"/>
                  </a:lnTo>
                  <a:lnTo>
                    <a:pt x="3151738" y="409408"/>
                  </a:lnTo>
                  <a:lnTo>
                    <a:pt x="3098504" y="325716"/>
                  </a:lnTo>
                  <a:cubicBezTo>
                    <a:pt x="3082955" y="301568"/>
                    <a:pt x="3070149" y="283092"/>
                    <a:pt x="3060088" y="270286"/>
                  </a:cubicBezTo>
                  <a:cubicBezTo>
                    <a:pt x="3050026" y="257481"/>
                    <a:pt x="3041017" y="248517"/>
                    <a:pt x="3033059" y="243395"/>
                  </a:cubicBezTo>
                  <a:cubicBezTo>
                    <a:pt x="3025102" y="238273"/>
                    <a:pt x="3017007" y="234706"/>
                    <a:pt x="3008775" y="232693"/>
                  </a:cubicBezTo>
                  <a:cubicBezTo>
                    <a:pt x="3002738" y="231413"/>
                    <a:pt x="2992859" y="230772"/>
                    <a:pt x="2979139" y="230772"/>
                  </a:cubicBezTo>
                  <a:lnTo>
                    <a:pt x="2917399" y="230772"/>
                  </a:lnTo>
                  <a:lnTo>
                    <a:pt x="2917399" y="409408"/>
                  </a:lnTo>
                  <a:lnTo>
                    <a:pt x="2864165" y="409408"/>
                  </a:lnTo>
                  <a:close/>
                  <a:moveTo>
                    <a:pt x="2483439" y="7135"/>
                  </a:moveTo>
                  <a:lnTo>
                    <a:pt x="2774305" y="7135"/>
                  </a:lnTo>
                  <a:lnTo>
                    <a:pt x="2774305" y="54606"/>
                  </a:lnTo>
                  <a:lnTo>
                    <a:pt x="2536673" y="54606"/>
                  </a:lnTo>
                  <a:lnTo>
                    <a:pt x="2536673" y="177813"/>
                  </a:lnTo>
                  <a:lnTo>
                    <a:pt x="2759213" y="177813"/>
                  </a:lnTo>
                  <a:lnTo>
                    <a:pt x="2759213" y="225010"/>
                  </a:lnTo>
                  <a:lnTo>
                    <a:pt x="2536673" y="225010"/>
                  </a:lnTo>
                  <a:lnTo>
                    <a:pt x="2536673" y="361937"/>
                  </a:lnTo>
                  <a:lnTo>
                    <a:pt x="2783635" y="361937"/>
                  </a:lnTo>
                  <a:lnTo>
                    <a:pt x="2783635" y="409408"/>
                  </a:lnTo>
                  <a:lnTo>
                    <a:pt x="2483439" y="409408"/>
                  </a:lnTo>
                  <a:close/>
                  <a:moveTo>
                    <a:pt x="2013970" y="7135"/>
                  </a:moveTo>
                  <a:lnTo>
                    <a:pt x="2094096" y="7135"/>
                  </a:lnTo>
                  <a:lnTo>
                    <a:pt x="2189313" y="291964"/>
                  </a:lnTo>
                  <a:cubicBezTo>
                    <a:pt x="2198094" y="318490"/>
                    <a:pt x="2204497" y="338338"/>
                    <a:pt x="2208521" y="351509"/>
                  </a:cubicBezTo>
                  <a:cubicBezTo>
                    <a:pt x="2213095" y="336875"/>
                    <a:pt x="2220229" y="315380"/>
                    <a:pt x="2229924" y="287025"/>
                  </a:cubicBezTo>
                  <a:lnTo>
                    <a:pt x="2326239" y="7135"/>
                  </a:lnTo>
                  <a:lnTo>
                    <a:pt x="2397858" y="7135"/>
                  </a:lnTo>
                  <a:lnTo>
                    <a:pt x="2397858" y="409408"/>
                  </a:lnTo>
                  <a:lnTo>
                    <a:pt x="2346545" y="409408"/>
                  </a:lnTo>
                  <a:lnTo>
                    <a:pt x="2346545" y="72717"/>
                  </a:lnTo>
                  <a:lnTo>
                    <a:pt x="2229650" y="409408"/>
                  </a:lnTo>
                  <a:lnTo>
                    <a:pt x="2181630" y="409408"/>
                  </a:lnTo>
                  <a:lnTo>
                    <a:pt x="2065283" y="66955"/>
                  </a:lnTo>
                  <a:lnTo>
                    <a:pt x="2065283" y="409408"/>
                  </a:lnTo>
                  <a:lnTo>
                    <a:pt x="2013970" y="409408"/>
                  </a:lnTo>
                  <a:close/>
                  <a:moveTo>
                    <a:pt x="1204382" y="7135"/>
                  </a:moveTo>
                  <a:lnTo>
                    <a:pt x="1523237" y="7135"/>
                  </a:lnTo>
                  <a:lnTo>
                    <a:pt x="1523237" y="54606"/>
                  </a:lnTo>
                  <a:lnTo>
                    <a:pt x="1390153" y="54606"/>
                  </a:lnTo>
                  <a:lnTo>
                    <a:pt x="1390153" y="409408"/>
                  </a:lnTo>
                  <a:lnTo>
                    <a:pt x="1336919" y="409408"/>
                  </a:lnTo>
                  <a:lnTo>
                    <a:pt x="1336919" y="54606"/>
                  </a:lnTo>
                  <a:lnTo>
                    <a:pt x="1204382" y="54606"/>
                  </a:lnTo>
                  <a:close/>
                  <a:moveTo>
                    <a:pt x="435290" y="7135"/>
                  </a:moveTo>
                  <a:lnTo>
                    <a:pt x="488524" y="7135"/>
                  </a:lnTo>
                  <a:lnTo>
                    <a:pt x="488524" y="239279"/>
                  </a:lnTo>
                  <a:cubicBezTo>
                    <a:pt x="488524" y="274219"/>
                    <a:pt x="491771" y="299967"/>
                    <a:pt x="498265" y="316523"/>
                  </a:cubicBezTo>
                  <a:cubicBezTo>
                    <a:pt x="504759" y="333079"/>
                    <a:pt x="515918" y="345838"/>
                    <a:pt x="531742" y="354802"/>
                  </a:cubicBezTo>
                  <a:cubicBezTo>
                    <a:pt x="547566" y="363766"/>
                    <a:pt x="566911" y="368248"/>
                    <a:pt x="589778" y="368248"/>
                  </a:cubicBezTo>
                  <a:cubicBezTo>
                    <a:pt x="628926" y="368248"/>
                    <a:pt x="656824" y="359375"/>
                    <a:pt x="673471" y="341631"/>
                  </a:cubicBezTo>
                  <a:cubicBezTo>
                    <a:pt x="690118" y="323886"/>
                    <a:pt x="698441" y="289769"/>
                    <a:pt x="698441" y="239279"/>
                  </a:cubicBezTo>
                  <a:lnTo>
                    <a:pt x="698441" y="7135"/>
                  </a:lnTo>
                  <a:lnTo>
                    <a:pt x="751675" y="7135"/>
                  </a:lnTo>
                  <a:lnTo>
                    <a:pt x="751675" y="239553"/>
                  </a:lnTo>
                  <a:cubicBezTo>
                    <a:pt x="751675" y="279982"/>
                    <a:pt x="747102" y="312087"/>
                    <a:pt x="737955" y="335868"/>
                  </a:cubicBezTo>
                  <a:cubicBezTo>
                    <a:pt x="728808" y="359650"/>
                    <a:pt x="712299" y="378995"/>
                    <a:pt x="688426" y="393904"/>
                  </a:cubicBezTo>
                  <a:cubicBezTo>
                    <a:pt x="664553" y="408814"/>
                    <a:pt x="633225" y="416268"/>
                    <a:pt x="594443" y="416268"/>
                  </a:cubicBezTo>
                  <a:cubicBezTo>
                    <a:pt x="556758" y="416268"/>
                    <a:pt x="525934" y="409774"/>
                    <a:pt x="501970" y="396786"/>
                  </a:cubicBezTo>
                  <a:cubicBezTo>
                    <a:pt x="478005" y="383797"/>
                    <a:pt x="460901" y="365001"/>
                    <a:pt x="450656" y="340396"/>
                  </a:cubicBezTo>
                  <a:cubicBezTo>
                    <a:pt x="440412" y="315791"/>
                    <a:pt x="435290" y="282177"/>
                    <a:pt x="435290" y="239553"/>
                  </a:cubicBezTo>
                  <a:close/>
                  <a:moveTo>
                    <a:pt x="992414" y="275"/>
                  </a:moveTo>
                  <a:cubicBezTo>
                    <a:pt x="1022232" y="275"/>
                    <a:pt x="1048529" y="5077"/>
                    <a:pt x="1071305" y="14681"/>
                  </a:cubicBezTo>
                  <a:cubicBezTo>
                    <a:pt x="1094080" y="24285"/>
                    <a:pt x="1111596" y="38417"/>
                    <a:pt x="1123853" y="57076"/>
                  </a:cubicBezTo>
                  <a:cubicBezTo>
                    <a:pt x="1136109" y="75735"/>
                    <a:pt x="1142695" y="96864"/>
                    <a:pt x="1143610" y="120463"/>
                  </a:cubicBezTo>
                  <a:lnTo>
                    <a:pt x="1092571" y="124305"/>
                  </a:lnTo>
                  <a:cubicBezTo>
                    <a:pt x="1089827" y="98877"/>
                    <a:pt x="1080543" y="79669"/>
                    <a:pt x="1064719" y="66680"/>
                  </a:cubicBezTo>
                  <a:cubicBezTo>
                    <a:pt x="1048895" y="53692"/>
                    <a:pt x="1025525" y="47198"/>
                    <a:pt x="994609" y="47198"/>
                  </a:cubicBezTo>
                  <a:cubicBezTo>
                    <a:pt x="962413" y="47198"/>
                    <a:pt x="938951" y="53097"/>
                    <a:pt x="924225" y="64897"/>
                  </a:cubicBezTo>
                  <a:cubicBezTo>
                    <a:pt x="909499" y="76696"/>
                    <a:pt x="902136" y="90919"/>
                    <a:pt x="902136" y="107566"/>
                  </a:cubicBezTo>
                  <a:cubicBezTo>
                    <a:pt x="902136" y="122018"/>
                    <a:pt x="907349" y="133909"/>
                    <a:pt x="917777" y="143238"/>
                  </a:cubicBezTo>
                  <a:cubicBezTo>
                    <a:pt x="928021" y="152568"/>
                    <a:pt x="954775" y="162126"/>
                    <a:pt x="998039" y="171913"/>
                  </a:cubicBezTo>
                  <a:cubicBezTo>
                    <a:pt x="1041303" y="181700"/>
                    <a:pt x="1070984" y="190252"/>
                    <a:pt x="1087083" y="197570"/>
                  </a:cubicBezTo>
                  <a:cubicBezTo>
                    <a:pt x="1110498" y="208363"/>
                    <a:pt x="1127786" y="222037"/>
                    <a:pt x="1138945" y="238593"/>
                  </a:cubicBezTo>
                  <a:cubicBezTo>
                    <a:pt x="1150104" y="255148"/>
                    <a:pt x="1155683" y="274219"/>
                    <a:pt x="1155683" y="295806"/>
                  </a:cubicBezTo>
                  <a:cubicBezTo>
                    <a:pt x="1155683" y="317209"/>
                    <a:pt x="1149555" y="337378"/>
                    <a:pt x="1137298" y="356311"/>
                  </a:cubicBezTo>
                  <a:cubicBezTo>
                    <a:pt x="1125042" y="375245"/>
                    <a:pt x="1107434" y="389971"/>
                    <a:pt x="1084476" y="400490"/>
                  </a:cubicBezTo>
                  <a:cubicBezTo>
                    <a:pt x="1061517" y="411009"/>
                    <a:pt x="1035678" y="416268"/>
                    <a:pt x="1006957" y="416268"/>
                  </a:cubicBezTo>
                  <a:cubicBezTo>
                    <a:pt x="970553" y="416268"/>
                    <a:pt x="940049" y="410963"/>
                    <a:pt x="915444" y="400353"/>
                  </a:cubicBezTo>
                  <a:cubicBezTo>
                    <a:pt x="890840" y="389743"/>
                    <a:pt x="871540" y="373782"/>
                    <a:pt x="857545" y="352470"/>
                  </a:cubicBezTo>
                  <a:cubicBezTo>
                    <a:pt x="843551" y="331158"/>
                    <a:pt x="836188" y="307056"/>
                    <a:pt x="835456" y="280165"/>
                  </a:cubicBezTo>
                  <a:lnTo>
                    <a:pt x="885672" y="275774"/>
                  </a:lnTo>
                  <a:cubicBezTo>
                    <a:pt x="888050" y="295897"/>
                    <a:pt x="893583" y="312407"/>
                    <a:pt x="902273" y="325304"/>
                  </a:cubicBezTo>
                  <a:cubicBezTo>
                    <a:pt x="910962" y="338201"/>
                    <a:pt x="924454" y="348628"/>
                    <a:pt x="942747" y="356586"/>
                  </a:cubicBezTo>
                  <a:cubicBezTo>
                    <a:pt x="961041" y="364543"/>
                    <a:pt x="981621" y="368522"/>
                    <a:pt x="1004488" y="368522"/>
                  </a:cubicBezTo>
                  <a:cubicBezTo>
                    <a:pt x="1024793" y="368522"/>
                    <a:pt x="1042721" y="365504"/>
                    <a:pt x="1058271" y="359467"/>
                  </a:cubicBezTo>
                  <a:cubicBezTo>
                    <a:pt x="1073820" y="353430"/>
                    <a:pt x="1085390" y="345152"/>
                    <a:pt x="1092982" y="334634"/>
                  </a:cubicBezTo>
                  <a:cubicBezTo>
                    <a:pt x="1100574" y="324115"/>
                    <a:pt x="1104370" y="312636"/>
                    <a:pt x="1104370" y="300196"/>
                  </a:cubicBezTo>
                  <a:cubicBezTo>
                    <a:pt x="1104370" y="287574"/>
                    <a:pt x="1100711" y="276552"/>
                    <a:pt x="1093394" y="267131"/>
                  </a:cubicBezTo>
                  <a:cubicBezTo>
                    <a:pt x="1086076" y="257710"/>
                    <a:pt x="1074003" y="249798"/>
                    <a:pt x="1057173" y="243395"/>
                  </a:cubicBezTo>
                  <a:cubicBezTo>
                    <a:pt x="1046380" y="239187"/>
                    <a:pt x="1022507" y="232648"/>
                    <a:pt x="985554" y="223775"/>
                  </a:cubicBezTo>
                  <a:cubicBezTo>
                    <a:pt x="948601" y="214903"/>
                    <a:pt x="922716" y="206534"/>
                    <a:pt x="907898" y="198667"/>
                  </a:cubicBezTo>
                  <a:cubicBezTo>
                    <a:pt x="888690" y="188606"/>
                    <a:pt x="874375" y="176121"/>
                    <a:pt x="864954" y="161212"/>
                  </a:cubicBezTo>
                  <a:cubicBezTo>
                    <a:pt x="855533" y="146302"/>
                    <a:pt x="850823" y="129610"/>
                    <a:pt x="850823" y="111133"/>
                  </a:cubicBezTo>
                  <a:cubicBezTo>
                    <a:pt x="850823" y="90828"/>
                    <a:pt x="856585" y="71848"/>
                    <a:pt x="868110" y="54195"/>
                  </a:cubicBezTo>
                  <a:cubicBezTo>
                    <a:pt x="879635" y="36542"/>
                    <a:pt x="896465" y="23142"/>
                    <a:pt x="918600" y="13995"/>
                  </a:cubicBezTo>
                  <a:cubicBezTo>
                    <a:pt x="940735" y="4848"/>
                    <a:pt x="965340" y="275"/>
                    <a:pt x="992414" y="275"/>
                  </a:cubicBezTo>
                  <a:close/>
                  <a:moveTo>
                    <a:pt x="189886" y="275"/>
                  </a:moveTo>
                  <a:cubicBezTo>
                    <a:pt x="230132" y="275"/>
                    <a:pt x="263975" y="10519"/>
                    <a:pt x="291415" y="31008"/>
                  </a:cubicBezTo>
                  <a:cubicBezTo>
                    <a:pt x="318855" y="51497"/>
                    <a:pt x="337972" y="80309"/>
                    <a:pt x="348765" y="117444"/>
                  </a:cubicBezTo>
                  <a:lnTo>
                    <a:pt x="296354" y="129793"/>
                  </a:lnTo>
                  <a:cubicBezTo>
                    <a:pt x="287025" y="100523"/>
                    <a:pt x="273487" y="79211"/>
                    <a:pt x="255743" y="65857"/>
                  </a:cubicBezTo>
                  <a:cubicBezTo>
                    <a:pt x="237998" y="52503"/>
                    <a:pt x="215680" y="45826"/>
                    <a:pt x="188789" y="45826"/>
                  </a:cubicBezTo>
                  <a:cubicBezTo>
                    <a:pt x="157873" y="45826"/>
                    <a:pt x="132033" y="53234"/>
                    <a:pt x="111270" y="68052"/>
                  </a:cubicBezTo>
                  <a:cubicBezTo>
                    <a:pt x="90507" y="82870"/>
                    <a:pt x="75918" y="102764"/>
                    <a:pt x="67503" y="127735"/>
                  </a:cubicBezTo>
                  <a:cubicBezTo>
                    <a:pt x="59088" y="152705"/>
                    <a:pt x="54880" y="178453"/>
                    <a:pt x="54880" y="204979"/>
                  </a:cubicBezTo>
                  <a:cubicBezTo>
                    <a:pt x="54880" y="239187"/>
                    <a:pt x="59865" y="269052"/>
                    <a:pt x="69835" y="294571"/>
                  </a:cubicBezTo>
                  <a:cubicBezTo>
                    <a:pt x="79805" y="320090"/>
                    <a:pt x="95309" y="339161"/>
                    <a:pt x="116347" y="351784"/>
                  </a:cubicBezTo>
                  <a:cubicBezTo>
                    <a:pt x="137384" y="364406"/>
                    <a:pt x="160159" y="370717"/>
                    <a:pt x="184673" y="370717"/>
                  </a:cubicBezTo>
                  <a:cubicBezTo>
                    <a:pt x="214491" y="370717"/>
                    <a:pt x="239736" y="362120"/>
                    <a:pt x="260408" y="344924"/>
                  </a:cubicBezTo>
                  <a:cubicBezTo>
                    <a:pt x="281079" y="327728"/>
                    <a:pt x="295074" y="302208"/>
                    <a:pt x="302391" y="268366"/>
                  </a:cubicBezTo>
                  <a:lnTo>
                    <a:pt x="355625" y="281811"/>
                  </a:lnTo>
                  <a:cubicBezTo>
                    <a:pt x="344466" y="325533"/>
                    <a:pt x="324389" y="358872"/>
                    <a:pt x="295394" y="381831"/>
                  </a:cubicBezTo>
                  <a:cubicBezTo>
                    <a:pt x="266399" y="404789"/>
                    <a:pt x="230955" y="416268"/>
                    <a:pt x="189063" y="416268"/>
                  </a:cubicBezTo>
                  <a:cubicBezTo>
                    <a:pt x="145708" y="416268"/>
                    <a:pt x="110447" y="407442"/>
                    <a:pt x="83281" y="389788"/>
                  </a:cubicBezTo>
                  <a:cubicBezTo>
                    <a:pt x="56115" y="372135"/>
                    <a:pt x="35444" y="346570"/>
                    <a:pt x="21266" y="313093"/>
                  </a:cubicBezTo>
                  <a:cubicBezTo>
                    <a:pt x="7089" y="279616"/>
                    <a:pt x="0" y="243669"/>
                    <a:pt x="0" y="205253"/>
                  </a:cubicBezTo>
                  <a:cubicBezTo>
                    <a:pt x="0" y="163361"/>
                    <a:pt x="8003" y="126820"/>
                    <a:pt x="24010" y="95630"/>
                  </a:cubicBezTo>
                  <a:cubicBezTo>
                    <a:pt x="40017" y="64439"/>
                    <a:pt x="62793" y="40749"/>
                    <a:pt x="92336" y="24559"/>
                  </a:cubicBezTo>
                  <a:cubicBezTo>
                    <a:pt x="121880" y="8370"/>
                    <a:pt x="154397" y="275"/>
                    <a:pt x="189886" y="275"/>
                  </a:cubicBezTo>
                  <a:close/>
                  <a:moveTo>
                    <a:pt x="1753907" y="0"/>
                  </a:moveTo>
                  <a:cubicBezTo>
                    <a:pt x="1791043" y="0"/>
                    <a:pt x="1824520" y="8873"/>
                    <a:pt x="1854338" y="26617"/>
                  </a:cubicBezTo>
                  <a:cubicBezTo>
                    <a:pt x="1884157" y="44362"/>
                    <a:pt x="1906886" y="69104"/>
                    <a:pt x="1922527" y="100843"/>
                  </a:cubicBezTo>
                  <a:cubicBezTo>
                    <a:pt x="1938168" y="132582"/>
                    <a:pt x="1945988" y="168575"/>
                    <a:pt x="1945988" y="208820"/>
                  </a:cubicBezTo>
                  <a:cubicBezTo>
                    <a:pt x="1945988" y="249615"/>
                    <a:pt x="1937756" y="286110"/>
                    <a:pt x="1921292" y="318307"/>
                  </a:cubicBezTo>
                  <a:cubicBezTo>
                    <a:pt x="1904828" y="350503"/>
                    <a:pt x="1881504" y="374879"/>
                    <a:pt x="1851320" y="391435"/>
                  </a:cubicBezTo>
                  <a:cubicBezTo>
                    <a:pt x="1821136" y="407990"/>
                    <a:pt x="1788573" y="416268"/>
                    <a:pt x="1753633" y="416268"/>
                  </a:cubicBezTo>
                  <a:cubicBezTo>
                    <a:pt x="1715765" y="416268"/>
                    <a:pt x="1681922" y="407121"/>
                    <a:pt x="1652104" y="388828"/>
                  </a:cubicBezTo>
                  <a:cubicBezTo>
                    <a:pt x="1622286" y="370535"/>
                    <a:pt x="1599693" y="345564"/>
                    <a:pt x="1584327" y="313916"/>
                  </a:cubicBezTo>
                  <a:cubicBezTo>
                    <a:pt x="1568960" y="282269"/>
                    <a:pt x="1561277" y="248792"/>
                    <a:pt x="1561277" y="213485"/>
                  </a:cubicBezTo>
                  <a:cubicBezTo>
                    <a:pt x="1561277" y="146714"/>
                    <a:pt x="1579205" y="94440"/>
                    <a:pt x="1615060" y="56664"/>
                  </a:cubicBezTo>
                  <a:cubicBezTo>
                    <a:pt x="1650915" y="18888"/>
                    <a:pt x="1697197" y="0"/>
                    <a:pt x="175390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400" cap="all" spc="40" dirty="0"/>
            </a:p>
          </p:txBody>
        </p:sp>
        <p:sp>
          <p:nvSpPr>
            <p:cNvPr id="26" name="TextBox 25">
              <a:extLst>
                <a:ext uri="{FF2B5EF4-FFF2-40B4-BE49-F238E27FC236}">
                  <a16:creationId xmlns:a16="http://schemas.microsoft.com/office/drawing/2014/main" id="{2F00709A-0BE9-4CDE-830F-367555A86559}"/>
                </a:ext>
              </a:extLst>
            </p:cNvPr>
            <p:cNvSpPr txBox="1"/>
            <p:nvPr/>
          </p:nvSpPr>
          <p:spPr>
            <a:xfrm>
              <a:off x="3759745" y="1865376"/>
              <a:ext cx="2011680" cy="179739"/>
            </a:xfrm>
            <a:custGeom>
              <a:avLst/>
              <a:gdLst/>
              <a:ahLst/>
              <a:cxnLst/>
              <a:rect l="l" t="t" r="r" b="b"/>
              <a:pathLst>
                <a:path w="3158616" h="282215">
                  <a:moveTo>
                    <a:pt x="1292795" y="151618"/>
                  </a:moveTo>
                  <a:lnTo>
                    <a:pt x="1292795" y="245380"/>
                  </a:lnTo>
                  <a:lnTo>
                    <a:pt x="1360698" y="245380"/>
                  </a:lnTo>
                  <a:cubicBezTo>
                    <a:pt x="1372356" y="245380"/>
                    <a:pt x="1380542" y="244946"/>
                    <a:pt x="1385255" y="244078"/>
                  </a:cubicBezTo>
                  <a:cubicBezTo>
                    <a:pt x="1393564" y="242589"/>
                    <a:pt x="1400510" y="240109"/>
                    <a:pt x="1406091" y="236636"/>
                  </a:cubicBezTo>
                  <a:cubicBezTo>
                    <a:pt x="1411672" y="233164"/>
                    <a:pt x="1416261" y="228110"/>
                    <a:pt x="1419857" y="221474"/>
                  </a:cubicBezTo>
                  <a:cubicBezTo>
                    <a:pt x="1423454" y="214839"/>
                    <a:pt x="1425252" y="207181"/>
                    <a:pt x="1425252" y="198499"/>
                  </a:cubicBezTo>
                  <a:cubicBezTo>
                    <a:pt x="1425252" y="188329"/>
                    <a:pt x="1422648" y="179493"/>
                    <a:pt x="1417439" y="171989"/>
                  </a:cubicBezTo>
                  <a:cubicBezTo>
                    <a:pt x="1412230" y="164486"/>
                    <a:pt x="1405005" y="159215"/>
                    <a:pt x="1395766" y="156176"/>
                  </a:cubicBezTo>
                  <a:cubicBezTo>
                    <a:pt x="1386526" y="153138"/>
                    <a:pt x="1373224" y="151618"/>
                    <a:pt x="1355861" y="151618"/>
                  </a:cubicBezTo>
                  <a:close/>
                  <a:moveTo>
                    <a:pt x="1292795" y="37021"/>
                  </a:moveTo>
                  <a:lnTo>
                    <a:pt x="1292795" y="119434"/>
                  </a:lnTo>
                  <a:lnTo>
                    <a:pt x="1351768" y="119434"/>
                  </a:lnTo>
                  <a:cubicBezTo>
                    <a:pt x="1367767" y="119434"/>
                    <a:pt x="1379240" y="118380"/>
                    <a:pt x="1386185" y="116272"/>
                  </a:cubicBezTo>
                  <a:cubicBezTo>
                    <a:pt x="1395363" y="113543"/>
                    <a:pt x="1402277" y="109016"/>
                    <a:pt x="1406928" y="102691"/>
                  </a:cubicBezTo>
                  <a:cubicBezTo>
                    <a:pt x="1411579" y="96366"/>
                    <a:pt x="1413904" y="88428"/>
                    <a:pt x="1413904" y="78879"/>
                  </a:cubicBezTo>
                  <a:cubicBezTo>
                    <a:pt x="1413904" y="69825"/>
                    <a:pt x="1411734" y="61856"/>
                    <a:pt x="1407393" y="54973"/>
                  </a:cubicBezTo>
                  <a:cubicBezTo>
                    <a:pt x="1403052" y="48090"/>
                    <a:pt x="1396851" y="43377"/>
                    <a:pt x="1388789" y="40834"/>
                  </a:cubicBezTo>
                  <a:cubicBezTo>
                    <a:pt x="1380728" y="38292"/>
                    <a:pt x="1366899" y="37021"/>
                    <a:pt x="1347304" y="37021"/>
                  </a:cubicBezTo>
                  <a:close/>
                  <a:moveTo>
                    <a:pt x="1847292" y="34974"/>
                  </a:moveTo>
                  <a:lnTo>
                    <a:pt x="1847292" y="125201"/>
                  </a:lnTo>
                  <a:lnTo>
                    <a:pt x="1924868" y="125201"/>
                  </a:lnTo>
                  <a:cubicBezTo>
                    <a:pt x="1941364" y="125201"/>
                    <a:pt x="1954262" y="123496"/>
                    <a:pt x="1963564" y="120085"/>
                  </a:cubicBezTo>
                  <a:cubicBezTo>
                    <a:pt x="1972865" y="116675"/>
                    <a:pt x="1979935" y="111218"/>
                    <a:pt x="1984772" y="103714"/>
                  </a:cubicBezTo>
                  <a:cubicBezTo>
                    <a:pt x="1989609" y="96211"/>
                    <a:pt x="1992027" y="88056"/>
                    <a:pt x="1992027" y="79251"/>
                  </a:cubicBezTo>
                  <a:cubicBezTo>
                    <a:pt x="1992027" y="66352"/>
                    <a:pt x="1987345" y="55748"/>
                    <a:pt x="1977981" y="47439"/>
                  </a:cubicBezTo>
                  <a:cubicBezTo>
                    <a:pt x="1968618" y="39129"/>
                    <a:pt x="1953828" y="34974"/>
                    <a:pt x="1933612" y="34974"/>
                  </a:cubicBezTo>
                  <a:close/>
                  <a:moveTo>
                    <a:pt x="2180257" y="33486"/>
                  </a:moveTo>
                  <a:cubicBezTo>
                    <a:pt x="2176785" y="50973"/>
                    <a:pt x="2171886" y="68337"/>
                    <a:pt x="2165561" y="85576"/>
                  </a:cubicBezTo>
                  <a:lnTo>
                    <a:pt x="2135609" y="165571"/>
                  </a:lnTo>
                  <a:lnTo>
                    <a:pt x="2228068" y="165571"/>
                  </a:lnTo>
                  <a:lnTo>
                    <a:pt x="2199605" y="90041"/>
                  </a:lnTo>
                  <a:cubicBezTo>
                    <a:pt x="2190923" y="67096"/>
                    <a:pt x="2184474" y="48245"/>
                    <a:pt x="2180257" y="33486"/>
                  </a:cubicBezTo>
                  <a:close/>
                  <a:moveTo>
                    <a:pt x="1094407" y="33486"/>
                  </a:moveTo>
                  <a:cubicBezTo>
                    <a:pt x="1090935" y="50973"/>
                    <a:pt x="1086036" y="68337"/>
                    <a:pt x="1079711" y="85576"/>
                  </a:cubicBezTo>
                  <a:lnTo>
                    <a:pt x="1049759" y="165571"/>
                  </a:lnTo>
                  <a:lnTo>
                    <a:pt x="1142218" y="165571"/>
                  </a:lnTo>
                  <a:lnTo>
                    <a:pt x="1113755" y="90041"/>
                  </a:lnTo>
                  <a:cubicBezTo>
                    <a:pt x="1105073" y="67096"/>
                    <a:pt x="1098624" y="48245"/>
                    <a:pt x="1094407" y="33486"/>
                  </a:cubicBezTo>
                  <a:close/>
                  <a:moveTo>
                    <a:pt x="2768649" y="31067"/>
                  </a:moveTo>
                  <a:cubicBezTo>
                    <a:pt x="2743100" y="31067"/>
                    <a:pt x="2721117" y="39842"/>
                    <a:pt x="2702700" y="57391"/>
                  </a:cubicBezTo>
                  <a:cubicBezTo>
                    <a:pt x="2684282" y="74941"/>
                    <a:pt x="2675074" y="104241"/>
                    <a:pt x="2675074" y="145293"/>
                  </a:cubicBezTo>
                  <a:cubicBezTo>
                    <a:pt x="2675074" y="178159"/>
                    <a:pt x="2683910" y="204049"/>
                    <a:pt x="2701584" y="222963"/>
                  </a:cubicBezTo>
                  <a:cubicBezTo>
                    <a:pt x="2719257" y="241876"/>
                    <a:pt x="2741426" y="251333"/>
                    <a:pt x="2768091" y="251333"/>
                  </a:cubicBezTo>
                  <a:cubicBezTo>
                    <a:pt x="2795252" y="251333"/>
                    <a:pt x="2817607" y="241783"/>
                    <a:pt x="2835157" y="222684"/>
                  </a:cubicBezTo>
                  <a:cubicBezTo>
                    <a:pt x="2852706" y="203584"/>
                    <a:pt x="2861481" y="176485"/>
                    <a:pt x="2861481" y="141386"/>
                  </a:cubicBezTo>
                  <a:cubicBezTo>
                    <a:pt x="2861481" y="119186"/>
                    <a:pt x="2857729" y="99807"/>
                    <a:pt x="2850226" y="83250"/>
                  </a:cubicBezTo>
                  <a:cubicBezTo>
                    <a:pt x="2842722" y="66693"/>
                    <a:pt x="2831746" y="53857"/>
                    <a:pt x="2817298" y="44741"/>
                  </a:cubicBezTo>
                  <a:cubicBezTo>
                    <a:pt x="2802849" y="35625"/>
                    <a:pt x="2786633" y="31067"/>
                    <a:pt x="2768649" y="31067"/>
                  </a:cubicBezTo>
                  <a:close/>
                  <a:moveTo>
                    <a:pt x="1635174" y="31067"/>
                  </a:moveTo>
                  <a:cubicBezTo>
                    <a:pt x="1609626" y="31067"/>
                    <a:pt x="1587642" y="39842"/>
                    <a:pt x="1569225" y="57391"/>
                  </a:cubicBezTo>
                  <a:cubicBezTo>
                    <a:pt x="1550807" y="74941"/>
                    <a:pt x="1541599" y="104241"/>
                    <a:pt x="1541599" y="145293"/>
                  </a:cubicBezTo>
                  <a:cubicBezTo>
                    <a:pt x="1541599" y="178159"/>
                    <a:pt x="1550435" y="204049"/>
                    <a:pt x="1568109" y="222963"/>
                  </a:cubicBezTo>
                  <a:cubicBezTo>
                    <a:pt x="1585782" y="241876"/>
                    <a:pt x="1607951" y="251333"/>
                    <a:pt x="1634616" y="251333"/>
                  </a:cubicBezTo>
                  <a:cubicBezTo>
                    <a:pt x="1661777" y="251333"/>
                    <a:pt x="1684133" y="241783"/>
                    <a:pt x="1701682" y="222684"/>
                  </a:cubicBezTo>
                  <a:cubicBezTo>
                    <a:pt x="1719231" y="203584"/>
                    <a:pt x="1728006" y="176485"/>
                    <a:pt x="1728006" y="141386"/>
                  </a:cubicBezTo>
                  <a:cubicBezTo>
                    <a:pt x="1728006" y="119186"/>
                    <a:pt x="1724254" y="99807"/>
                    <a:pt x="1716751" y="83250"/>
                  </a:cubicBezTo>
                  <a:cubicBezTo>
                    <a:pt x="1709247" y="66693"/>
                    <a:pt x="1698271" y="53857"/>
                    <a:pt x="1683823" y="44741"/>
                  </a:cubicBezTo>
                  <a:cubicBezTo>
                    <a:pt x="1669374" y="35625"/>
                    <a:pt x="1653158" y="31067"/>
                    <a:pt x="1635174" y="31067"/>
                  </a:cubicBezTo>
                  <a:close/>
                  <a:moveTo>
                    <a:pt x="406449" y="31067"/>
                  </a:moveTo>
                  <a:cubicBezTo>
                    <a:pt x="380901" y="31067"/>
                    <a:pt x="358917" y="39842"/>
                    <a:pt x="340500" y="57391"/>
                  </a:cubicBezTo>
                  <a:cubicBezTo>
                    <a:pt x="322082" y="74941"/>
                    <a:pt x="312874" y="104241"/>
                    <a:pt x="312874" y="145293"/>
                  </a:cubicBezTo>
                  <a:cubicBezTo>
                    <a:pt x="312874" y="178159"/>
                    <a:pt x="321710" y="204049"/>
                    <a:pt x="339384" y="222963"/>
                  </a:cubicBezTo>
                  <a:cubicBezTo>
                    <a:pt x="357057" y="241876"/>
                    <a:pt x="379226" y="251333"/>
                    <a:pt x="405891" y="251333"/>
                  </a:cubicBezTo>
                  <a:cubicBezTo>
                    <a:pt x="433052" y="251333"/>
                    <a:pt x="455408" y="241783"/>
                    <a:pt x="472957" y="222684"/>
                  </a:cubicBezTo>
                  <a:cubicBezTo>
                    <a:pt x="490506" y="203584"/>
                    <a:pt x="499281" y="176485"/>
                    <a:pt x="499281" y="141386"/>
                  </a:cubicBezTo>
                  <a:cubicBezTo>
                    <a:pt x="499281" y="119186"/>
                    <a:pt x="495529" y="99807"/>
                    <a:pt x="488026" y="83250"/>
                  </a:cubicBezTo>
                  <a:cubicBezTo>
                    <a:pt x="480522" y="66693"/>
                    <a:pt x="469546" y="53857"/>
                    <a:pt x="455098" y="44741"/>
                  </a:cubicBezTo>
                  <a:cubicBezTo>
                    <a:pt x="440649" y="35625"/>
                    <a:pt x="424433" y="31067"/>
                    <a:pt x="406449" y="31067"/>
                  </a:cubicBezTo>
                  <a:close/>
                  <a:moveTo>
                    <a:pt x="2943746" y="4837"/>
                  </a:moveTo>
                  <a:lnTo>
                    <a:pt x="2980767" y="4837"/>
                  </a:lnTo>
                  <a:lnTo>
                    <a:pt x="3124014" y="218963"/>
                  </a:lnTo>
                  <a:lnTo>
                    <a:pt x="3124014" y="4837"/>
                  </a:lnTo>
                  <a:lnTo>
                    <a:pt x="3158616" y="4837"/>
                  </a:lnTo>
                  <a:lnTo>
                    <a:pt x="3158616" y="277564"/>
                  </a:lnTo>
                  <a:lnTo>
                    <a:pt x="3121595" y="277564"/>
                  </a:lnTo>
                  <a:lnTo>
                    <a:pt x="2978348" y="63252"/>
                  </a:lnTo>
                  <a:lnTo>
                    <a:pt x="2978348" y="277564"/>
                  </a:lnTo>
                  <a:lnTo>
                    <a:pt x="2943746" y="277564"/>
                  </a:lnTo>
                  <a:close/>
                  <a:moveTo>
                    <a:pt x="2550207" y="4837"/>
                  </a:moveTo>
                  <a:lnTo>
                    <a:pt x="2586298" y="4837"/>
                  </a:lnTo>
                  <a:lnTo>
                    <a:pt x="2586298" y="277564"/>
                  </a:lnTo>
                  <a:lnTo>
                    <a:pt x="2550207" y="277564"/>
                  </a:lnTo>
                  <a:close/>
                  <a:moveTo>
                    <a:pt x="2295004" y="4837"/>
                  </a:moveTo>
                  <a:lnTo>
                    <a:pt x="2511177" y="4837"/>
                  </a:lnTo>
                  <a:lnTo>
                    <a:pt x="2511177" y="37021"/>
                  </a:lnTo>
                  <a:lnTo>
                    <a:pt x="2420950" y="37021"/>
                  </a:lnTo>
                  <a:lnTo>
                    <a:pt x="2420950" y="277564"/>
                  </a:lnTo>
                  <a:lnTo>
                    <a:pt x="2384859" y="277564"/>
                  </a:lnTo>
                  <a:lnTo>
                    <a:pt x="2384859" y="37021"/>
                  </a:lnTo>
                  <a:lnTo>
                    <a:pt x="2295004" y="37021"/>
                  </a:lnTo>
                  <a:close/>
                  <a:moveTo>
                    <a:pt x="2161654" y="4837"/>
                  </a:moveTo>
                  <a:lnTo>
                    <a:pt x="2200535" y="4837"/>
                  </a:lnTo>
                  <a:lnTo>
                    <a:pt x="2312156" y="277564"/>
                  </a:lnTo>
                  <a:lnTo>
                    <a:pt x="2271042" y="277564"/>
                  </a:lnTo>
                  <a:lnTo>
                    <a:pt x="2239230" y="194964"/>
                  </a:lnTo>
                  <a:lnTo>
                    <a:pt x="2125191" y="194964"/>
                  </a:lnTo>
                  <a:lnTo>
                    <a:pt x="2095239" y="277564"/>
                  </a:lnTo>
                  <a:lnTo>
                    <a:pt x="2056916" y="277564"/>
                  </a:lnTo>
                  <a:close/>
                  <a:moveTo>
                    <a:pt x="1811201" y="4837"/>
                  </a:moveTo>
                  <a:lnTo>
                    <a:pt x="1932124" y="4837"/>
                  </a:lnTo>
                  <a:cubicBezTo>
                    <a:pt x="1956432" y="4837"/>
                    <a:pt x="1974912" y="7286"/>
                    <a:pt x="1987562" y="12185"/>
                  </a:cubicBezTo>
                  <a:cubicBezTo>
                    <a:pt x="2000213" y="17084"/>
                    <a:pt x="2010321" y="25734"/>
                    <a:pt x="2017886" y="38137"/>
                  </a:cubicBezTo>
                  <a:cubicBezTo>
                    <a:pt x="2025451" y="50539"/>
                    <a:pt x="2029234" y="64244"/>
                    <a:pt x="2029234" y="79251"/>
                  </a:cubicBezTo>
                  <a:cubicBezTo>
                    <a:pt x="2029234" y="98598"/>
                    <a:pt x="2022971" y="114907"/>
                    <a:pt x="2010444" y="128178"/>
                  </a:cubicBezTo>
                  <a:cubicBezTo>
                    <a:pt x="1997918" y="141448"/>
                    <a:pt x="1978571" y="149882"/>
                    <a:pt x="1952402" y="153479"/>
                  </a:cubicBezTo>
                  <a:cubicBezTo>
                    <a:pt x="1961951" y="158067"/>
                    <a:pt x="1969207" y="162594"/>
                    <a:pt x="1974168" y="167059"/>
                  </a:cubicBezTo>
                  <a:cubicBezTo>
                    <a:pt x="1984710" y="176733"/>
                    <a:pt x="1994694" y="188825"/>
                    <a:pt x="2004119" y="203336"/>
                  </a:cubicBezTo>
                  <a:lnTo>
                    <a:pt x="2051558" y="277564"/>
                  </a:lnTo>
                  <a:lnTo>
                    <a:pt x="2006166" y="277564"/>
                  </a:lnTo>
                  <a:lnTo>
                    <a:pt x="1970075" y="220823"/>
                  </a:lnTo>
                  <a:cubicBezTo>
                    <a:pt x="1959533" y="204452"/>
                    <a:pt x="1950851" y="191926"/>
                    <a:pt x="1944030" y="183244"/>
                  </a:cubicBezTo>
                  <a:cubicBezTo>
                    <a:pt x="1937209" y="174563"/>
                    <a:pt x="1931101" y="168485"/>
                    <a:pt x="1925705" y="165013"/>
                  </a:cubicBezTo>
                  <a:cubicBezTo>
                    <a:pt x="1920310" y="161540"/>
                    <a:pt x="1914822" y="159122"/>
                    <a:pt x="1909241" y="157757"/>
                  </a:cubicBezTo>
                  <a:cubicBezTo>
                    <a:pt x="1905149" y="156889"/>
                    <a:pt x="1898451" y="156455"/>
                    <a:pt x="1889150" y="156455"/>
                  </a:cubicBezTo>
                  <a:lnTo>
                    <a:pt x="1847292" y="156455"/>
                  </a:lnTo>
                  <a:lnTo>
                    <a:pt x="1847292" y="277564"/>
                  </a:lnTo>
                  <a:lnTo>
                    <a:pt x="1811201" y="277564"/>
                  </a:lnTo>
                  <a:close/>
                  <a:moveTo>
                    <a:pt x="1256704" y="4837"/>
                  </a:moveTo>
                  <a:lnTo>
                    <a:pt x="1359024" y="4837"/>
                  </a:lnTo>
                  <a:cubicBezTo>
                    <a:pt x="1379860" y="4837"/>
                    <a:pt x="1396572" y="7596"/>
                    <a:pt x="1409160" y="13115"/>
                  </a:cubicBezTo>
                  <a:cubicBezTo>
                    <a:pt x="1421749" y="18634"/>
                    <a:pt x="1431608" y="27130"/>
                    <a:pt x="1438740" y="38602"/>
                  </a:cubicBezTo>
                  <a:cubicBezTo>
                    <a:pt x="1445871" y="50074"/>
                    <a:pt x="1449437" y="62073"/>
                    <a:pt x="1449437" y="74600"/>
                  </a:cubicBezTo>
                  <a:cubicBezTo>
                    <a:pt x="1449437" y="86258"/>
                    <a:pt x="1446274" y="97234"/>
                    <a:pt x="1439949" y="107528"/>
                  </a:cubicBezTo>
                  <a:cubicBezTo>
                    <a:pt x="1433624" y="117822"/>
                    <a:pt x="1424074" y="126131"/>
                    <a:pt x="1411300" y="132457"/>
                  </a:cubicBezTo>
                  <a:cubicBezTo>
                    <a:pt x="1427795" y="137294"/>
                    <a:pt x="1440476" y="145541"/>
                    <a:pt x="1449344" y="157199"/>
                  </a:cubicBezTo>
                  <a:cubicBezTo>
                    <a:pt x="1458211" y="168858"/>
                    <a:pt x="1462645" y="182624"/>
                    <a:pt x="1462645" y="198499"/>
                  </a:cubicBezTo>
                  <a:cubicBezTo>
                    <a:pt x="1462645" y="211274"/>
                    <a:pt x="1459948" y="223149"/>
                    <a:pt x="1454553" y="234125"/>
                  </a:cubicBezTo>
                  <a:cubicBezTo>
                    <a:pt x="1449158" y="245101"/>
                    <a:pt x="1442492" y="253566"/>
                    <a:pt x="1434554" y="259519"/>
                  </a:cubicBezTo>
                  <a:cubicBezTo>
                    <a:pt x="1426616" y="265472"/>
                    <a:pt x="1416664" y="269968"/>
                    <a:pt x="1404695" y="273006"/>
                  </a:cubicBezTo>
                  <a:cubicBezTo>
                    <a:pt x="1392727" y="276045"/>
                    <a:pt x="1378061" y="277564"/>
                    <a:pt x="1360698" y="277564"/>
                  </a:cubicBezTo>
                  <a:lnTo>
                    <a:pt x="1256704" y="277564"/>
                  </a:lnTo>
                  <a:close/>
                  <a:moveTo>
                    <a:pt x="1075804" y="4837"/>
                  </a:moveTo>
                  <a:lnTo>
                    <a:pt x="1114685" y="4837"/>
                  </a:lnTo>
                  <a:lnTo>
                    <a:pt x="1226306" y="277564"/>
                  </a:lnTo>
                  <a:lnTo>
                    <a:pt x="1185193" y="277564"/>
                  </a:lnTo>
                  <a:lnTo>
                    <a:pt x="1153381" y="194964"/>
                  </a:lnTo>
                  <a:lnTo>
                    <a:pt x="1039341" y="194964"/>
                  </a:lnTo>
                  <a:lnTo>
                    <a:pt x="1009389" y="277564"/>
                  </a:lnTo>
                  <a:lnTo>
                    <a:pt x="971066" y="277564"/>
                  </a:lnTo>
                  <a:close/>
                  <a:moveTo>
                    <a:pt x="789979" y="4837"/>
                  </a:moveTo>
                  <a:lnTo>
                    <a:pt x="826070" y="4837"/>
                  </a:lnTo>
                  <a:lnTo>
                    <a:pt x="826070" y="245380"/>
                  </a:lnTo>
                  <a:lnTo>
                    <a:pt x="960388" y="245380"/>
                  </a:lnTo>
                  <a:lnTo>
                    <a:pt x="960388" y="277564"/>
                  </a:lnTo>
                  <a:lnTo>
                    <a:pt x="789979" y="277564"/>
                  </a:lnTo>
                  <a:close/>
                  <a:moveTo>
                    <a:pt x="580429" y="4837"/>
                  </a:moveTo>
                  <a:lnTo>
                    <a:pt x="616520" y="4837"/>
                  </a:lnTo>
                  <a:lnTo>
                    <a:pt x="616520" y="245380"/>
                  </a:lnTo>
                  <a:lnTo>
                    <a:pt x="750838" y="245380"/>
                  </a:lnTo>
                  <a:lnTo>
                    <a:pt x="750838" y="277564"/>
                  </a:lnTo>
                  <a:lnTo>
                    <a:pt x="580429" y="277564"/>
                  </a:lnTo>
                  <a:close/>
                  <a:moveTo>
                    <a:pt x="128736" y="186"/>
                  </a:moveTo>
                  <a:cubicBezTo>
                    <a:pt x="156021" y="186"/>
                    <a:pt x="178966" y="7131"/>
                    <a:pt x="197569" y="21022"/>
                  </a:cubicBezTo>
                  <a:cubicBezTo>
                    <a:pt x="216173" y="34912"/>
                    <a:pt x="229133" y="54446"/>
                    <a:pt x="236450" y="79623"/>
                  </a:cubicBezTo>
                  <a:lnTo>
                    <a:pt x="200918" y="87994"/>
                  </a:lnTo>
                  <a:cubicBezTo>
                    <a:pt x="194592" y="68151"/>
                    <a:pt x="185415" y="53702"/>
                    <a:pt x="173384" y="44648"/>
                  </a:cubicBezTo>
                  <a:cubicBezTo>
                    <a:pt x="161354" y="35594"/>
                    <a:pt x="146223" y="31067"/>
                    <a:pt x="127992" y="31067"/>
                  </a:cubicBezTo>
                  <a:cubicBezTo>
                    <a:pt x="107032" y="31067"/>
                    <a:pt x="89514" y="36090"/>
                    <a:pt x="75437" y="46136"/>
                  </a:cubicBezTo>
                  <a:cubicBezTo>
                    <a:pt x="61360" y="56182"/>
                    <a:pt x="51469" y="69670"/>
                    <a:pt x="45764" y="86599"/>
                  </a:cubicBezTo>
                  <a:cubicBezTo>
                    <a:pt x="40059" y="103528"/>
                    <a:pt x="37207" y="120984"/>
                    <a:pt x="37207" y="138968"/>
                  </a:cubicBezTo>
                  <a:cubicBezTo>
                    <a:pt x="37207" y="162160"/>
                    <a:pt x="40586" y="182407"/>
                    <a:pt x="47346" y="199708"/>
                  </a:cubicBezTo>
                  <a:cubicBezTo>
                    <a:pt x="54105" y="217010"/>
                    <a:pt x="64616" y="229939"/>
                    <a:pt x="78879" y="238497"/>
                  </a:cubicBezTo>
                  <a:cubicBezTo>
                    <a:pt x="93141" y="247054"/>
                    <a:pt x="108582" y="251333"/>
                    <a:pt x="125201" y="251333"/>
                  </a:cubicBezTo>
                  <a:cubicBezTo>
                    <a:pt x="145417" y="251333"/>
                    <a:pt x="162533" y="245504"/>
                    <a:pt x="176547" y="233846"/>
                  </a:cubicBezTo>
                  <a:cubicBezTo>
                    <a:pt x="190562" y="222188"/>
                    <a:pt x="200050" y="204886"/>
                    <a:pt x="205010" y="181942"/>
                  </a:cubicBezTo>
                  <a:lnTo>
                    <a:pt x="241101" y="191058"/>
                  </a:lnTo>
                  <a:cubicBezTo>
                    <a:pt x="233536" y="220699"/>
                    <a:pt x="219924" y="243303"/>
                    <a:pt x="200267" y="258868"/>
                  </a:cubicBezTo>
                  <a:cubicBezTo>
                    <a:pt x="180609" y="274433"/>
                    <a:pt x="156579" y="282215"/>
                    <a:pt x="128178" y="282215"/>
                  </a:cubicBezTo>
                  <a:cubicBezTo>
                    <a:pt x="98784" y="282215"/>
                    <a:pt x="74879" y="276231"/>
                    <a:pt x="56461" y="264263"/>
                  </a:cubicBezTo>
                  <a:cubicBezTo>
                    <a:pt x="38044" y="252294"/>
                    <a:pt x="24029" y="234962"/>
                    <a:pt x="14417" y="212266"/>
                  </a:cubicBezTo>
                  <a:cubicBezTo>
                    <a:pt x="4806" y="189569"/>
                    <a:pt x="0" y="165199"/>
                    <a:pt x="0" y="139154"/>
                  </a:cubicBezTo>
                  <a:cubicBezTo>
                    <a:pt x="0" y="110753"/>
                    <a:pt x="5426" y="85979"/>
                    <a:pt x="16278" y="64833"/>
                  </a:cubicBezTo>
                  <a:cubicBezTo>
                    <a:pt x="27130" y="43687"/>
                    <a:pt x="42571" y="27626"/>
                    <a:pt x="62601" y="16650"/>
                  </a:cubicBezTo>
                  <a:cubicBezTo>
                    <a:pt x="82630" y="5674"/>
                    <a:pt x="104675" y="186"/>
                    <a:pt x="128736" y="186"/>
                  </a:cubicBezTo>
                  <a:close/>
                  <a:moveTo>
                    <a:pt x="2768463" y="0"/>
                  </a:moveTo>
                  <a:cubicBezTo>
                    <a:pt x="2793640" y="0"/>
                    <a:pt x="2816336" y="6015"/>
                    <a:pt x="2836552" y="18045"/>
                  </a:cubicBezTo>
                  <a:cubicBezTo>
                    <a:pt x="2856768" y="30075"/>
                    <a:pt x="2872178" y="46849"/>
                    <a:pt x="2882782" y="68368"/>
                  </a:cubicBezTo>
                  <a:cubicBezTo>
                    <a:pt x="2893386" y="89886"/>
                    <a:pt x="2898688" y="114287"/>
                    <a:pt x="2898688" y="141572"/>
                  </a:cubicBezTo>
                  <a:cubicBezTo>
                    <a:pt x="2898688" y="169230"/>
                    <a:pt x="2893107" y="193972"/>
                    <a:pt x="2881945" y="215800"/>
                  </a:cubicBezTo>
                  <a:cubicBezTo>
                    <a:pt x="2870783" y="237629"/>
                    <a:pt x="2854970" y="254155"/>
                    <a:pt x="2834506" y="265379"/>
                  </a:cubicBezTo>
                  <a:cubicBezTo>
                    <a:pt x="2814042" y="276603"/>
                    <a:pt x="2791966" y="282215"/>
                    <a:pt x="2768277" y="282215"/>
                  </a:cubicBezTo>
                  <a:cubicBezTo>
                    <a:pt x="2742604" y="282215"/>
                    <a:pt x="2719660" y="276014"/>
                    <a:pt x="2699444" y="263611"/>
                  </a:cubicBezTo>
                  <a:cubicBezTo>
                    <a:pt x="2679228" y="251209"/>
                    <a:pt x="2663912" y="234280"/>
                    <a:pt x="2653494" y="212824"/>
                  </a:cubicBezTo>
                  <a:cubicBezTo>
                    <a:pt x="2643076" y="191368"/>
                    <a:pt x="2637867" y="168672"/>
                    <a:pt x="2637867" y="144735"/>
                  </a:cubicBezTo>
                  <a:cubicBezTo>
                    <a:pt x="2637867" y="99466"/>
                    <a:pt x="2650021" y="64027"/>
                    <a:pt x="2674329" y="38416"/>
                  </a:cubicBezTo>
                  <a:cubicBezTo>
                    <a:pt x="2698638" y="12805"/>
                    <a:pt x="2730016" y="0"/>
                    <a:pt x="2768463" y="0"/>
                  </a:cubicBezTo>
                  <a:close/>
                  <a:moveTo>
                    <a:pt x="1634988" y="0"/>
                  </a:moveTo>
                  <a:cubicBezTo>
                    <a:pt x="1660165" y="0"/>
                    <a:pt x="1682861" y="6015"/>
                    <a:pt x="1703077" y="18045"/>
                  </a:cubicBezTo>
                  <a:cubicBezTo>
                    <a:pt x="1723293" y="30075"/>
                    <a:pt x="1738703" y="46849"/>
                    <a:pt x="1749307" y="68368"/>
                  </a:cubicBezTo>
                  <a:cubicBezTo>
                    <a:pt x="1759911" y="89886"/>
                    <a:pt x="1765213" y="114287"/>
                    <a:pt x="1765213" y="141572"/>
                  </a:cubicBezTo>
                  <a:cubicBezTo>
                    <a:pt x="1765213" y="169230"/>
                    <a:pt x="1759632" y="193972"/>
                    <a:pt x="1748470" y="215800"/>
                  </a:cubicBezTo>
                  <a:cubicBezTo>
                    <a:pt x="1737308" y="237629"/>
                    <a:pt x="1721495" y="254155"/>
                    <a:pt x="1701031" y="265379"/>
                  </a:cubicBezTo>
                  <a:cubicBezTo>
                    <a:pt x="1680567" y="276603"/>
                    <a:pt x="1658491" y="282215"/>
                    <a:pt x="1634802" y="282215"/>
                  </a:cubicBezTo>
                  <a:cubicBezTo>
                    <a:pt x="1609129" y="282215"/>
                    <a:pt x="1586185" y="276014"/>
                    <a:pt x="1565969" y="263611"/>
                  </a:cubicBezTo>
                  <a:cubicBezTo>
                    <a:pt x="1545754" y="251209"/>
                    <a:pt x="1530437" y="234280"/>
                    <a:pt x="1520019" y="212824"/>
                  </a:cubicBezTo>
                  <a:cubicBezTo>
                    <a:pt x="1509601" y="191368"/>
                    <a:pt x="1504392" y="168672"/>
                    <a:pt x="1504392" y="144735"/>
                  </a:cubicBezTo>
                  <a:cubicBezTo>
                    <a:pt x="1504392" y="99466"/>
                    <a:pt x="1516546" y="64027"/>
                    <a:pt x="1540855" y="38416"/>
                  </a:cubicBezTo>
                  <a:cubicBezTo>
                    <a:pt x="1565163" y="12805"/>
                    <a:pt x="1596541" y="0"/>
                    <a:pt x="1634988" y="0"/>
                  </a:cubicBezTo>
                  <a:close/>
                  <a:moveTo>
                    <a:pt x="406263" y="0"/>
                  </a:moveTo>
                  <a:cubicBezTo>
                    <a:pt x="431440" y="0"/>
                    <a:pt x="454136" y="6015"/>
                    <a:pt x="474352" y="18045"/>
                  </a:cubicBezTo>
                  <a:cubicBezTo>
                    <a:pt x="494568" y="30075"/>
                    <a:pt x="509978" y="46849"/>
                    <a:pt x="520582" y="68368"/>
                  </a:cubicBezTo>
                  <a:cubicBezTo>
                    <a:pt x="531186" y="89886"/>
                    <a:pt x="536488" y="114287"/>
                    <a:pt x="536488" y="141572"/>
                  </a:cubicBezTo>
                  <a:cubicBezTo>
                    <a:pt x="536488" y="169230"/>
                    <a:pt x="530907" y="193972"/>
                    <a:pt x="519745" y="215800"/>
                  </a:cubicBezTo>
                  <a:cubicBezTo>
                    <a:pt x="508583" y="237629"/>
                    <a:pt x="492770" y="254155"/>
                    <a:pt x="472306" y="265379"/>
                  </a:cubicBezTo>
                  <a:cubicBezTo>
                    <a:pt x="451842" y="276603"/>
                    <a:pt x="429766" y="282215"/>
                    <a:pt x="406077" y="282215"/>
                  </a:cubicBezTo>
                  <a:cubicBezTo>
                    <a:pt x="380405" y="282215"/>
                    <a:pt x="357460" y="276014"/>
                    <a:pt x="337244" y="263611"/>
                  </a:cubicBezTo>
                  <a:cubicBezTo>
                    <a:pt x="317028" y="251209"/>
                    <a:pt x="301712" y="234280"/>
                    <a:pt x="291294" y="212824"/>
                  </a:cubicBezTo>
                  <a:cubicBezTo>
                    <a:pt x="280876" y="191368"/>
                    <a:pt x="275667" y="168672"/>
                    <a:pt x="275667" y="144735"/>
                  </a:cubicBezTo>
                  <a:cubicBezTo>
                    <a:pt x="275667" y="99466"/>
                    <a:pt x="287821" y="64027"/>
                    <a:pt x="312130" y="38416"/>
                  </a:cubicBezTo>
                  <a:cubicBezTo>
                    <a:pt x="336438" y="12805"/>
                    <a:pt x="367816" y="0"/>
                    <a:pt x="406263"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3000" cap="all" spc="30" dirty="0">
                <a:solidFill>
                  <a:schemeClr val="accent2"/>
                </a:solidFill>
              </a:endParaRPr>
            </a:p>
          </p:txBody>
        </p:sp>
        <p:sp>
          <p:nvSpPr>
            <p:cNvPr id="27" name="TextBox 26">
              <a:extLst>
                <a:ext uri="{FF2B5EF4-FFF2-40B4-BE49-F238E27FC236}">
                  <a16:creationId xmlns:a16="http://schemas.microsoft.com/office/drawing/2014/main" id="{8BD2741B-748F-4E94-9AAD-351E3BD72922}"/>
                </a:ext>
              </a:extLst>
            </p:cNvPr>
            <p:cNvSpPr txBox="1"/>
            <p:nvPr/>
          </p:nvSpPr>
          <p:spPr>
            <a:xfrm>
              <a:off x="3761371" y="2128258"/>
              <a:ext cx="2008428" cy="174191"/>
            </a:xfrm>
            <a:custGeom>
              <a:avLst/>
              <a:gdLst/>
              <a:ahLst/>
              <a:cxnLst/>
              <a:rect l="l" t="t" r="r" b="b"/>
              <a:pathLst>
                <a:path w="3153510" h="273504">
                  <a:moveTo>
                    <a:pt x="2669637" y="134518"/>
                  </a:moveTo>
                  <a:cubicBezTo>
                    <a:pt x="2660218" y="138362"/>
                    <a:pt x="2646088" y="141630"/>
                    <a:pt x="2627249" y="144322"/>
                  </a:cubicBezTo>
                  <a:cubicBezTo>
                    <a:pt x="2616580" y="145860"/>
                    <a:pt x="2609035" y="147590"/>
                    <a:pt x="2604613" y="149512"/>
                  </a:cubicBezTo>
                  <a:cubicBezTo>
                    <a:pt x="2600192" y="151434"/>
                    <a:pt x="2596780" y="154246"/>
                    <a:pt x="2594377" y="157946"/>
                  </a:cubicBezTo>
                  <a:cubicBezTo>
                    <a:pt x="2591974" y="161647"/>
                    <a:pt x="2590772" y="165756"/>
                    <a:pt x="2590772" y="170274"/>
                  </a:cubicBezTo>
                  <a:cubicBezTo>
                    <a:pt x="2590772" y="177194"/>
                    <a:pt x="2593392" y="182961"/>
                    <a:pt x="2598630" y="187575"/>
                  </a:cubicBezTo>
                  <a:cubicBezTo>
                    <a:pt x="2603868" y="192188"/>
                    <a:pt x="2611534" y="194495"/>
                    <a:pt x="2621626" y="194495"/>
                  </a:cubicBezTo>
                  <a:cubicBezTo>
                    <a:pt x="2631622" y="194495"/>
                    <a:pt x="2640513" y="192309"/>
                    <a:pt x="2648299" y="187935"/>
                  </a:cubicBezTo>
                  <a:cubicBezTo>
                    <a:pt x="2656085" y="183562"/>
                    <a:pt x="2661804" y="177579"/>
                    <a:pt x="2665456" y="169985"/>
                  </a:cubicBezTo>
                  <a:cubicBezTo>
                    <a:pt x="2668243" y="164122"/>
                    <a:pt x="2669637" y="155471"/>
                    <a:pt x="2669637" y="144033"/>
                  </a:cubicBezTo>
                  <a:close/>
                  <a:moveTo>
                    <a:pt x="1412337" y="134518"/>
                  </a:moveTo>
                  <a:cubicBezTo>
                    <a:pt x="1402918" y="138362"/>
                    <a:pt x="1388788" y="141630"/>
                    <a:pt x="1369949" y="144322"/>
                  </a:cubicBezTo>
                  <a:cubicBezTo>
                    <a:pt x="1359280" y="145860"/>
                    <a:pt x="1351735" y="147590"/>
                    <a:pt x="1347313" y="149512"/>
                  </a:cubicBezTo>
                  <a:cubicBezTo>
                    <a:pt x="1342892" y="151434"/>
                    <a:pt x="1339480" y="154246"/>
                    <a:pt x="1337077" y="157946"/>
                  </a:cubicBezTo>
                  <a:cubicBezTo>
                    <a:pt x="1334674" y="161647"/>
                    <a:pt x="1333472" y="165756"/>
                    <a:pt x="1333472" y="170274"/>
                  </a:cubicBezTo>
                  <a:cubicBezTo>
                    <a:pt x="1333472" y="177194"/>
                    <a:pt x="1336092" y="182961"/>
                    <a:pt x="1341330" y="187575"/>
                  </a:cubicBezTo>
                  <a:cubicBezTo>
                    <a:pt x="1346568" y="192188"/>
                    <a:pt x="1354234" y="194495"/>
                    <a:pt x="1364326" y="194495"/>
                  </a:cubicBezTo>
                  <a:cubicBezTo>
                    <a:pt x="1374322" y="194495"/>
                    <a:pt x="1383213" y="192309"/>
                    <a:pt x="1390999" y="187935"/>
                  </a:cubicBezTo>
                  <a:cubicBezTo>
                    <a:pt x="1398785" y="183562"/>
                    <a:pt x="1404504" y="177579"/>
                    <a:pt x="1408156" y="169985"/>
                  </a:cubicBezTo>
                  <a:cubicBezTo>
                    <a:pt x="1410943" y="164122"/>
                    <a:pt x="1412337" y="155471"/>
                    <a:pt x="1412337" y="144033"/>
                  </a:cubicBezTo>
                  <a:close/>
                  <a:moveTo>
                    <a:pt x="2938825" y="76270"/>
                  </a:moveTo>
                  <a:cubicBezTo>
                    <a:pt x="2925849" y="76270"/>
                    <a:pt x="2915084" y="81124"/>
                    <a:pt x="2906530" y="90832"/>
                  </a:cubicBezTo>
                  <a:cubicBezTo>
                    <a:pt x="2897975" y="100540"/>
                    <a:pt x="2893698" y="115198"/>
                    <a:pt x="2893698" y="134806"/>
                  </a:cubicBezTo>
                  <a:cubicBezTo>
                    <a:pt x="2893698" y="154414"/>
                    <a:pt x="2897975" y="169096"/>
                    <a:pt x="2906530" y="178852"/>
                  </a:cubicBezTo>
                  <a:cubicBezTo>
                    <a:pt x="2915084" y="188608"/>
                    <a:pt x="2925849" y="193486"/>
                    <a:pt x="2938825" y="193486"/>
                  </a:cubicBezTo>
                  <a:cubicBezTo>
                    <a:pt x="2951705" y="193486"/>
                    <a:pt x="2962423" y="188584"/>
                    <a:pt x="2970977" y="178780"/>
                  </a:cubicBezTo>
                  <a:cubicBezTo>
                    <a:pt x="2979531" y="168976"/>
                    <a:pt x="2983809" y="154030"/>
                    <a:pt x="2983809" y="133941"/>
                  </a:cubicBezTo>
                  <a:cubicBezTo>
                    <a:pt x="2983809" y="115006"/>
                    <a:pt x="2979508" y="100660"/>
                    <a:pt x="2970905" y="90904"/>
                  </a:cubicBezTo>
                  <a:cubicBezTo>
                    <a:pt x="2962302" y="81148"/>
                    <a:pt x="2951609" y="76270"/>
                    <a:pt x="2938825" y="76270"/>
                  </a:cubicBezTo>
                  <a:close/>
                  <a:moveTo>
                    <a:pt x="2329225" y="76270"/>
                  </a:moveTo>
                  <a:cubicBezTo>
                    <a:pt x="2316249" y="76270"/>
                    <a:pt x="2305484" y="81124"/>
                    <a:pt x="2296930" y="90832"/>
                  </a:cubicBezTo>
                  <a:cubicBezTo>
                    <a:pt x="2288375" y="100540"/>
                    <a:pt x="2284098" y="115198"/>
                    <a:pt x="2284098" y="134806"/>
                  </a:cubicBezTo>
                  <a:cubicBezTo>
                    <a:pt x="2284098" y="154414"/>
                    <a:pt x="2288375" y="169096"/>
                    <a:pt x="2296930" y="178852"/>
                  </a:cubicBezTo>
                  <a:cubicBezTo>
                    <a:pt x="2305484" y="188608"/>
                    <a:pt x="2316249" y="193486"/>
                    <a:pt x="2329225" y="193486"/>
                  </a:cubicBezTo>
                  <a:cubicBezTo>
                    <a:pt x="2342105" y="193486"/>
                    <a:pt x="2352822" y="188584"/>
                    <a:pt x="2361377" y="178780"/>
                  </a:cubicBezTo>
                  <a:cubicBezTo>
                    <a:pt x="2369931" y="168976"/>
                    <a:pt x="2374209" y="154030"/>
                    <a:pt x="2374209" y="133941"/>
                  </a:cubicBezTo>
                  <a:cubicBezTo>
                    <a:pt x="2374209" y="115006"/>
                    <a:pt x="2369907" y="100660"/>
                    <a:pt x="2361305" y="90904"/>
                  </a:cubicBezTo>
                  <a:cubicBezTo>
                    <a:pt x="2352702" y="81148"/>
                    <a:pt x="2342009" y="76270"/>
                    <a:pt x="2329225" y="76270"/>
                  </a:cubicBezTo>
                  <a:close/>
                  <a:moveTo>
                    <a:pt x="2163408" y="76270"/>
                  </a:moveTo>
                  <a:cubicBezTo>
                    <a:pt x="2151873" y="76270"/>
                    <a:pt x="2142069" y="80956"/>
                    <a:pt x="2133996" y="90327"/>
                  </a:cubicBezTo>
                  <a:cubicBezTo>
                    <a:pt x="2125922" y="99699"/>
                    <a:pt x="2121885" y="113612"/>
                    <a:pt x="2121885" y="132067"/>
                  </a:cubicBezTo>
                  <a:cubicBezTo>
                    <a:pt x="2121885" y="152155"/>
                    <a:pt x="2125873" y="166813"/>
                    <a:pt x="2133851" y="176041"/>
                  </a:cubicBezTo>
                  <a:cubicBezTo>
                    <a:pt x="2141829" y="185268"/>
                    <a:pt x="2151825" y="189882"/>
                    <a:pt x="2163840" y="189882"/>
                  </a:cubicBezTo>
                  <a:cubicBezTo>
                    <a:pt x="2175759" y="189882"/>
                    <a:pt x="2185755" y="185292"/>
                    <a:pt x="2193829" y="176113"/>
                  </a:cubicBezTo>
                  <a:cubicBezTo>
                    <a:pt x="2201903" y="166933"/>
                    <a:pt x="2205940" y="152540"/>
                    <a:pt x="2205940" y="132932"/>
                  </a:cubicBezTo>
                  <a:cubicBezTo>
                    <a:pt x="2205940" y="114189"/>
                    <a:pt x="2201783" y="100059"/>
                    <a:pt x="2193469" y="90544"/>
                  </a:cubicBezTo>
                  <a:cubicBezTo>
                    <a:pt x="2185154" y="81028"/>
                    <a:pt x="2175134" y="76270"/>
                    <a:pt x="2163408" y="76270"/>
                  </a:cubicBezTo>
                  <a:close/>
                  <a:moveTo>
                    <a:pt x="881426" y="76270"/>
                  </a:moveTo>
                  <a:cubicBezTo>
                    <a:pt x="868449" y="76270"/>
                    <a:pt x="857684" y="81124"/>
                    <a:pt x="849130" y="90832"/>
                  </a:cubicBezTo>
                  <a:cubicBezTo>
                    <a:pt x="840575" y="100540"/>
                    <a:pt x="836298" y="115198"/>
                    <a:pt x="836298" y="134806"/>
                  </a:cubicBezTo>
                  <a:cubicBezTo>
                    <a:pt x="836298" y="154414"/>
                    <a:pt x="840575" y="169096"/>
                    <a:pt x="849130" y="178852"/>
                  </a:cubicBezTo>
                  <a:cubicBezTo>
                    <a:pt x="857684" y="188608"/>
                    <a:pt x="868449" y="193486"/>
                    <a:pt x="881426" y="193486"/>
                  </a:cubicBezTo>
                  <a:cubicBezTo>
                    <a:pt x="894305" y="193486"/>
                    <a:pt x="905023" y="188584"/>
                    <a:pt x="913577" y="178780"/>
                  </a:cubicBezTo>
                  <a:cubicBezTo>
                    <a:pt x="922132" y="168976"/>
                    <a:pt x="926409" y="154030"/>
                    <a:pt x="926409" y="133941"/>
                  </a:cubicBezTo>
                  <a:cubicBezTo>
                    <a:pt x="926409" y="115006"/>
                    <a:pt x="922108" y="100660"/>
                    <a:pt x="913505" y="90904"/>
                  </a:cubicBezTo>
                  <a:cubicBezTo>
                    <a:pt x="904902" y="81148"/>
                    <a:pt x="894209" y="76270"/>
                    <a:pt x="881426" y="76270"/>
                  </a:cubicBezTo>
                  <a:close/>
                  <a:moveTo>
                    <a:pt x="71800" y="76270"/>
                  </a:moveTo>
                  <a:cubicBezTo>
                    <a:pt x="58824" y="76270"/>
                    <a:pt x="48059" y="81124"/>
                    <a:pt x="39505" y="90832"/>
                  </a:cubicBezTo>
                  <a:cubicBezTo>
                    <a:pt x="30950" y="100540"/>
                    <a:pt x="26673" y="115198"/>
                    <a:pt x="26673" y="134806"/>
                  </a:cubicBezTo>
                  <a:cubicBezTo>
                    <a:pt x="26673" y="154414"/>
                    <a:pt x="30950" y="169096"/>
                    <a:pt x="39505" y="178852"/>
                  </a:cubicBezTo>
                  <a:cubicBezTo>
                    <a:pt x="48059" y="188608"/>
                    <a:pt x="58824" y="193486"/>
                    <a:pt x="71800" y="193486"/>
                  </a:cubicBezTo>
                  <a:cubicBezTo>
                    <a:pt x="84680" y="193486"/>
                    <a:pt x="95397" y="188584"/>
                    <a:pt x="103952" y="178780"/>
                  </a:cubicBezTo>
                  <a:cubicBezTo>
                    <a:pt x="112507" y="168976"/>
                    <a:pt x="116784" y="154030"/>
                    <a:pt x="116784" y="133941"/>
                  </a:cubicBezTo>
                  <a:cubicBezTo>
                    <a:pt x="116784" y="115006"/>
                    <a:pt x="112482" y="100660"/>
                    <a:pt x="103880" y="90904"/>
                  </a:cubicBezTo>
                  <a:cubicBezTo>
                    <a:pt x="95277" y="81148"/>
                    <a:pt x="84584" y="76270"/>
                    <a:pt x="71800" y="76270"/>
                  </a:cubicBezTo>
                  <a:close/>
                  <a:moveTo>
                    <a:pt x="2015910" y="76126"/>
                  </a:moveTo>
                  <a:cubicBezTo>
                    <a:pt x="2003991" y="76126"/>
                    <a:pt x="1993971" y="80115"/>
                    <a:pt x="1985849" y="88093"/>
                  </a:cubicBezTo>
                  <a:cubicBezTo>
                    <a:pt x="1977727" y="96070"/>
                    <a:pt x="1973233" y="106739"/>
                    <a:pt x="1972368" y="120100"/>
                  </a:cubicBezTo>
                  <a:lnTo>
                    <a:pt x="2057865" y="120100"/>
                  </a:lnTo>
                  <a:cubicBezTo>
                    <a:pt x="2056712" y="107220"/>
                    <a:pt x="2053444" y="97560"/>
                    <a:pt x="2048061" y="91120"/>
                  </a:cubicBezTo>
                  <a:cubicBezTo>
                    <a:pt x="2039795" y="81124"/>
                    <a:pt x="2029078" y="76126"/>
                    <a:pt x="2015910" y="76126"/>
                  </a:cubicBezTo>
                  <a:close/>
                  <a:moveTo>
                    <a:pt x="368085" y="76126"/>
                  </a:moveTo>
                  <a:cubicBezTo>
                    <a:pt x="356166" y="76126"/>
                    <a:pt x="346146" y="80115"/>
                    <a:pt x="338024" y="88093"/>
                  </a:cubicBezTo>
                  <a:cubicBezTo>
                    <a:pt x="329902" y="96070"/>
                    <a:pt x="325408" y="106739"/>
                    <a:pt x="324543" y="120100"/>
                  </a:cubicBezTo>
                  <a:lnTo>
                    <a:pt x="410040" y="120100"/>
                  </a:lnTo>
                  <a:cubicBezTo>
                    <a:pt x="408887" y="107220"/>
                    <a:pt x="405619" y="97560"/>
                    <a:pt x="400236" y="91120"/>
                  </a:cubicBezTo>
                  <a:cubicBezTo>
                    <a:pt x="391970" y="81124"/>
                    <a:pt x="381253" y="76126"/>
                    <a:pt x="368085" y="76126"/>
                  </a:cubicBezTo>
                  <a:close/>
                  <a:moveTo>
                    <a:pt x="2810154" y="58248"/>
                  </a:moveTo>
                  <a:lnTo>
                    <a:pt x="2836106" y="58248"/>
                  </a:lnTo>
                  <a:lnTo>
                    <a:pt x="2836106" y="211364"/>
                  </a:lnTo>
                  <a:lnTo>
                    <a:pt x="2810154" y="211364"/>
                  </a:lnTo>
                  <a:close/>
                  <a:moveTo>
                    <a:pt x="2505354" y="58248"/>
                  </a:moveTo>
                  <a:lnTo>
                    <a:pt x="2531306" y="58248"/>
                  </a:lnTo>
                  <a:lnTo>
                    <a:pt x="2531306" y="211364"/>
                  </a:lnTo>
                  <a:lnTo>
                    <a:pt x="2505354" y="211364"/>
                  </a:lnTo>
                  <a:close/>
                  <a:moveTo>
                    <a:pt x="146345" y="58248"/>
                  </a:moveTo>
                  <a:lnTo>
                    <a:pt x="173738" y="58248"/>
                  </a:lnTo>
                  <a:lnTo>
                    <a:pt x="206611" y="149945"/>
                  </a:lnTo>
                  <a:cubicBezTo>
                    <a:pt x="210167" y="159845"/>
                    <a:pt x="213435" y="170129"/>
                    <a:pt x="216415" y="180798"/>
                  </a:cubicBezTo>
                  <a:cubicBezTo>
                    <a:pt x="218722" y="172725"/>
                    <a:pt x="221942" y="163017"/>
                    <a:pt x="226075" y="151675"/>
                  </a:cubicBezTo>
                  <a:lnTo>
                    <a:pt x="260101" y="58248"/>
                  </a:lnTo>
                  <a:lnTo>
                    <a:pt x="286773" y="58248"/>
                  </a:lnTo>
                  <a:lnTo>
                    <a:pt x="228814" y="211364"/>
                  </a:lnTo>
                  <a:lnTo>
                    <a:pt x="204592" y="211364"/>
                  </a:lnTo>
                  <a:close/>
                  <a:moveTo>
                    <a:pt x="3101174" y="54788"/>
                  </a:moveTo>
                  <a:cubicBezTo>
                    <a:pt x="3110401" y="54788"/>
                    <a:pt x="3118883" y="56446"/>
                    <a:pt x="3126621" y="59762"/>
                  </a:cubicBezTo>
                  <a:cubicBezTo>
                    <a:pt x="3134359" y="63078"/>
                    <a:pt x="3140149" y="67427"/>
                    <a:pt x="3143994" y="72810"/>
                  </a:cubicBezTo>
                  <a:cubicBezTo>
                    <a:pt x="3147839" y="78192"/>
                    <a:pt x="3150530" y="84584"/>
                    <a:pt x="3152068" y="91985"/>
                  </a:cubicBezTo>
                  <a:cubicBezTo>
                    <a:pt x="3153030" y="96791"/>
                    <a:pt x="3153510" y="105202"/>
                    <a:pt x="3153510" y="117216"/>
                  </a:cubicBezTo>
                  <a:lnTo>
                    <a:pt x="3153510" y="211364"/>
                  </a:lnTo>
                  <a:lnTo>
                    <a:pt x="3127558" y="211364"/>
                  </a:lnTo>
                  <a:lnTo>
                    <a:pt x="3127558" y="118226"/>
                  </a:lnTo>
                  <a:cubicBezTo>
                    <a:pt x="3127558" y="107653"/>
                    <a:pt x="3126549" y="99747"/>
                    <a:pt x="3124530" y="94508"/>
                  </a:cubicBezTo>
                  <a:cubicBezTo>
                    <a:pt x="3122512" y="89270"/>
                    <a:pt x="3118932" y="85089"/>
                    <a:pt x="3113789" y="81965"/>
                  </a:cubicBezTo>
                  <a:cubicBezTo>
                    <a:pt x="3108647" y="78841"/>
                    <a:pt x="3102615" y="77279"/>
                    <a:pt x="3095695" y="77279"/>
                  </a:cubicBezTo>
                  <a:cubicBezTo>
                    <a:pt x="3084641" y="77279"/>
                    <a:pt x="3075102" y="80788"/>
                    <a:pt x="3067076" y="87804"/>
                  </a:cubicBezTo>
                  <a:cubicBezTo>
                    <a:pt x="3059050" y="94821"/>
                    <a:pt x="3055037" y="108133"/>
                    <a:pt x="3055037" y="127741"/>
                  </a:cubicBezTo>
                  <a:lnTo>
                    <a:pt x="3055037" y="211364"/>
                  </a:lnTo>
                  <a:lnTo>
                    <a:pt x="3029085" y="211364"/>
                  </a:lnTo>
                  <a:lnTo>
                    <a:pt x="3029085" y="58248"/>
                  </a:lnTo>
                  <a:lnTo>
                    <a:pt x="3052442" y="58248"/>
                  </a:lnTo>
                  <a:lnTo>
                    <a:pt x="3052442" y="80019"/>
                  </a:lnTo>
                  <a:cubicBezTo>
                    <a:pt x="3063688" y="63198"/>
                    <a:pt x="3079932" y="54788"/>
                    <a:pt x="3101174" y="54788"/>
                  </a:cubicBezTo>
                  <a:close/>
                  <a:moveTo>
                    <a:pt x="2938825" y="54788"/>
                  </a:moveTo>
                  <a:cubicBezTo>
                    <a:pt x="2959875" y="54788"/>
                    <a:pt x="2977080" y="61684"/>
                    <a:pt x="2990441" y="75477"/>
                  </a:cubicBezTo>
                  <a:cubicBezTo>
                    <a:pt x="3003801" y="89270"/>
                    <a:pt x="3010482" y="108325"/>
                    <a:pt x="3010482" y="132643"/>
                  </a:cubicBezTo>
                  <a:cubicBezTo>
                    <a:pt x="3010482" y="152348"/>
                    <a:pt x="3007526" y="167847"/>
                    <a:pt x="3001615" y="179140"/>
                  </a:cubicBezTo>
                  <a:cubicBezTo>
                    <a:pt x="2995703" y="190434"/>
                    <a:pt x="2987101" y="199205"/>
                    <a:pt x="2975807" y="205453"/>
                  </a:cubicBezTo>
                  <a:cubicBezTo>
                    <a:pt x="2964513" y="211700"/>
                    <a:pt x="2952186" y="214824"/>
                    <a:pt x="2938825" y="214824"/>
                  </a:cubicBezTo>
                  <a:cubicBezTo>
                    <a:pt x="2917391" y="214824"/>
                    <a:pt x="2900066" y="207952"/>
                    <a:pt x="2886850" y="194207"/>
                  </a:cubicBezTo>
                  <a:cubicBezTo>
                    <a:pt x="2873633" y="180462"/>
                    <a:pt x="2867025" y="160662"/>
                    <a:pt x="2867025" y="134806"/>
                  </a:cubicBezTo>
                  <a:cubicBezTo>
                    <a:pt x="2867025" y="106451"/>
                    <a:pt x="2874907" y="85449"/>
                    <a:pt x="2890670" y="71800"/>
                  </a:cubicBezTo>
                  <a:cubicBezTo>
                    <a:pt x="2903838" y="60459"/>
                    <a:pt x="2919890" y="54788"/>
                    <a:pt x="2938825" y="54788"/>
                  </a:cubicBezTo>
                  <a:close/>
                  <a:moveTo>
                    <a:pt x="2636621" y="54788"/>
                  </a:moveTo>
                  <a:cubicBezTo>
                    <a:pt x="2649693" y="54788"/>
                    <a:pt x="2660314" y="56325"/>
                    <a:pt x="2668484" y="59401"/>
                  </a:cubicBezTo>
                  <a:cubicBezTo>
                    <a:pt x="2676654" y="62477"/>
                    <a:pt x="2682661" y="66346"/>
                    <a:pt x="2686506" y="71008"/>
                  </a:cubicBezTo>
                  <a:cubicBezTo>
                    <a:pt x="2690351" y="75669"/>
                    <a:pt x="2693042" y="81557"/>
                    <a:pt x="2694580" y="88669"/>
                  </a:cubicBezTo>
                  <a:cubicBezTo>
                    <a:pt x="2695445" y="93091"/>
                    <a:pt x="2695877" y="101068"/>
                    <a:pt x="2695877" y="112603"/>
                  </a:cubicBezTo>
                  <a:lnTo>
                    <a:pt x="2695877" y="147205"/>
                  </a:lnTo>
                  <a:cubicBezTo>
                    <a:pt x="2695877" y="171331"/>
                    <a:pt x="2696430" y="186590"/>
                    <a:pt x="2697536" y="192981"/>
                  </a:cubicBezTo>
                  <a:cubicBezTo>
                    <a:pt x="2698641" y="199373"/>
                    <a:pt x="2700827" y="205501"/>
                    <a:pt x="2704096" y="211364"/>
                  </a:cubicBezTo>
                  <a:lnTo>
                    <a:pt x="2676990" y="211364"/>
                  </a:lnTo>
                  <a:cubicBezTo>
                    <a:pt x="2674299" y="205981"/>
                    <a:pt x="2672569" y="199686"/>
                    <a:pt x="2671800" y="192477"/>
                  </a:cubicBezTo>
                  <a:cubicBezTo>
                    <a:pt x="2662188" y="200647"/>
                    <a:pt x="2652937" y="206414"/>
                    <a:pt x="2644046" y="209778"/>
                  </a:cubicBezTo>
                  <a:cubicBezTo>
                    <a:pt x="2635155" y="213142"/>
                    <a:pt x="2625615" y="214824"/>
                    <a:pt x="2615427" y="214824"/>
                  </a:cubicBezTo>
                  <a:cubicBezTo>
                    <a:pt x="2598606" y="214824"/>
                    <a:pt x="2585678" y="210715"/>
                    <a:pt x="2576643" y="202497"/>
                  </a:cubicBezTo>
                  <a:cubicBezTo>
                    <a:pt x="2567608" y="194279"/>
                    <a:pt x="2563090" y="183778"/>
                    <a:pt x="2563090" y="170994"/>
                  </a:cubicBezTo>
                  <a:cubicBezTo>
                    <a:pt x="2563090" y="163497"/>
                    <a:pt x="2564796" y="156649"/>
                    <a:pt x="2568209" y="150449"/>
                  </a:cubicBezTo>
                  <a:cubicBezTo>
                    <a:pt x="2571621" y="144250"/>
                    <a:pt x="2576090" y="139275"/>
                    <a:pt x="2581617" y="135527"/>
                  </a:cubicBezTo>
                  <a:cubicBezTo>
                    <a:pt x="2587144" y="131778"/>
                    <a:pt x="2593367" y="128943"/>
                    <a:pt x="2600288" y="127020"/>
                  </a:cubicBezTo>
                  <a:cubicBezTo>
                    <a:pt x="2605382" y="125675"/>
                    <a:pt x="2613072" y="124377"/>
                    <a:pt x="2623356" y="123128"/>
                  </a:cubicBezTo>
                  <a:cubicBezTo>
                    <a:pt x="2644310" y="120629"/>
                    <a:pt x="2659737" y="117649"/>
                    <a:pt x="2669637" y="114189"/>
                  </a:cubicBezTo>
                  <a:cubicBezTo>
                    <a:pt x="2669733" y="110632"/>
                    <a:pt x="2669781" y="108373"/>
                    <a:pt x="2669781" y="107412"/>
                  </a:cubicBezTo>
                  <a:cubicBezTo>
                    <a:pt x="2669781" y="96839"/>
                    <a:pt x="2667330" y="89390"/>
                    <a:pt x="2662428" y="85065"/>
                  </a:cubicBezTo>
                  <a:cubicBezTo>
                    <a:pt x="2655796" y="79202"/>
                    <a:pt x="2645944" y="76270"/>
                    <a:pt x="2632872" y="76270"/>
                  </a:cubicBezTo>
                  <a:cubicBezTo>
                    <a:pt x="2620665" y="76270"/>
                    <a:pt x="2611654" y="78409"/>
                    <a:pt x="2605839" y="82686"/>
                  </a:cubicBezTo>
                  <a:cubicBezTo>
                    <a:pt x="2600024" y="86963"/>
                    <a:pt x="2595722" y="94532"/>
                    <a:pt x="2592935" y="105394"/>
                  </a:cubicBezTo>
                  <a:lnTo>
                    <a:pt x="2567560" y="101934"/>
                  </a:lnTo>
                  <a:cubicBezTo>
                    <a:pt x="2569867" y="91072"/>
                    <a:pt x="2573663" y="82301"/>
                    <a:pt x="2578950" y="75621"/>
                  </a:cubicBezTo>
                  <a:cubicBezTo>
                    <a:pt x="2584236" y="68941"/>
                    <a:pt x="2591878" y="63799"/>
                    <a:pt x="2601874" y="60194"/>
                  </a:cubicBezTo>
                  <a:cubicBezTo>
                    <a:pt x="2611870" y="56590"/>
                    <a:pt x="2623453" y="54788"/>
                    <a:pt x="2636621" y="54788"/>
                  </a:cubicBezTo>
                  <a:close/>
                  <a:moveTo>
                    <a:pt x="2329225" y="54788"/>
                  </a:moveTo>
                  <a:cubicBezTo>
                    <a:pt x="2350275" y="54788"/>
                    <a:pt x="2367480" y="61684"/>
                    <a:pt x="2380841" y="75477"/>
                  </a:cubicBezTo>
                  <a:cubicBezTo>
                    <a:pt x="2394201" y="89270"/>
                    <a:pt x="2400882" y="108325"/>
                    <a:pt x="2400882" y="132643"/>
                  </a:cubicBezTo>
                  <a:cubicBezTo>
                    <a:pt x="2400882" y="152348"/>
                    <a:pt x="2397926" y="167847"/>
                    <a:pt x="2392015" y="179140"/>
                  </a:cubicBezTo>
                  <a:cubicBezTo>
                    <a:pt x="2386104" y="190434"/>
                    <a:pt x="2377501" y="199205"/>
                    <a:pt x="2366207" y="205453"/>
                  </a:cubicBezTo>
                  <a:cubicBezTo>
                    <a:pt x="2354913" y="211700"/>
                    <a:pt x="2342586" y="214824"/>
                    <a:pt x="2329225" y="214824"/>
                  </a:cubicBezTo>
                  <a:cubicBezTo>
                    <a:pt x="2307791" y="214824"/>
                    <a:pt x="2290466" y="207952"/>
                    <a:pt x="2277250" y="194207"/>
                  </a:cubicBezTo>
                  <a:cubicBezTo>
                    <a:pt x="2264033" y="180462"/>
                    <a:pt x="2257425" y="160662"/>
                    <a:pt x="2257425" y="134806"/>
                  </a:cubicBezTo>
                  <a:cubicBezTo>
                    <a:pt x="2257425" y="106451"/>
                    <a:pt x="2265307" y="85449"/>
                    <a:pt x="2281070" y="71800"/>
                  </a:cubicBezTo>
                  <a:cubicBezTo>
                    <a:pt x="2294238" y="60459"/>
                    <a:pt x="2310290" y="54788"/>
                    <a:pt x="2329225" y="54788"/>
                  </a:cubicBezTo>
                  <a:close/>
                  <a:moveTo>
                    <a:pt x="2161533" y="54788"/>
                  </a:moveTo>
                  <a:cubicBezTo>
                    <a:pt x="2179604" y="54788"/>
                    <a:pt x="2194502" y="62093"/>
                    <a:pt x="2206228" y="76703"/>
                  </a:cubicBezTo>
                  <a:lnTo>
                    <a:pt x="2206228" y="58248"/>
                  </a:lnTo>
                  <a:lnTo>
                    <a:pt x="2230162" y="58248"/>
                  </a:lnTo>
                  <a:lnTo>
                    <a:pt x="2230162" y="190603"/>
                  </a:lnTo>
                  <a:cubicBezTo>
                    <a:pt x="2230162" y="214440"/>
                    <a:pt x="2227735" y="231333"/>
                    <a:pt x="2222881" y="241281"/>
                  </a:cubicBezTo>
                  <a:cubicBezTo>
                    <a:pt x="2218027" y="251229"/>
                    <a:pt x="2210337" y="259087"/>
                    <a:pt x="2199812" y="264854"/>
                  </a:cubicBezTo>
                  <a:cubicBezTo>
                    <a:pt x="2189287" y="270621"/>
                    <a:pt x="2176336" y="273504"/>
                    <a:pt x="2160957" y="273504"/>
                  </a:cubicBezTo>
                  <a:cubicBezTo>
                    <a:pt x="2142694" y="273504"/>
                    <a:pt x="2127940" y="269395"/>
                    <a:pt x="2116694" y="261177"/>
                  </a:cubicBezTo>
                  <a:cubicBezTo>
                    <a:pt x="2105448" y="252959"/>
                    <a:pt x="2100018" y="240584"/>
                    <a:pt x="2100402" y="224052"/>
                  </a:cubicBezTo>
                  <a:lnTo>
                    <a:pt x="2125633" y="227800"/>
                  </a:lnTo>
                  <a:cubicBezTo>
                    <a:pt x="2126691" y="235586"/>
                    <a:pt x="2129622" y="241257"/>
                    <a:pt x="2134428" y="244813"/>
                  </a:cubicBezTo>
                  <a:cubicBezTo>
                    <a:pt x="2140868" y="249619"/>
                    <a:pt x="2149663" y="252022"/>
                    <a:pt x="2160812" y="252022"/>
                  </a:cubicBezTo>
                  <a:cubicBezTo>
                    <a:pt x="2172827" y="252022"/>
                    <a:pt x="2182103" y="249619"/>
                    <a:pt x="2188639" y="244813"/>
                  </a:cubicBezTo>
                  <a:cubicBezTo>
                    <a:pt x="2195175" y="240007"/>
                    <a:pt x="2199596" y="233279"/>
                    <a:pt x="2201903" y="224628"/>
                  </a:cubicBezTo>
                  <a:cubicBezTo>
                    <a:pt x="2203249" y="219342"/>
                    <a:pt x="2203873" y="208240"/>
                    <a:pt x="2203777" y="191323"/>
                  </a:cubicBezTo>
                  <a:cubicBezTo>
                    <a:pt x="2192435" y="204684"/>
                    <a:pt x="2178306" y="211364"/>
                    <a:pt x="2161389" y="211364"/>
                  </a:cubicBezTo>
                  <a:cubicBezTo>
                    <a:pt x="2140339" y="211364"/>
                    <a:pt x="2124047" y="203771"/>
                    <a:pt x="2112513" y="188584"/>
                  </a:cubicBezTo>
                  <a:cubicBezTo>
                    <a:pt x="2100979" y="173397"/>
                    <a:pt x="2095212" y="155183"/>
                    <a:pt x="2095212" y="133941"/>
                  </a:cubicBezTo>
                  <a:cubicBezTo>
                    <a:pt x="2095212" y="119331"/>
                    <a:pt x="2097855" y="105850"/>
                    <a:pt x="2103142" y="93499"/>
                  </a:cubicBezTo>
                  <a:cubicBezTo>
                    <a:pt x="2108428" y="81148"/>
                    <a:pt x="2116094" y="71608"/>
                    <a:pt x="2126138" y="64880"/>
                  </a:cubicBezTo>
                  <a:cubicBezTo>
                    <a:pt x="2136182" y="58152"/>
                    <a:pt x="2147981" y="54788"/>
                    <a:pt x="2161533" y="54788"/>
                  </a:cubicBezTo>
                  <a:close/>
                  <a:moveTo>
                    <a:pt x="2015621" y="54788"/>
                  </a:moveTo>
                  <a:cubicBezTo>
                    <a:pt x="2036095" y="54788"/>
                    <a:pt x="2052819" y="61756"/>
                    <a:pt x="2065795" y="75693"/>
                  </a:cubicBezTo>
                  <a:cubicBezTo>
                    <a:pt x="2078771" y="89630"/>
                    <a:pt x="2085259" y="109239"/>
                    <a:pt x="2085259" y="134518"/>
                  </a:cubicBezTo>
                  <a:cubicBezTo>
                    <a:pt x="2085259" y="136055"/>
                    <a:pt x="2085211" y="138362"/>
                    <a:pt x="2085115" y="141438"/>
                  </a:cubicBezTo>
                  <a:lnTo>
                    <a:pt x="1970926" y="141438"/>
                  </a:lnTo>
                  <a:cubicBezTo>
                    <a:pt x="1971888" y="158259"/>
                    <a:pt x="1976646" y="171139"/>
                    <a:pt x="1985200" y="180078"/>
                  </a:cubicBezTo>
                  <a:cubicBezTo>
                    <a:pt x="1993755" y="189017"/>
                    <a:pt x="2004424" y="193486"/>
                    <a:pt x="2017207" y="193486"/>
                  </a:cubicBezTo>
                  <a:cubicBezTo>
                    <a:pt x="2026723" y="193486"/>
                    <a:pt x="2034845" y="190987"/>
                    <a:pt x="2041573" y="185989"/>
                  </a:cubicBezTo>
                  <a:cubicBezTo>
                    <a:pt x="2048302" y="180991"/>
                    <a:pt x="2053636" y="173013"/>
                    <a:pt x="2057577" y="162055"/>
                  </a:cubicBezTo>
                  <a:lnTo>
                    <a:pt x="2084394" y="165372"/>
                  </a:lnTo>
                  <a:cubicBezTo>
                    <a:pt x="2080165" y="181039"/>
                    <a:pt x="2072331" y="193198"/>
                    <a:pt x="2060893" y="201848"/>
                  </a:cubicBezTo>
                  <a:cubicBezTo>
                    <a:pt x="2049455" y="210499"/>
                    <a:pt x="2034845" y="214824"/>
                    <a:pt x="2017063" y="214824"/>
                  </a:cubicBezTo>
                  <a:cubicBezTo>
                    <a:pt x="1994668" y="214824"/>
                    <a:pt x="1976910" y="207928"/>
                    <a:pt x="1963790" y="194135"/>
                  </a:cubicBezTo>
                  <a:cubicBezTo>
                    <a:pt x="1950670" y="180342"/>
                    <a:pt x="1944109" y="160998"/>
                    <a:pt x="1944109" y="136104"/>
                  </a:cubicBezTo>
                  <a:cubicBezTo>
                    <a:pt x="1944109" y="110344"/>
                    <a:pt x="1950742" y="90351"/>
                    <a:pt x="1964006" y="76126"/>
                  </a:cubicBezTo>
                  <a:cubicBezTo>
                    <a:pt x="1977270" y="61900"/>
                    <a:pt x="1994475" y="54788"/>
                    <a:pt x="2015621" y="54788"/>
                  </a:cubicBezTo>
                  <a:close/>
                  <a:moveTo>
                    <a:pt x="1862924" y="54788"/>
                  </a:moveTo>
                  <a:cubicBezTo>
                    <a:pt x="1872151" y="54788"/>
                    <a:pt x="1880633" y="56446"/>
                    <a:pt x="1888371" y="59762"/>
                  </a:cubicBezTo>
                  <a:cubicBezTo>
                    <a:pt x="1896109" y="63078"/>
                    <a:pt x="1901900" y="67427"/>
                    <a:pt x="1905744" y="72810"/>
                  </a:cubicBezTo>
                  <a:cubicBezTo>
                    <a:pt x="1909589" y="78192"/>
                    <a:pt x="1912280" y="84584"/>
                    <a:pt x="1913818" y="91985"/>
                  </a:cubicBezTo>
                  <a:cubicBezTo>
                    <a:pt x="1914780" y="96791"/>
                    <a:pt x="1915260" y="105202"/>
                    <a:pt x="1915260" y="117216"/>
                  </a:cubicBezTo>
                  <a:lnTo>
                    <a:pt x="1915260" y="211364"/>
                  </a:lnTo>
                  <a:lnTo>
                    <a:pt x="1889308" y="211364"/>
                  </a:lnTo>
                  <a:lnTo>
                    <a:pt x="1889308" y="118226"/>
                  </a:lnTo>
                  <a:cubicBezTo>
                    <a:pt x="1889308" y="107653"/>
                    <a:pt x="1888299" y="99747"/>
                    <a:pt x="1886280" y="94508"/>
                  </a:cubicBezTo>
                  <a:cubicBezTo>
                    <a:pt x="1884262" y="89270"/>
                    <a:pt x="1880682" y="85089"/>
                    <a:pt x="1875539" y="81965"/>
                  </a:cubicBezTo>
                  <a:cubicBezTo>
                    <a:pt x="1870397" y="78841"/>
                    <a:pt x="1864366" y="77279"/>
                    <a:pt x="1857445" y="77279"/>
                  </a:cubicBezTo>
                  <a:cubicBezTo>
                    <a:pt x="1846391" y="77279"/>
                    <a:pt x="1836852" y="80788"/>
                    <a:pt x="1828826" y="87804"/>
                  </a:cubicBezTo>
                  <a:cubicBezTo>
                    <a:pt x="1820800" y="94821"/>
                    <a:pt x="1816787" y="108133"/>
                    <a:pt x="1816787" y="127741"/>
                  </a:cubicBezTo>
                  <a:lnTo>
                    <a:pt x="1816787" y="211364"/>
                  </a:lnTo>
                  <a:lnTo>
                    <a:pt x="1790835" y="211364"/>
                  </a:lnTo>
                  <a:lnTo>
                    <a:pt x="1790835" y="58248"/>
                  </a:lnTo>
                  <a:lnTo>
                    <a:pt x="1814192" y="58248"/>
                  </a:lnTo>
                  <a:lnTo>
                    <a:pt x="1814192" y="80019"/>
                  </a:lnTo>
                  <a:cubicBezTo>
                    <a:pt x="1825438" y="63198"/>
                    <a:pt x="1841682" y="54788"/>
                    <a:pt x="1862924" y="54788"/>
                  </a:cubicBezTo>
                  <a:close/>
                  <a:moveTo>
                    <a:pt x="1528837" y="54788"/>
                  </a:moveTo>
                  <a:cubicBezTo>
                    <a:pt x="1545465" y="54788"/>
                    <a:pt x="1559066" y="58993"/>
                    <a:pt x="1569639" y="67403"/>
                  </a:cubicBezTo>
                  <a:cubicBezTo>
                    <a:pt x="1580212" y="75813"/>
                    <a:pt x="1586989" y="87756"/>
                    <a:pt x="1589968" y="103231"/>
                  </a:cubicBezTo>
                  <a:lnTo>
                    <a:pt x="1564737" y="107124"/>
                  </a:lnTo>
                  <a:cubicBezTo>
                    <a:pt x="1562334" y="96839"/>
                    <a:pt x="1558081" y="89102"/>
                    <a:pt x="1551978" y="83911"/>
                  </a:cubicBezTo>
                  <a:cubicBezTo>
                    <a:pt x="1545874" y="78721"/>
                    <a:pt x="1538497" y="76126"/>
                    <a:pt x="1529846" y="76126"/>
                  </a:cubicBezTo>
                  <a:cubicBezTo>
                    <a:pt x="1516774" y="76126"/>
                    <a:pt x="1506153" y="80812"/>
                    <a:pt x="1497983" y="90183"/>
                  </a:cubicBezTo>
                  <a:cubicBezTo>
                    <a:pt x="1489813" y="99555"/>
                    <a:pt x="1485728" y="114381"/>
                    <a:pt x="1485728" y="134662"/>
                  </a:cubicBezTo>
                  <a:cubicBezTo>
                    <a:pt x="1485728" y="155231"/>
                    <a:pt x="1489669" y="170177"/>
                    <a:pt x="1497551" y="179501"/>
                  </a:cubicBezTo>
                  <a:cubicBezTo>
                    <a:pt x="1505432" y="188824"/>
                    <a:pt x="1515717" y="193486"/>
                    <a:pt x="1528405" y="193486"/>
                  </a:cubicBezTo>
                  <a:cubicBezTo>
                    <a:pt x="1538593" y="193486"/>
                    <a:pt x="1547100" y="190362"/>
                    <a:pt x="1553924" y="184115"/>
                  </a:cubicBezTo>
                  <a:cubicBezTo>
                    <a:pt x="1560748" y="177867"/>
                    <a:pt x="1565074" y="168255"/>
                    <a:pt x="1566900" y="155279"/>
                  </a:cubicBezTo>
                  <a:lnTo>
                    <a:pt x="1592419" y="158595"/>
                  </a:lnTo>
                  <a:cubicBezTo>
                    <a:pt x="1589632" y="176185"/>
                    <a:pt x="1582495" y="189954"/>
                    <a:pt x="1571009" y="199902"/>
                  </a:cubicBezTo>
                  <a:cubicBezTo>
                    <a:pt x="1559523" y="209850"/>
                    <a:pt x="1545418" y="214824"/>
                    <a:pt x="1528693" y="214824"/>
                  </a:cubicBezTo>
                  <a:cubicBezTo>
                    <a:pt x="1507739" y="214824"/>
                    <a:pt x="1490894" y="207976"/>
                    <a:pt x="1478159" y="194279"/>
                  </a:cubicBezTo>
                  <a:cubicBezTo>
                    <a:pt x="1465423" y="180582"/>
                    <a:pt x="1459055" y="160950"/>
                    <a:pt x="1459055" y="135383"/>
                  </a:cubicBezTo>
                  <a:cubicBezTo>
                    <a:pt x="1459055" y="118850"/>
                    <a:pt x="1461795" y="104385"/>
                    <a:pt x="1467273" y="91985"/>
                  </a:cubicBezTo>
                  <a:cubicBezTo>
                    <a:pt x="1472752" y="79586"/>
                    <a:pt x="1481090" y="70287"/>
                    <a:pt x="1492288" y="64087"/>
                  </a:cubicBezTo>
                  <a:cubicBezTo>
                    <a:pt x="1503486" y="57887"/>
                    <a:pt x="1515669" y="54788"/>
                    <a:pt x="1528837" y="54788"/>
                  </a:cubicBezTo>
                  <a:close/>
                  <a:moveTo>
                    <a:pt x="1379321" y="54788"/>
                  </a:moveTo>
                  <a:cubicBezTo>
                    <a:pt x="1392393" y="54788"/>
                    <a:pt x="1403014" y="56325"/>
                    <a:pt x="1411184" y="59401"/>
                  </a:cubicBezTo>
                  <a:cubicBezTo>
                    <a:pt x="1419354" y="62477"/>
                    <a:pt x="1425361" y="66346"/>
                    <a:pt x="1429206" y="71008"/>
                  </a:cubicBezTo>
                  <a:cubicBezTo>
                    <a:pt x="1433051" y="75669"/>
                    <a:pt x="1435742" y="81557"/>
                    <a:pt x="1437280" y="88669"/>
                  </a:cubicBezTo>
                  <a:cubicBezTo>
                    <a:pt x="1438145" y="93091"/>
                    <a:pt x="1438578" y="101068"/>
                    <a:pt x="1438578" y="112603"/>
                  </a:cubicBezTo>
                  <a:lnTo>
                    <a:pt x="1438578" y="147205"/>
                  </a:lnTo>
                  <a:cubicBezTo>
                    <a:pt x="1438578" y="171331"/>
                    <a:pt x="1439130" y="186590"/>
                    <a:pt x="1440236" y="192981"/>
                  </a:cubicBezTo>
                  <a:cubicBezTo>
                    <a:pt x="1441341" y="199373"/>
                    <a:pt x="1443528" y="205501"/>
                    <a:pt x="1446796" y="211364"/>
                  </a:cubicBezTo>
                  <a:lnTo>
                    <a:pt x="1419690" y="211364"/>
                  </a:lnTo>
                  <a:cubicBezTo>
                    <a:pt x="1416999" y="205981"/>
                    <a:pt x="1415269" y="199686"/>
                    <a:pt x="1414500" y="192477"/>
                  </a:cubicBezTo>
                  <a:cubicBezTo>
                    <a:pt x="1404888" y="200647"/>
                    <a:pt x="1395637" y="206414"/>
                    <a:pt x="1386746" y="209778"/>
                  </a:cubicBezTo>
                  <a:cubicBezTo>
                    <a:pt x="1377855" y="213142"/>
                    <a:pt x="1368315" y="214824"/>
                    <a:pt x="1358127" y="214824"/>
                  </a:cubicBezTo>
                  <a:cubicBezTo>
                    <a:pt x="1341306" y="214824"/>
                    <a:pt x="1328378" y="210715"/>
                    <a:pt x="1319343" y="202497"/>
                  </a:cubicBezTo>
                  <a:cubicBezTo>
                    <a:pt x="1310308" y="194279"/>
                    <a:pt x="1305790" y="183778"/>
                    <a:pt x="1305790" y="170994"/>
                  </a:cubicBezTo>
                  <a:cubicBezTo>
                    <a:pt x="1305790" y="163497"/>
                    <a:pt x="1307496" y="156649"/>
                    <a:pt x="1310909" y="150449"/>
                  </a:cubicBezTo>
                  <a:cubicBezTo>
                    <a:pt x="1314321" y="144250"/>
                    <a:pt x="1318790" y="139275"/>
                    <a:pt x="1324317" y="135527"/>
                  </a:cubicBezTo>
                  <a:cubicBezTo>
                    <a:pt x="1329844" y="131778"/>
                    <a:pt x="1336068" y="128943"/>
                    <a:pt x="1342988" y="127020"/>
                  </a:cubicBezTo>
                  <a:cubicBezTo>
                    <a:pt x="1348082" y="125675"/>
                    <a:pt x="1355772" y="124377"/>
                    <a:pt x="1366056" y="123128"/>
                  </a:cubicBezTo>
                  <a:cubicBezTo>
                    <a:pt x="1387010" y="120629"/>
                    <a:pt x="1402437" y="117649"/>
                    <a:pt x="1412337" y="114189"/>
                  </a:cubicBezTo>
                  <a:cubicBezTo>
                    <a:pt x="1412434" y="110632"/>
                    <a:pt x="1412481" y="108373"/>
                    <a:pt x="1412481" y="107412"/>
                  </a:cubicBezTo>
                  <a:cubicBezTo>
                    <a:pt x="1412481" y="96839"/>
                    <a:pt x="1410030" y="89390"/>
                    <a:pt x="1405128" y="85065"/>
                  </a:cubicBezTo>
                  <a:cubicBezTo>
                    <a:pt x="1398496" y="79202"/>
                    <a:pt x="1388644" y="76270"/>
                    <a:pt x="1375572" y="76270"/>
                  </a:cubicBezTo>
                  <a:cubicBezTo>
                    <a:pt x="1363365" y="76270"/>
                    <a:pt x="1354354" y="78409"/>
                    <a:pt x="1348539" y="82686"/>
                  </a:cubicBezTo>
                  <a:cubicBezTo>
                    <a:pt x="1342724" y="86963"/>
                    <a:pt x="1338422" y="94532"/>
                    <a:pt x="1335635" y="105394"/>
                  </a:cubicBezTo>
                  <a:lnTo>
                    <a:pt x="1310260" y="101934"/>
                  </a:lnTo>
                  <a:cubicBezTo>
                    <a:pt x="1312567" y="91072"/>
                    <a:pt x="1316363" y="82301"/>
                    <a:pt x="1321650" y="75621"/>
                  </a:cubicBezTo>
                  <a:cubicBezTo>
                    <a:pt x="1326936" y="68941"/>
                    <a:pt x="1334578" y="63799"/>
                    <a:pt x="1344574" y="60194"/>
                  </a:cubicBezTo>
                  <a:cubicBezTo>
                    <a:pt x="1354570" y="56590"/>
                    <a:pt x="1366152" y="54788"/>
                    <a:pt x="1379321" y="54788"/>
                  </a:cubicBezTo>
                  <a:close/>
                  <a:moveTo>
                    <a:pt x="1275564" y="54788"/>
                  </a:moveTo>
                  <a:cubicBezTo>
                    <a:pt x="1284311" y="54788"/>
                    <a:pt x="1293202" y="57575"/>
                    <a:pt x="1302237" y="63150"/>
                  </a:cubicBezTo>
                  <a:lnTo>
                    <a:pt x="1293298" y="87227"/>
                  </a:lnTo>
                  <a:cubicBezTo>
                    <a:pt x="1286954" y="83479"/>
                    <a:pt x="1280610" y="81605"/>
                    <a:pt x="1274267" y="81605"/>
                  </a:cubicBezTo>
                  <a:cubicBezTo>
                    <a:pt x="1268596" y="81605"/>
                    <a:pt x="1263501" y="83311"/>
                    <a:pt x="1258984" y="86723"/>
                  </a:cubicBezTo>
                  <a:cubicBezTo>
                    <a:pt x="1254466" y="90135"/>
                    <a:pt x="1251246" y="94869"/>
                    <a:pt x="1249324" y="100924"/>
                  </a:cubicBezTo>
                  <a:cubicBezTo>
                    <a:pt x="1246440" y="110152"/>
                    <a:pt x="1244999" y="120244"/>
                    <a:pt x="1244999" y="131202"/>
                  </a:cubicBezTo>
                  <a:lnTo>
                    <a:pt x="1244999" y="211364"/>
                  </a:lnTo>
                  <a:lnTo>
                    <a:pt x="1219047" y="211364"/>
                  </a:lnTo>
                  <a:lnTo>
                    <a:pt x="1219047" y="58248"/>
                  </a:lnTo>
                  <a:lnTo>
                    <a:pt x="1242403" y="58248"/>
                  </a:lnTo>
                  <a:lnTo>
                    <a:pt x="1242403" y="81460"/>
                  </a:lnTo>
                  <a:cubicBezTo>
                    <a:pt x="1248363" y="70599"/>
                    <a:pt x="1253866" y="63438"/>
                    <a:pt x="1258912" y="59978"/>
                  </a:cubicBezTo>
                  <a:cubicBezTo>
                    <a:pt x="1263958" y="56518"/>
                    <a:pt x="1269509" y="54788"/>
                    <a:pt x="1275564" y="54788"/>
                  </a:cubicBezTo>
                  <a:close/>
                  <a:moveTo>
                    <a:pt x="1043774" y="54788"/>
                  </a:moveTo>
                  <a:cubicBezTo>
                    <a:pt x="1053001" y="54788"/>
                    <a:pt x="1061484" y="56446"/>
                    <a:pt x="1069221" y="59762"/>
                  </a:cubicBezTo>
                  <a:cubicBezTo>
                    <a:pt x="1076958" y="63078"/>
                    <a:pt x="1082750" y="67427"/>
                    <a:pt x="1086594" y="72810"/>
                  </a:cubicBezTo>
                  <a:cubicBezTo>
                    <a:pt x="1090439" y="78192"/>
                    <a:pt x="1093131" y="84584"/>
                    <a:pt x="1094668" y="91985"/>
                  </a:cubicBezTo>
                  <a:cubicBezTo>
                    <a:pt x="1095630" y="96791"/>
                    <a:pt x="1096110" y="105202"/>
                    <a:pt x="1096110" y="117216"/>
                  </a:cubicBezTo>
                  <a:lnTo>
                    <a:pt x="1096110" y="211364"/>
                  </a:lnTo>
                  <a:lnTo>
                    <a:pt x="1070158" y="211364"/>
                  </a:lnTo>
                  <a:lnTo>
                    <a:pt x="1070158" y="118226"/>
                  </a:lnTo>
                  <a:cubicBezTo>
                    <a:pt x="1070158" y="107653"/>
                    <a:pt x="1069149" y="99747"/>
                    <a:pt x="1067130" y="94508"/>
                  </a:cubicBezTo>
                  <a:cubicBezTo>
                    <a:pt x="1065112" y="89270"/>
                    <a:pt x="1061531" y="85089"/>
                    <a:pt x="1056389" y="81965"/>
                  </a:cubicBezTo>
                  <a:cubicBezTo>
                    <a:pt x="1051247" y="78841"/>
                    <a:pt x="1045216" y="77279"/>
                    <a:pt x="1038295" y="77279"/>
                  </a:cubicBezTo>
                  <a:cubicBezTo>
                    <a:pt x="1027241" y="77279"/>
                    <a:pt x="1017702" y="80788"/>
                    <a:pt x="1009676" y="87804"/>
                  </a:cubicBezTo>
                  <a:cubicBezTo>
                    <a:pt x="1001650" y="94821"/>
                    <a:pt x="997637" y="108133"/>
                    <a:pt x="997637" y="127741"/>
                  </a:cubicBezTo>
                  <a:lnTo>
                    <a:pt x="997637" y="211364"/>
                  </a:lnTo>
                  <a:lnTo>
                    <a:pt x="971685" y="211364"/>
                  </a:lnTo>
                  <a:lnTo>
                    <a:pt x="971685" y="58248"/>
                  </a:lnTo>
                  <a:lnTo>
                    <a:pt x="995042" y="58248"/>
                  </a:lnTo>
                  <a:lnTo>
                    <a:pt x="995042" y="80019"/>
                  </a:lnTo>
                  <a:cubicBezTo>
                    <a:pt x="1006288" y="63198"/>
                    <a:pt x="1022532" y="54788"/>
                    <a:pt x="1043774" y="54788"/>
                  </a:cubicBezTo>
                  <a:close/>
                  <a:moveTo>
                    <a:pt x="881426" y="54788"/>
                  </a:moveTo>
                  <a:cubicBezTo>
                    <a:pt x="902475" y="54788"/>
                    <a:pt x="919681" y="61684"/>
                    <a:pt x="933041" y="75477"/>
                  </a:cubicBezTo>
                  <a:cubicBezTo>
                    <a:pt x="946401" y="89270"/>
                    <a:pt x="953082" y="108325"/>
                    <a:pt x="953082" y="132643"/>
                  </a:cubicBezTo>
                  <a:cubicBezTo>
                    <a:pt x="953082" y="152348"/>
                    <a:pt x="950126" y="167847"/>
                    <a:pt x="944215" y="179140"/>
                  </a:cubicBezTo>
                  <a:cubicBezTo>
                    <a:pt x="938303" y="190434"/>
                    <a:pt x="929701" y="199205"/>
                    <a:pt x="918407" y="205453"/>
                  </a:cubicBezTo>
                  <a:cubicBezTo>
                    <a:pt x="907113" y="211700"/>
                    <a:pt x="894786" y="214824"/>
                    <a:pt x="881426" y="214824"/>
                  </a:cubicBezTo>
                  <a:cubicBezTo>
                    <a:pt x="859991" y="214824"/>
                    <a:pt x="842666" y="207952"/>
                    <a:pt x="829450" y="194207"/>
                  </a:cubicBezTo>
                  <a:cubicBezTo>
                    <a:pt x="816233" y="180462"/>
                    <a:pt x="809625" y="160662"/>
                    <a:pt x="809625" y="134806"/>
                  </a:cubicBezTo>
                  <a:cubicBezTo>
                    <a:pt x="809625" y="106451"/>
                    <a:pt x="817507" y="85449"/>
                    <a:pt x="833270" y="71800"/>
                  </a:cubicBezTo>
                  <a:cubicBezTo>
                    <a:pt x="846439" y="60459"/>
                    <a:pt x="862490" y="54788"/>
                    <a:pt x="881426" y="54788"/>
                  </a:cubicBezTo>
                  <a:close/>
                  <a:moveTo>
                    <a:pt x="728737" y="54788"/>
                  </a:moveTo>
                  <a:cubicBezTo>
                    <a:pt x="745366" y="54788"/>
                    <a:pt x="758966" y="58993"/>
                    <a:pt x="769539" y="67403"/>
                  </a:cubicBezTo>
                  <a:cubicBezTo>
                    <a:pt x="780112" y="75813"/>
                    <a:pt x="786889" y="87756"/>
                    <a:pt x="789868" y="103231"/>
                  </a:cubicBezTo>
                  <a:lnTo>
                    <a:pt x="764637" y="107124"/>
                  </a:lnTo>
                  <a:cubicBezTo>
                    <a:pt x="762234" y="96839"/>
                    <a:pt x="757981" y="89102"/>
                    <a:pt x="751878" y="83911"/>
                  </a:cubicBezTo>
                  <a:cubicBezTo>
                    <a:pt x="745774" y="78721"/>
                    <a:pt x="738397" y="76126"/>
                    <a:pt x="729746" y="76126"/>
                  </a:cubicBezTo>
                  <a:cubicBezTo>
                    <a:pt x="716674" y="76126"/>
                    <a:pt x="706053" y="80812"/>
                    <a:pt x="697883" y="90183"/>
                  </a:cubicBezTo>
                  <a:cubicBezTo>
                    <a:pt x="689713" y="99555"/>
                    <a:pt x="685628" y="114381"/>
                    <a:pt x="685628" y="134662"/>
                  </a:cubicBezTo>
                  <a:cubicBezTo>
                    <a:pt x="685628" y="155231"/>
                    <a:pt x="689569" y="170177"/>
                    <a:pt x="697451" y="179501"/>
                  </a:cubicBezTo>
                  <a:cubicBezTo>
                    <a:pt x="705332" y="188824"/>
                    <a:pt x="715617" y="193486"/>
                    <a:pt x="728305" y="193486"/>
                  </a:cubicBezTo>
                  <a:cubicBezTo>
                    <a:pt x="738493" y="193486"/>
                    <a:pt x="747000" y="190362"/>
                    <a:pt x="753824" y="184115"/>
                  </a:cubicBezTo>
                  <a:cubicBezTo>
                    <a:pt x="760648" y="177867"/>
                    <a:pt x="764974" y="168255"/>
                    <a:pt x="766800" y="155279"/>
                  </a:cubicBezTo>
                  <a:lnTo>
                    <a:pt x="792319" y="158595"/>
                  </a:lnTo>
                  <a:cubicBezTo>
                    <a:pt x="789532" y="176185"/>
                    <a:pt x="782395" y="189954"/>
                    <a:pt x="770909" y="199902"/>
                  </a:cubicBezTo>
                  <a:cubicBezTo>
                    <a:pt x="759423" y="209850"/>
                    <a:pt x="745318" y="214824"/>
                    <a:pt x="728593" y="214824"/>
                  </a:cubicBezTo>
                  <a:cubicBezTo>
                    <a:pt x="707639" y="214824"/>
                    <a:pt x="690795" y="207976"/>
                    <a:pt x="678059" y="194279"/>
                  </a:cubicBezTo>
                  <a:cubicBezTo>
                    <a:pt x="665323" y="180582"/>
                    <a:pt x="658955" y="160950"/>
                    <a:pt x="658955" y="135383"/>
                  </a:cubicBezTo>
                  <a:cubicBezTo>
                    <a:pt x="658955" y="118850"/>
                    <a:pt x="661695" y="104385"/>
                    <a:pt x="667173" y="91985"/>
                  </a:cubicBezTo>
                  <a:cubicBezTo>
                    <a:pt x="672652" y="79586"/>
                    <a:pt x="680990" y="70287"/>
                    <a:pt x="692188" y="64087"/>
                  </a:cubicBezTo>
                  <a:cubicBezTo>
                    <a:pt x="703386" y="57887"/>
                    <a:pt x="715569" y="54788"/>
                    <a:pt x="728737" y="54788"/>
                  </a:cubicBezTo>
                  <a:close/>
                  <a:moveTo>
                    <a:pt x="513564" y="54788"/>
                  </a:moveTo>
                  <a:cubicBezTo>
                    <a:pt x="522311" y="54788"/>
                    <a:pt x="531202" y="57575"/>
                    <a:pt x="540237" y="63150"/>
                  </a:cubicBezTo>
                  <a:lnTo>
                    <a:pt x="531298" y="87227"/>
                  </a:lnTo>
                  <a:cubicBezTo>
                    <a:pt x="524954" y="83479"/>
                    <a:pt x="518610" y="81605"/>
                    <a:pt x="512267" y="81605"/>
                  </a:cubicBezTo>
                  <a:cubicBezTo>
                    <a:pt x="506596" y="81605"/>
                    <a:pt x="501501" y="83311"/>
                    <a:pt x="496984" y="86723"/>
                  </a:cubicBezTo>
                  <a:cubicBezTo>
                    <a:pt x="492466" y="90135"/>
                    <a:pt x="489246" y="94869"/>
                    <a:pt x="487324" y="100924"/>
                  </a:cubicBezTo>
                  <a:cubicBezTo>
                    <a:pt x="484440" y="110152"/>
                    <a:pt x="482999" y="120244"/>
                    <a:pt x="482999" y="131202"/>
                  </a:cubicBezTo>
                  <a:lnTo>
                    <a:pt x="482999" y="211364"/>
                  </a:lnTo>
                  <a:lnTo>
                    <a:pt x="457047" y="211364"/>
                  </a:lnTo>
                  <a:lnTo>
                    <a:pt x="457047" y="58248"/>
                  </a:lnTo>
                  <a:lnTo>
                    <a:pt x="480403" y="58248"/>
                  </a:lnTo>
                  <a:lnTo>
                    <a:pt x="480403" y="81460"/>
                  </a:lnTo>
                  <a:cubicBezTo>
                    <a:pt x="486363" y="70599"/>
                    <a:pt x="491866" y="63438"/>
                    <a:pt x="496912" y="59978"/>
                  </a:cubicBezTo>
                  <a:cubicBezTo>
                    <a:pt x="501958" y="56518"/>
                    <a:pt x="507509" y="54788"/>
                    <a:pt x="513564" y="54788"/>
                  </a:cubicBezTo>
                  <a:close/>
                  <a:moveTo>
                    <a:pt x="367796" y="54788"/>
                  </a:moveTo>
                  <a:cubicBezTo>
                    <a:pt x="388269" y="54788"/>
                    <a:pt x="404994" y="61756"/>
                    <a:pt x="417970" y="75693"/>
                  </a:cubicBezTo>
                  <a:cubicBezTo>
                    <a:pt x="430946" y="89630"/>
                    <a:pt x="437434" y="109239"/>
                    <a:pt x="437434" y="134518"/>
                  </a:cubicBezTo>
                  <a:cubicBezTo>
                    <a:pt x="437434" y="136055"/>
                    <a:pt x="437386" y="138362"/>
                    <a:pt x="437290" y="141438"/>
                  </a:cubicBezTo>
                  <a:lnTo>
                    <a:pt x="323101" y="141438"/>
                  </a:lnTo>
                  <a:cubicBezTo>
                    <a:pt x="324063" y="158259"/>
                    <a:pt x="328820" y="171139"/>
                    <a:pt x="337375" y="180078"/>
                  </a:cubicBezTo>
                  <a:cubicBezTo>
                    <a:pt x="345929" y="189017"/>
                    <a:pt x="356599" y="193486"/>
                    <a:pt x="369382" y="193486"/>
                  </a:cubicBezTo>
                  <a:cubicBezTo>
                    <a:pt x="378898" y="193486"/>
                    <a:pt x="387020" y="190987"/>
                    <a:pt x="393748" y="185989"/>
                  </a:cubicBezTo>
                  <a:cubicBezTo>
                    <a:pt x="400477" y="180991"/>
                    <a:pt x="405811" y="173013"/>
                    <a:pt x="409752" y="162055"/>
                  </a:cubicBezTo>
                  <a:lnTo>
                    <a:pt x="436569" y="165372"/>
                  </a:lnTo>
                  <a:cubicBezTo>
                    <a:pt x="432340" y="181039"/>
                    <a:pt x="424506" y="193198"/>
                    <a:pt x="413068" y="201848"/>
                  </a:cubicBezTo>
                  <a:cubicBezTo>
                    <a:pt x="401630" y="210499"/>
                    <a:pt x="387020" y="214824"/>
                    <a:pt x="369238" y="214824"/>
                  </a:cubicBezTo>
                  <a:cubicBezTo>
                    <a:pt x="346843" y="214824"/>
                    <a:pt x="329085" y="207928"/>
                    <a:pt x="315965" y="194135"/>
                  </a:cubicBezTo>
                  <a:cubicBezTo>
                    <a:pt x="302845" y="180342"/>
                    <a:pt x="296284" y="160998"/>
                    <a:pt x="296284" y="136104"/>
                  </a:cubicBezTo>
                  <a:cubicBezTo>
                    <a:pt x="296284" y="110344"/>
                    <a:pt x="302917" y="90351"/>
                    <a:pt x="316181" y="76126"/>
                  </a:cubicBezTo>
                  <a:cubicBezTo>
                    <a:pt x="329445" y="61900"/>
                    <a:pt x="346650" y="54788"/>
                    <a:pt x="367796" y="54788"/>
                  </a:cubicBezTo>
                  <a:close/>
                  <a:moveTo>
                    <a:pt x="71800" y="54788"/>
                  </a:moveTo>
                  <a:cubicBezTo>
                    <a:pt x="92850" y="54788"/>
                    <a:pt x="110055" y="61684"/>
                    <a:pt x="123416" y="75477"/>
                  </a:cubicBezTo>
                  <a:cubicBezTo>
                    <a:pt x="136776" y="89270"/>
                    <a:pt x="143457" y="108325"/>
                    <a:pt x="143457" y="132643"/>
                  </a:cubicBezTo>
                  <a:cubicBezTo>
                    <a:pt x="143457" y="152348"/>
                    <a:pt x="140501" y="167847"/>
                    <a:pt x="134590" y="179140"/>
                  </a:cubicBezTo>
                  <a:cubicBezTo>
                    <a:pt x="128678" y="190434"/>
                    <a:pt x="120076" y="199205"/>
                    <a:pt x="108782" y="205453"/>
                  </a:cubicBezTo>
                  <a:cubicBezTo>
                    <a:pt x="97488" y="211700"/>
                    <a:pt x="85161" y="214824"/>
                    <a:pt x="71800" y="214824"/>
                  </a:cubicBezTo>
                  <a:cubicBezTo>
                    <a:pt x="50366" y="214824"/>
                    <a:pt x="33041" y="207952"/>
                    <a:pt x="19825" y="194207"/>
                  </a:cubicBezTo>
                  <a:cubicBezTo>
                    <a:pt x="6608" y="180462"/>
                    <a:pt x="0" y="160662"/>
                    <a:pt x="0" y="134806"/>
                  </a:cubicBezTo>
                  <a:cubicBezTo>
                    <a:pt x="0" y="106451"/>
                    <a:pt x="7882" y="85449"/>
                    <a:pt x="23645" y="71800"/>
                  </a:cubicBezTo>
                  <a:cubicBezTo>
                    <a:pt x="36813" y="60459"/>
                    <a:pt x="52865" y="54788"/>
                    <a:pt x="71800" y="54788"/>
                  </a:cubicBezTo>
                  <a:close/>
                  <a:moveTo>
                    <a:pt x="2754851" y="4758"/>
                  </a:moveTo>
                  <a:lnTo>
                    <a:pt x="2754851" y="58248"/>
                  </a:lnTo>
                  <a:lnTo>
                    <a:pt x="2780947" y="58248"/>
                  </a:lnTo>
                  <a:lnTo>
                    <a:pt x="2780947" y="78433"/>
                  </a:lnTo>
                  <a:lnTo>
                    <a:pt x="2754851" y="78433"/>
                  </a:lnTo>
                  <a:lnTo>
                    <a:pt x="2754851" y="167967"/>
                  </a:lnTo>
                  <a:cubicBezTo>
                    <a:pt x="2754851" y="175368"/>
                    <a:pt x="2755307" y="180126"/>
                    <a:pt x="2756220" y="182240"/>
                  </a:cubicBezTo>
                  <a:cubicBezTo>
                    <a:pt x="2757133" y="184355"/>
                    <a:pt x="2758623" y="186037"/>
                    <a:pt x="2760690" y="187286"/>
                  </a:cubicBezTo>
                  <a:cubicBezTo>
                    <a:pt x="2762756" y="188536"/>
                    <a:pt x="2765712" y="189161"/>
                    <a:pt x="2769557" y="189161"/>
                  </a:cubicBezTo>
                  <a:cubicBezTo>
                    <a:pt x="2772440" y="189161"/>
                    <a:pt x="2776237" y="188824"/>
                    <a:pt x="2780947" y="188152"/>
                  </a:cubicBezTo>
                  <a:lnTo>
                    <a:pt x="2784695" y="211076"/>
                  </a:lnTo>
                  <a:cubicBezTo>
                    <a:pt x="2777390" y="212614"/>
                    <a:pt x="2770854" y="213383"/>
                    <a:pt x="2765087" y="213383"/>
                  </a:cubicBezTo>
                  <a:cubicBezTo>
                    <a:pt x="2755668" y="213383"/>
                    <a:pt x="2748363" y="211893"/>
                    <a:pt x="2743172" y="208913"/>
                  </a:cubicBezTo>
                  <a:cubicBezTo>
                    <a:pt x="2737982" y="205933"/>
                    <a:pt x="2734329" y="202017"/>
                    <a:pt x="2732215" y="197163"/>
                  </a:cubicBezTo>
                  <a:cubicBezTo>
                    <a:pt x="2730100" y="192309"/>
                    <a:pt x="2729043" y="182096"/>
                    <a:pt x="2729043" y="166525"/>
                  </a:cubicBezTo>
                  <a:lnTo>
                    <a:pt x="2729043" y="78433"/>
                  </a:lnTo>
                  <a:lnTo>
                    <a:pt x="2710012" y="78433"/>
                  </a:lnTo>
                  <a:lnTo>
                    <a:pt x="2710012" y="58248"/>
                  </a:lnTo>
                  <a:lnTo>
                    <a:pt x="2729043" y="58248"/>
                  </a:lnTo>
                  <a:lnTo>
                    <a:pt x="2729043" y="20329"/>
                  </a:lnTo>
                  <a:close/>
                  <a:moveTo>
                    <a:pt x="2450051" y="4758"/>
                  </a:moveTo>
                  <a:lnTo>
                    <a:pt x="2450051" y="58248"/>
                  </a:lnTo>
                  <a:lnTo>
                    <a:pt x="2476147" y="58248"/>
                  </a:lnTo>
                  <a:lnTo>
                    <a:pt x="2476147" y="78433"/>
                  </a:lnTo>
                  <a:lnTo>
                    <a:pt x="2450051" y="78433"/>
                  </a:lnTo>
                  <a:lnTo>
                    <a:pt x="2450051" y="167967"/>
                  </a:lnTo>
                  <a:cubicBezTo>
                    <a:pt x="2450051" y="175368"/>
                    <a:pt x="2450507" y="180126"/>
                    <a:pt x="2451420" y="182240"/>
                  </a:cubicBezTo>
                  <a:cubicBezTo>
                    <a:pt x="2452334" y="184355"/>
                    <a:pt x="2453823" y="186037"/>
                    <a:pt x="2455890" y="187286"/>
                  </a:cubicBezTo>
                  <a:cubicBezTo>
                    <a:pt x="2457957" y="188536"/>
                    <a:pt x="2460912" y="189161"/>
                    <a:pt x="2464757" y="189161"/>
                  </a:cubicBezTo>
                  <a:cubicBezTo>
                    <a:pt x="2467640" y="189161"/>
                    <a:pt x="2471437" y="188824"/>
                    <a:pt x="2476147" y="188152"/>
                  </a:cubicBezTo>
                  <a:lnTo>
                    <a:pt x="2479895" y="211076"/>
                  </a:lnTo>
                  <a:cubicBezTo>
                    <a:pt x="2472591" y="212614"/>
                    <a:pt x="2466054" y="213383"/>
                    <a:pt x="2460287" y="213383"/>
                  </a:cubicBezTo>
                  <a:cubicBezTo>
                    <a:pt x="2450867" y="213383"/>
                    <a:pt x="2443563" y="211893"/>
                    <a:pt x="2438372" y="208913"/>
                  </a:cubicBezTo>
                  <a:cubicBezTo>
                    <a:pt x="2433182" y="205933"/>
                    <a:pt x="2429529" y="202017"/>
                    <a:pt x="2427415" y="197163"/>
                  </a:cubicBezTo>
                  <a:cubicBezTo>
                    <a:pt x="2425300" y="192309"/>
                    <a:pt x="2424243" y="182096"/>
                    <a:pt x="2424243" y="166525"/>
                  </a:cubicBezTo>
                  <a:lnTo>
                    <a:pt x="2424243" y="78433"/>
                  </a:lnTo>
                  <a:lnTo>
                    <a:pt x="2405212" y="78433"/>
                  </a:lnTo>
                  <a:lnTo>
                    <a:pt x="2405212" y="58248"/>
                  </a:lnTo>
                  <a:lnTo>
                    <a:pt x="2424243" y="58248"/>
                  </a:lnTo>
                  <a:lnTo>
                    <a:pt x="2424243" y="20329"/>
                  </a:lnTo>
                  <a:close/>
                  <a:moveTo>
                    <a:pt x="1649951" y="4758"/>
                  </a:moveTo>
                  <a:lnTo>
                    <a:pt x="1649951" y="58248"/>
                  </a:lnTo>
                  <a:lnTo>
                    <a:pt x="1676047" y="58248"/>
                  </a:lnTo>
                  <a:lnTo>
                    <a:pt x="1676047" y="78433"/>
                  </a:lnTo>
                  <a:lnTo>
                    <a:pt x="1649951" y="78433"/>
                  </a:lnTo>
                  <a:lnTo>
                    <a:pt x="1649951" y="167967"/>
                  </a:lnTo>
                  <a:cubicBezTo>
                    <a:pt x="1649951" y="175368"/>
                    <a:pt x="1650407" y="180126"/>
                    <a:pt x="1651320" y="182240"/>
                  </a:cubicBezTo>
                  <a:cubicBezTo>
                    <a:pt x="1652233" y="184355"/>
                    <a:pt x="1653723" y="186037"/>
                    <a:pt x="1655790" y="187286"/>
                  </a:cubicBezTo>
                  <a:cubicBezTo>
                    <a:pt x="1657856" y="188536"/>
                    <a:pt x="1660812" y="189161"/>
                    <a:pt x="1664657" y="189161"/>
                  </a:cubicBezTo>
                  <a:cubicBezTo>
                    <a:pt x="1667540" y="189161"/>
                    <a:pt x="1671337" y="188824"/>
                    <a:pt x="1676047" y="188152"/>
                  </a:cubicBezTo>
                  <a:lnTo>
                    <a:pt x="1679795" y="211076"/>
                  </a:lnTo>
                  <a:cubicBezTo>
                    <a:pt x="1672490" y="212614"/>
                    <a:pt x="1665954" y="213383"/>
                    <a:pt x="1660187" y="213383"/>
                  </a:cubicBezTo>
                  <a:cubicBezTo>
                    <a:pt x="1650768" y="213383"/>
                    <a:pt x="1643463" y="211893"/>
                    <a:pt x="1638272" y="208913"/>
                  </a:cubicBezTo>
                  <a:cubicBezTo>
                    <a:pt x="1633082" y="205933"/>
                    <a:pt x="1629430" y="202017"/>
                    <a:pt x="1627315" y="197163"/>
                  </a:cubicBezTo>
                  <a:cubicBezTo>
                    <a:pt x="1625200" y="192309"/>
                    <a:pt x="1624143" y="182096"/>
                    <a:pt x="1624143" y="166525"/>
                  </a:cubicBezTo>
                  <a:lnTo>
                    <a:pt x="1624143" y="78433"/>
                  </a:lnTo>
                  <a:lnTo>
                    <a:pt x="1605112" y="78433"/>
                  </a:lnTo>
                  <a:lnTo>
                    <a:pt x="1605112" y="58248"/>
                  </a:lnTo>
                  <a:lnTo>
                    <a:pt x="1624143" y="58248"/>
                  </a:lnTo>
                  <a:lnTo>
                    <a:pt x="1624143" y="20329"/>
                  </a:lnTo>
                  <a:close/>
                  <a:moveTo>
                    <a:pt x="1164176" y="4758"/>
                  </a:moveTo>
                  <a:lnTo>
                    <a:pt x="1164176" y="58248"/>
                  </a:lnTo>
                  <a:lnTo>
                    <a:pt x="1190272" y="58248"/>
                  </a:lnTo>
                  <a:lnTo>
                    <a:pt x="1190272" y="78433"/>
                  </a:lnTo>
                  <a:lnTo>
                    <a:pt x="1164176" y="78433"/>
                  </a:lnTo>
                  <a:lnTo>
                    <a:pt x="1164176" y="167967"/>
                  </a:lnTo>
                  <a:cubicBezTo>
                    <a:pt x="1164176" y="175368"/>
                    <a:pt x="1164632" y="180126"/>
                    <a:pt x="1165545" y="182240"/>
                  </a:cubicBezTo>
                  <a:cubicBezTo>
                    <a:pt x="1166459" y="184355"/>
                    <a:pt x="1167948" y="186037"/>
                    <a:pt x="1170015" y="187286"/>
                  </a:cubicBezTo>
                  <a:cubicBezTo>
                    <a:pt x="1172081" y="188536"/>
                    <a:pt x="1175037" y="189161"/>
                    <a:pt x="1178882" y="189161"/>
                  </a:cubicBezTo>
                  <a:cubicBezTo>
                    <a:pt x="1181765" y="189161"/>
                    <a:pt x="1185562" y="188824"/>
                    <a:pt x="1190272" y="188152"/>
                  </a:cubicBezTo>
                  <a:lnTo>
                    <a:pt x="1194021" y="211076"/>
                  </a:lnTo>
                  <a:cubicBezTo>
                    <a:pt x="1186715" y="212614"/>
                    <a:pt x="1180180" y="213383"/>
                    <a:pt x="1174412" y="213383"/>
                  </a:cubicBezTo>
                  <a:cubicBezTo>
                    <a:pt x="1164993" y="213383"/>
                    <a:pt x="1157688" y="211893"/>
                    <a:pt x="1152497" y="208913"/>
                  </a:cubicBezTo>
                  <a:cubicBezTo>
                    <a:pt x="1147307" y="205933"/>
                    <a:pt x="1143655" y="202017"/>
                    <a:pt x="1141540" y="197163"/>
                  </a:cubicBezTo>
                  <a:cubicBezTo>
                    <a:pt x="1139425" y="192309"/>
                    <a:pt x="1138368" y="182096"/>
                    <a:pt x="1138368" y="166525"/>
                  </a:cubicBezTo>
                  <a:lnTo>
                    <a:pt x="1138368" y="78433"/>
                  </a:lnTo>
                  <a:lnTo>
                    <a:pt x="1119337" y="78433"/>
                  </a:lnTo>
                  <a:lnTo>
                    <a:pt x="1119337" y="58248"/>
                  </a:lnTo>
                  <a:lnTo>
                    <a:pt x="1138368" y="58248"/>
                  </a:lnTo>
                  <a:lnTo>
                    <a:pt x="1138368" y="20329"/>
                  </a:lnTo>
                  <a:close/>
                  <a:moveTo>
                    <a:pt x="2810154" y="0"/>
                  </a:moveTo>
                  <a:lnTo>
                    <a:pt x="2836106" y="0"/>
                  </a:lnTo>
                  <a:lnTo>
                    <a:pt x="2836106" y="29845"/>
                  </a:lnTo>
                  <a:lnTo>
                    <a:pt x="2810154" y="29845"/>
                  </a:lnTo>
                  <a:close/>
                  <a:moveTo>
                    <a:pt x="2505354" y="0"/>
                  </a:moveTo>
                  <a:lnTo>
                    <a:pt x="2531306" y="0"/>
                  </a:lnTo>
                  <a:lnTo>
                    <a:pt x="2531306" y="29845"/>
                  </a:lnTo>
                  <a:lnTo>
                    <a:pt x="2505354" y="29845"/>
                  </a:lnTo>
                  <a:close/>
                </a:path>
              </a:pathLst>
            </a:custGeom>
            <a:solidFill>
              <a:schemeClr val="tx1">
                <a:lumMod val="50000"/>
                <a:lumOff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00" spc="10" dirty="0">
                <a:solidFill>
                  <a:schemeClr val="tx1">
                    <a:lumMod val="50000"/>
                    <a:lumOff val="50000"/>
                  </a:schemeClr>
                </a:solidFill>
              </a:endParaRPr>
            </a:p>
          </p:txBody>
        </p:sp>
      </p:grpSp>
      <p:sp>
        <p:nvSpPr>
          <p:cNvPr id="12" name="Freeform: Shape 11">
            <a:extLst>
              <a:ext uri="{FF2B5EF4-FFF2-40B4-BE49-F238E27FC236}">
                <a16:creationId xmlns:a16="http://schemas.microsoft.com/office/drawing/2014/main" id="{A425E9A0-19D9-4E45-83C2-5E6D1AEB3903}"/>
              </a:ext>
            </a:extLst>
          </p:cNvPr>
          <p:cNvSpPr>
            <a:spLocks noChangeAspect="1"/>
          </p:cNvSpPr>
          <p:nvPr/>
        </p:nvSpPr>
        <p:spPr>
          <a:xfrm>
            <a:off x="552026" y="2298779"/>
            <a:ext cx="2103120" cy="1798782"/>
          </a:xfrm>
          <a:custGeom>
            <a:avLst/>
            <a:gdLst>
              <a:gd name="connsiteX0" fmla="*/ 2709690 w 6537338"/>
              <a:gd name="connsiteY0" fmla="*/ 1431620 h 5591329"/>
              <a:gd name="connsiteX1" fmla="*/ 1323804 w 6537338"/>
              <a:gd name="connsiteY1" fmla="*/ 2836557 h 5591329"/>
              <a:gd name="connsiteX2" fmla="*/ 1742903 w 6537338"/>
              <a:gd name="connsiteY2" fmla="*/ 3549345 h 5591329"/>
              <a:gd name="connsiteX3" fmla="*/ 1784001 w 6537338"/>
              <a:gd name="connsiteY3" fmla="*/ 3590792 h 5591329"/>
              <a:gd name="connsiteX4" fmla="*/ 1785991 w 6537338"/>
              <a:gd name="connsiteY4" fmla="*/ 3588803 h 5591329"/>
              <a:gd name="connsiteX5" fmla="*/ 2113017 w 6537338"/>
              <a:gd name="connsiteY5" fmla="*/ 3588803 h 5591329"/>
              <a:gd name="connsiteX6" fmla="*/ 2163813 w 6537338"/>
              <a:gd name="connsiteY6" fmla="*/ 3839332 h 5591329"/>
              <a:gd name="connsiteX7" fmla="*/ 2115038 w 6537338"/>
              <a:gd name="connsiteY7" fmla="*/ 3912783 h 5591329"/>
              <a:gd name="connsiteX8" fmla="*/ 2149140 w 6537338"/>
              <a:gd name="connsiteY8" fmla="*/ 3945099 h 5591329"/>
              <a:gd name="connsiteX9" fmla="*/ 2153434 w 6537338"/>
              <a:gd name="connsiteY9" fmla="*/ 3940805 h 5591329"/>
              <a:gd name="connsiteX10" fmla="*/ 2480459 w 6537338"/>
              <a:gd name="connsiteY10" fmla="*/ 3940805 h 5591329"/>
              <a:gd name="connsiteX11" fmla="*/ 2531256 w 6537338"/>
              <a:gd name="connsiteY11" fmla="*/ 4191334 h 5591329"/>
              <a:gd name="connsiteX12" fmla="*/ 2485054 w 6537338"/>
              <a:gd name="connsiteY12" fmla="*/ 4260911 h 5591329"/>
              <a:gd name="connsiteX13" fmla="*/ 2520051 w 6537338"/>
              <a:gd name="connsiteY13" fmla="*/ 4293633 h 5591329"/>
              <a:gd name="connsiteX14" fmla="*/ 2520877 w 6537338"/>
              <a:gd name="connsiteY14" fmla="*/ 4292807 h 5591329"/>
              <a:gd name="connsiteX15" fmla="*/ 2847902 w 6537338"/>
              <a:gd name="connsiteY15" fmla="*/ 4292807 h 5591329"/>
              <a:gd name="connsiteX16" fmla="*/ 2898699 w 6537338"/>
              <a:gd name="connsiteY16" fmla="*/ 4543336 h 5591329"/>
              <a:gd name="connsiteX17" fmla="*/ 2857156 w 6537338"/>
              <a:gd name="connsiteY17" fmla="*/ 4605897 h 5591329"/>
              <a:gd name="connsiteX18" fmla="*/ 2894174 w 6537338"/>
              <a:gd name="connsiteY18" fmla="*/ 4640026 h 5591329"/>
              <a:gd name="connsiteX19" fmla="*/ 2924595 w 6537338"/>
              <a:gd name="connsiteY19" fmla="*/ 4615176 h 5591329"/>
              <a:gd name="connsiteX20" fmla="*/ 3215345 w 6537338"/>
              <a:gd name="connsiteY20" fmla="*/ 4644808 h 5591329"/>
              <a:gd name="connsiteX21" fmla="*/ 3266142 w 6537338"/>
              <a:gd name="connsiteY21" fmla="*/ 4895337 h 5591329"/>
              <a:gd name="connsiteX22" fmla="*/ 3230522 w 6537338"/>
              <a:gd name="connsiteY22" fmla="*/ 4948978 h 5591329"/>
              <a:gd name="connsiteX23" fmla="*/ 3241503 w 6537338"/>
              <a:gd name="connsiteY23" fmla="*/ 4959045 h 5591329"/>
              <a:gd name="connsiteX24" fmla="*/ 3651078 w 6537338"/>
              <a:gd name="connsiteY24" fmla="*/ 5298770 h 5591329"/>
              <a:gd name="connsiteX25" fmla="*/ 3916191 w 6537338"/>
              <a:gd name="connsiteY25" fmla="*/ 5274958 h 5591329"/>
              <a:gd name="connsiteX26" fmla="*/ 3974928 w 6537338"/>
              <a:gd name="connsiteY26" fmla="*/ 5086045 h 5591329"/>
              <a:gd name="connsiteX27" fmla="*/ 3647903 w 6537338"/>
              <a:gd name="connsiteY27" fmla="*/ 4730445 h 5591329"/>
              <a:gd name="connsiteX28" fmla="*/ 3559003 w 6537338"/>
              <a:gd name="connsiteY28" fmla="*/ 4527245 h 5591329"/>
              <a:gd name="connsiteX29" fmla="*/ 3736803 w 6537338"/>
              <a:gd name="connsiteY29" fmla="*/ 4539945 h 5591329"/>
              <a:gd name="connsiteX30" fmla="*/ 4105103 w 6537338"/>
              <a:gd name="connsiteY30" fmla="*/ 4920945 h 5591329"/>
              <a:gd name="connsiteX31" fmla="*/ 4359103 w 6537338"/>
              <a:gd name="connsiteY31" fmla="*/ 4920945 h 5591329"/>
              <a:gd name="connsiteX32" fmla="*/ 4371803 w 6537338"/>
              <a:gd name="connsiteY32" fmla="*/ 4730445 h 5591329"/>
              <a:gd name="connsiteX33" fmla="*/ 4213053 w 6537338"/>
              <a:gd name="connsiteY33" fmla="*/ 4539945 h 5591329"/>
              <a:gd name="connsiteX34" fmla="*/ 3965403 w 6537338"/>
              <a:gd name="connsiteY34" fmla="*/ 4146245 h 5591329"/>
              <a:gd name="connsiteX35" fmla="*/ 4297191 w 6537338"/>
              <a:gd name="connsiteY35" fmla="*/ 4336745 h 5591329"/>
              <a:gd name="connsiteX36" fmla="*/ 4576591 w 6537338"/>
              <a:gd name="connsiteY36" fmla="*/ 4616145 h 5591329"/>
              <a:gd name="connsiteX37" fmla="*/ 4836940 w 6537338"/>
              <a:gd name="connsiteY37" fmla="*/ 4441520 h 5591329"/>
              <a:gd name="connsiteX38" fmla="*/ 4605166 w 6537338"/>
              <a:gd name="connsiteY38" fmla="*/ 4179582 h 5591329"/>
              <a:gd name="connsiteX39" fmla="*/ 4351166 w 6537338"/>
              <a:gd name="connsiteY39" fmla="*/ 3758895 h 5591329"/>
              <a:gd name="connsiteX40" fmla="*/ 4827415 w 6537338"/>
              <a:gd name="connsiteY40" fmla="*/ 4106558 h 5591329"/>
              <a:gd name="connsiteX41" fmla="*/ 5070303 w 6537338"/>
              <a:gd name="connsiteY41" fmla="*/ 4170058 h 5591329"/>
              <a:gd name="connsiteX42" fmla="*/ 4975053 w 6537338"/>
              <a:gd name="connsiteY42" fmla="*/ 3681107 h 5591329"/>
              <a:gd name="connsiteX43" fmla="*/ 3736803 w 6537338"/>
              <a:gd name="connsiteY43" fmla="*/ 2452382 h 5591329"/>
              <a:gd name="connsiteX44" fmla="*/ 2998616 w 6537338"/>
              <a:gd name="connsiteY44" fmla="*/ 2496832 h 5591329"/>
              <a:gd name="connsiteX45" fmla="*/ 2436640 w 6537338"/>
              <a:gd name="connsiteY45" fmla="*/ 2869895 h 5591329"/>
              <a:gd name="connsiteX46" fmla="*/ 2033416 w 6537338"/>
              <a:gd name="connsiteY46" fmla="*/ 2957208 h 5591329"/>
              <a:gd name="connsiteX47" fmla="*/ 2009603 w 6537338"/>
              <a:gd name="connsiteY47" fmla="*/ 2622245 h 5591329"/>
              <a:gd name="connsiteX48" fmla="*/ 3101803 w 6537338"/>
              <a:gd name="connsiteY48" fmla="*/ 1530045 h 5591329"/>
              <a:gd name="connsiteX49" fmla="*/ 2709690 w 6537338"/>
              <a:gd name="connsiteY49" fmla="*/ 1431620 h 5591329"/>
              <a:gd name="connsiteX50" fmla="*/ 4063922 w 6537338"/>
              <a:gd name="connsiteY50" fmla="*/ 1060630 h 5591329"/>
              <a:gd name="connsiteX51" fmla="*/ 4141613 w 6537338"/>
              <a:gd name="connsiteY51" fmla="*/ 1068029 h 5591329"/>
              <a:gd name="connsiteX52" fmla="*/ 5468506 w 6537338"/>
              <a:gd name="connsiteY52" fmla="*/ 2409210 h 5591329"/>
              <a:gd name="connsiteX53" fmla="*/ 5017451 w 6537338"/>
              <a:gd name="connsiteY53" fmla="*/ 3284588 h 5591329"/>
              <a:gd name="connsiteX54" fmla="*/ 5389080 w 6537338"/>
              <a:gd name="connsiteY54" fmla="*/ 4213276 h 5591329"/>
              <a:gd name="connsiteX55" fmla="*/ 5119308 w 6537338"/>
              <a:gd name="connsiteY55" fmla="*/ 4476902 h 5591329"/>
              <a:gd name="connsiteX56" fmla="*/ 4980427 w 6537338"/>
              <a:gd name="connsiteY56" fmla="*/ 4739915 h 5591329"/>
              <a:gd name="connsiteX57" fmla="*/ 4715878 w 6537338"/>
              <a:gd name="connsiteY57" fmla="*/ 4890780 h 5591329"/>
              <a:gd name="connsiteX58" fmla="*/ 4502180 w 6537338"/>
              <a:gd name="connsiteY58" fmla="*/ 5171460 h 5591329"/>
              <a:gd name="connsiteX59" fmla="*/ 4248692 w 6537338"/>
              <a:gd name="connsiteY59" fmla="*/ 5255188 h 5591329"/>
              <a:gd name="connsiteX60" fmla="*/ 3689944 w 6537338"/>
              <a:gd name="connsiteY60" fmla="*/ 5589638 h 5591329"/>
              <a:gd name="connsiteX61" fmla="*/ 3155745 w 6537338"/>
              <a:gd name="connsiteY61" fmla="*/ 5242256 h 5591329"/>
              <a:gd name="connsiteX62" fmla="*/ 3043662 w 6537338"/>
              <a:gd name="connsiteY62" fmla="*/ 5143516 h 5591329"/>
              <a:gd name="connsiteX63" fmla="*/ 2865867 w 6537338"/>
              <a:gd name="connsiteY63" fmla="*/ 5321310 h 5591329"/>
              <a:gd name="connsiteX64" fmla="*/ 2538841 w 6537338"/>
              <a:gd name="connsiteY64" fmla="*/ 5321310 h 5591329"/>
              <a:gd name="connsiteX65" fmla="*/ 2538843 w 6537338"/>
              <a:gd name="connsiteY65" fmla="*/ 5321310 h 5591329"/>
              <a:gd name="connsiteX66" fmla="*/ 2538843 w 6537338"/>
              <a:gd name="connsiteY66" fmla="*/ 4994285 h 5591329"/>
              <a:gd name="connsiteX67" fmla="*/ 2698055 w 6537338"/>
              <a:gd name="connsiteY67" fmla="*/ 4835073 h 5591329"/>
              <a:gd name="connsiteX68" fmla="*/ 2663831 w 6537338"/>
              <a:gd name="connsiteY68" fmla="*/ 4803903 h 5591329"/>
              <a:gd name="connsiteX69" fmla="*/ 2498424 w 6537338"/>
              <a:gd name="connsiteY69" fmla="*/ 4969309 h 5591329"/>
              <a:gd name="connsiteX70" fmla="*/ 2171398 w 6537338"/>
              <a:gd name="connsiteY70" fmla="*/ 4969309 h 5591329"/>
              <a:gd name="connsiteX71" fmla="*/ 2171400 w 6537338"/>
              <a:gd name="connsiteY71" fmla="*/ 4969309 h 5591329"/>
              <a:gd name="connsiteX72" fmla="*/ 2171400 w 6537338"/>
              <a:gd name="connsiteY72" fmla="*/ 4642284 h 5591329"/>
              <a:gd name="connsiteX73" fmla="*/ 2323134 w 6537338"/>
              <a:gd name="connsiteY73" fmla="*/ 4490550 h 5591329"/>
              <a:gd name="connsiteX74" fmla="*/ 2289235 w 6537338"/>
              <a:gd name="connsiteY74" fmla="*/ 4459054 h 5591329"/>
              <a:gd name="connsiteX75" fmla="*/ 2130981 w 6537338"/>
              <a:gd name="connsiteY75" fmla="*/ 4617307 h 5591329"/>
              <a:gd name="connsiteX76" fmla="*/ 1803956 w 6537338"/>
              <a:gd name="connsiteY76" fmla="*/ 4617307 h 5591329"/>
              <a:gd name="connsiteX77" fmla="*/ 1803957 w 6537338"/>
              <a:gd name="connsiteY77" fmla="*/ 4617307 h 5591329"/>
              <a:gd name="connsiteX78" fmla="*/ 1803957 w 6537338"/>
              <a:gd name="connsiteY78" fmla="*/ 4290282 h 5591329"/>
              <a:gd name="connsiteX79" fmla="*/ 1951800 w 6537338"/>
              <a:gd name="connsiteY79" fmla="*/ 4142439 h 5591329"/>
              <a:gd name="connsiteX80" fmla="*/ 1936714 w 6537338"/>
              <a:gd name="connsiteY80" fmla="*/ 4128261 h 5591329"/>
              <a:gd name="connsiteX81" fmla="*/ 1918222 w 6537338"/>
              <a:gd name="connsiteY81" fmla="*/ 4110622 h 5591329"/>
              <a:gd name="connsiteX82" fmla="*/ 1763538 w 6537338"/>
              <a:gd name="connsiteY82" fmla="*/ 4265305 h 5591329"/>
              <a:gd name="connsiteX83" fmla="*/ 1436513 w 6537338"/>
              <a:gd name="connsiteY83" fmla="*/ 4265305 h 5591329"/>
              <a:gd name="connsiteX84" fmla="*/ 1436514 w 6537338"/>
              <a:gd name="connsiteY84" fmla="*/ 4265305 h 5591329"/>
              <a:gd name="connsiteX85" fmla="*/ 1436514 w 6537338"/>
              <a:gd name="connsiteY85" fmla="*/ 3938280 h 5591329"/>
              <a:gd name="connsiteX86" fmla="*/ 1584379 w 6537338"/>
              <a:gd name="connsiteY86" fmla="*/ 3790415 h 5591329"/>
              <a:gd name="connsiteX87" fmla="*/ 1479111 w 6537338"/>
              <a:gd name="connsiteY87" fmla="*/ 3688384 h 5591329"/>
              <a:gd name="connsiteX88" fmla="*/ 1284728 w 6537338"/>
              <a:gd name="connsiteY88" fmla="*/ 3495827 h 5591329"/>
              <a:gd name="connsiteX89" fmla="*/ 1039690 w 6537338"/>
              <a:gd name="connsiteY89" fmla="*/ 2722767 h 5591329"/>
              <a:gd name="connsiteX90" fmla="*/ 2586426 w 6537338"/>
              <a:gd name="connsiteY90" fmla="*/ 1140848 h 5591329"/>
              <a:gd name="connsiteX91" fmla="*/ 3329990 w 6537338"/>
              <a:gd name="connsiteY91" fmla="*/ 1303080 h 5591329"/>
              <a:gd name="connsiteX92" fmla="*/ 4063922 w 6537338"/>
              <a:gd name="connsiteY92" fmla="*/ 1060630 h 5591329"/>
              <a:gd name="connsiteX93" fmla="*/ 1528950 w 6537338"/>
              <a:gd name="connsiteY93" fmla="*/ 180992 h 5591329"/>
              <a:gd name="connsiteX94" fmla="*/ 1679785 w 6537338"/>
              <a:gd name="connsiteY94" fmla="*/ 243572 h 5591329"/>
              <a:gd name="connsiteX95" fmla="*/ 2282904 w 6537338"/>
              <a:gd name="connsiteY95" fmla="*/ 847387 h 5591329"/>
              <a:gd name="connsiteX96" fmla="*/ 2282730 w 6537338"/>
              <a:gd name="connsiteY96" fmla="*/ 1149129 h 5591329"/>
              <a:gd name="connsiteX97" fmla="*/ 967268 w 6537338"/>
              <a:gd name="connsiteY97" fmla="*/ 2463075 h 5591329"/>
              <a:gd name="connsiteX98" fmla="*/ 665525 w 6537338"/>
              <a:gd name="connsiteY98" fmla="*/ 2462901 h 5591329"/>
              <a:gd name="connsiteX99" fmla="*/ 62407 w 6537338"/>
              <a:gd name="connsiteY99" fmla="*/ 1859085 h 5591329"/>
              <a:gd name="connsiteX100" fmla="*/ 62580 w 6537338"/>
              <a:gd name="connsiteY100" fmla="*/ 1557343 h 5591329"/>
              <a:gd name="connsiteX101" fmla="*/ 1378042 w 6537338"/>
              <a:gd name="connsiteY101" fmla="*/ 243398 h 5591329"/>
              <a:gd name="connsiteX102" fmla="*/ 1528950 w 6537338"/>
              <a:gd name="connsiteY102" fmla="*/ 180992 h 5591329"/>
              <a:gd name="connsiteX103" fmla="*/ 5073084 w 6537338"/>
              <a:gd name="connsiteY103" fmla="*/ 0 h 5591329"/>
              <a:gd name="connsiteX104" fmla="*/ 5223992 w 6537338"/>
              <a:gd name="connsiteY104" fmla="*/ 62406 h 5591329"/>
              <a:gd name="connsiteX105" fmla="*/ 6474758 w 6537338"/>
              <a:gd name="connsiteY105" fmla="*/ 1311731 h 5591329"/>
              <a:gd name="connsiteX106" fmla="*/ 6474932 w 6537338"/>
              <a:gd name="connsiteY106" fmla="*/ 1613473 h 5591329"/>
              <a:gd name="connsiteX107" fmla="*/ 5871813 w 6537338"/>
              <a:gd name="connsiteY107" fmla="*/ 2217288 h 5591329"/>
              <a:gd name="connsiteX108" fmla="*/ 5570071 w 6537338"/>
              <a:gd name="connsiteY108" fmla="*/ 2217462 h 5591329"/>
              <a:gd name="connsiteX109" fmla="*/ 4319304 w 6537338"/>
              <a:gd name="connsiteY109" fmla="*/ 968139 h 5591329"/>
              <a:gd name="connsiteX110" fmla="*/ 4319130 w 6537338"/>
              <a:gd name="connsiteY110" fmla="*/ 666395 h 5591329"/>
              <a:gd name="connsiteX111" fmla="*/ 4922249 w 6537338"/>
              <a:gd name="connsiteY111" fmla="*/ 62580 h 5591329"/>
              <a:gd name="connsiteX112" fmla="*/ 5073084 w 6537338"/>
              <a:gd name="connsiteY112" fmla="*/ 0 h 55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537338" h="5591329">
                <a:moveTo>
                  <a:pt x="2709690" y="1431620"/>
                </a:moveTo>
                <a:cubicBezTo>
                  <a:pt x="2464157" y="1740653"/>
                  <a:pt x="1628603" y="2459790"/>
                  <a:pt x="1323804" y="2836557"/>
                </a:cubicBezTo>
                <a:cubicBezTo>
                  <a:pt x="1476203" y="3408587"/>
                  <a:pt x="1488373" y="3280529"/>
                  <a:pt x="1742903" y="3549345"/>
                </a:cubicBezTo>
                <a:lnTo>
                  <a:pt x="1784001" y="3590792"/>
                </a:lnTo>
                <a:lnTo>
                  <a:pt x="1785991" y="3588803"/>
                </a:lnTo>
                <a:cubicBezTo>
                  <a:pt x="1876296" y="3498497"/>
                  <a:pt x="2022711" y="3498497"/>
                  <a:pt x="2113017" y="3588803"/>
                </a:cubicBezTo>
                <a:cubicBezTo>
                  <a:pt x="2180746" y="3656532"/>
                  <a:pt x="2197678" y="3755823"/>
                  <a:pt x="2163813" y="3839332"/>
                </a:cubicBezTo>
                <a:lnTo>
                  <a:pt x="2115038" y="3912783"/>
                </a:lnTo>
                <a:lnTo>
                  <a:pt x="2149140" y="3945099"/>
                </a:lnTo>
                <a:lnTo>
                  <a:pt x="2153434" y="3940805"/>
                </a:lnTo>
                <a:cubicBezTo>
                  <a:pt x="2243739" y="3850500"/>
                  <a:pt x="2390154" y="3850500"/>
                  <a:pt x="2480459" y="3940805"/>
                </a:cubicBezTo>
                <a:cubicBezTo>
                  <a:pt x="2548188" y="4008534"/>
                  <a:pt x="2565121" y="4107825"/>
                  <a:pt x="2531256" y="4191334"/>
                </a:cubicBezTo>
                <a:lnTo>
                  <a:pt x="2485054" y="4260911"/>
                </a:lnTo>
                <a:lnTo>
                  <a:pt x="2520051" y="4293633"/>
                </a:lnTo>
                <a:lnTo>
                  <a:pt x="2520877" y="4292807"/>
                </a:lnTo>
                <a:cubicBezTo>
                  <a:pt x="2611182" y="4202502"/>
                  <a:pt x="2757597" y="4202502"/>
                  <a:pt x="2847902" y="4292807"/>
                </a:cubicBezTo>
                <a:cubicBezTo>
                  <a:pt x="2915631" y="4360536"/>
                  <a:pt x="2932564" y="4459827"/>
                  <a:pt x="2898699" y="4543336"/>
                </a:cubicBezTo>
                <a:lnTo>
                  <a:pt x="2857156" y="4605897"/>
                </a:lnTo>
                <a:lnTo>
                  <a:pt x="2894174" y="4640026"/>
                </a:lnTo>
                <a:lnTo>
                  <a:pt x="2924595" y="4615176"/>
                </a:lnTo>
                <a:cubicBezTo>
                  <a:pt x="3014352" y="4555914"/>
                  <a:pt x="3136328" y="4565791"/>
                  <a:pt x="3215345" y="4644808"/>
                </a:cubicBezTo>
                <a:cubicBezTo>
                  <a:pt x="3283074" y="4712537"/>
                  <a:pt x="3300007" y="4811828"/>
                  <a:pt x="3266142" y="4895337"/>
                </a:cubicBezTo>
                <a:lnTo>
                  <a:pt x="3230522" y="4948978"/>
                </a:lnTo>
                <a:lnTo>
                  <a:pt x="3241503" y="4959045"/>
                </a:lnTo>
                <a:cubicBezTo>
                  <a:pt x="3559532" y="5250616"/>
                  <a:pt x="3538630" y="5246118"/>
                  <a:pt x="3651078" y="5298770"/>
                </a:cubicBezTo>
                <a:cubicBezTo>
                  <a:pt x="3763526" y="5351422"/>
                  <a:pt x="3862216" y="5310412"/>
                  <a:pt x="3916191" y="5274958"/>
                </a:cubicBezTo>
                <a:cubicBezTo>
                  <a:pt x="3970166" y="5239504"/>
                  <a:pt x="4019643" y="5176797"/>
                  <a:pt x="3974928" y="5086045"/>
                </a:cubicBezTo>
                <a:cubicBezTo>
                  <a:pt x="3930213" y="4995293"/>
                  <a:pt x="3717224" y="4823578"/>
                  <a:pt x="3647903" y="4730445"/>
                </a:cubicBezTo>
                <a:cubicBezTo>
                  <a:pt x="3502382" y="4613499"/>
                  <a:pt x="3544186" y="4558995"/>
                  <a:pt x="3559003" y="4527245"/>
                </a:cubicBezTo>
                <a:cubicBezTo>
                  <a:pt x="3573820" y="4495495"/>
                  <a:pt x="3664837" y="4464803"/>
                  <a:pt x="3736803" y="4539945"/>
                </a:cubicBezTo>
                <a:cubicBezTo>
                  <a:pt x="3827819" y="4605562"/>
                  <a:pt x="4029961" y="4843157"/>
                  <a:pt x="4105103" y="4920945"/>
                </a:cubicBezTo>
                <a:cubicBezTo>
                  <a:pt x="4180245" y="4998733"/>
                  <a:pt x="4314653" y="4952695"/>
                  <a:pt x="4359103" y="4920945"/>
                </a:cubicBezTo>
                <a:cubicBezTo>
                  <a:pt x="4403553" y="4889195"/>
                  <a:pt x="4459645" y="4822521"/>
                  <a:pt x="4371803" y="4730445"/>
                </a:cubicBezTo>
                <a:cubicBezTo>
                  <a:pt x="4350636" y="4666945"/>
                  <a:pt x="4293486" y="4630962"/>
                  <a:pt x="4213053" y="4539945"/>
                </a:cubicBezTo>
                <a:cubicBezTo>
                  <a:pt x="4132620" y="4448928"/>
                  <a:pt x="3834698" y="4261075"/>
                  <a:pt x="3965403" y="4146245"/>
                </a:cubicBezTo>
                <a:cubicBezTo>
                  <a:pt x="4086583" y="4012365"/>
                  <a:pt x="4208026" y="4258428"/>
                  <a:pt x="4297191" y="4336745"/>
                </a:cubicBezTo>
                <a:cubicBezTo>
                  <a:pt x="4386356" y="4415062"/>
                  <a:pt x="4485839" y="4570108"/>
                  <a:pt x="4576591" y="4616145"/>
                </a:cubicBezTo>
                <a:cubicBezTo>
                  <a:pt x="4667343" y="4628845"/>
                  <a:pt x="4832178" y="4514280"/>
                  <a:pt x="4836940" y="4441520"/>
                </a:cubicBezTo>
                <a:cubicBezTo>
                  <a:pt x="4841702" y="4368760"/>
                  <a:pt x="4711528" y="4293353"/>
                  <a:pt x="4605166" y="4179582"/>
                </a:cubicBezTo>
                <a:cubicBezTo>
                  <a:pt x="4498804" y="4065811"/>
                  <a:pt x="4199825" y="3866316"/>
                  <a:pt x="4351166" y="3758895"/>
                </a:cubicBezTo>
                <a:cubicBezTo>
                  <a:pt x="4502507" y="3651474"/>
                  <a:pt x="4717084" y="4023743"/>
                  <a:pt x="4827415" y="4106558"/>
                </a:cubicBezTo>
                <a:cubicBezTo>
                  <a:pt x="4937746" y="4189373"/>
                  <a:pt x="4947272" y="4279860"/>
                  <a:pt x="5070303" y="4170058"/>
                </a:cubicBezTo>
                <a:cubicBezTo>
                  <a:pt x="5117134" y="4122168"/>
                  <a:pt x="5292553" y="3991199"/>
                  <a:pt x="4975053" y="3681107"/>
                </a:cubicBezTo>
                <a:cubicBezTo>
                  <a:pt x="4657553" y="3371015"/>
                  <a:pt x="4035253" y="2672779"/>
                  <a:pt x="3736803" y="2452382"/>
                </a:cubicBezTo>
                <a:cubicBezTo>
                  <a:pt x="3462166" y="2351047"/>
                  <a:pt x="3186735" y="2403433"/>
                  <a:pt x="2998616" y="2496832"/>
                </a:cubicBezTo>
                <a:cubicBezTo>
                  <a:pt x="2805734" y="2590230"/>
                  <a:pt x="2597507" y="2793166"/>
                  <a:pt x="2436640" y="2869895"/>
                </a:cubicBezTo>
                <a:cubicBezTo>
                  <a:pt x="2275773" y="2946624"/>
                  <a:pt x="2114114" y="3031821"/>
                  <a:pt x="2033416" y="2957208"/>
                </a:cubicBezTo>
                <a:cubicBezTo>
                  <a:pt x="1952718" y="2882595"/>
                  <a:pt x="1902977" y="2731519"/>
                  <a:pt x="2009603" y="2622245"/>
                </a:cubicBezTo>
                <a:cubicBezTo>
                  <a:pt x="2187669" y="2384385"/>
                  <a:pt x="2987503" y="1726895"/>
                  <a:pt x="3101803" y="1530045"/>
                </a:cubicBezTo>
                <a:cubicBezTo>
                  <a:pt x="2790653" y="1455433"/>
                  <a:pt x="2996498" y="1486125"/>
                  <a:pt x="2709690" y="1431620"/>
                </a:cubicBezTo>
                <a:close/>
                <a:moveTo>
                  <a:pt x="4063922" y="1060630"/>
                </a:moveTo>
                <a:cubicBezTo>
                  <a:pt x="4094473" y="1059977"/>
                  <a:pt x="4120873" y="1062248"/>
                  <a:pt x="4141613" y="1068029"/>
                </a:cubicBezTo>
                <a:cubicBezTo>
                  <a:pt x="4488507" y="1419070"/>
                  <a:pt x="5006851" y="1969370"/>
                  <a:pt x="5468506" y="2409210"/>
                </a:cubicBezTo>
                <a:cubicBezTo>
                  <a:pt x="5407822" y="2870864"/>
                  <a:pt x="5220394" y="3046616"/>
                  <a:pt x="5017451" y="3284588"/>
                </a:cubicBezTo>
                <a:cubicBezTo>
                  <a:pt x="5378940" y="3738563"/>
                  <a:pt x="5463437" y="3835810"/>
                  <a:pt x="5389080" y="4213276"/>
                </a:cubicBezTo>
                <a:cubicBezTo>
                  <a:pt x="5303662" y="4419292"/>
                  <a:pt x="5187417" y="4389129"/>
                  <a:pt x="5119308" y="4476902"/>
                </a:cubicBezTo>
                <a:cubicBezTo>
                  <a:pt x="5051199" y="4564675"/>
                  <a:pt x="5047665" y="4670935"/>
                  <a:pt x="4980427" y="4739915"/>
                </a:cubicBezTo>
                <a:cubicBezTo>
                  <a:pt x="4913189" y="4808895"/>
                  <a:pt x="4819398" y="4842668"/>
                  <a:pt x="4715878" y="4890780"/>
                </a:cubicBezTo>
                <a:cubicBezTo>
                  <a:pt x="4693320" y="4976991"/>
                  <a:pt x="4580044" y="5110725"/>
                  <a:pt x="4502180" y="5171460"/>
                </a:cubicBezTo>
                <a:cubicBezTo>
                  <a:pt x="4424316" y="5232195"/>
                  <a:pt x="4381684" y="5229942"/>
                  <a:pt x="4248692" y="5255188"/>
                </a:cubicBezTo>
                <a:cubicBezTo>
                  <a:pt x="4144276" y="5413784"/>
                  <a:pt x="3956592" y="5611684"/>
                  <a:pt x="3689944" y="5589638"/>
                </a:cubicBezTo>
                <a:cubicBezTo>
                  <a:pt x="3510800" y="5570348"/>
                  <a:pt x="3439357" y="5494658"/>
                  <a:pt x="3155745" y="5242256"/>
                </a:cubicBezTo>
                <a:lnTo>
                  <a:pt x="3043662" y="5143516"/>
                </a:lnTo>
                <a:lnTo>
                  <a:pt x="2865867" y="5321310"/>
                </a:lnTo>
                <a:cubicBezTo>
                  <a:pt x="2775562" y="5411616"/>
                  <a:pt x="2629147" y="5411616"/>
                  <a:pt x="2538841" y="5321310"/>
                </a:cubicBezTo>
                <a:lnTo>
                  <a:pt x="2538843" y="5321310"/>
                </a:lnTo>
                <a:cubicBezTo>
                  <a:pt x="2448538" y="5231005"/>
                  <a:pt x="2448538" y="5084590"/>
                  <a:pt x="2538843" y="4994285"/>
                </a:cubicBezTo>
                <a:lnTo>
                  <a:pt x="2698055" y="4835073"/>
                </a:lnTo>
                <a:lnTo>
                  <a:pt x="2663831" y="4803903"/>
                </a:lnTo>
                <a:lnTo>
                  <a:pt x="2498424" y="4969309"/>
                </a:lnTo>
                <a:cubicBezTo>
                  <a:pt x="2408119" y="5059615"/>
                  <a:pt x="2261704" y="5059615"/>
                  <a:pt x="2171398" y="4969309"/>
                </a:cubicBezTo>
                <a:lnTo>
                  <a:pt x="2171400" y="4969309"/>
                </a:lnTo>
                <a:cubicBezTo>
                  <a:pt x="2081094" y="4879004"/>
                  <a:pt x="2081094" y="4732589"/>
                  <a:pt x="2171400" y="4642284"/>
                </a:cubicBezTo>
                <a:lnTo>
                  <a:pt x="2323134" y="4490550"/>
                </a:lnTo>
                <a:lnTo>
                  <a:pt x="2289235" y="4459054"/>
                </a:lnTo>
                <a:lnTo>
                  <a:pt x="2130981" y="4617307"/>
                </a:lnTo>
                <a:cubicBezTo>
                  <a:pt x="2040676" y="4707613"/>
                  <a:pt x="1894261" y="4707613"/>
                  <a:pt x="1803956" y="4617307"/>
                </a:cubicBezTo>
                <a:lnTo>
                  <a:pt x="1803957" y="4617307"/>
                </a:lnTo>
                <a:cubicBezTo>
                  <a:pt x="1713651" y="4527002"/>
                  <a:pt x="1713651" y="4380587"/>
                  <a:pt x="1803957" y="4290282"/>
                </a:cubicBezTo>
                <a:lnTo>
                  <a:pt x="1951800" y="4142439"/>
                </a:lnTo>
                <a:lnTo>
                  <a:pt x="1936714" y="4128261"/>
                </a:lnTo>
                <a:lnTo>
                  <a:pt x="1918222" y="4110622"/>
                </a:lnTo>
                <a:lnTo>
                  <a:pt x="1763538" y="4265305"/>
                </a:lnTo>
                <a:cubicBezTo>
                  <a:pt x="1673233" y="4355611"/>
                  <a:pt x="1526818" y="4355611"/>
                  <a:pt x="1436513" y="4265305"/>
                </a:cubicBezTo>
                <a:lnTo>
                  <a:pt x="1436514" y="4265305"/>
                </a:lnTo>
                <a:cubicBezTo>
                  <a:pt x="1346208" y="4175000"/>
                  <a:pt x="1346208" y="4028585"/>
                  <a:pt x="1436514" y="3938280"/>
                </a:cubicBezTo>
                <a:lnTo>
                  <a:pt x="1584379" y="3790415"/>
                </a:lnTo>
                <a:lnTo>
                  <a:pt x="1479111" y="3688384"/>
                </a:lnTo>
                <a:cubicBezTo>
                  <a:pt x="1409393" y="3620146"/>
                  <a:pt x="1344048" y="3555454"/>
                  <a:pt x="1284728" y="3495827"/>
                </a:cubicBezTo>
                <a:cubicBezTo>
                  <a:pt x="1176883" y="3361709"/>
                  <a:pt x="980697" y="2835069"/>
                  <a:pt x="1039690" y="2722767"/>
                </a:cubicBezTo>
                <a:cubicBezTo>
                  <a:pt x="2028138" y="1688691"/>
                  <a:pt x="2232463" y="1504795"/>
                  <a:pt x="2586426" y="1140848"/>
                </a:cubicBezTo>
                <a:cubicBezTo>
                  <a:pt x="2712710" y="1096910"/>
                  <a:pt x="3231513" y="1244086"/>
                  <a:pt x="3329990" y="1303080"/>
                </a:cubicBezTo>
                <a:cubicBezTo>
                  <a:pt x="3432826" y="1213016"/>
                  <a:pt x="3850066" y="1065198"/>
                  <a:pt x="4063922" y="1060630"/>
                </a:cubicBezTo>
                <a:close/>
                <a:moveTo>
                  <a:pt x="1528950" y="180992"/>
                </a:moveTo>
                <a:cubicBezTo>
                  <a:pt x="1583554" y="181023"/>
                  <a:pt x="1638147" y="201886"/>
                  <a:pt x="1679785" y="243572"/>
                </a:cubicBezTo>
                <a:lnTo>
                  <a:pt x="2282904" y="847387"/>
                </a:lnTo>
                <a:cubicBezTo>
                  <a:pt x="2366181" y="930760"/>
                  <a:pt x="2366102" y="1065855"/>
                  <a:pt x="2282730" y="1149129"/>
                </a:cubicBezTo>
                <a:lnTo>
                  <a:pt x="967268" y="2463075"/>
                </a:lnTo>
                <a:cubicBezTo>
                  <a:pt x="883896" y="2546351"/>
                  <a:pt x="748802" y="2546273"/>
                  <a:pt x="665525" y="2462901"/>
                </a:cubicBezTo>
                <a:lnTo>
                  <a:pt x="62407" y="1859085"/>
                </a:lnTo>
                <a:cubicBezTo>
                  <a:pt x="-20870" y="1775713"/>
                  <a:pt x="-20792" y="1640619"/>
                  <a:pt x="62580" y="1557343"/>
                </a:cubicBezTo>
                <a:lnTo>
                  <a:pt x="1378042" y="243398"/>
                </a:lnTo>
                <a:cubicBezTo>
                  <a:pt x="1419728" y="201760"/>
                  <a:pt x="1474345" y="180960"/>
                  <a:pt x="1528950" y="180992"/>
                </a:cubicBezTo>
                <a:close/>
                <a:moveTo>
                  <a:pt x="5073084" y="0"/>
                </a:moveTo>
                <a:cubicBezTo>
                  <a:pt x="5127689" y="-32"/>
                  <a:pt x="5182305" y="20768"/>
                  <a:pt x="5223992" y="62406"/>
                </a:cubicBezTo>
                <a:lnTo>
                  <a:pt x="6474758" y="1311731"/>
                </a:lnTo>
                <a:cubicBezTo>
                  <a:pt x="6558131" y="1395007"/>
                  <a:pt x="6558208" y="1530101"/>
                  <a:pt x="6474932" y="1613473"/>
                </a:cubicBezTo>
                <a:lnTo>
                  <a:pt x="5871813" y="2217288"/>
                </a:lnTo>
                <a:cubicBezTo>
                  <a:pt x="5788537" y="2300660"/>
                  <a:pt x="5653443" y="2300738"/>
                  <a:pt x="5570071" y="2217462"/>
                </a:cubicBezTo>
                <a:lnTo>
                  <a:pt x="4319304" y="968139"/>
                </a:lnTo>
                <a:cubicBezTo>
                  <a:pt x="4235932" y="884863"/>
                  <a:pt x="4235854" y="749767"/>
                  <a:pt x="4319130" y="666395"/>
                </a:cubicBezTo>
                <a:lnTo>
                  <a:pt x="4922249" y="62580"/>
                </a:lnTo>
                <a:cubicBezTo>
                  <a:pt x="4963887" y="20894"/>
                  <a:pt x="5018480" y="31"/>
                  <a:pt x="5073084"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aphicFrame>
        <p:nvGraphicFramePr>
          <p:cNvPr id="10" name="Table 9">
            <a:extLst>
              <a:ext uri="{FF2B5EF4-FFF2-40B4-BE49-F238E27FC236}">
                <a16:creationId xmlns:a16="http://schemas.microsoft.com/office/drawing/2014/main" id="{B167DB7B-9F20-4FDE-B3D2-24B01BE14753}"/>
              </a:ext>
            </a:extLst>
          </p:cNvPr>
          <p:cNvGraphicFramePr>
            <a:graphicFrameLocks noGrp="1"/>
          </p:cNvGraphicFramePr>
          <p:nvPr>
            <p:extLst>
              <p:ext uri="{D42A27DB-BD31-4B8C-83A1-F6EECF244321}">
                <p14:modId xmlns:p14="http://schemas.microsoft.com/office/powerpoint/2010/main" val="440841760"/>
              </p:ext>
            </p:extLst>
          </p:nvPr>
        </p:nvGraphicFramePr>
        <p:xfrm>
          <a:off x="3352800" y="914400"/>
          <a:ext cx="5486400" cy="1854200"/>
        </p:xfrm>
        <a:graphic>
          <a:graphicData uri="http://schemas.openxmlformats.org/drawingml/2006/table">
            <a:tbl>
              <a:tblPr firstRow="1" bandRow="1">
                <a:tableStyleId>{72833802-FEF1-4C79-8D5D-14CF1EAF98D9}</a:tableStyleId>
              </a:tblPr>
              <a:tblGrid>
                <a:gridCol w="2743200">
                  <a:extLst>
                    <a:ext uri="{9D8B030D-6E8A-4147-A177-3AD203B41FA5}">
                      <a16:colId xmlns:a16="http://schemas.microsoft.com/office/drawing/2014/main" val="864912531"/>
                    </a:ext>
                  </a:extLst>
                </a:gridCol>
                <a:gridCol w="2743200">
                  <a:extLst>
                    <a:ext uri="{9D8B030D-6E8A-4147-A177-3AD203B41FA5}">
                      <a16:colId xmlns:a16="http://schemas.microsoft.com/office/drawing/2014/main" val="1791458014"/>
                    </a:ext>
                  </a:extLst>
                </a:gridCol>
              </a:tblGrid>
              <a:tr h="370840">
                <a:tc>
                  <a:txBody>
                    <a:bodyPr/>
                    <a:lstStyle/>
                    <a:p>
                      <a:pPr algn="ctr"/>
                      <a:r>
                        <a:rPr lang="en-US" sz="1600" dirty="0"/>
                        <a:t>Waterfall</a:t>
                      </a:r>
                    </a:p>
                  </a:txBody>
                  <a:tcPr anchor="b"/>
                </a:tc>
                <a:tc>
                  <a:txBody>
                    <a:bodyPr/>
                    <a:lstStyle/>
                    <a:p>
                      <a:pPr algn="ctr"/>
                      <a:r>
                        <a:rPr lang="en-US" sz="1600" dirty="0"/>
                        <a:t>Agile</a:t>
                      </a:r>
                    </a:p>
                  </a:txBody>
                  <a:tcPr anchor="b"/>
                </a:tc>
                <a:extLst>
                  <a:ext uri="{0D108BD9-81ED-4DB2-BD59-A6C34878D82A}">
                    <a16:rowId xmlns:a16="http://schemas.microsoft.com/office/drawing/2014/main" val="1143417277"/>
                  </a:ext>
                </a:extLst>
              </a:tr>
              <a:tr h="370840">
                <a:tc>
                  <a:txBody>
                    <a:bodyPr/>
                    <a:lstStyle/>
                    <a:p>
                      <a:pPr algn="ctr"/>
                      <a:r>
                        <a:rPr lang="en-US" sz="1500" dirty="0">
                          <a:solidFill>
                            <a:schemeClr val="tx1">
                              <a:lumMod val="50000"/>
                              <a:lumOff val="50000"/>
                            </a:schemeClr>
                          </a:solidFill>
                        </a:rPr>
                        <a:t>Accepted requirements</a:t>
                      </a:r>
                    </a:p>
                  </a:txBody>
                  <a:tcPr>
                    <a:solidFill>
                      <a:srgbClr val="FFFFFF"/>
                    </a:solidFill>
                  </a:tcPr>
                </a:tc>
                <a:tc>
                  <a:txBody>
                    <a:bodyPr/>
                    <a:lstStyle/>
                    <a:p>
                      <a:pPr algn="ctr"/>
                      <a:r>
                        <a:rPr lang="en-US" sz="1500" dirty="0">
                          <a:solidFill>
                            <a:schemeClr val="tx1">
                              <a:lumMod val="50000"/>
                              <a:lumOff val="50000"/>
                            </a:schemeClr>
                          </a:solidFill>
                        </a:rPr>
                        <a:t>Collaborated requirements</a:t>
                      </a:r>
                    </a:p>
                  </a:txBody>
                  <a:tcPr>
                    <a:solidFill>
                      <a:srgbClr val="FFFFFF"/>
                    </a:solidFill>
                  </a:tcPr>
                </a:tc>
                <a:extLst>
                  <a:ext uri="{0D108BD9-81ED-4DB2-BD59-A6C34878D82A}">
                    <a16:rowId xmlns:a16="http://schemas.microsoft.com/office/drawing/2014/main" val="3929501487"/>
                  </a:ext>
                </a:extLst>
              </a:tr>
              <a:tr h="370840">
                <a:tc>
                  <a:txBody>
                    <a:bodyPr/>
                    <a:lstStyle/>
                    <a:p>
                      <a:pPr algn="ctr"/>
                      <a:r>
                        <a:rPr lang="en-US" sz="1500" dirty="0">
                          <a:solidFill>
                            <a:schemeClr val="tx1">
                              <a:lumMod val="50000"/>
                              <a:lumOff val="50000"/>
                            </a:schemeClr>
                          </a:solidFill>
                        </a:rPr>
                        <a:t>User Acceptance</a:t>
                      </a:r>
                    </a:p>
                  </a:txBody>
                  <a:tcPr>
                    <a:solidFill>
                      <a:srgbClr val="FFFFFF"/>
                    </a:solidFill>
                  </a:tcPr>
                </a:tc>
                <a:tc>
                  <a:txBody>
                    <a:bodyPr/>
                    <a:lstStyle/>
                    <a:p>
                      <a:pPr algn="ctr"/>
                      <a:r>
                        <a:rPr lang="en-US" sz="1500" dirty="0">
                          <a:solidFill>
                            <a:schemeClr val="tx1">
                              <a:lumMod val="50000"/>
                              <a:lumOff val="50000"/>
                            </a:schemeClr>
                          </a:solidFill>
                        </a:rPr>
                        <a:t>Customer feedback</a:t>
                      </a:r>
                    </a:p>
                  </a:txBody>
                  <a:tcPr>
                    <a:solidFill>
                      <a:srgbClr val="FFFFFF"/>
                    </a:solidFill>
                  </a:tcPr>
                </a:tc>
                <a:extLst>
                  <a:ext uri="{0D108BD9-81ED-4DB2-BD59-A6C34878D82A}">
                    <a16:rowId xmlns:a16="http://schemas.microsoft.com/office/drawing/2014/main" val="230659170"/>
                  </a:ext>
                </a:extLst>
              </a:tr>
              <a:tr h="370840">
                <a:tc>
                  <a:txBody>
                    <a:bodyPr/>
                    <a:lstStyle/>
                    <a:p>
                      <a:pPr algn="ctr"/>
                      <a:r>
                        <a:rPr lang="en-US" sz="1500" dirty="0">
                          <a:solidFill>
                            <a:schemeClr val="tx1">
                              <a:lumMod val="50000"/>
                              <a:lumOff val="50000"/>
                            </a:schemeClr>
                          </a:solidFill>
                        </a:rPr>
                        <a:t>Analyst-driven requirements</a:t>
                      </a:r>
                    </a:p>
                  </a:txBody>
                  <a:tcPr>
                    <a:solidFill>
                      <a:srgbClr val="FFFFFF"/>
                    </a:solidFill>
                  </a:tcPr>
                </a:tc>
                <a:tc>
                  <a:txBody>
                    <a:bodyPr/>
                    <a:lstStyle/>
                    <a:p>
                      <a:pPr algn="ctr"/>
                      <a:r>
                        <a:rPr lang="en-US" sz="1500" dirty="0">
                          <a:solidFill>
                            <a:schemeClr val="tx1">
                              <a:lumMod val="50000"/>
                              <a:lumOff val="50000"/>
                            </a:schemeClr>
                          </a:solidFill>
                        </a:rPr>
                        <a:t>User-driven requirements</a:t>
                      </a:r>
                    </a:p>
                  </a:txBody>
                  <a:tcPr>
                    <a:solidFill>
                      <a:srgbClr val="FFFFFF"/>
                    </a:solidFill>
                  </a:tcPr>
                </a:tc>
                <a:extLst>
                  <a:ext uri="{0D108BD9-81ED-4DB2-BD59-A6C34878D82A}">
                    <a16:rowId xmlns:a16="http://schemas.microsoft.com/office/drawing/2014/main" val="1550746218"/>
                  </a:ext>
                </a:extLst>
              </a:tr>
              <a:tr h="370840">
                <a:tc>
                  <a:txBody>
                    <a:bodyPr/>
                    <a:lstStyle/>
                    <a:p>
                      <a:pPr algn="ctr"/>
                      <a:r>
                        <a:rPr lang="en-US" sz="1500" dirty="0">
                          <a:solidFill>
                            <a:schemeClr val="tx1">
                              <a:lumMod val="50000"/>
                              <a:lumOff val="50000"/>
                            </a:schemeClr>
                          </a:solidFill>
                        </a:rPr>
                        <a:t>Users are a “black box”</a:t>
                      </a:r>
                    </a:p>
                  </a:txBody>
                  <a:tcPr>
                    <a:solidFill>
                      <a:srgbClr val="FFFFFF"/>
                    </a:solidFill>
                  </a:tcPr>
                </a:tc>
                <a:tc>
                  <a:txBody>
                    <a:bodyPr/>
                    <a:lstStyle/>
                    <a:p>
                      <a:pPr algn="ctr"/>
                      <a:r>
                        <a:rPr lang="en-US" sz="1500" dirty="0">
                          <a:solidFill>
                            <a:schemeClr val="tx1">
                              <a:lumMod val="50000"/>
                              <a:lumOff val="50000"/>
                            </a:schemeClr>
                          </a:solidFill>
                        </a:rPr>
                        <a:t>Users are involved</a:t>
                      </a:r>
                    </a:p>
                  </a:txBody>
                  <a:tcPr>
                    <a:solidFill>
                      <a:srgbClr val="FFFFFF"/>
                    </a:solidFill>
                  </a:tcPr>
                </a:tc>
                <a:extLst>
                  <a:ext uri="{0D108BD9-81ED-4DB2-BD59-A6C34878D82A}">
                    <a16:rowId xmlns:a16="http://schemas.microsoft.com/office/drawing/2014/main" val="22670876"/>
                  </a:ext>
                </a:extLst>
              </a:tr>
            </a:tbl>
          </a:graphicData>
        </a:graphic>
      </p:graphicFrame>
    </p:spTree>
    <p:extLst>
      <p:ext uri="{BB962C8B-B14F-4D97-AF65-F5344CB8AC3E}">
        <p14:creationId xmlns:p14="http://schemas.microsoft.com/office/powerpoint/2010/main" val="3749978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48C86-1859-430D-8F0F-588FF4935333}"/>
              </a:ext>
            </a:extLst>
          </p:cNvPr>
          <p:cNvSpPr>
            <a:spLocks noGrp="1"/>
          </p:cNvSpPr>
          <p:nvPr>
            <p:ph type="title"/>
          </p:nvPr>
        </p:nvSpPr>
        <p:spPr>
          <a:xfrm>
            <a:off x="6615953" y="3557061"/>
            <a:ext cx="2286000" cy="672039"/>
          </a:xfrm>
        </p:spPr>
        <p:txBody>
          <a:bodyPr/>
          <a:lstStyle/>
          <a:p>
            <a:r>
              <a:rPr lang="en-US" dirty="0"/>
              <a:t>Responding to Change</a:t>
            </a:r>
          </a:p>
        </p:txBody>
      </p:sp>
      <p:pic>
        <p:nvPicPr>
          <p:cNvPr id="20" name="Picture 19" descr="A circuit board&#10;&#10;Description automatically generated">
            <a:extLst>
              <a:ext uri="{FF2B5EF4-FFF2-40B4-BE49-F238E27FC236}">
                <a16:creationId xmlns:a16="http://schemas.microsoft.com/office/drawing/2014/main" id="{FB46CD9C-671F-452A-A2B8-FB9BD1ACF65C}"/>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120365" y="0"/>
            <a:ext cx="6023635" cy="4759262"/>
          </a:xfrm>
          <a:custGeom>
            <a:avLst/>
            <a:gdLst>
              <a:gd name="connsiteX0" fmla="*/ 6019551 w 6023635"/>
              <a:gd name="connsiteY0" fmla="*/ 0 h 4759262"/>
              <a:gd name="connsiteX1" fmla="*/ 6023635 w 6023635"/>
              <a:gd name="connsiteY1" fmla="*/ 0 h 4759262"/>
              <a:gd name="connsiteX2" fmla="*/ 6023635 w 6023635"/>
              <a:gd name="connsiteY2" fmla="*/ 4759262 h 4759262"/>
              <a:gd name="connsiteX3" fmla="*/ 0 w 6023635"/>
              <a:gd name="connsiteY3" fmla="*/ 4759262 h 4759262"/>
              <a:gd name="connsiteX4" fmla="*/ 0 w 6023635"/>
              <a:gd name="connsiteY4" fmla="*/ 4758964 h 4759262"/>
              <a:gd name="connsiteX5" fmla="*/ 19882 w 6023635"/>
              <a:gd name="connsiteY5" fmla="*/ 4757687 h 4759262"/>
              <a:gd name="connsiteX6" fmla="*/ 3646624 w 6023635"/>
              <a:gd name="connsiteY6" fmla="*/ 2963489 h 4759262"/>
              <a:gd name="connsiteX7" fmla="*/ 6010231 w 6023635"/>
              <a:gd name="connsiteY7" fmla="*/ 25171 h 47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3635" h="4759262">
                <a:moveTo>
                  <a:pt x="6019551" y="0"/>
                </a:moveTo>
                <a:lnTo>
                  <a:pt x="6023635" y="0"/>
                </a:lnTo>
                <a:lnTo>
                  <a:pt x="6023635" y="4759262"/>
                </a:lnTo>
                <a:lnTo>
                  <a:pt x="0" y="4759262"/>
                </a:lnTo>
                <a:lnTo>
                  <a:pt x="0" y="4758964"/>
                </a:lnTo>
                <a:lnTo>
                  <a:pt x="19882" y="4757687"/>
                </a:lnTo>
                <a:cubicBezTo>
                  <a:pt x="994038" y="4669698"/>
                  <a:pt x="2357180" y="4024640"/>
                  <a:pt x="3646624" y="2963489"/>
                </a:cubicBezTo>
                <a:cubicBezTo>
                  <a:pt x="4813265" y="2003400"/>
                  <a:pt x="5657267" y="918566"/>
                  <a:pt x="6010231" y="25171"/>
                </a:cubicBezTo>
                <a:close/>
              </a:path>
            </a:pathLst>
          </a:custGeom>
        </p:spPr>
      </p:pic>
      <p:sp>
        <p:nvSpPr>
          <p:cNvPr id="2" name="Rectangle 1">
            <a:extLst>
              <a:ext uri="{FF2B5EF4-FFF2-40B4-BE49-F238E27FC236}">
                <a16:creationId xmlns:a16="http://schemas.microsoft.com/office/drawing/2014/main" id="{45EFEAF9-DFFF-4521-B8C1-B07B00E25DD6}"/>
              </a:ext>
            </a:extLst>
          </p:cNvPr>
          <p:cNvSpPr/>
          <p:nvPr/>
        </p:nvSpPr>
        <p:spPr>
          <a:xfrm>
            <a:off x="0" y="0"/>
            <a:ext cx="3115733" cy="47639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A4ADA937-F1F4-4DFB-A1E6-F1B02CE78D05}"/>
              </a:ext>
            </a:extLst>
          </p:cNvPr>
          <p:cNvSpPr>
            <a:spLocks noChangeAspect="1"/>
          </p:cNvSpPr>
          <p:nvPr/>
        </p:nvSpPr>
        <p:spPr>
          <a:xfrm>
            <a:off x="643464" y="2262981"/>
            <a:ext cx="1828800" cy="1829879"/>
          </a:xfrm>
          <a:custGeom>
            <a:avLst/>
            <a:gdLst>
              <a:gd name="connsiteX0" fmla="*/ 4054783 w 4937760"/>
              <a:gd name="connsiteY0" fmla="*/ 3901182 h 4940665"/>
              <a:gd name="connsiteX1" fmla="*/ 4937760 w 4937760"/>
              <a:gd name="connsiteY1" fmla="*/ 4940665 h 4940665"/>
              <a:gd name="connsiteX2" fmla="*/ 0 w 4937760"/>
              <a:gd name="connsiteY2" fmla="*/ 4940665 h 4940665"/>
              <a:gd name="connsiteX3" fmla="*/ 838403 w 4937760"/>
              <a:gd name="connsiteY3" fmla="*/ 3953658 h 4940665"/>
              <a:gd name="connsiteX4" fmla="*/ 905452 w 4937760"/>
              <a:gd name="connsiteY4" fmla="*/ 4014596 h 4940665"/>
              <a:gd name="connsiteX5" fmla="*/ 2417724 w 4937760"/>
              <a:gd name="connsiteY5" fmla="*/ 4557487 h 4940665"/>
              <a:gd name="connsiteX6" fmla="*/ 3929997 w 4937760"/>
              <a:gd name="connsiteY6" fmla="*/ 4014596 h 4940665"/>
              <a:gd name="connsiteX7" fmla="*/ 3897547 w 4937760"/>
              <a:gd name="connsiteY7" fmla="*/ 1644108 h 4940665"/>
              <a:gd name="connsiteX8" fmla="*/ 4065822 w 4937760"/>
              <a:gd name="connsiteY8" fmla="*/ 2209258 h 4940665"/>
              <a:gd name="connsiteX9" fmla="*/ 3408597 w 4937760"/>
              <a:gd name="connsiteY9" fmla="*/ 2368008 h 4940665"/>
              <a:gd name="connsiteX10" fmla="*/ 3306997 w 4937760"/>
              <a:gd name="connsiteY10" fmla="*/ 1894933 h 4940665"/>
              <a:gd name="connsiteX11" fmla="*/ 2491022 w 4937760"/>
              <a:gd name="connsiteY11" fmla="*/ 597265 h 4940665"/>
              <a:gd name="connsiteX12" fmla="*/ 3710222 w 4937760"/>
              <a:gd name="connsiteY12" fmla="*/ 1366522 h 4940665"/>
              <a:gd name="connsiteX13" fmla="*/ 3231250 w 4937760"/>
              <a:gd name="connsiteY13" fmla="*/ 1758408 h 4940665"/>
              <a:gd name="connsiteX14" fmla="*/ 2418450 w 4937760"/>
              <a:gd name="connsiteY14" fmla="*/ 1264922 h 4940665"/>
              <a:gd name="connsiteX15" fmla="*/ 2410824 w 4937760"/>
              <a:gd name="connsiteY15" fmla="*/ 371583 h 4940665"/>
              <a:gd name="connsiteX16" fmla="*/ 587847 w 4937760"/>
              <a:gd name="connsiteY16" fmla="*/ 2194560 h 4940665"/>
              <a:gd name="connsiteX17" fmla="*/ 2410824 w 4937760"/>
              <a:gd name="connsiteY17" fmla="*/ 4017537 h 4940665"/>
              <a:gd name="connsiteX18" fmla="*/ 4233801 w 4937760"/>
              <a:gd name="connsiteY18" fmla="*/ 2194560 h 4940665"/>
              <a:gd name="connsiteX19" fmla="*/ 2410824 w 4937760"/>
              <a:gd name="connsiteY19" fmla="*/ 371583 h 4940665"/>
              <a:gd name="connsiteX20" fmla="*/ 2410824 w 4937760"/>
              <a:gd name="connsiteY20" fmla="*/ 0 h 4940665"/>
              <a:gd name="connsiteX21" fmla="*/ 4605384 w 4937760"/>
              <a:gd name="connsiteY21" fmla="*/ 2194560 h 4940665"/>
              <a:gd name="connsiteX22" fmla="*/ 2410824 w 4937760"/>
              <a:gd name="connsiteY22" fmla="*/ 4389120 h 4940665"/>
              <a:gd name="connsiteX23" fmla="*/ 216264 w 4937760"/>
              <a:gd name="connsiteY23" fmla="*/ 2194560 h 4940665"/>
              <a:gd name="connsiteX24" fmla="*/ 2410824 w 4937760"/>
              <a:gd name="connsiteY24" fmla="*/ 0 h 49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37760" h="4940665">
                <a:moveTo>
                  <a:pt x="4054783" y="3901182"/>
                </a:moveTo>
                <a:lnTo>
                  <a:pt x="4937760" y="4940665"/>
                </a:lnTo>
                <a:lnTo>
                  <a:pt x="0" y="4940665"/>
                </a:lnTo>
                <a:lnTo>
                  <a:pt x="838403" y="3953658"/>
                </a:lnTo>
                <a:lnTo>
                  <a:pt x="905452" y="4014596"/>
                </a:lnTo>
                <a:cubicBezTo>
                  <a:pt x="1316413" y="4353751"/>
                  <a:pt x="1843276" y="4557487"/>
                  <a:pt x="2417724" y="4557487"/>
                </a:cubicBezTo>
                <a:cubicBezTo>
                  <a:pt x="2992172" y="4557487"/>
                  <a:pt x="3519035" y="4353751"/>
                  <a:pt x="3929997" y="4014596"/>
                </a:cubicBezTo>
                <a:close/>
                <a:moveTo>
                  <a:pt x="3897547" y="1644108"/>
                </a:moveTo>
                <a:cubicBezTo>
                  <a:pt x="4001264" y="1807091"/>
                  <a:pt x="4051005" y="2024050"/>
                  <a:pt x="4065822" y="2209258"/>
                </a:cubicBezTo>
                <a:lnTo>
                  <a:pt x="3408597" y="2368008"/>
                </a:lnTo>
                <a:cubicBezTo>
                  <a:pt x="3416005" y="2191266"/>
                  <a:pt x="3391664" y="2071675"/>
                  <a:pt x="3306997" y="1894933"/>
                </a:cubicBezTo>
                <a:close/>
                <a:moveTo>
                  <a:pt x="2491022" y="597265"/>
                </a:moveTo>
                <a:cubicBezTo>
                  <a:pt x="3008547" y="691759"/>
                  <a:pt x="3446697" y="894203"/>
                  <a:pt x="3710222" y="1366522"/>
                </a:cubicBezTo>
                <a:lnTo>
                  <a:pt x="3231250" y="1758408"/>
                </a:lnTo>
                <a:cubicBezTo>
                  <a:pt x="3125417" y="1514538"/>
                  <a:pt x="2565558" y="1238917"/>
                  <a:pt x="2418450" y="1264922"/>
                </a:cubicBezTo>
                <a:close/>
                <a:moveTo>
                  <a:pt x="2410824" y="371583"/>
                </a:moveTo>
                <a:cubicBezTo>
                  <a:pt x="1404022" y="371583"/>
                  <a:pt x="587847" y="1187758"/>
                  <a:pt x="587847" y="2194560"/>
                </a:cubicBezTo>
                <a:cubicBezTo>
                  <a:pt x="587847" y="3201362"/>
                  <a:pt x="1404022" y="4017537"/>
                  <a:pt x="2410824" y="4017537"/>
                </a:cubicBezTo>
                <a:cubicBezTo>
                  <a:pt x="3417626" y="4017537"/>
                  <a:pt x="4233801" y="3201362"/>
                  <a:pt x="4233801" y="2194560"/>
                </a:cubicBezTo>
                <a:cubicBezTo>
                  <a:pt x="4233801" y="1187758"/>
                  <a:pt x="3417626" y="371583"/>
                  <a:pt x="2410824" y="371583"/>
                </a:cubicBezTo>
                <a:close/>
                <a:moveTo>
                  <a:pt x="2410824" y="0"/>
                </a:moveTo>
                <a:cubicBezTo>
                  <a:pt x="3622846" y="0"/>
                  <a:pt x="4605384" y="982538"/>
                  <a:pt x="4605384" y="2194560"/>
                </a:cubicBezTo>
                <a:cubicBezTo>
                  <a:pt x="4605384" y="3406582"/>
                  <a:pt x="3622846" y="4389120"/>
                  <a:pt x="2410824" y="4389120"/>
                </a:cubicBezTo>
                <a:cubicBezTo>
                  <a:pt x="1198802" y="4389120"/>
                  <a:pt x="216264" y="3406582"/>
                  <a:pt x="216264" y="2194560"/>
                </a:cubicBezTo>
                <a:cubicBezTo>
                  <a:pt x="216264" y="982538"/>
                  <a:pt x="1198802" y="0"/>
                  <a:pt x="2410824"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id="{AAE22818-EAB7-47F3-8056-C875B2219624}"/>
              </a:ext>
            </a:extLst>
          </p:cNvPr>
          <p:cNvSpPr/>
          <p:nvPr/>
        </p:nvSpPr>
        <p:spPr>
          <a:xfrm>
            <a:off x="-1" y="379589"/>
            <a:ext cx="3115731" cy="1197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1FD357C6-6474-4FCC-A2D0-01E4CCFA132C}"/>
              </a:ext>
            </a:extLst>
          </p:cNvPr>
          <p:cNvGrpSpPr/>
          <p:nvPr/>
        </p:nvGrpSpPr>
        <p:grpSpPr>
          <a:xfrm>
            <a:off x="552024" y="584094"/>
            <a:ext cx="2011681" cy="788547"/>
            <a:chOff x="6390906" y="2753338"/>
            <a:chExt cx="2011681" cy="788547"/>
          </a:xfrm>
        </p:grpSpPr>
        <p:sp>
          <p:nvSpPr>
            <p:cNvPr id="13" name="TextBox 12">
              <a:extLst>
                <a:ext uri="{FF2B5EF4-FFF2-40B4-BE49-F238E27FC236}">
                  <a16:creationId xmlns:a16="http://schemas.microsoft.com/office/drawing/2014/main" id="{8608C9BD-0355-49AF-B88B-4EA42EFB9221}"/>
                </a:ext>
              </a:extLst>
            </p:cNvPr>
            <p:cNvSpPr txBox="1">
              <a:spLocks noChangeAspect="1"/>
            </p:cNvSpPr>
            <p:nvPr/>
          </p:nvSpPr>
          <p:spPr>
            <a:xfrm>
              <a:off x="6663147" y="3040495"/>
              <a:ext cx="1739440" cy="227716"/>
            </a:xfrm>
            <a:custGeom>
              <a:avLst/>
              <a:gdLst/>
              <a:ahLst/>
              <a:cxnLst/>
              <a:rect l="l" t="t" r="r" b="b"/>
              <a:pathLst>
                <a:path w="2369753" h="310232">
                  <a:moveTo>
                    <a:pt x="971439" y="36630"/>
                  </a:moveTo>
                  <a:cubicBezTo>
                    <a:pt x="967619" y="55866"/>
                    <a:pt x="962230" y="74966"/>
                    <a:pt x="955272" y="93929"/>
                  </a:cubicBezTo>
                  <a:lnTo>
                    <a:pt x="922325" y="181924"/>
                  </a:lnTo>
                  <a:lnTo>
                    <a:pt x="1024031" y="181924"/>
                  </a:lnTo>
                  <a:lnTo>
                    <a:pt x="992721" y="98840"/>
                  </a:lnTo>
                  <a:cubicBezTo>
                    <a:pt x="983171" y="73602"/>
                    <a:pt x="976077" y="52865"/>
                    <a:pt x="971439" y="36630"/>
                  </a:cubicBezTo>
                  <a:close/>
                  <a:moveTo>
                    <a:pt x="2145879" y="5116"/>
                  </a:moveTo>
                  <a:lnTo>
                    <a:pt x="2362796" y="5116"/>
                  </a:lnTo>
                  <a:lnTo>
                    <a:pt x="2362796" y="40518"/>
                  </a:lnTo>
                  <a:lnTo>
                    <a:pt x="2185578" y="40518"/>
                  </a:lnTo>
                  <a:lnTo>
                    <a:pt x="2185578" y="132401"/>
                  </a:lnTo>
                  <a:lnTo>
                    <a:pt x="2351540" y="132401"/>
                  </a:lnTo>
                  <a:lnTo>
                    <a:pt x="2351540" y="167599"/>
                  </a:lnTo>
                  <a:lnTo>
                    <a:pt x="2185578" y="167599"/>
                  </a:lnTo>
                  <a:lnTo>
                    <a:pt x="2185578" y="269714"/>
                  </a:lnTo>
                  <a:lnTo>
                    <a:pt x="2369753" y="269714"/>
                  </a:lnTo>
                  <a:lnTo>
                    <a:pt x="2369753" y="305116"/>
                  </a:lnTo>
                  <a:lnTo>
                    <a:pt x="2145879" y="305116"/>
                  </a:lnTo>
                  <a:close/>
                  <a:moveTo>
                    <a:pt x="1268351" y="5116"/>
                  </a:moveTo>
                  <a:lnTo>
                    <a:pt x="1309074" y="5116"/>
                  </a:lnTo>
                  <a:lnTo>
                    <a:pt x="1466646" y="240655"/>
                  </a:lnTo>
                  <a:lnTo>
                    <a:pt x="1466646" y="5116"/>
                  </a:lnTo>
                  <a:lnTo>
                    <a:pt x="1504708" y="5116"/>
                  </a:lnTo>
                  <a:lnTo>
                    <a:pt x="1504708" y="305116"/>
                  </a:lnTo>
                  <a:lnTo>
                    <a:pt x="1463985" y="305116"/>
                  </a:lnTo>
                  <a:lnTo>
                    <a:pt x="1306414" y="69372"/>
                  </a:lnTo>
                  <a:lnTo>
                    <a:pt x="1306414" y="305116"/>
                  </a:lnTo>
                  <a:lnTo>
                    <a:pt x="1268351" y="305116"/>
                  </a:lnTo>
                  <a:close/>
                  <a:moveTo>
                    <a:pt x="950975" y="5116"/>
                  </a:moveTo>
                  <a:lnTo>
                    <a:pt x="993744" y="5116"/>
                  </a:lnTo>
                  <a:lnTo>
                    <a:pt x="1116528" y="305116"/>
                  </a:lnTo>
                  <a:lnTo>
                    <a:pt x="1071302" y="305116"/>
                  </a:lnTo>
                  <a:lnTo>
                    <a:pt x="1036309" y="214257"/>
                  </a:lnTo>
                  <a:lnTo>
                    <a:pt x="910866" y="214257"/>
                  </a:lnTo>
                  <a:lnTo>
                    <a:pt x="877919" y="305116"/>
                  </a:lnTo>
                  <a:lnTo>
                    <a:pt x="835763" y="305116"/>
                  </a:lnTo>
                  <a:close/>
                  <a:moveTo>
                    <a:pt x="441313" y="5116"/>
                  </a:moveTo>
                  <a:lnTo>
                    <a:pt x="481013" y="5116"/>
                  </a:lnTo>
                  <a:lnTo>
                    <a:pt x="481013" y="128308"/>
                  </a:lnTo>
                  <a:lnTo>
                    <a:pt x="636947" y="128308"/>
                  </a:lnTo>
                  <a:lnTo>
                    <a:pt x="636947" y="5116"/>
                  </a:lnTo>
                  <a:lnTo>
                    <a:pt x="676647" y="5116"/>
                  </a:lnTo>
                  <a:lnTo>
                    <a:pt x="676647" y="305116"/>
                  </a:lnTo>
                  <a:lnTo>
                    <a:pt x="636947" y="305116"/>
                  </a:lnTo>
                  <a:lnTo>
                    <a:pt x="636947" y="163711"/>
                  </a:lnTo>
                  <a:lnTo>
                    <a:pt x="481013" y="163711"/>
                  </a:lnTo>
                  <a:lnTo>
                    <a:pt x="481013" y="305116"/>
                  </a:lnTo>
                  <a:lnTo>
                    <a:pt x="441313" y="305116"/>
                  </a:lnTo>
                  <a:close/>
                  <a:moveTo>
                    <a:pt x="1837563" y="0"/>
                  </a:moveTo>
                  <a:cubicBezTo>
                    <a:pt x="1859254" y="0"/>
                    <a:pt x="1878866" y="3513"/>
                    <a:pt x="1896396" y="10539"/>
                  </a:cubicBezTo>
                  <a:cubicBezTo>
                    <a:pt x="1913927" y="17565"/>
                    <a:pt x="1927672" y="27353"/>
                    <a:pt x="1937631" y="39904"/>
                  </a:cubicBezTo>
                  <a:cubicBezTo>
                    <a:pt x="1947590" y="52456"/>
                    <a:pt x="1955162" y="68827"/>
                    <a:pt x="1960346" y="89018"/>
                  </a:cubicBezTo>
                  <a:lnTo>
                    <a:pt x="1924534" y="98840"/>
                  </a:lnTo>
                  <a:cubicBezTo>
                    <a:pt x="1920032" y="83561"/>
                    <a:pt x="1914438" y="71555"/>
                    <a:pt x="1907754" y="62824"/>
                  </a:cubicBezTo>
                  <a:cubicBezTo>
                    <a:pt x="1901069" y="54093"/>
                    <a:pt x="1891519" y="47101"/>
                    <a:pt x="1879104" y="41848"/>
                  </a:cubicBezTo>
                  <a:cubicBezTo>
                    <a:pt x="1866690" y="36596"/>
                    <a:pt x="1852911" y="33970"/>
                    <a:pt x="1837767" y="33970"/>
                  </a:cubicBezTo>
                  <a:cubicBezTo>
                    <a:pt x="1819623" y="33970"/>
                    <a:pt x="1803934" y="36733"/>
                    <a:pt x="1790700" y="42258"/>
                  </a:cubicBezTo>
                  <a:cubicBezTo>
                    <a:pt x="1777467" y="47783"/>
                    <a:pt x="1766792" y="55048"/>
                    <a:pt x="1758675" y="64052"/>
                  </a:cubicBezTo>
                  <a:cubicBezTo>
                    <a:pt x="1750557" y="73056"/>
                    <a:pt x="1744247" y="82947"/>
                    <a:pt x="1739745" y="93724"/>
                  </a:cubicBezTo>
                  <a:cubicBezTo>
                    <a:pt x="1732105" y="112278"/>
                    <a:pt x="1728286" y="132401"/>
                    <a:pt x="1728286" y="154093"/>
                  </a:cubicBezTo>
                  <a:cubicBezTo>
                    <a:pt x="1728286" y="180832"/>
                    <a:pt x="1732890" y="203206"/>
                    <a:pt x="1742099" y="221214"/>
                  </a:cubicBezTo>
                  <a:cubicBezTo>
                    <a:pt x="1751308" y="239222"/>
                    <a:pt x="1764711" y="252592"/>
                    <a:pt x="1782310" y="261323"/>
                  </a:cubicBezTo>
                  <a:cubicBezTo>
                    <a:pt x="1799909" y="270055"/>
                    <a:pt x="1818600" y="274420"/>
                    <a:pt x="1838381" y="274420"/>
                  </a:cubicBezTo>
                  <a:cubicBezTo>
                    <a:pt x="1855571" y="274420"/>
                    <a:pt x="1872351" y="271112"/>
                    <a:pt x="1888722" y="264495"/>
                  </a:cubicBezTo>
                  <a:cubicBezTo>
                    <a:pt x="1905093" y="257879"/>
                    <a:pt x="1917508" y="250819"/>
                    <a:pt x="1925967" y="243315"/>
                  </a:cubicBezTo>
                  <a:lnTo>
                    <a:pt x="1925967" y="187449"/>
                  </a:lnTo>
                  <a:lnTo>
                    <a:pt x="1837767" y="187449"/>
                  </a:lnTo>
                  <a:lnTo>
                    <a:pt x="1837767" y="152251"/>
                  </a:lnTo>
                  <a:lnTo>
                    <a:pt x="1964848" y="152046"/>
                  </a:lnTo>
                  <a:lnTo>
                    <a:pt x="1964848" y="263370"/>
                  </a:lnTo>
                  <a:cubicBezTo>
                    <a:pt x="1945339" y="278922"/>
                    <a:pt x="1925216" y="290621"/>
                    <a:pt x="1904480" y="298465"/>
                  </a:cubicBezTo>
                  <a:cubicBezTo>
                    <a:pt x="1883743" y="306310"/>
                    <a:pt x="1862460" y="310232"/>
                    <a:pt x="1840632" y="310232"/>
                  </a:cubicBezTo>
                  <a:cubicBezTo>
                    <a:pt x="1811164" y="310232"/>
                    <a:pt x="1784391" y="303922"/>
                    <a:pt x="1760312" y="291303"/>
                  </a:cubicBezTo>
                  <a:cubicBezTo>
                    <a:pt x="1736232" y="278684"/>
                    <a:pt x="1718054" y="260437"/>
                    <a:pt x="1705775" y="236562"/>
                  </a:cubicBezTo>
                  <a:cubicBezTo>
                    <a:pt x="1693497" y="212688"/>
                    <a:pt x="1687358" y="186016"/>
                    <a:pt x="1687358" y="156548"/>
                  </a:cubicBezTo>
                  <a:cubicBezTo>
                    <a:pt x="1687358" y="127353"/>
                    <a:pt x="1693463" y="100102"/>
                    <a:pt x="1705673" y="74795"/>
                  </a:cubicBezTo>
                  <a:cubicBezTo>
                    <a:pt x="1717883" y="49488"/>
                    <a:pt x="1735448" y="30696"/>
                    <a:pt x="1758368" y="18417"/>
                  </a:cubicBezTo>
                  <a:cubicBezTo>
                    <a:pt x="1781287" y="6139"/>
                    <a:pt x="1807685" y="0"/>
                    <a:pt x="1837563" y="0"/>
                  </a:cubicBezTo>
                  <a:close/>
                  <a:moveTo>
                    <a:pt x="141610" y="0"/>
                  </a:moveTo>
                  <a:cubicBezTo>
                    <a:pt x="171624" y="0"/>
                    <a:pt x="196863" y="7640"/>
                    <a:pt x="217327" y="22919"/>
                  </a:cubicBezTo>
                  <a:cubicBezTo>
                    <a:pt x="237790" y="38199"/>
                    <a:pt x="252047" y="59686"/>
                    <a:pt x="260096" y="87381"/>
                  </a:cubicBezTo>
                  <a:lnTo>
                    <a:pt x="221010" y="96589"/>
                  </a:lnTo>
                  <a:cubicBezTo>
                    <a:pt x="214052" y="74761"/>
                    <a:pt x="203957" y="58868"/>
                    <a:pt x="190723" y="48909"/>
                  </a:cubicBezTo>
                  <a:cubicBezTo>
                    <a:pt x="177490" y="38949"/>
                    <a:pt x="160846" y="33970"/>
                    <a:pt x="140792" y="33970"/>
                  </a:cubicBezTo>
                  <a:cubicBezTo>
                    <a:pt x="117736" y="33970"/>
                    <a:pt x="98466" y="39495"/>
                    <a:pt x="82981" y="50546"/>
                  </a:cubicBezTo>
                  <a:cubicBezTo>
                    <a:pt x="67497" y="61596"/>
                    <a:pt x="56617" y="76432"/>
                    <a:pt x="50341" y="95055"/>
                  </a:cubicBezTo>
                  <a:cubicBezTo>
                    <a:pt x="44066" y="113677"/>
                    <a:pt x="40928" y="132879"/>
                    <a:pt x="40928" y="152660"/>
                  </a:cubicBezTo>
                  <a:cubicBezTo>
                    <a:pt x="40928" y="178172"/>
                    <a:pt x="44646" y="200443"/>
                    <a:pt x="52081" y="219475"/>
                  </a:cubicBezTo>
                  <a:cubicBezTo>
                    <a:pt x="59516" y="238506"/>
                    <a:pt x="71078" y="252729"/>
                    <a:pt x="86767" y="262142"/>
                  </a:cubicBezTo>
                  <a:cubicBezTo>
                    <a:pt x="102456" y="271555"/>
                    <a:pt x="119441" y="276262"/>
                    <a:pt x="137722" y="276262"/>
                  </a:cubicBezTo>
                  <a:cubicBezTo>
                    <a:pt x="159959" y="276262"/>
                    <a:pt x="178786" y="269850"/>
                    <a:pt x="194202" y="257026"/>
                  </a:cubicBezTo>
                  <a:cubicBezTo>
                    <a:pt x="209618" y="244202"/>
                    <a:pt x="220055" y="225171"/>
                    <a:pt x="225512" y="199932"/>
                  </a:cubicBezTo>
                  <a:lnTo>
                    <a:pt x="265212" y="209959"/>
                  </a:lnTo>
                  <a:cubicBezTo>
                    <a:pt x="256890" y="242565"/>
                    <a:pt x="241917" y="267429"/>
                    <a:pt x="220294" y="284550"/>
                  </a:cubicBezTo>
                  <a:cubicBezTo>
                    <a:pt x="198670" y="301671"/>
                    <a:pt x="172238" y="310232"/>
                    <a:pt x="140996" y="310232"/>
                  </a:cubicBezTo>
                  <a:cubicBezTo>
                    <a:pt x="108663" y="310232"/>
                    <a:pt x="82367" y="303650"/>
                    <a:pt x="62108" y="290484"/>
                  </a:cubicBezTo>
                  <a:cubicBezTo>
                    <a:pt x="41849" y="277319"/>
                    <a:pt x="26433" y="258254"/>
                    <a:pt x="15860" y="233288"/>
                  </a:cubicBezTo>
                  <a:cubicBezTo>
                    <a:pt x="5287" y="208322"/>
                    <a:pt x="0" y="181514"/>
                    <a:pt x="0" y="152865"/>
                  </a:cubicBezTo>
                  <a:cubicBezTo>
                    <a:pt x="0" y="121623"/>
                    <a:pt x="5969" y="94372"/>
                    <a:pt x="17906" y="71112"/>
                  </a:cubicBezTo>
                  <a:cubicBezTo>
                    <a:pt x="29844" y="47851"/>
                    <a:pt x="46829" y="30184"/>
                    <a:pt x="68861" y="18110"/>
                  </a:cubicBezTo>
                  <a:cubicBezTo>
                    <a:pt x="90894" y="6037"/>
                    <a:pt x="115144" y="0"/>
                    <a:pt x="141610"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3300" cap="all" spc="1000" dirty="0">
                <a:solidFill>
                  <a:schemeClr val="accent2"/>
                </a:solidFill>
              </a:endParaRPr>
            </a:p>
          </p:txBody>
        </p:sp>
        <p:sp>
          <p:nvSpPr>
            <p:cNvPr id="16" name="TextBox 15">
              <a:extLst>
                <a:ext uri="{FF2B5EF4-FFF2-40B4-BE49-F238E27FC236}">
                  <a16:creationId xmlns:a16="http://schemas.microsoft.com/office/drawing/2014/main" id="{396337EF-9235-4010-914B-EE5E30E7C39E}"/>
                </a:ext>
              </a:extLst>
            </p:cNvPr>
            <p:cNvSpPr txBox="1">
              <a:spLocks noChangeAspect="1"/>
            </p:cNvSpPr>
            <p:nvPr/>
          </p:nvSpPr>
          <p:spPr>
            <a:xfrm>
              <a:off x="6390906" y="2753338"/>
              <a:ext cx="2007040" cy="220234"/>
            </a:xfrm>
            <a:custGeom>
              <a:avLst/>
              <a:gdLst/>
              <a:ahLst/>
              <a:cxnLst/>
              <a:rect l="l" t="t" r="r" b="b"/>
              <a:pathLst>
                <a:path w="2829074" h="310437">
                  <a:moveTo>
                    <a:pt x="1858361" y="40723"/>
                  </a:moveTo>
                  <a:lnTo>
                    <a:pt x="1858361" y="269919"/>
                  </a:lnTo>
                  <a:lnTo>
                    <a:pt x="1922413" y="269919"/>
                  </a:lnTo>
                  <a:cubicBezTo>
                    <a:pt x="1942195" y="269919"/>
                    <a:pt x="1957713" y="268077"/>
                    <a:pt x="1968968" y="264393"/>
                  </a:cubicBezTo>
                  <a:cubicBezTo>
                    <a:pt x="1980223" y="260710"/>
                    <a:pt x="1989193" y="255526"/>
                    <a:pt x="1995878" y="248841"/>
                  </a:cubicBezTo>
                  <a:cubicBezTo>
                    <a:pt x="2005292" y="239427"/>
                    <a:pt x="2012625" y="226774"/>
                    <a:pt x="2017877" y="210880"/>
                  </a:cubicBezTo>
                  <a:cubicBezTo>
                    <a:pt x="2023129" y="194987"/>
                    <a:pt x="2025755" y="175717"/>
                    <a:pt x="2025755" y="153070"/>
                  </a:cubicBezTo>
                  <a:cubicBezTo>
                    <a:pt x="2025755" y="121692"/>
                    <a:pt x="2020605" y="97579"/>
                    <a:pt x="2010305" y="80730"/>
                  </a:cubicBezTo>
                  <a:cubicBezTo>
                    <a:pt x="2000005" y="63882"/>
                    <a:pt x="1987488" y="52592"/>
                    <a:pt x="1972754" y="46862"/>
                  </a:cubicBezTo>
                  <a:cubicBezTo>
                    <a:pt x="1962113" y="42770"/>
                    <a:pt x="1944991" y="40723"/>
                    <a:pt x="1921390" y="40723"/>
                  </a:cubicBezTo>
                  <a:close/>
                  <a:moveTo>
                    <a:pt x="924911" y="40723"/>
                  </a:moveTo>
                  <a:lnTo>
                    <a:pt x="924911" y="147954"/>
                  </a:lnTo>
                  <a:lnTo>
                    <a:pt x="1002469" y="147954"/>
                  </a:lnTo>
                  <a:cubicBezTo>
                    <a:pt x="1028117" y="147954"/>
                    <a:pt x="1046330" y="143179"/>
                    <a:pt x="1057107" y="133629"/>
                  </a:cubicBezTo>
                  <a:cubicBezTo>
                    <a:pt x="1067885" y="124079"/>
                    <a:pt x="1073274" y="110641"/>
                    <a:pt x="1073274" y="93315"/>
                  </a:cubicBezTo>
                  <a:cubicBezTo>
                    <a:pt x="1073274" y="80764"/>
                    <a:pt x="1070102" y="70021"/>
                    <a:pt x="1063758" y="61085"/>
                  </a:cubicBezTo>
                  <a:cubicBezTo>
                    <a:pt x="1057414" y="52149"/>
                    <a:pt x="1049059" y="46249"/>
                    <a:pt x="1038690" y="43384"/>
                  </a:cubicBezTo>
                  <a:cubicBezTo>
                    <a:pt x="1032005" y="41610"/>
                    <a:pt x="1019659" y="40723"/>
                    <a:pt x="1001650" y="40723"/>
                  </a:cubicBezTo>
                  <a:close/>
                  <a:moveTo>
                    <a:pt x="39700" y="38472"/>
                  </a:moveTo>
                  <a:lnTo>
                    <a:pt x="39700" y="137722"/>
                  </a:lnTo>
                  <a:lnTo>
                    <a:pt x="125034" y="137722"/>
                  </a:lnTo>
                  <a:cubicBezTo>
                    <a:pt x="143179" y="137722"/>
                    <a:pt x="157367" y="135846"/>
                    <a:pt x="167599" y="132094"/>
                  </a:cubicBezTo>
                  <a:cubicBezTo>
                    <a:pt x="177831" y="128343"/>
                    <a:pt x="185607" y="122340"/>
                    <a:pt x="190928" y="114086"/>
                  </a:cubicBezTo>
                  <a:cubicBezTo>
                    <a:pt x="196248" y="105832"/>
                    <a:pt x="198909" y="96862"/>
                    <a:pt x="198909" y="87176"/>
                  </a:cubicBezTo>
                  <a:cubicBezTo>
                    <a:pt x="198909" y="72988"/>
                    <a:pt x="193759" y="61324"/>
                    <a:pt x="183459" y="52183"/>
                  </a:cubicBezTo>
                  <a:cubicBezTo>
                    <a:pt x="173158" y="43043"/>
                    <a:pt x="156890" y="38472"/>
                    <a:pt x="134652" y="38472"/>
                  </a:cubicBezTo>
                  <a:close/>
                  <a:moveTo>
                    <a:pt x="1302748" y="34175"/>
                  </a:moveTo>
                  <a:cubicBezTo>
                    <a:pt x="1274645" y="34175"/>
                    <a:pt x="1250463" y="43827"/>
                    <a:pt x="1230204" y="63131"/>
                  </a:cubicBezTo>
                  <a:cubicBezTo>
                    <a:pt x="1209945" y="82435"/>
                    <a:pt x="1199815" y="114666"/>
                    <a:pt x="1199815" y="159823"/>
                  </a:cubicBezTo>
                  <a:cubicBezTo>
                    <a:pt x="1199815" y="195976"/>
                    <a:pt x="1209535" y="224455"/>
                    <a:pt x="1228976" y="245260"/>
                  </a:cubicBezTo>
                  <a:cubicBezTo>
                    <a:pt x="1248417" y="266065"/>
                    <a:pt x="1272803" y="276467"/>
                    <a:pt x="1302134" y="276467"/>
                  </a:cubicBezTo>
                  <a:cubicBezTo>
                    <a:pt x="1332012" y="276467"/>
                    <a:pt x="1356602" y="265962"/>
                    <a:pt x="1375907" y="244953"/>
                  </a:cubicBezTo>
                  <a:cubicBezTo>
                    <a:pt x="1395211" y="223943"/>
                    <a:pt x="1404863" y="194134"/>
                    <a:pt x="1404863" y="155526"/>
                  </a:cubicBezTo>
                  <a:cubicBezTo>
                    <a:pt x="1404863" y="131105"/>
                    <a:pt x="1400736" y="109789"/>
                    <a:pt x="1392482" y="91576"/>
                  </a:cubicBezTo>
                  <a:cubicBezTo>
                    <a:pt x="1384229" y="73363"/>
                    <a:pt x="1372155" y="59243"/>
                    <a:pt x="1356261" y="49216"/>
                  </a:cubicBezTo>
                  <a:cubicBezTo>
                    <a:pt x="1340368" y="39188"/>
                    <a:pt x="1322530" y="34175"/>
                    <a:pt x="1302748" y="34175"/>
                  </a:cubicBezTo>
                  <a:close/>
                  <a:moveTo>
                    <a:pt x="2256402" y="5321"/>
                  </a:moveTo>
                  <a:lnTo>
                    <a:pt x="2297125" y="5321"/>
                  </a:lnTo>
                  <a:lnTo>
                    <a:pt x="2454697" y="240860"/>
                  </a:lnTo>
                  <a:lnTo>
                    <a:pt x="2454697" y="5321"/>
                  </a:lnTo>
                  <a:lnTo>
                    <a:pt x="2492759" y="5321"/>
                  </a:lnTo>
                  <a:lnTo>
                    <a:pt x="2492759" y="305321"/>
                  </a:lnTo>
                  <a:lnTo>
                    <a:pt x="2452036" y="305321"/>
                  </a:lnTo>
                  <a:lnTo>
                    <a:pt x="2294465" y="69577"/>
                  </a:lnTo>
                  <a:lnTo>
                    <a:pt x="2294465" y="305321"/>
                  </a:lnTo>
                  <a:lnTo>
                    <a:pt x="2256402" y="305321"/>
                  </a:lnTo>
                  <a:close/>
                  <a:moveTo>
                    <a:pt x="2139739" y="5321"/>
                  </a:moveTo>
                  <a:lnTo>
                    <a:pt x="2179439" y="5321"/>
                  </a:lnTo>
                  <a:lnTo>
                    <a:pt x="2179439" y="305321"/>
                  </a:lnTo>
                  <a:lnTo>
                    <a:pt x="2139739" y="305321"/>
                  </a:lnTo>
                  <a:close/>
                  <a:moveTo>
                    <a:pt x="1818661" y="5321"/>
                  </a:moveTo>
                  <a:lnTo>
                    <a:pt x="1922004" y="5321"/>
                  </a:lnTo>
                  <a:cubicBezTo>
                    <a:pt x="1945332" y="5321"/>
                    <a:pt x="1963136" y="6753"/>
                    <a:pt x="1975414" y="9618"/>
                  </a:cubicBezTo>
                  <a:cubicBezTo>
                    <a:pt x="1992604" y="13575"/>
                    <a:pt x="2007270" y="20737"/>
                    <a:pt x="2019412" y="31105"/>
                  </a:cubicBezTo>
                  <a:cubicBezTo>
                    <a:pt x="2035237" y="44475"/>
                    <a:pt x="2047072" y="61562"/>
                    <a:pt x="2054916" y="82367"/>
                  </a:cubicBezTo>
                  <a:cubicBezTo>
                    <a:pt x="2062761" y="103172"/>
                    <a:pt x="2066683" y="126944"/>
                    <a:pt x="2066683" y="153684"/>
                  </a:cubicBezTo>
                  <a:cubicBezTo>
                    <a:pt x="2066683" y="176467"/>
                    <a:pt x="2064023" y="196658"/>
                    <a:pt x="2058702" y="214257"/>
                  </a:cubicBezTo>
                  <a:cubicBezTo>
                    <a:pt x="2053382" y="231856"/>
                    <a:pt x="2046560" y="246419"/>
                    <a:pt x="2038238" y="257947"/>
                  </a:cubicBezTo>
                  <a:cubicBezTo>
                    <a:pt x="2029917" y="269475"/>
                    <a:pt x="2020810" y="278548"/>
                    <a:pt x="2010919" y="285164"/>
                  </a:cubicBezTo>
                  <a:cubicBezTo>
                    <a:pt x="2001028" y="291781"/>
                    <a:pt x="1989091" y="296794"/>
                    <a:pt x="1975107" y="300205"/>
                  </a:cubicBezTo>
                  <a:cubicBezTo>
                    <a:pt x="1961124" y="303616"/>
                    <a:pt x="1945060" y="305321"/>
                    <a:pt x="1926915" y="305321"/>
                  </a:cubicBezTo>
                  <a:lnTo>
                    <a:pt x="1818661" y="305321"/>
                  </a:lnTo>
                  <a:close/>
                  <a:moveTo>
                    <a:pt x="1503927" y="5321"/>
                  </a:moveTo>
                  <a:lnTo>
                    <a:pt x="1544650" y="5321"/>
                  </a:lnTo>
                  <a:lnTo>
                    <a:pt x="1702222" y="240860"/>
                  </a:lnTo>
                  <a:lnTo>
                    <a:pt x="1702222" y="5321"/>
                  </a:lnTo>
                  <a:lnTo>
                    <a:pt x="1740284" y="5321"/>
                  </a:lnTo>
                  <a:lnTo>
                    <a:pt x="1740284" y="305321"/>
                  </a:lnTo>
                  <a:lnTo>
                    <a:pt x="1699561" y="305321"/>
                  </a:lnTo>
                  <a:lnTo>
                    <a:pt x="1541990" y="69577"/>
                  </a:lnTo>
                  <a:lnTo>
                    <a:pt x="1541990" y="305321"/>
                  </a:lnTo>
                  <a:lnTo>
                    <a:pt x="1503927" y="305321"/>
                  </a:lnTo>
                  <a:close/>
                  <a:moveTo>
                    <a:pt x="885211" y="5321"/>
                  </a:moveTo>
                  <a:lnTo>
                    <a:pt x="998376" y="5321"/>
                  </a:lnTo>
                  <a:cubicBezTo>
                    <a:pt x="1018294" y="5321"/>
                    <a:pt x="1033506" y="6276"/>
                    <a:pt x="1044011" y="8186"/>
                  </a:cubicBezTo>
                  <a:cubicBezTo>
                    <a:pt x="1058744" y="10641"/>
                    <a:pt x="1071091" y="15314"/>
                    <a:pt x="1081050" y="22203"/>
                  </a:cubicBezTo>
                  <a:cubicBezTo>
                    <a:pt x="1091009" y="29093"/>
                    <a:pt x="1099024" y="38745"/>
                    <a:pt x="1105095" y="51160"/>
                  </a:cubicBezTo>
                  <a:cubicBezTo>
                    <a:pt x="1111166" y="63575"/>
                    <a:pt x="1114202" y="77217"/>
                    <a:pt x="1114202" y="92088"/>
                  </a:cubicBezTo>
                  <a:cubicBezTo>
                    <a:pt x="1114202" y="117599"/>
                    <a:pt x="1106084" y="139189"/>
                    <a:pt x="1089850" y="156856"/>
                  </a:cubicBezTo>
                  <a:cubicBezTo>
                    <a:pt x="1073615" y="174523"/>
                    <a:pt x="1044283" y="183356"/>
                    <a:pt x="1001855" y="183356"/>
                  </a:cubicBezTo>
                  <a:lnTo>
                    <a:pt x="924911" y="183356"/>
                  </a:lnTo>
                  <a:lnTo>
                    <a:pt x="924911" y="305321"/>
                  </a:lnTo>
                  <a:lnTo>
                    <a:pt x="885211" y="305321"/>
                  </a:lnTo>
                  <a:close/>
                  <a:moveTo>
                    <a:pt x="314530" y="5321"/>
                  </a:moveTo>
                  <a:lnTo>
                    <a:pt x="531447" y="5321"/>
                  </a:lnTo>
                  <a:lnTo>
                    <a:pt x="531447" y="40723"/>
                  </a:lnTo>
                  <a:lnTo>
                    <a:pt x="354229" y="40723"/>
                  </a:lnTo>
                  <a:lnTo>
                    <a:pt x="354229" y="132606"/>
                  </a:lnTo>
                  <a:lnTo>
                    <a:pt x="520191" y="132606"/>
                  </a:lnTo>
                  <a:lnTo>
                    <a:pt x="520191" y="167804"/>
                  </a:lnTo>
                  <a:lnTo>
                    <a:pt x="354229" y="167804"/>
                  </a:lnTo>
                  <a:lnTo>
                    <a:pt x="354229" y="269919"/>
                  </a:lnTo>
                  <a:lnTo>
                    <a:pt x="538404" y="269919"/>
                  </a:lnTo>
                  <a:lnTo>
                    <a:pt x="538404" y="305321"/>
                  </a:lnTo>
                  <a:lnTo>
                    <a:pt x="314530" y="305321"/>
                  </a:lnTo>
                  <a:close/>
                  <a:moveTo>
                    <a:pt x="0" y="5321"/>
                  </a:moveTo>
                  <a:lnTo>
                    <a:pt x="133015" y="5321"/>
                  </a:lnTo>
                  <a:cubicBezTo>
                    <a:pt x="159755" y="5321"/>
                    <a:pt x="180082" y="8015"/>
                    <a:pt x="193997" y="13404"/>
                  </a:cubicBezTo>
                  <a:cubicBezTo>
                    <a:pt x="207913" y="18793"/>
                    <a:pt x="219032" y="28309"/>
                    <a:pt x="227354" y="41951"/>
                  </a:cubicBezTo>
                  <a:cubicBezTo>
                    <a:pt x="235675" y="55594"/>
                    <a:pt x="239836" y="70669"/>
                    <a:pt x="239836" y="87176"/>
                  </a:cubicBezTo>
                  <a:cubicBezTo>
                    <a:pt x="239836" y="108459"/>
                    <a:pt x="232947" y="126399"/>
                    <a:pt x="219168" y="140996"/>
                  </a:cubicBezTo>
                  <a:cubicBezTo>
                    <a:pt x="205389" y="155594"/>
                    <a:pt x="184107" y="164871"/>
                    <a:pt x="155321" y="168827"/>
                  </a:cubicBezTo>
                  <a:cubicBezTo>
                    <a:pt x="165825" y="173875"/>
                    <a:pt x="173806" y="178854"/>
                    <a:pt x="179263" y="183766"/>
                  </a:cubicBezTo>
                  <a:cubicBezTo>
                    <a:pt x="190860" y="194407"/>
                    <a:pt x="201842" y="207708"/>
                    <a:pt x="212210" y="223670"/>
                  </a:cubicBezTo>
                  <a:lnTo>
                    <a:pt x="264393" y="305321"/>
                  </a:lnTo>
                  <a:lnTo>
                    <a:pt x="214461" y="305321"/>
                  </a:lnTo>
                  <a:lnTo>
                    <a:pt x="174761" y="242906"/>
                  </a:lnTo>
                  <a:cubicBezTo>
                    <a:pt x="163165" y="224898"/>
                    <a:pt x="153615" y="211119"/>
                    <a:pt x="146112" y="201569"/>
                  </a:cubicBezTo>
                  <a:cubicBezTo>
                    <a:pt x="138608" y="192019"/>
                    <a:pt x="131890" y="185335"/>
                    <a:pt x="125955" y="181515"/>
                  </a:cubicBezTo>
                  <a:cubicBezTo>
                    <a:pt x="120021" y="177695"/>
                    <a:pt x="113984" y="175034"/>
                    <a:pt x="107845" y="173534"/>
                  </a:cubicBezTo>
                  <a:cubicBezTo>
                    <a:pt x="103342" y="172579"/>
                    <a:pt x="95975" y="172101"/>
                    <a:pt x="85744" y="172101"/>
                  </a:cubicBezTo>
                  <a:lnTo>
                    <a:pt x="39700" y="172101"/>
                  </a:lnTo>
                  <a:lnTo>
                    <a:pt x="39700" y="305321"/>
                  </a:lnTo>
                  <a:lnTo>
                    <a:pt x="0" y="305321"/>
                  </a:lnTo>
                  <a:close/>
                  <a:moveTo>
                    <a:pt x="2701789" y="205"/>
                  </a:moveTo>
                  <a:cubicBezTo>
                    <a:pt x="2723480" y="205"/>
                    <a:pt x="2743092" y="3718"/>
                    <a:pt x="2760622" y="10744"/>
                  </a:cubicBezTo>
                  <a:cubicBezTo>
                    <a:pt x="2778153" y="17770"/>
                    <a:pt x="2791898" y="27558"/>
                    <a:pt x="2801857" y="40109"/>
                  </a:cubicBezTo>
                  <a:cubicBezTo>
                    <a:pt x="2811816" y="52661"/>
                    <a:pt x="2819387" y="69032"/>
                    <a:pt x="2824572" y="89223"/>
                  </a:cubicBezTo>
                  <a:lnTo>
                    <a:pt x="2788760" y="99045"/>
                  </a:lnTo>
                  <a:cubicBezTo>
                    <a:pt x="2784258" y="83766"/>
                    <a:pt x="2778664" y="71760"/>
                    <a:pt x="2771980" y="63029"/>
                  </a:cubicBezTo>
                  <a:cubicBezTo>
                    <a:pt x="2765295" y="54298"/>
                    <a:pt x="2755745" y="47306"/>
                    <a:pt x="2743330" y="42053"/>
                  </a:cubicBezTo>
                  <a:cubicBezTo>
                    <a:pt x="2730916" y="36801"/>
                    <a:pt x="2717136" y="34175"/>
                    <a:pt x="2701993" y="34175"/>
                  </a:cubicBezTo>
                  <a:cubicBezTo>
                    <a:pt x="2683849" y="34175"/>
                    <a:pt x="2668159" y="36937"/>
                    <a:pt x="2654926" y="42463"/>
                  </a:cubicBezTo>
                  <a:cubicBezTo>
                    <a:pt x="2641693" y="47988"/>
                    <a:pt x="2631018" y="55253"/>
                    <a:pt x="2622900" y="64257"/>
                  </a:cubicBezTo>
                  <a:cubicBezTo>
                    <a:pt x="2614783" y="73261"/>
                    <a:pt x="2608473" y="83152"/>
                    <a:pt x="2603971" y="93929"/>
                  </a:cubicBezTo>
                  <a:cubicBezTo>
                    <a:pt x="2596331" y="112483"/>
                    <a:pt x="2592511" y="132606"/>
                    <a:pt x="2592511" y="154298"/>
                  </a:cubicBezTo>
                  <a:cubicBezTo>
                    <a:pt x="2592511" y="181037"/>
                    <a:pt x="2597116" y="203411"/>
                    <a:pt x="2606325" y="221419"/>
                  </a:cubicBezTo>
                  <a:cubicBezTo>
                    <a:pt x="2615533" y="239427"/>
                    <a:pt x="2628937" y="252797"/>
                    <a:pt x="2646536" y="261528"/>
                  </a:cubicBezTo>
                  <a:cubicBezTo>
                    <a:pt x="2664135" y="270260"/>
                    <a:pt x="2682825" y="274625"/>
                    <a:pt x="2702607" y="274625"/>
                  </a:cubicBezTo>
                  <a:cubicBezTo>
                    <a:pt x="2719797" y="274625"/>
                    <a:pt x="2736577" y="271317"/>
                    <a:pt x="2752948" y="264700"/>
                  </a:cubicBezTo>
                  <a:cubicBezTo>
                    <a:pt x="2769319" y="258084"/>
                    <a:pt x="2781734" y="251024"/>
                    <a:pt x="2790192" y="243520"/>
                  </a:cubicBezTo>
                  <a:lnTo>
                    <a:pt x="2790192" y="187654"/>
                  </a:lnTo>
                  <a:lnTo>
                    <a:pt x="2701993" y="187654"/>
                  </a:lnTo>
                  <a:lnTo>
                    <a:pt x="2701993" y="152456"/>
                  </a:lnTo>
                  <a:lnTo>
                    <a:pt x="2829074" y="152251"/>
                  </a:lnTo>
                  <a:lnTo>
                    <a:pt x="2829074" y="263575"/>
                  </a:lnTo>
                  <a:cubicBezTo>
                    <a:pt x="2809565" y="279127"/>
                    <a:pt x="2789442" y="290826"/>
                    <a:pt x="2768705" y="298670"/>
                  </a:cubicBezTo>
                  <a:cubicBezTo>
                    <a:pt x="2747969" y="306515"/>
                    <a:pt x="2726686" y="310437"/>
                    <a:pt x="2704858" y="310437"/>
                  </a:cubicBezTo>
                  <a:cubicBezTo>
                    <a:pt x="2675390" y="310437"/>
                    <a:pt x="2648616" y="304127"/>
                    <a:pt x="2624537" y="291508"/>
                  </a:cubicBezTo>
                  <a:cubicBezTo>
                    <a:pt x="2600458" y="278889"/>
                    <a:pt x="2582280" y="260642"/>
                    <a:pt x="2570001" y="236767"/>
                  </a:cubicBezTo>
                  <a:cubicBezTo>
                    <a:pt x="2557723" y="212893"/>
                    <a:pt x="2551584" y="186221"/>
                    <a:pt x="2551584" y="156753"/>
                  </a:cubicBezTo>
                  <a:cubicBezTo>
                    <a:pt x="2551584" y="127558"/>
                    <a:pt x="2557689" y="100307"/>
                    <a:pt x="2569899" y="75000"/>
                  </a:cubicBezTo>
                  <a:cubicBezTo>
                    <a:pt x="2582109" y="49693"/>
                    <a:pt x="2599674" y="30901"/>
                    <a:pt x="2622593" y="18622"/>
                  </a:cubicBezTo>
                  <a:cubicBezTo>
                    <a:pt x="2645513" y="6344"/>
                    <a:pt x="2671911" y="205"/>
                    <a:pt x="2701789" y="205"/>
                  </a:cubicBezTo>
                  <a:close/>
                  <a:moveTo>
                    <a:pt x="703008" y="205"/>
                  </a:moveTo>
                  <a:cubicBezTo>
                    <a:pt x="725246" y="205"/>
                    <a:pt x="744857" y="3786"/>
                    <a:pt x="761842" y="10948"/>
                  </a:cubicBezTo>
                  <a:cubicBezTo>
                    <a:pt x="778827" y="18111"/>
                    <a:pt x="791890" y="28650"/>
                    <a:pt x="801030" y="42565"/>
                  </a:cubicBezTo>
                  <a:cubicBezTo>
                    <a:pt x="810171" y="56480"/>
                    <a:pt x="815082" y="72238"/>
                    <a:pt x="815764" y="89837"/>
                  </a:cubicBezTo>
                  <a:lnTo>
                    <a:pt x="777701" y="92701"/>
                  </a:lnTo>
                  <a:cubicBezTo>
                    <a:pt x="775655" y="73738"/>
                    <a:pt x="768731" y="59414"/>
                    <a:pt x="756931" y="49727"/>
                  </a:cubicBezTo>
                  <a:cubicBezTo>
                    <a:pt x="745130" y="40041"/>
                    <a:pt x="727701" y="35198"/>
                    <a:pt x="704645" y="35198"/>
                  </a:cubicBezTo>
                  <a:cubicBezTo>
                    <a:pt x="680634" y="35198"/>
                    <a:pt x="663138" y="39598"/>
                    <a:pt x="652156" y="48397"/>
                  </a:cubicBezTo>
                  <a:cubicBezTo>
                    <a:pt x="641173" y="57197"/>
                    <a:pt x="635682" y="67804"/>
                    <a:pt x="635682" y="80219"/>
                  </a:cubicBezTo>
                  <a:cubicBezTo>
                    <a:pt x="635682" y="90996"/>
                    <a:pt x="639570" y="99864"/>
                    <a:pt x="647347" y="106822"/>
                  </a:cubicBezTo>
                  <a:cubicBezTo>
                    <a:pt x="654986" y="113779"/>
                    <a:pt x="674939" y="120908"/>
                    <a:pt x="707203" y="128206"/>
                  </a:cubicBezTo>
                  <a:cubicBezTo>
                    <a:pt x="739468" y="135505"/>
                    <a:pt x="761603" y="141883"/>
                    <a:pt x="773609" y="147340"/>
                  </a:cubicBezTo>
                  <a:cubicBezTo>
                    <a:pt x="791071" y="155389"/>
                    <a:pt x="803963" y="165587"/>
                    <a:pt x="812285" y="177933"/>
                  </a:cubicBezTo>
                  <a:cubicBezTo>
                    <a:pt x="820607" y="190280"/>
                    <a:pt x="824768" y="204502"/>
                    <a:pt x="824768" y="220601"/>
                  </a:cubicBezTo>
                  <a:cubicBezTo>
                    <a:pt x="824768" y="236562"/>
                    <a:pt x="820198" y="251603"/>
                    <a:pt x="811057" y="265723"/>
                  </a:cubicBezTo>
                  <a:cubicBezTo>
                    <a:pt x="801917" y="279844"/>
                    <a:pt x="788786" y="290826"/>
                    <a:pt x="771665" y="298670"/>
                  </a:cubicBezTo>
                  <a:cubicBezTo>
                    <a:pt x="754543" y="306515"/>
                    <a:pt x="735273" y="310437"/>
                    <a:pt x="713854" y="310437"/>
                  </a:cubicBezTo>
                  <a:cubicBezTo>
                    <a:pt x="686705" y="310437"/>
                    <a:pt x="663956" y="306481"/>
                    <a:pt x="645607" y="298568"/>
                  </a:cubicBezTo>
                  <a:cubicBezTo>
                    <a:pt x="627258" y="290655"/>
                    <a:pt x="612865" y="278752"/>
                    <a:pt x="602428" y="262859"/>
                  </a:cubicBezTo>
                  <a:cubicBezTo>
                    <a:pt x="591992" y="246965"/>
                    <a:pt x="586501" y="228991"/>
                    <a:pt x="585955" y="208936"/>
                  </a:cubicBezTo>
                  <a:lnTo>
                    <a:pt x="623404" y="205662"/>
                  </a:lnTo>
                  <a:cubicBezTo>
                    <a:pt x="625177" y="220669"/>
                    <a:pt x="629304" y="232981"/>
                    <a:pt x="635785" y="242599"/>
                  </a:cubicBezTo>
                  <a:cubicBezTo>
                    <a:pt x="642265" y="252217"/>
                    <a:pt x="652326" y="259994"/>
                    <a:pt x="665969" y="265928"/>
                  </a:cubicBezTo>
                  <a:cubicBezTo>
                    <a:pt x="679611" y="271863"/>
                    <a:pt x="694959" y="274830"/>
                    <a:pt x="712012" y="274830"/>
                  </a:cubicBezTo>
                  <a:cubicBezTo>
                    <a:pt x="727156" y="274830"/>
                    <a:pt x="740525" y="272579"/>
                    <a:pt x="752122" y="268077"/>
                  </a:cubicBezTo>
                  <a:cubicBezTo>
                    <a:pt x="763718" y="263575"/>
                    <a:pt x="772347" y="257402"/>
                    <a:pt x="778008" y="249557"/>
                  </a:cubicBezTo>
                  <a:cubicBezTo>
                    <a:pt x="783670" y="241713"/>
                    <a:pt x="786501" y="233152"/>
                    <a:pt x="786501" y="223875"/>
                  </a:cubicBezTo>
                  <a:cubicBezTo>
                    <a:pt x="786501" y="214462"/>
                    <a:pt x="783772" y="206242"/>
                    <a:pt x="778315" y="199216"/>
                  </a:cubicBezTo>
                  <a:cubicBezTo>
                    <a:pt x="772858" y="192190"/>
                    <a:pt x="763854" y="186290"/>
                    <a:pt x="751303" y="181515"/>
                  </a:cubicBezTo>
                  <a:cubicBezTo>
                    <a:pt x="743254" y="178377"/>
                    <a:pt x="725450" y="173500"/>
                    <a:pt x="697892" y="166883"/>
                  </a:cubicBezTo>
                  <a:cubicBezTo>
                    <a:pt x="670334" y="160266"/>
                    <a:pt x="651030" y="154025"/>
                    <a:pt x="639979" y="148159"/>
                  </a:cubicBezTo>
                  <a:cubicBezTo>
                    <a:pt x="625655" y="140655"/>
                    <a:pt x="614980" y="131344"/>
                    <a:pt x="607954" y="120225"/>
                  </a:cubicBezTo>
                  <a:cubicBezTo>
                    <a:pt x="600928" y="109107"/>
                    <a:pt x="597415" y="96658"/>
                    <a:pt x="597415" y="82879"/>
                  </a:cubicBezTo>
                  <a:cubicBezTo>
                    <a:pt x="597415" y="67736"/>
                    <a:pt x="601712" y="53581"/>
                    <a:pt x="610307" y="40416"/>
                  </a:cubicBezTo>
                  <a:cubicBezTo>
                    <a:pt x="618902" y="27251"/>
                    <a:pt x="631453" y="17258"/>
                    <a:pt x="647961" y="10437"/>
                  </a:cubicBezTo>
                  <a:cubicBezTo>
                    <a:pt x="664468" y="3615"/>
                    <a:pt x="682817" y="205"/>
                    <a:pt x="703008" y="205"/>
                  </a:cubicBezTo>
                  <a:close/>
                  <a:moveTo>
                    <a:pt x="1302544" y="0"/>
                  </a:moveTo>
                  <a:cubicBezTo>
                    <a:pt x="1330238" y="0"/>
                    <a:pt x="1355204" y="6617"/>
                    <a:pt x="1377441" y="19850"/>
                  </a:cubicBezTo>
                  <a:cubicBezTo>
                    <a:pt x="1399679" y="33083"/>
                    <a:pt x="1416630" y="51535"/>
                    <a:pt x="1428294" y="75205"/>
                  </a:cubicBezTo>
                  <a:cubicBezTo>
                    <a:pt x="1439959" y="98875"/>
                    <a:pt x="1445791" y="125717"/>
                    <a:pt x="1445791" y="155730"/>
                  </a:cubicBezTo>
                  <a:cubicBezTo>
                    <a:pt x="1445791" y="186153"/>
                    <a:pt x="1439652" y="213370"/>
                    <a:pt x="1427373" y="237381"/>
                  </a:cubicBezTo>
                  <a:cubicBezTo>
                    <a:pt x="1415095" y="261392"/>
                    <a:pt x="1397701" y="279571"/>
                    <a:pt x="1375190" y="291917"/>
                  </a:cubicBezTo>
                  <a:cubicBezTo>
                    <a:pt x="1352680" y="304264"/>
                    <a:pt x="1328396" y="310437"/>
                    <a:pt x="1302339" y="310437"/>
                  </a:cubicBezTo>
                  <a:cubicBezTo>
                    <a:pt x="1274099" y="310437"/>
                    <a:pt x="1248860" y="303616"/>
                    <a:pt x="1226623" y="289973"/>
                  </a:cubicBezTo>
                  <a:cubicBezTo>
                    <a:pt x="1204385" y="276331"/>
                    <a:pt x="1187537" y="257708"/>
                    <a:pt x="1176077" y="234107"/>
                  </a:cubicBezTo>
                  <a:cubicBezTo>
                    <a:pt x="1164617" y="210505"/>
                    <a:pt x="1158887" y="185539"/>
                    <a:pt x="1158887" y="159209"/>
                  </a:cubicBezTo>
                  <a:cubicBezTo>
                    <a:pt x="1158887" y="109414"/>
                    <a:pt x="1172257" y="70430"/>
                    <a:pt x="1198996" y="42258"/>
                  </a:cubicBezTo>
                  <a:cubicBezTo>
                    <a:pt x="1225736" y="14086"/>
                    <a:pt x="1260252" y="0"/>
                    <a:pt x="1302544"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3300" cap="all" spc="40" dirty="0"/>
            </a:p>
          </p:txBody>
        </p:sp>
        <p:sp>
          <p:nvSpPr>
            <p:cNvPr id="17" name="TextBox 16">
              <a:extLst>
                <a:ext uri="{FF2B5EF4-FFF2-40B4-BE49-F238E27FC236}">
                  <a16:creationId xmlns:a16="http://schemas.microsoft.com/office/drawing/2014/main" id="{9419C23D-8E28-4433-848E-C72FA2ED0084}"/>
                </a:ext>
              </a:extLst>
            </p:cNvPr>
            <p:cNvSpPr txBox="1">
              <a:spLocks noChangeAspect="1"/>
            </p:cNvSpPr>
            <p:nvPr/>
          </p:nvSpPr>
          <p:spPr>
            <a:xfrm>
              <a:off x="6390906" y="3335135"/>
              <a:ext cx="2007040" cy="206750"/>
            </a:xfrm>
            <a:custGeom>
              <a:avLst/>
              <a:gdLst/>
              <a:ahLst/>
              <a:cxnLst/>
              <a:rect l="l" t="t" r="r" b="b"/>
              <a:pathLst>
                <a:path w="2776836" h="286048">
                  <a:moveTo>
                    <a:pt x="2587377" y="142578"/>
                  </a:moveTo>
                  <a:cubicBezTo>
                    <a:pt x="2577654" y="146547"/>
                    <a:pt x="2563069" y="149920"/>
                    <a:pt x="2543622" y="152698"/>
                  </a:cubicBezTo>
                  <a:cubicBezTo>
                    <a:pt x="2532609" y="154286"/>
                    <a:pt x="2524820" y="156072"/>
                    <a:pt x="2520256" y="158056"/>
                  </a:cubicBezTo>
                  <a:cubicBezTo>
                    <a:pt x="2515692" y="160040"/>
                    <a:pt x="2512169" y="162942"/>
                    <a:pt x="2509689" y="166762"/>
                  </a:cubicBezTo>
                  <a:cubicBezTo>
                    <a:pt x="2507209" y="170582"/>
                    <a:pt x="2505968" y="174824"/>
                    <a:pt x="2505968" y="179487"/>
                  </a:cubicBezTo>
                  <a:cubicBezTo>
                    <a:pt x="2505968" y="186631"/>
                    <a:pt x="2508672" y="192584"/>
                    <a:pt x="2514080" y="197346"/>
                  </a:cubicBezTo>
                  <a:cubicBezTo>
                    <a:pt x="2519487" y="202109"/>
                    <a:pt x="2527400" y="204490"/>
                    <a:pt x="2537818" y="204490"/>
                  </a:cubicBezTo>
                  <a:cubicBezTo>
                    <a:pt x="2548136" y="204490"/>
                    <a:pt x="2557314" y="202233"/>
                    <a:pt x="2565351" y="197719"/>
                  </a:cubicBezTo>
                  <a:cubicBezTo>
                    <a:pt x="2573388" y="193204"/>
                    <a:pt x="2579291" y="187028"/>
                    <a:pt x="2583061" y="179189"/>
                  </a:cubicBezTo>
                  <a:cubicBezTo>
                    <a:pt x="2585939" y="173137"/>
                    <a:pt x="2587377" y="164207"/>
                    <a:pt x="2587377" y="152400"/>
                  </a:cubicBezTo>
                  <a:close/>
                  <a:moveTo>
                    <a:pt x="2101602" y="142578"/>
                  </a:moveTo>
                  <a:cubicBezTo>
                    <a:pt x="2091879" y="146547"/>
                    <a:pt x="2077294" y="149920"/>
                    <a:pt x="2057847" y="152698"/>
                  </a:cubicBezTo>
                  <a:cubicBezTo>
                    <a:pt x="2046834" y="154286"/>
                    <a:pt x="2039045" y="156072"/>
                    <a:pt x="2034481" y="158056"/>
                  </a:cubicBezTo>
                  <a:cubicBezTo>
                    <a:pt x="2029917" y="160040"/>
                    <a:pt x="2026395" y="162942"/>
                    <a:pt x="2023914" y="166762"/>
                  </a:cubicBezTo>
                  <a:cubicBezTo>
                    <a:pt x="2021434" y="170582"/>
                    <a:pt x="2020193" y="174824"/>
                    <a:pt x="2020193" y="179487"/>
                  </a:cubicBezTo>
                  <a:cubicBezTo>
                    <a:pt x="2020193" y="186631"/>
                    <a:pt x="2022897" y="192584"/>
                    <a:pt x="2028305" y="197346"/>
                  </a:cubicBezTo>
                  <a:cubicBezTo>
                    <a:pt x="2033712" y="202109"/>
                    <a:pt x="2041625" y="204490"/>
                    <a:pt x="2052043" y="204490"/>
                  </a:cubicBezTo>
                  <a:cubicBezTo>
                    <a:pt x="2062361" y="204490"/>
                    <a:pt x="2071539" y="202233"/>
                    <a:pt x="2079576" y="197719"/>
                  </a:cubicBezTo>
                  <a:cubicBezTo>
                    <a:pt x="2087613" y="193204"/>
                    <a:pt x="2093516" y="187028"/>
                    <a:pt x="2097286" y="179189"/>
                  </a:cubicBezTo>
                  <a:cubicBezTo>
                    <a:pt x="2100164" y="173137"/>
                    <a:pt x="2101602" y="164207"/>
                    <a:pt x="2101602" y="152400"/>
                  </a:cubicBezTo>
                  <a:close/>
                  <a:moveTo>
                    <a:pt x="1765549" y="82451"/>
                  </a:moveTo>
                  <a:cubicBezTo>
                    <a:pt x="1753642" y="82451"/>
                    <a:pt x="1743522" y="87288"/>
                    <a:pt x="1735188" y="96962"/>
                  </a:cubicBezTo>
                  <a:cubicBezTo>
                    <a:pt x="1726853" y="106636"/>
                    <a:pt x="1722686" y="120998"/>
                    <a:pt x="1722686" y="140048"/>
                  </a:cubicBezTo>
                  <a:cubicBezTo>
                    <a:pt x="1722686" y="160784"/>
                    <a:pt x="1726804" y="175915"/>
                    <a:pt x="1735039" y="185440"/>
                  </a:cubicBezTo>
                  <a:cubicBezTo>
                    <a:pt x="1743274" y="194965"/>
                    <a:pt x="1753593" y="199728"/>
                    <a:pt x="1765995" y="199728"/>
                  </a:cubicBezTo>
                  <a:cubicBezTo>
                    <a:pt x="1778298" y="199728"/>
                    <a:pt x="1788617" y="194990"/>
                    <a:pt x="1796951" y="185515"/>
                  </a:cubicBezTo>
                  <a:cubicBezTo>
                    <a:pt x="1805286" y="176039"/>
                    <a:pt x="1809453" y="161181"/>
                    <a:pt x="1809453" y="140941"/>
                  </a:cubicBezTo>
                  <a:cubicBezTo>
                    <a:pt x="1809453" y="121593"/>
                    <a:pt x="1805162" y="107008"/>
                    <a:pt x="1796579" y="97185"/>
                  </a:cubicBezTo>
                  <a:cubicBezTo>
                    <a:pt x="1787997" y="87363"/>
                    <a:pt x="1777653" y="82451"/>
                    <a:pt x="1765549" y="82451"/>
                  </a:cubicBezTo>
                  <a:close/>
                  <a:moveTo>
                    <a:pt x="1150442" y="82451"/>
                  </a:moveTo>
                  <a:cubicBezTo>
                    <a:pt x="1137047" y="82451"/>
                    <a:pt x="1125935" y="87462"/>
                    <a:pt x="1117104" y="97483"/>
                  </a:cubicBezTo>
                  <a:cubicBezTo>
                    <a:pt x="1108274" y="107504"/>
                    <a:pt x="1103859" y="122635"/>
                    <a:pt x="1103859" y="142875"/>
                  </a:cubicBezTo>
                  <a:cubicBezTo>
                    <a:pt x="1103859" y="163116"/>
                    <a:pt x="1108274" y="178272"/>
                    <a:pt x="1117104" y="188342"/>
                  </a:cubicBezTo>
                  <a:cubicBezTo>
                    <a:pt x="1125935" y="198413"/>
                    <a:pt x="1137047" y="203448"/>
                    <a:pt x="1150442" y="203448"/>
                  </a:cubicBezTo>
                  <a:cubicBezTo>
                    <a:pt x="1163737" y="203448"/>
                    <a:pt x="1174800" y="198388"/>
                    <a:pt x="1183631" y="188268"/>
                  </a:cubicBezTo>
                  <a:cubicBezTo>
                    <a:pt x="1192461" y="178148"/>
                    <a:pt x="1196876" y="162719"/>
                    <a:pt x="1196876" y="141982"/>
                  </a:cubicBezTo>
                  <a:cubicBezTo>
                    <a:pt x="1196876" y="122436"/>
                    <a:pt x="1192436" y="107628"/>
                    <a:pt x="1183556" y="97557"/>
                  </a:cubicBezTo>
                  <a:cubicBezTo>
                    <a:pt x="1174676" y="87487"/>
                    <a:pt x="1163638" y="82451"/>
                    <a:pt x="1150442" y="82451"/>
                  </a:cubicBezTo>
                  <a:close/>
                  <a:moveTo>
                    <a:pt x="855167" y="82451"/>
                  </a:moveTo>
                  <a:cubicBezTo>
                    <a:pt x="841772" y="82451"/>
                    <a:pt x="830660" y="87462"/>
                    <a:pt x="821829" y="97483"/>
                  </a:cubicBezTo>
                  <a:cubicBezTo>
                    <a:pt x="812999" y="107504"/>
                    <a:pt x="808584" y="122635"/>
                    <a:pt x="808584" y="142875"/>
                  </a:cubicBezTo>
                  <a:cubicBezTo>
                    <a:pt x="808584" y="163116"/>
                    <a:pt x="812999" y="178272"/>
                    <a:pt x="821829" y="188342"/>
                  </a:cubicBezTo>
                  <a:cubicBezTo>
                    <a:pt x="830660" y="198413"/>
                    <a:pt x="841772" y="203448"/>
                    <a:pt x="855167" y="203448"/>
                  </a:cubicBezTo>
                  <a:cubicBezTo>
                    <a:pt x="868462" y="203448"/>
                    <a:pt x="879525" y="198388"/>
                    <a:pt x="888356" y="188268"/>
                  </a:cubicBezTo>
                  <a:cubicBezTo>
                    <a:pt x="897186" y="178148"/>
                    <a:pt x="901601" y="162719"/>
                    <a:pt x="901601" y="141982"/>
                  </a:cubicBezTo>
                  <a:cubicBezTo>
                    <a:pt x="901601" y="122436"/>
                    <a:pt x="897161" y="107628"/>
                    <a:pt x="888281" y="97557"/>
                  </a:cubicBezTo>
                  <a:cubicBezTo>
                    <a:pt x="879401" y="87487"/>
                    <a:pt x="868363" y="82451"/>
                    <a:pt x="855167" y="82451"/>
                  </a:cubicBezTo>
                  <a:close/>
                  <a:moveTo>
                    <a:pt x="74117" y="82451"/>
                  </a:moveTo>
                  <a:cubicBezTo>
                    <a:pt x="60722" y="82451"/>
                    <a:pt x="49610" y="87462"/>
                    <a:pt x="40779" y="97483"/>
                  </a:cubicBezTo>
                  <a:cubicBezTo>
                    <a:pt x="31949" y="107504"/>
                    <a:pt x="27534" y="122635"/>
                    <a:pt x="27534" y="142875"/>
                  </a:cubicBezTo>
                  <a:cubicBezTo>
                    <a:pt x="27534" y="163116"/>
                    <a:pt x="31949" y="178272"/>
                    <a:pt x="40779" y="188342"/>
                  </a:cubicBezTo>
                  <a:cubicBezTo>
                    <a:pt x="49610" y="198413"/>
                    <a:pt x="60722" y="203448"/>
                    <a:pt x="74117" y="203448"/>
                  </a:cubicBezTo>
                  <a:cubicBezTo>
                    <a:pt x="87412" y="203448"/>
                    <a:pt x="98475" y="198388"/>
                    <a:pt x="107305" y="188268"/>
                  </a:cubicBezTo>
                  <a:cubicBezTo>
                    <a:pt x="116136" y="178148"/>
                    <a:pt x="120551" y="162719"/>
                    <a:pt x="120551" y="141982"/>
                  </a:cubicBezTo>
                  <a:cubicBezTo>
                    <a:pt x="120551" y="122436"/>
                    <a:pt x="116111" y="107628"/>
                    <a:pt x="107231" y="97557"/>
                  </a:cubicBezTo>
                  <a:cubicBezTo>
                    <a:pt x="98351" y="87487"/>
                    <a:pt x="87313" y="82451"/>
                    <a:pt x="74117" y="82451"/>
                  </a:cubicBezTo>
                  <a:close/>
                  <a:moveTo>
                    <a:pt x="379959" y="82302"/>
                  </a:moveTo>
                  <a:cubicBezTo>
                    <a:pt x="367655" y="82302"/>
                    <a:pt x="357312" y="86420"/>
                    <a:pt x="348928" y="94655"/>
                  </a:cubicBezTo>
                  <a:cubicBezTo>
                    <a:pt x="340544" y="102890"/>
                    <a:pt x="335906" y="113904"/>
                    <a:pt x="335013" y="127695"/>
                  </a:cubicBezTo>
                  <a:lnTo>
                    <a:pt x="423268" y="127695"/>
                  </a:lnTo>
                  <a:cubicBezTo>
                    <a:pt x="422077" y="114400"/>
                    <a:pt x="418704" y="104428"/>
                    <a:pt x="413147" y="97780"/>
                  </a:cubicBezTo>
                  <a:cubicBezTo>
                    <a:pt x="404615" y="87462"/>
                    <a:pt x="393552" y="82302"/>
                    <a:pt x="379959" y="82302"/>
                  </a:cubicBezTo>
                  <a:close/>
                  <a:moveTo>
                    <a:pt x="2325589" y="81261"/>
                  </a:moveTo>
                  <a:cubicBezTo>
                    <a:pt x="2314179" y="81261"/>
                    <a:pt x="2304083" y="86594"/>
                    <a:pt x="2295302" y="97260"/>
                  </a:cubicBezTo>
                  <a:cubicBezTo>
                    <a:pt x="2286521" y="107926"/>
                    <a:pt x="2282131" y="123429"/>
                    <a:pt x="2282131" y="143768"/>
                  </a:cubicBezTo>
                  <a:cubicBezTo>
                    <a:pt x="2282131" y="164108"/>
                    <a:pt x="2286249" y="179140"/>
                    <a:pt x="2294484" y="188863"/>
                  </a:cubicBezTo>
                  <a:cubicBezTo>
                    <a:pt x="2302719" y="198587"/>
                    <a:pt x="2312690" y="203448"/>
                    <a:pt x="2324398" y="203448"/>
                  </a:cubicBezTo>
                  <a:cubicBezTo>
                    <a:pt x="2336304" y="203448"/>
                    <a:pt x="2346499" y="198413"/>
                    <a:pt x="2354982" y="188342"/>
                  </a:cubicBezTo>
                  <a:cubicBezTo>
                    <a:pt x="2363465" y="178272"/>
                    <a:pt x="2367707" y="162670"/>
                    <a:pt x="2367707" y="141536"/>
                  </a:cubicBezTo>
                  <a:cubicBezTo>
                    <a:pt x="2367707" y="121395"/>
                    <a:pt x="2363565" y="106313"/>
                    <a:pt x="2355280" y="96292"/>
                  </a:cubicBezTo>
                  <a:cubicBezTo>
                    <a:pt x="2346995" y="86271"/>
                    <a:pt x="2337098" y="81261"/>
                    <a:pt x="2325589" y="81261"/>
                  </a:cubicBezTo>
                  <a:close/>
                  <a:moveTo>
                    <a:pt x="1467446" y="63848"/>
                  </a:moveTo>
                  <a:lnTo>
                    <a:pt x="1494235" y="63848"/>
                  </a:lnTo>
                  <a:lnTo>
                    <a:pt x="1494235" y="221903"/>
                  </a:lnTo>
                  <a:lnTo>
                    <a:pt x="1467446" y="221903"/>
                  </a:lnTo>
                  <a:close/>
                  <a:moveTo>
                    <a:pt x="1229023" y="63848"/>
                  </a:moveTo>
                  <a:lnTo>
                    <a:pt x="1256705" y="63848"/>
                  </a:lnTo>
                  <a:lnTo>
                    <a:pt x="1281857" y="155079"/>
                  </a:lnTo>
                  <a:lnTo>
                    <a:pt x="1291233" y="189012"/>
                  </a:lnTo>
                  <a:cubicBezTo>
                    <a:pt x="1291630" y="187325"/>
                    <a:pt x="1294359" y="176461"/>
                    <a:pt x="1299419" y="156419"/>
                  </a:cubicBezTo>
                  <a:lnTo>
                    <a:pt x="1324571" y="63848"/>
                  </a:lnTo>
                  <a:lnTo>
                    <a:pt x="1352104" y="63848"/>
                  </a:lnTo>
                  <a:lnTo>
                    <a:pt x="1375768" y="155526"/>
                  </a:lnTo>
                  <a:lnTo>
                    <a:pt x="1383656" y="185738"/>
                  </a:lnTo>
                  <a:lnTo>
                    <a:pt x="1392734" y="155228"/>
                  </a:lnTo>
                  <a:lnTo>
                    <a:pt x="1419821" y="63848"/>
                  </a:lnTo>
                  <a:lnTo>
                    <a:pt x="1445866" y="63848"/>
                  </a:lnTo>
                  <a:lnTo>
                    <a:pt x="1396455" y="221903"/>
                  </a:lnTo>
                  <a:lnTo>
                    <a:pt x="1368624" y="221903"/>
                  </a:lnTo>
                  <a:lnTo>
                    <a:pt x="1343472" y="127248"/>
                  </a:lnTo>
                  <a:lnTo>
                    <a:pt x="1337370" y="100311"/>
                  </a:lnTo>
                  <a:lnTo>
                    <a:pt x="1305372" y="221903"/>
                  </a:lnTo>
                  <a:lnTo>
                    <a:pt x="1277392" y="221903"/>
                  </a:lnTo>
                  <a:close/>
                  <a:moveTo>
                    <a:pt x="155675" y="63848"/>
                  </a:moveTo>
                  <a:lnTo>
                    <a:pt x="183952" y="63848"/>
                  </a:lnTo>
                  <a:lnTo>
                    <a:pt x="217885" y="158502"/>
                  </a:lnTo>
                  <a:cubicBezTo>
                    <a:pt x="221556" y="168722"/>
                    <a:pt x="224929" y="179338"/>
                    <a:pt x="228005" y="190352"/>
                  </a:cubicBezTo>
                  <a:cubicBezTo>
                    <a:pt x="230386" y="182017"/>
                    <a:pt x="233710" y="171996"/>
                    <a:pt x="237977" y="160288"/>
                  </a:cubicBezTo>
                  <a:lnTo>
                    <a:pt x="273100" y="63848"/>
                  </a:lnTo>
                  <a:lnTo>
                    <a:pt x="300633" y="63848"/>
                  </a:lnTo>
                  <a:lnTo>
                    <a:pt x="240804" y="221903"/>
                  </a:lnTo>
                  <a:lnTo>
                    <a:pt x="215801" y="221903"/>
                  </a:lnTo>
                  <a:close/>
                  <a:moveTo>
                    <a:pt x="2722811" y="60276"/>
                  </a:moveTo>
                  <a:cubicBezTo>
                    <a:pt x="2732336" y="60276"/>
                    <a:pt x="2741092" y="61987"/>
                    <a:pt x="2749079" y="65410"/>
                  </a:cubicBezTo>
                  <a:cubicBezTo>
                    <a:pt x="2757066" y="68833"/>
                    <a:pt x="2763044" y="73323"/>
                    <a:pt x="2767013" y="78879"/>
                  </a:cubicBezTo>
                  <a:cubicBezTo>
                    <a:pt x="2770982" y="84436"/>
                    <a:pt x="2773760" y="91034"/>
                    <a:pt x="2775347" y="98673"/>
                  </a:cubicBezTo>
                  <a:cubicBezTo>
                    <a:pt x="2776339" y="103634"/>
                    <a:pt x="2776836" y="112316"/>
                    <a:pt x="2776836" y="124718"/>
                  </a:cubicBezTo>
                  <a:lnTo>
                    <a:pt x="2776836" y="221903"/>
                  </a:lnTo>
                  <a:lnTo>
                    <a:pt x="2750047" y="221903"/>
                  </a:lnTo>
                  <a:lnTo>
                    <a:pt x="2750047" y="125760"/>
                  </a:lnTo>
                  <a:cubicBezTo>
                    <a:pt x="2750047" y="114846"/>
                    <a:pt x="2749005" y="106685"/>
                    <a:pt x="2746921" y="101278"/>
                  </a:cubicBezTo>
                  <a:cubicBezTo>
                    <a:pt x="2744838" y="95871"/>
                    <a:pt x="2741142" y="91555"/>
                    <a:pt x="2735833" y="88330"/>
                  </a:cubicBezTo>
                  <a:cubicBezTo>
                    <a:pt x="2730525" y="85105"/>
                    <a:pt x="2724299" y="83493"/>
                    <a:pt x="2717156" y="83493"/>
                  </a:cubicBezTo>
                  <a:cubicBezTo>
                    <a:pt x="2705745" y="83493"/>
                    <a:pt x="2695898" y="87114"/>
                    <a:pt x="2687613" y="94357"/>
                  </a:cubicBezTo>
                  <a:cubicBezTo>
                    <a:pt x="2679328" y="101600"/>
                    <a:pt x="2675186" y="115342"/>
                    <a:pt x="2675186" y="135583"/>
                  </a:cubicBezTo>
                  <a:lnTo>
                    <a:pt x="2675186" y="221903"/>
                  </a:lnTo>
                  <a:lnTo>
                    <a:pt x="2648397" y="221903"/>
                  </a:lnTo>
                  <a:lnTo>
                    <a:pt x="2648397" y="63848"/>
                  </a:lnTo>
                  <a:lnTo>
                    <a:pt x="2672507" y="63848"/>
                  </a:lnTo>
                  <a:lnTo>
                    <a:pt x="2672507" y="86321"/>
                  </a:lnTo>
                  <a:cubicBezTo>
                    <a:pt x="2684116" y="68957"/>
                    <a:pt x="2700884" y="60276"/>
                    <a:pt x="2722811" y="60276"/>
                  </a:cubicBezTo>
                  <a:close/>
                  <a:moveTo>
                    <a:pt x="2553296" y="60276"/>
                  </a:moveTo>
                  <a:cubicBezTo>
                    <a:pt x="2566789" y="60276"/>
                    <a:pt x="2577753" y="61863"/>
                    <a:pt x="2586187" y="65038"/>
                  </a:cubicBezTo>
                  <a:cubicBezTo>
                    <a:pt x="2594620" y="68213"/>
                    <a:pt x="2600822" y="72207"/>
                    <a:pt x="2604790" y="77019"/>
                  </a:cubicBezTo>
                  <a:cubicBezTo>
                    <a:pt x="2608759" y="81831"/>
                    <a:pt x="2611537" y="87908"/>
                    <a:pt x="2613125" y="95250"/>
                  </a:cubicBezTo>
                  <a:cubicBezTo>
                    <a:pt x="2614018" y="99814"/>
                    <a:pt x="2614464" y="108050"/>
                    <a:pt x="2614464" y="119956"/>
                  </a:cubicBezTo>
                  <a:lnTo>
                    <a:pt x="2614464" y="155675"/>
                  </a:lnTo>
                  <a:cubicBezTo>
                    <a:pt x="2614464" y="180579"/>
                    <a:pt x="2615035" y="196330"/>
                    <a:pt x="2616176" y="202928"/>
                  </a:cubicBezTo>
                  <a:cubicBezTo>
                    <a:pt x="2617317" y="209526"/>
                    <a:pt x="2619574" y="215851"/>
                    <a:pt x="2622947" y="221903"/>
                  </a:cubicBezTo>
                  <a:lnTo>
                    <a:pt x="2594968" y="221903"/>
                  </a:lnTo>
                  <a:cubicBezTo>
                    <a:pt x="2592190" y="216347"/>
                    <a:pt x="2590404" y="209848"/>
                    <a:pt x="2589610" y="202407"/>
                  </a:cubicBezTo>
                  <a:cubicBezTo>
                    <a:pt x="2579688" y="210840"/>
                    <a:pt x="2570138" y="216793"/>
                    <a:pt x="2560960" y="220266"/>
                  </a:cubicBezTo>
                  <a:cubicBezTo>
                    <a:pt x="2551783" y="223739"/>
                    <a:pt x="2541935" y="225475"/>
                    <a:pt x="2531418" y="225475"/>
                  </a:cubicBezTo>
                  <a:cubicBezTo>
                    <a:pt x="2514055" y="225475"/>
                    <a:pt x="2500710" y="221233"/>
                    <a:pt x="2491383" y="212750"/>
                  </a:cubicBezTo>
                  <a:cubicBezTo>
                    <a:pt x="2482057" y="204267"/>
                    <a:pt x="2477393" y="193427"/>
                    <a:pt x="2477393" y="180231"/>
                  </a:cubicBezTo>
                  <a:cubicBezTo>
                    <a:pt x="2477393" y="172492"/>
                    <a:pt x="2479155" y="165423"/>
                    <a:pt x="2482677" y="159023"/>
                  </a:cubicBezTo>
                  <a:cubicBezTo>
                    <a:pt x="2486199" y="152624"/>
                    <a:pt x="2490813" y="147489"/>
                    <a:pt x="2496518" y="143620"/>
                  </a:cubicBezTo>
                  <a:cubicBezTo>
                    <a:pt x="2502223" y="139750"/>
                    <a:pt x="2508647" y="136823"/>
                    <a:pt x="2515791" y="134839"/>
                  </a:cubicBezTo>
                  <a:cubicBezTo>
                    <a:pt x="2521050" y="133450"/>
                    <a:pt x="2528987" y="132110"/>
                    <a:pt x="2539604" y="130820"/>
                  </a:cubicBezTo>
                  <a:cubicBezTo>
                    <a:pt x="2561233" y="128241"/>
                    <a:pt x="2577158" y="125165"/>
                    <a:pt x="2587377" y="121593"/>
                  </a:cubicBezTo>
                  <a:cubicBezTo>
                    <a:pt x="2587477" y="117922"/>
                    <a:pt x="2587526" y="115590"/>
                    <a:pt x="2587526" y="114598"/>
                  </a:cubicBezTo>
                  <a:cubicBezTo>
                    <a:pt x="2587526" y="103684"/>
                    <a:pt x="2584996" y="95995"/>
                    <a:pt x="2579936" y="91530"/>
                  </a:cubicBezTo>
                  <a:cubicBezTo>
                    <a:pt x="2573090" y="85477"/>
                    <a:pt x="2562920" y="82451"/>
                    <a:pt x="2549426" y="82451"/>
                  </a:cubicBezTo>
                  <a:cubicBezTo>
                    <a:pt x="2536826" y="82451"/>
                    <a:pt x="2527524" y="84659"/>
                    <a:pt x="2521521" y="89074"/>
                  </a:cubicBezTo>
                  <a:cubicBezTo>
                    <a:pt x="2515518" y="93489"/>
                    <a:pt x="2511078" y="101303"/>
                    <a:pt x="2508201" y="112514"/>
                  </a:cubicBezTo>
                  <a:lnTo>
                    <a:pt x="2482007" y="108943"/>
                  </a:lnTo>
                  <a:cubicBezTo>
                    <a:pt x="2484388" y="97731"/>
                    <a:pt x="2488308" y="88677"/>
                    <a:pt x="2493765" y="81781"/>
                  </a:cubicBezTo>
                  <a:cubicBezTo>
                    <a:pt x="2499221" y="74886"/>
                    <a:pt x="2507109" y="69578"/>
                    <a:pt x="2517428" y="65857"/>
                  </a:cubicBezTo>
                  <a:cubicBezTo>
                    <a:pt x="2527747" y="62136"/>
                    <a:pt x="2539703" y="60276"/>
                    <a:pt x="2553296" y="60276"/>
                  </a:cubicBezTo>
                  <a:close/>
                  <a:moveTo>
                    <a:pt x="2328119" y="60276"/>
                  </a:moveTo>
                  <a:cubicBezTo>
                    <a:pt x="2341613" y="60276"/>
                    <a:pt x="2353519" y="63748"/>
                    <a:pt x="2363838" y="70694"/>
                  </a:cubicBezTo>
                  <a:cubicBezTo>
                    <a:pt x="2374156" y="77639"/>
                    <a:pt x="2381945" y="87437"/>
                    <a:pt x="2387204" y="100087"/>
                  </a:cubicBezTo>
                  <a:cubicBezTo>
                    <a:pt x="2392462" y="112738"/>
                    <a:pt x="2395091" y="126604"/>
                    <a:pt x="2395091" y="141685"/>
                  </a:cubicBezTo>
                  <a:cubicBezTo>
                    <a:pt x="2395091" y="157857"/>
                    <a:pt x="2392189" y="172418"/>
                    <a:pt x="2386385" y="185366"/>
                  </a:cubicBezTo>
                  <a:cubicBezTo>
                    <a:pt x="2380581" y="198314"/>
                    <a:pt x="2372147" y="208236"/>
                    <a:pt x="2361084" y="215131"/>
                  </a:cubicBezTo>
                  <a:cubicBezTo>
                    <a:pt x="2350021" y="222027"/>
                    <a:pt x="2338388" y="225475"/>
                    <a:pt x="2326184" y="225475"/>
                  </a:cubicBezTo>
                  <a:cubicBezTo>
                    <a:pt x="2317254" y="225475"/>
                    <a:pt x="2309242" y="223590"/>
                    <a:pt x="2302148" y="219820"/>
                  </a:cubicBezTo>
                  <a:cubicBezTo>
                    <a:pt x="2295054" y="216049"/>
                    <a:pt x="2289225" y="211287"/>
                    <a:pt x="2284661" y="205532"/>
                  </a:cubicBezTo>
                  <a:lnTo>
                    <a:pt x="2284661" y="282476"/>
                  </a:lnTo>
                  <a:lnTo>
                    <a:pt x="2257872" y="282476"/>
                  </a:lnTo>
                  <a:lnTo>
                    <a:pt x="2257872" y="63848"/>
                  </a:lnTo>
                  <a:lnTo>
                    <a:pt x="2282280" y="63848"/>
                  </a:lnTo>
                  <a:lnTo>
                    <a:pt x="2282280" y="84386"/>
                  </a:lnTo>
                  <a:cubicBezTo>
                    <a:pt x="2288034" y="76349"/>
                    <a:pt x="2294533" y="70322"/>
                    <a:pt x="2301776" y="66303"/>
                  </a:cubicBezTo>
                  <a:cubicBezTo>
                    <a:pt x="2309019" y="62285"/>
                    <a:pt x="2317800" y="60276"/>
                    <a:pt x="2328119" y="60276"/>
                  </a:cubicBezTo>
                  <a:close/>
                  <a:moveTo>
                    <a:pt x="2067521" y="60276"/>
                  </a:moveTo>
                  <a:cubicBezTo>
                    <a:pt x="2081015" y="60276"/>
                    <a:pt x="2091978" y="61863"/>
                    <a:pt x="2100412" y="65038"/>
                  </a:cubicBezTo>
                  <a:cubicBezTo>
                    <a:pt x="2108845" y="68213"/>
                    <a:pt x="2115046" y="72207"/>
                    <a:pt x="2119015" y="77019"/>
                  </a:cubicBezTo>
                  <a:cubicBezTo>
                    <a:pt x="2122984" y="81831"/>
                    <a:pt x="2125762" y="87908"/>
                    <a:pt x="2127350" y="95250"/>
                  </a:cubicBezTo>
                  <a:cubicBezTo>
                    <a:pt x="2128243" y="99814"/>
                    <a:pt x="2128689" y="108050"/>
                    <a:pt x="2128689" y="119956"/>
                  </a:cubicBezTo>
                  <a:lnTo>
                    <a:pt x="2128689" y="155675"/>
                  </a:lnTo>
                  <a:cubicBezTo>
                    <a:pt x="2128689" y="180579"/>
                    <a:pt x="2129260" y="196330"/>
                    <a:pt x="2130401" y="202928"/>
                  </a:cubicBezTo>
                  <a:cubicBezTo>
                    <a:pt x="2131542" y="209526"/>
                    <a:pt x="2133799" y="215851"/>
                    <a:pt x="2137172" y="221903"/>
                  </a:cubicBezTo>
                  <a:lnTo>
                    <a:pt x="2109193" y="221903"/>
                  </a:lnTo>
                  <a:cubicBezTo>
                    <a:pt x="2106414" y="216347"/>
                    <a:pt x="2104629" y="209848"/>
                    <a:pt x="2103835" y="202407"/>
                  </a:cubicBezTo>
                  <a:cubicBezTo>
                    <a:pt x="2093913" y="210840"/>
                    <a:pt x="2084363" y="216793"/>
                    <a:pt x="2075185" y="220266"/>
                  </a:cubicBezTo>
                  <a:cubicBezTo>
                    <a:pt x="2066008" y="223739"/>
                    <a:pt x="2056160" y="225475"/>
                    <a:pt x="2045643" y="225475"/>
                  </a:cubicBezTo>
                  <a:cubicBezTo>
                    <a:pt x="2028280" y="225475"/>
                    <a:pt x="2014935" y="221233"/>
                    <a:pt x="2005608" y="212750"/>
                  </a:cubicBezTo>
                  <a:cubicBezTo>
                    <a:pt x="1996282" y="204267"/>
                    <a:pt x="1991618" y="193427"/>
                    <a:pt x="1991618" y="180231"/>
                  </a:cubicBezTo>
                  <a:cubicBezTo>
                    <a:pt x="1991618" y="172492"/>
                    <a:pt x="1993380" y="165423"/>
                    <a:pt x="1996902" y="159023"/>
                  </a:cubicBezTo>
                  <a:cubicBezTo>
                    <a:pt x="2000424" y="152624"/>
                    <a:pt x="2005038" y="147489"/>
                    <a:pt x="2010743" y="143620"/>
                  </a:cubicBezTo>
                  <a:cubicBezTo>
                    <a:pt x="2016448" y="139750"/>
                    <a:pt x="2022872" y="136823"/>
                    <a:pt x="2030016" y="134839"/>
                  </a:cubicBezTo>
                  <a:cubicBezTo>
                    <a:pt x="2035275" y="133450"/>
                    <a:pt x="2043212" y="132110"/>
                    <a:pt x="2053829" y="130820"/>
                  </a:cubicBezTo>
                  <a:cubicBezTo>
                    <a:pt x="2075458" y="128241"/>
                    <a:pt x="2091383" y="125165"/>
                    <a:pt x="2101602" y="121593"/>
                  </a:cubicBezTo>
                  <a:cubicBezTo>
                    <a:pt x="2101702" y="117922"/>
                    <a:pt x="2101751" y="115590"/>
                    <a:pt x="2101751" y="114598"/>
                  </a:cubicBezTo>
                  <a:cubicBezTo>
                    <a:pt x="2101751" y="103684"/>
                    <a:pt x="2099221" y="95995"/>
                    <a:pt x="2094161" y="91530"/>
                  </a:cubicBezTo>
                  <a:cubicBezTo>
                    <a:pt x="2087315" y="85477"/>
                    <a:pt x="2077145" y="82451"/>
                    <a:pt x="2063651" y="82451"/>
                  </a:cubicBezTo>
                  <a:cubicBezTo>
                    <a:pt x="2051050" y="82451"/>
                    <a:pt x="2041749" y="84659"/>
                    <a:pt x="2035746" y="89074"/>
                  </a:cubicBezTo>
                  <a:cubicBezTo>
                    <a:pt x="2029743" y="93489"/>
                    <a:pt x="2025303" y="101303"/>
                    <a:pt x="2022426" y="112514"/>
                  </a:cubicBezTo>
                  <a:lnTo>
                    <a:pt x="1996232" y="108943"/>
                  </a:lnTo>
                  <a:cubicBezTo>
                    <a:pt x="1998613" y="97731"/>
                    <a:pt x="2002532" y="88677"/>
                    <a:pt x="2007990" y="81781"/>
                  </a:cubicBezTo>
                  <a:cubicBezTo>
                    <a:pt x="2013447" y="74886"/>
                    <a:pt x="2021335" y="69578"/>
                    <a:pt x="2031653" y="65857"/>
                  </a:cubicBezTo>
                  <a:cubicBezTo>
                    <a:pt x="2041972" y="62136"/>
                    <a:pt x="2053928" y="60276"/>
                    <a:pt x="2067521" y="60276"/>
                  </a:cubicBezTo>
                  <a:close/>
                  <a:moveTo>
                    <a:pt x="1763614" y="60276"/>
                  </a:moveTo>
                  <a:cubicBezTo>
                    <a:pt x="1782267" y="60276"/>
                    <a:pt x="1797646" y="67816"/>
                    <a:pt x="1809750" y="82898"/>
                  </a:cubicBezTo>
                  <a:lnTo>
                    <a:pt x="1809750" y="63848"/>
                  </a:lnTo>
                  <a:lnTo>
                    <a:pt x="1834456" y="63848"/>
                  </a:lnTo>
                  <a:lnTo>
                    <a:pt x="1834456" y="200472"/>
                  </a:lnTo>
                  <a:cubicBezTo>
                    <a:pt x="1834456" y="225078"/>
                    <a:pt x="1831951" y="242516"/>
                    <a:pt x="1826940" y="252785"/>
                  </a:cubicBezTo>
                  <a:cubicBezTo>
                    <a:pt x="1821930" y="263054"/>
                    <a:pt x="1813992" y="271165"/>
                    <a:pt x="1803128" y="277118"/>
                  </a:cubicBezTo>
                  <a:cubicBezTo>
                    <a:pt x="1792263" y="283071"/>
                    <a:pt x="1778894" y="286048"/>
                    <a:pt x="1763018" y="286048"/>
                  </a:cubicBezTo>
                  <a:cubicBezTo>
                    <a:pt x="1744167" y="286048"/>
                    <a:pt x="1728937" y="281806"/>
                    <a:pt x="1717328" y="273323"/>
                  </a:cubicBezTo>
                  <a:cubicBezTo>
                    <a:pt x="1705720" y="264840"/>
                    <a:pt x="1700114" y="252066"/>
                    <a:pt x="1700511" y="235000"/>
                  </a:cubicBezTo>
                  <a:lnTo>
                    <a:pt x="1726556" y="238870"/>
                  </a:lnTo>
                  <a:cubicBezTo>
                    <a:pt x="1727647" y="246906"/>
                    <a:pt x="1730673" y="252760"/>
                    <a:pt x="1735634" y="256431"/>
                  </a:cubicBezTo>
                  <a:cubicBezTo>
                    <a:pt x="1742282" y="261392"/>
                    <a:pt x="1751360" y="263873"/>
                    <a:pt x="1762870" y="263873"/>
                  </a:cubicBezTo>
                  <a:cubicBezTo>
                    <a:pt x="1775272" y="263873"/>
                    <a:pt x="1784847" y="261392"/>
                    <a:pt x="1791593" y="256431"/>
                  </a:cubicBezTo>
                  <a:cubicBezTo>
                    <a:pt x="1798340" y="251470"/>
                    <a:pt x="1802904" y="244525"/>
                    <a:pt x="1805286" y="235595"/>
                  </a:cubicBezTo>
                  <a:cubicBezTo>
                    <a:pt x="1806675" y="230138"/>
                    <a:pt x="1807320" y="218679"/>
                    <a:pt x="1807220" y="201216"/>
                  </a:cubicBezTo>
                  <a:cubicBezTo>
                    <a:pt x="1795513" y="215007"/>
                    <a:pt x="1780927" y="221903"/>
                    <a:pt x="1763465" y="221903"/>
                  </a:cubicBezTo>
                  <a:cubicBezTo>
                    <a:pt x="1741736" y="221903"/>
                    <a:pt x="1724918" y="214065"/>
                    <a:pt x="1713012" y="198388"/>
                  </a:cubicBezTo>
                  <a:cubicBezTo>
                    <a:pt x="1701106" y="182712"/>
                    <a:pt x="1695153" y="163910"/>
                    <a:pt x="1695153" y="141982"/>
                  </a:cubicBezTo>
                  <a:cubicBezTo>
                    <a:pt x="1695153" y="126901"/>
                    <a:pt x="1697881" y="112986"/>
                    <a:pt x="1703338" y="100236"/>
                  </a:cubicBezTo>
                  <a:cubicBezTo>
                    <a:pt x="1708795" y="87487"/>
                    <a:pt x="1716708" y="77639"/>
                    <a:pt x="1727076" y="70694"/>
                  </a:cubicBezTo>
                  <a:cubicBezTo>
                    <a:pt x="1737445" y="63748"/>
                    <a:pt x="1749624" y="60276"/>
                    <a:pt x="1763614" y="60276"/>
                  </a:cubicBezTo>
                  <a:close/>
                  <a:moveTo>
                    <a:pt x="1608386" y="60276"/>
                  </a:moveTo>
                  <a:cubicBezTo>
                    <a:pt x="1617911" y="60276"/>
                    <a:pt x="1626667" y="61987"/>
                    <a:pt x="1634654" y="65410"/>
                  </a:cubicBezTo>
                  <a:cubicBezTo>
                    <a:pt x="1642641" y="68833"/>
                    <a:pt x="1648619" y="73323"/>
                    <a:pt x="1652588" y="78879"/>
                  </a:cubicBezTo>
                  <a:cubicBezTo>
                    <a:pt x="1656557" y="84436"/>
                    <a:pt x="1659335" y="91034"/>
                    <a:pt x="1660922" y="98673"/>
                  </a:cubicBezTo>
                  <a:cubicBezTo>
                    <a:pt x="1661915" y="103634"/>
                    <a:pt x="1662411" y="112316"/>
                    <a:pt x="1662411" y="124718"/>
                  </a:cubicBezTo>
                  <a:lnTo>
                    <a:pt x="1662411" y="221903"/>
                  </a:lnTo>
                  <a:lnTo>
                    <a:pt x="1635622" y="221903"/>
                  </a:lnTo>
                  <a:lnTo>
                    <a:pt x="1635622" y="125760"/>
                  </a:lnTo>
                  <a:cubicBezTo>
                    <a:pt x="1635622" y="114846"/>
                    <a:pt x="1634580" y="106685"/>
                    <a:pt x="1632496" y="101278"/>
                  </a:cubicBezTo>
                  <a:cubicBezTo>
                    <a:pt x="1630413" y="95871"/>
                    <a:pt x="1626717" y="91555"/>
                    <a:pt x="1621409" y="88330"/>
                  </a:cubicBezTo>
                  <a:cubicBezTo>
                    <a:pt x="1616100" y="85105"/>
                    <a:pt x="1609874" y="83493"/>
                    <a:pt x="1602731" y="83493"/>
                  </a:cubicBezTo>
                  <a:cubicBezTo>
                    <a:pt x="1591320" y="83493"/>
                    <a:pt x="1581473" y="87114"/>
                    <a:pt x="1573188" y="94357"/>
                  </a:cubicBezTo>
                  <a:cubicBezTo>
                    <a:pt x="1564903" y="101600"/>
                    <a:pt x="1560761" y="115342"/>
                    <a:pt x="1560761" y="135583"/>
                  </a:cubicBezTo>
                  <a:lnTo>
                    <a:pt x="1560761" y="221903"/>
                  </a:lnTo>
                  <a:lnTo>
                    <a:pt x="1533972" y="221903"/>
                  </a:lnTo>
                  <a:lnTo>
                    <a:pt x="1533972" y="63848"/>
                  </a:lnTo>
                  <a:lnTo>
                    <a:pt x="1558082" y="63848"/>
                  </a:lnTo>
                  <a:lnTo>
                    <a:pt x="1558082" y="86321"/>
                  </a:lnTo>
                  <a:cubicBezTo>
                    <a:pt x="1569691" y="68957"/>
                    <a:pt x="1586459" y="60276"/>
                    <a:pt x="1608386" y="60276"/>
                  </a:cubicBezTo>
                  <a:close/>
                  <a:moveTo>
                    <a:pt x="1150442" y="60276"/>
                  </a:moveTo>
                  <a:cubicBezTo>
                    <a:pt x="1172171" y="60276"/>
                    <a:pt x="1189931" y="67395"/>
                    <a:pt x="1203722" y="81633"/>
                  </a:cubicBezTo>
                  <a:cubicBezTo>
                    <a:pt x="1217514" y="95871"/>
                    <a:pt x="1224409" y="115541"/>
                    <a:pt x="1224409" y="140643"/>
                  </a:cubicBezTo>
                  <a:cubicBezTo>
                    <a:pt x="1224409" y="160983"/>
                    <a:pt x="1221359" y="176982"/>
                    <a:pt x="1215256" y="188640"/>
                  </a:cubicBezTo>
                  <a:cubicBezTo>
                    <a:pt x="1209154" y="200298"/>
                    <a:pt x="1200275" y="209352"/>
                    <a:pt x="1188616" y="215801"/>
                  </a:cubicBezTo>
                  <a:cubicBezTo>
                    <a:pt x="1176958" y="222250"/>
                    <a:pt x="1164233" y="225475"/>
                    <a:pt x="1150442" y="225475"/>
                  </a:cubicBezTo>
                  <a:cubicBezTo>
                    <a:pt x="1128316" y="225475"/>
                    <a:pt x="1110432" y="218381"/>
                    <a:pt x="1096789" y="204193"/>
                  </a:cubicBezTo>
                  <a:cubicBezTo>
                    <a:pt x="1083147" y="190004"/>
                    <a:pt x="1076325" y="169565"/>
                    <a:pt x="1076325" y="142875"/>
                  </a:cubicBezTo>
                  <a:cubicBezTo>
                    <a:pt x="1076325" y="113606"/>
                    <a:pt x="1084461" y="91927"/>
                    <a:pt x="1100733" y="77838"/>
                  </a:cubicBezTo>
                  <a:cubicBezTo>
                    <a:pt x="1114326" y="66130"/>
                    <a:pt x="1130896" y="60276"/>
                    <a:pt x="1150442" y="60276"/>
                  </a:cubicBezTo>
                  <a:close/>
                  <a:moveTo>
                    <a:pt x="855167" y="60276"/>
                  </a:moveTo>
                  <a:cubicBezTo>
                    <a:pt x="876896" y="60276"/>
                    <a:pt x="894656" y="67395"/>
                    <a:pt x="908447" y="81633"/>
                  </a:cubicBezTo>
                  <a:cubicBezTo>
                    <a:pt x="922239" y="95871"/>
                    <a:pt x="929134" y="115541"/>
                    <a:pt x="929134" y="140643"/>
                  </a:cubicBezTo>
                  <a:cubicBezTo>
                    <a:pt x="929134" y="160983"/>
                    <a:pt x="926083" y="176982"/>
                    <a:pt x="919981" y="188640"/>
                  </a:cubicBezTo>
                  <a:cubicBezTo>
                    <a:pt x="913880" y="200298"/>
                    <a:pt x="904999" y="209352"/>
                    <a:pt x="893341" y="215801"/>
                  </a:cubicBezTo>
                  <a:cubicBezTo>
                    <a:pt x="881683" y="222250"/>
                    <a:pt x="868958" y="225475"/>
                    <a:pt x="855167" y="225475"/>
                  </a:cubicBezTo>
                  <a:cubicBezTo>
                    <a:pt x="833041" y="225475"/>
                    <a:pt x="815157" y="218381"/>
                    <a:pt x="801514" y="204193"/>
                  </a:cubicBezTo>
                  <a:cubicBezTo>
                    <a:pt x="787872" y="190004"/>
                    <a:pt x="781050" y="169565"/>
                    <a:pt x="781050" y="142875"/>
                  </a:cubicBezTo>
                  <a:cubicBezTo>
                    <a:pt x="781050" y="113606"/>
                    <a:pt x="789186" y="91927"/>
                    <a:pt x="805458" y="77838"/>
                  </a:cubicBezTo>
                  <a:cubicBezTo>
                    <a:pt x="819051" y="66130"/>
                    <a:pt x="835621" y="60276"/>
                    <a:pt x="855167" y="60276"/>
                  </a:cubicBezTo>
                  <a:close/>
                  <a:moveTo>
                    <a:pt x="534740" y="60276"/>
                  </a:moveTo>
                  <a:cubicBezTo>
                    <a:pt x="543769" y="60276"/>
                    <a:pt x="552947" y="63153"/>
                    <a:pt x="562273" y="68908"/>
                  </a:cubicBezTo>
                  <a:lnTo>
                    <a:pt x="553046" y="93762"/>
                  </a:lnTo>
                  <a:cubicBezTo>
                    <a:pt x="546497" y="89893"/>
                    <a:pt x="539949" y="87958"/>
                    <a:pt x="533400" y="87958"/>
                  </a:cubicBezTo>
                  <a:cubicBezTo>
                    <a:pt x="527547" y="87958"/>
                    <a:pt x="522288" y="89719"/>
                    <a:pt x="517625" y="93241"/>
                  </a:cubicBezTo>
                  <a:cubicBezTo>
                    <a:pt x="512961" y="96763"/>
                    <a:pt x="509638" y="101650"/>
                    <a:pt x="507653" y="107901"/>
                  </a:cubicBezTo>
                  <a:cubicBezTo>
                    <a:pt x="504677" y="117426"/>
                    <a:pt x="503188" y="127844"/>
                    <a:pt x="503188" y="139155"/>
                  </a:cubicBezTo>
                  <a:lnTo>
                    <a:pt x="503188" y="221903"/>
                  </a:lnTo>
                  <a:lnTo>
                    <a:pt x="476399" y="221903"/>
                  </a:lnTo>
                  <a:lnTo>
                    <a:pt x="476399" y="63848"/>
                  </a:lnTo>
                  <a:lnTo>
                    <a:pt x="500509" y="63848"/>
                  </a:lnTo>
                  <a:lnTo>
                    <a:pt x="500509" y="87809"/>
                  </a:lnTo>
                  <a:cubicBezTo>
                    <a:pt x="506661" y="76597"/>
                    <a:pt x="512341" y="69205"/>
                    <a:pt x="517550" y="65634"/>
                  </a:cubicBezTo>
                  <a:cubicBezTo>
                    <a:pt x="522759" y="62062"/>
                    <a:pt x="528489" y="60276"/>
                    <a:pt x="534740" y="60276"/>
                  </a:cubicBezTo>
                  <a:close/>
                  <a:moveTo>
                    <a:pt x="379661" y="60276"/>
                  </a:moveTo>
                  <a:cubicBezTo>
                    <a:pt x="400795" y="60276"/>
                    <a:pt x="418059" y="67469"/>
                    <a:pt x="431453" y="81856"/>
                  </a:cubicBezTo>
                  <a:cubicBezTo>
                    <a:pt x="444848" y="96243"/>
                    <a:pt x="451545" y="116483"/>
                    <a:pt x="451545" y="142578"/>
                  </a:cubicBezTo>
                  <a:cubicBezTo>
                    <a:pt x="451545" y="144165"/>
                    <a:pt x="451495" y="146547"/>
                    <a:pt x="451396" y="149721"/>
                  </a:cubicBezTo>
                  <a:lnTo>
                    <a:pt x="333524" y="149721"/>
                  </a:lnTo>
                  <a:cubicBezTo>
                    <a:pt x="334516" y="167085"/>
                    <a:pt x="339428" y="180380"/>
                    <a:pt x="348258" y="189607"/>
                  </a:cubicBezTo>
                  <a:cubicBezTo>
                    <a:pt x="357089" y="198835"/>
                    <a:pt x="368102" y="203448"/>
                    <a:pt x="381298" y="203448"/>
                  </a:cubicBezTo>
                  <a:cubicBezTo>
                    <a:pt x="391121" y="203448"/>
                    <a:pt x="399505" y="200869"/>
                    <a:pt x="406450" y="195709"/>
                  </a:cubicBezTo>
                  <a:cubicBezTo>
                    <a:pt x="413395" y="190550"/>
                    <a:pt x="418902" y="182315"/>
                    <a:pt x="422970" y="171004"/>
                  </a:cubicBezTo>
                  <a:lnTo>
                    <a:pt x="450652" y="174427"/>
                  </a:lnTo>
                  <a:cubicBezTo>
                    <a:pt x="446286" y="190600"/>
                    <a:pt x="438200" y="203151"/>
                    <a:pt x="426393" y="212080"/>
                  </a:cubicBezTo>
                  <a:cubicBezTo>
                    <a:pt x="414586" y="221010"/>
                    <a:pt x="399505" y="225475"/>
                    <a:pt x="381149" y="225475"/>
                  </a:cubicBezTo>
                  <a:cubicBezTo>
                    <a:pt x="358031" y="225475"/>
                    <a:pt x="339701" y="218356"/>
                    <a:pt x="326157" y="204118"/>
                  </a:cubicBezTo>
                  <a:cubicBezTo>
                    <a:pt x="312614" y="189880"/>
                    <a:pt x="305842" y="169913"/>
                    <a:pt x="305842" y="144215"/>
                  </a:cubicBezTo>
                  <a:cubicBezTo>
                    <a:pt x="305842" y="117624"/>
                    <a:pt x="312688" y="96987"/>
                    <a:pt x="326380" y="82302"/>
                  </a:cubicBezTo>
                  <a:cubicBezTo>
                    <a:pt x="340073" y="67618"/>
                    <a:pt x="357833" y="60276"/>
                    <a:pt x="379661" y="60276"/>
                  </a:cubicBezTo>
                  <a:close/>
                  <a:moveTo>
                    <a:pt x="74117" y="60276"/>
                  </a:moveTo>
                  <a:cubicBezTo>
                    <a:pt x="95846" y="60276"/>
                    <a:pt x="113606" y="67395"/>
                    <a:pt x="127397" y="81633"/>
                  </a:cubicBezTo>
                  <a:cubicBezTo>
                    <a:pt x="141189" y="95871"/>
                    <a:pt x="148084" y="115541"/>
                    <a:pt x="148084" y="140643"/>
                  </a:cubicBezTo>
                  <a:cubicBezTo>
                    <a:pt x="148084" y="160983"/>
                    <a:pt x="145033" y="176982"/>
                    <a:pt x="138931" y="188640"/>
                  </a:cubicBezTo>
                  <a:cubicBezTo>
                    <a:pt x="132830" y="200298"/>
                    <a:pt x="123949" y="209352"/>
                    <a:pt x="112291" y="215801"/>
                  </a:cubicBezTo>
                  <a:cubicBezTo>
                    <a:pt x="100633" y="222250"/>
                    <a:pt x="87908" y="225475"/>
                    <a:pt x="74117" y="225475"/>
                  </a:cubicBezTo>
                  <a:cubicBezTo>
                    <a:pt x="51991" y="225475"/>
                    <a:pt x="34107" y="218381"/>
                    <a:pt x="20464" y="204193"/>
                  </a:cubicBezTo>
                  <a:cubicBezTo>
                    <a:pt x="6822" y="190004"/>
                    <a:pt x="0" y="169565"/>
                    <a:pt x="0" y="142875"/>
                  </a:cubicBezTo>
                  <a:cubicBezTo>
                    <a:pt x="0" y="113606"/>
                    <a:pt x="8136" y="91927"/>
                    <a:pt x="24408" y="77838"/>
                  </a:cubicBezTo>
                  <a:cubicBezTo>
                    <a:pt x="38001" y="66130"/>
                    <a:pt x="54571" y="60276"/>
                    <a:pt x="74117" y="60276"/>
                  </a:cubicBezTo>
                  <a:close/>
                  <a:moveTo>
                    <a:pt x="2419202" y="3721"/>
                  </a:moveTo>
                  <a:lnTo>
                    <a:pt x="2445991" y="3721"/>
                  </a:lnTo>
                  <a:lnTo>
                    <a:pt x="2445991" y="221903"/>
                  </a:lnTo>
                  <a:lnTo>
                    <a:pt x="2419202" y="221903"/>
                  </a:lnTo>
                  <a:close/>
                  <a:moveTo>
                    <a:pt x="1467446" y="3721"/>
                  </a:moveTo>
                  <a:lnTo>
                    <a:pt x="1494235" y="3721"/>
                  </a:lnTo>
                  <a:lnTo>
                    <a:pt x="1494235" y="34529"/>
                  </a:lnTo>
                  <a:lnTo>
                    <a:pt x="1467446" y="34529"/>
                  </a:lnTo>
                  <a:close/>
                  <a:moveTo>
                    <a:pt x="1019027" y="3721"/>
                  </a:moveTo>
                  <a:lnTo>
                    <a:pt x="1045816" y="3721"/>
                  </a:lnTo>
                  <a:lnTo>
                    <a:pt x="1045816" y="221903"/>
                  </a:lnTo>
                  <a:lnTo>
                    <a:pt x="1019027" y="221903"/>
                  </a:lnTo>
                  <a:close/>
                  <a:moveTo>
                    <a:pt x="952352" y="3721"/>
                  </a:moveTo>
                  <a:lnTo>
                    <a:pt x="979141" y="3721"/>
                  </a:lnTo>
                  <a:lnTo>
                    <a:pt x="979141" y="221903"/>
                  </a:lnTo>
                  <a:lnTo>
                    <a:pt x="952352" y="221903"/>
                  </a:lnTo>
                  <a:close/>
                  <a:moveTo>
                    <a:pt x="745927" y="0"/>
                  </a:moveTo>
                  <a:cubicBezTo>
                    <a:pt x="753468" y="0"/>
                    <a:pt x="761802" y="893"/>
                    <a:pt x="770930" y="2679"/>
                  </a:cubicBezTo>
                  <a:lnTo>
                    <a:pt x="766912" y="26045"/>
                  </a:lnTo>
                  <a:cubicBezTo>
                    <a:pt x="761356" y="25053"/>
                    <a:pt x="756097" y="24557"/>
                    <a:pt x="751136" y="24557"/>
                  </a:cubicBezTo>
                  <a:cubicBezTo>
                    <a:pt x="743000" y="24557"/>
                    <a:pt x="737245" y="26293"/>
                    <a:pt x="733872" y="29766"/>
                  </a:cubicBezTo>
                  <a:cubicBezTo>
                    <a:pt x="730499" y="33239"/>
                    <a:pt x="728812" y="39738"/>
                    <a:pt x="728812" y="49263"/>
                  </a:cubicBezTo>
                  <a:lnTo>
                    <a:pt x="728812" y="63848"/>
                  </a:lnTo>
                  <a:lnTo>
                    <a:pt x="759619" y="63848"/>
                  </a:lnTo>
                  <a:lnTo>
                    <a:pt x="759619" y="84684"/>
                  </a:lnTo>
                  <a:lnTo>
                    <a:pt x="728812" y="84684"/>
                  </a:lnTo>
                  <a:lnTo>
                    <a:pt x="728812" y="221903"/>
                  </a:lnTo>
                  <a:lnTo>
                    <a:pt x="702172" y="221903"/>
                  </a:lnTo>
                  <a:lnTo>
                    <a:pt x="702172" y="84684"/>
                  </a:lnTo>
                  <a:lnTo>
                    <a:pt x="678508" y="84684"/>
                  </a:lnTo>
                  <a:lnTo>
                    <a:pt x="678508" y="63848"/>
                  </a:lnTo>
                  <a:lnTo>
                    <a:pt x="702172" y="63848"/>
                  </a:lnTo>
                  <a:lnTo>
                    <a:pt x="702172" y="47030"/>
                  </a:lnTo>
                  <a:cubicBezTo>
                    <a:pt x="702172" y="36414"/>
                    <a:pt x="703114" y="28526"/>
                    <a:pt x="704999" y="23366"/>
                  </a:cubicBezTo>
                  <a:cubicBezTo>
                    <a:pt x="707579" y="16421"/>
                    <a:pt x="712118" y="10790"/>
                    <a:pt x="718617" y="6474"/>
                  </a:cubicBezTo>
                  <a:cubicBezTo>
                    <a:pt x="725116" y="2158"/>
                    <a:pt x="734219" y="0"/>
                    <a:pt x="745927" y="0"/>
                  </a:cubicBezTo>
                  <a:close/>
                </a:path>
              </a:pathLst>
            </a:custGeom>
            <a:solidFill>
              <a:schemeClr val="tx1">
                <a:lumMod val="50000"/>
                <a:lumOff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endParaRPr lang="en-US" sz="2400" spc="20" dirty="0">
                <a:solidFill>
                  <a:schemeClr val="tx1">
                    <a:lumMod val="50000"/>
                    <a:lumOff val="50000"/>
                  </a:schemeClr>
                </a:solidFill>
              </a:endParaRPr>
            </a:p>
          </p:txBody>
        </p:sp>
        <p:sp>
          <p:nvSpPr>
            <p:cNvPr id="15" name="TextBox 14">
              <a:extLst>
                <a:ext uri="{FF2B5EF4-FFF2-40B4-BE49-F238E27FC236}">
                  <a16:creationId xmlns:a16="http://schemas.microsoft.com/office/drawing/2014/main" id="{CB3DCD80-84F0-48C6-B309-9CF50177CF6C}"/>
                </a:ext>
              </a:extLst>
            </p:cNvPr>
            <p:cNvSpPr txBox="1">
              <a:spLocks noChangeAspect="1"/>
            </p:cNvSpPr>
            <p:nvPr/>
          </p:nvSpPr>
          <p:spPr>
            <a:xfrm rot="16200000">
              <a:off x="6322709" y="3096463"/>
              <a:ext cx="320040" cy="183645"/>
            </a:xfrm>
            <a:custGeom>
              <a:avLst/>
              <a:gdLst/>
              <a:ahLst/>
              <a:cxnLst/>
              <a:rect l="l" t="t" r="r" b="b"/>
              <a:pathLst>
                <a:path w="528707" h="303382">
                  <a:moveTo>
                    <a:pt x="232385" y="5200"/>
                  </a:moveTo>
                  <a:lnTo>
                    <a:pt x="232385" y="39798"/>
                  </a:lnTo>
                  <a:lnTo>
                    <a:pt x="135391" y="39798"/>
                  </a:lnTo>
                  <a:lnTo>
                    <a:pt x="135391" y="298382"/>
                  </a:lnTo>
                  <a:lnTo>
                    <a:pt x="96594" y="298382"/>
                  </a:lnTo>
                  <a:lnTo>
                    <a:pt x="96594" y="39798"/>
                  </a:lnTo>
                  <a:lnTo>
                    <a:pt x="0" y="39798"/>
                  </a:lnTo>
                  <a:lnTo>
                    <a:pt x="0" y="5200"/>
                  </a:lnTo>
                  <a:close/>
                  <a:moveTo>
                    <a:pt x="488709" y="151991"/>
                  </a:moveTo>
                  <a:cubicBezTo>
                    <a:pt x="488709" y="128126"/>
                    <a:pt x="484676" y="107294"/>
                    <a:pt x="476610" y="89495"/>
                  </a:cubicBezTo>
                  <a:cubicBezTo>
                    <a:pt x="468544" y="71696"/>
                    <a:pt x="456745" y="57897"/>
                    <a:pt x="441212" y="48097"/>
                  </a:cubicBezTo>
                  <a:cubicBezTo>
                    <a:pt x="425680" y="38298"/>
                    <a:pt x="408248" y="33398"/>
                    <a:pt x="388915" y="33398"/>
                  </a:cubicBezTo>
                  <a:cubicBezTo>
                    <a:pt x="361450" y="33398"/>
                    <a:pt x="337819" y="42831"/>
                    <a:pt x="318020" y="61696"/>
                  </a:cubicBezTo>
                  <a:cubicBezTo>
                    <a:pt x="298221" y="80562"/>
                    <a:pt x="288322" y="112060"/>
                    <a:pt x="288322" y="156191"/>
                  </a:cubicBezTo>
                  <a:cubicBezTo>
                    <a:pt x="288322" y="191522"/>
                    <a:pt x="297821" y="219354"/>
                    <a:pt x="316820" y="239686"/>
                  </a:cubicBezTo>
                  <a:cubicBezTo>
                    <a:pt x="335819" y="260018"/>
                    <a:pt x="359651" y="270184"/>
                    <a:pt x="388315" y="270184"/>
                  </a:cubicBezTo>
                  <a:cubicBezTo>
                    <a:pt x="417514" y="270184"/>
                    <a:pt x="441545" y="259918"/>
                    <a:pt x="460411" y="239386"/>
                  </a:cubicBezTo>
                  <a:cubicBezTo>
                    <a:pt x="479276" y="218854"/>
                    <a:pt x="488709" y="189722"/>
                    <a:pt x="488709" y="151991"/>
                  </a:cubicBezTo>
                  <a:close/>
                  <a:moveTo>
                    <a:pt x="528707" y="152191"/>
                  </a:moveTo>
                  <a:cubicBezTo>
                    <a:pt x="528707" y="181923"/>
                    <a:pt x="522707" y="208521"/>
                    <a:pt x="510708" y="231986"/>
                  </a:cubicBezTo>
                  <a:cubicBezTo>
                    <a:pt x="498708" y="255451"/>
                    <a:pt x="481709" y="273217"/>
                    <a:pt x="459711" y="285283"/>
                  </a:cubicBezTo>
                  <a:cubicBezTo>
                    <a:pt x="437712" y="297349"/>
                    <a:pt x="413981" y="303382"/>
                    <a:pt x="388515" y="303382"/>
                  </a:cubicBezTo>
                  <a:cubicBezTo>
                    <a:pt x="360917" y="303382"/>
                    <a:pt x="336252" y="296715"/>
                    <a:pt x="314520" y="283383"/>
                  </a:cubicBezTo>
                  <a:cubicBezTo>
                    <a:pt x="292788" y="270050"/>
                    <a:pt x="276322" y="251852"/>
                    <a:pt x="265123" y="228786"/>
                  </a:cubicBezTo>
                  <a:cubicBezTo>
                    <a:pt x="253924" y="205721"/>
                    <a:pt x="248324" y="181323"/>
                    <a:pt x="248324" y="155591"/>
                  </a:cubicBezTo>
                  <a:cubicBezTo>
                    <a:pt x="248324" y="106927"/>
                    <a:pt x="261390" y="68829"/>
                    <a:pt x="287522" y="41298"/>
                  </a:cubicBezTo>
                  <a:cubicBezTo>
                    <a:pt x="313653" y="13766"/>
                    <a:pt x="347385" y="0"/>
                    <a:pt x="388715" y="0"/>
                  </a:cubicBezTo>
                  <a:cubicBezTo>
                    <a:pt x="415780" y="0"/>
                    <a:pt x="440179" y="6467"/>
                    <a:pt x="461911" y="19399"/>
                  </a:cubicBezTo>
                  <a:cubicBezTo>
                    <a:pt x="483643" y="32332"/>
                    <a:pt x="500208" y="50364"/>
                    <a:pt x="511608" y="73496"/>
                  </a:cubicBezTo>
                  <a:cubicBezTo>
                    <a:pt x="523007" y="96628"/>
                    <a:pt x="528707" y="122859"/>
                    <a:pt x="528707" y="152191"/>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endParaRPr lang="en-US" sz="3200" dirty="0">
                <a:solidFill>
                  <a:schemeClr val="tx1">
                    <a:lumMod val="50000"/>
                    <a:lumOff val="50000"/>
                  </a:schemeClr>
                </a:solidFill>
              </a:endParaRPr>
            </a:p>
          </p:txBody>
        </p:sp>
      </p:grpSp>
      <p:graphicFrame>
        <p:nvGraphicFramePr>
          <p:cNvPr id="11" name="Table 10">
            <a:extLst>
              <a:ext uri="{FF2B5EF4-FFF2-40B4-BE49-F238E27FC236}">
                <a16:creationId xmlns:a16="http://schemas.microsoft.com/office/drawing/2014/main" id="{E8538F81-3B95-42E1-9CCE-B7ADB81CACD2}"/>
              </a:ext>
            </a:extLst>
          </p:cNvPr>
          <p:cNvGraphicFramePr>
            <a:graphicFrameLocks noGrp="1"/>
          </p:cNvGraphicFramePr>
          <p:nvPr>
            <p:extLst>
              <p:ext uri="{D42A27DB-BD31-4B8C-83A1-F6EECF244321}">
                <p14:modId xmlns:p14="http://schemas.microsoft.com/office/powerpoint/2010/main" val="2020964778"/>
              </p:ext>
            </p:extLst>
          </p:nvPr>
        </p:nvGraphicFramePr>
        <p:xfrm>
          <a:off x="3352800" y="914400"/>
          <a:ext cx="5486400" cy="1854200"/>
        </p:xfrm>
        <a:graphic>
          <a:graphicData uri="http://schemas.openxmlformats.org/drawingml/2006/table">
            <a:tbl>
              <a:tblPr firstRow="1" bandRow="1">
                <a:tableStyleId>{72833802-FEF1-4C79-8D5D-14CF1EAF98D9}</a:tableStyleId>
              </a:tblPr>
              <a:tblGrid>
                <a:gridCol w="2743200">
                  <a:extLst>
                    <a:ext uri="{9D8B030D-6E8A-4147-A177-3AD203B41FA5}">
                      <a16:colId xmlns:a16="http://schemas.microsoft.com/office/drawing/2014/main" val="864912531"/>
                    </a:ext>
                  </a:extLst>
                </a:gridCol>
                <a:gridCol w="2743200">
                  <a:extLst>
                    <a:ext uri="{9D8B030D-6E8A-4147-A177-3AD203B41FA5}">
                      <a16:colId xmlns:a16="http://schemas.microsoft.com/office/drawing/2014/main" val="1791458014"/>
                    </a:ext>
                  </a:extLst>
                </a:gridCol>
              </a:tblGrid>
              <a:tr h="370840">
                <a:tc>
                  <a:txBody>
                    <a:bodyPr/>
                    <a:lstStyle/>
                    <a:p>
                      <a:pPr algn="ctr"/>
                      <a:r>
                        <a:rPr lang="en-US" sz="1600" dirty="0"/>
                        <a:t>Waterfall</a:t>
                      </a:r>
                    </a:p>
                  </a:txBody>
                  <a:tcPr anchor="b"/>
                </a:tc>
                <a:tc>
                  <a:txBody>
                    <a:bodyPr/>
                    <a:lstStyle/>
                    <a:p>
                      <a:pPr algn="ctr"/>
                      <a:r>
                        <a:rPr lang="en-US" sz="1600" dirty="0"/>
                        <a:t>Agile</a:t>
                      </a:r>
                    </a:p>
                  </a:txBody>
                  <a:tcPr anchor="b"/>
                </a:tc>
                <a:extLst>
                  <a:ext uri="{0D108BD9-81ED-4DB2-BD59-A6C34878D82A}">
                    <a16:rowId xmlns:a16="http://schemas.microsoft.com/office/drawing/2014/main" val="1143417277"/>
                  </a:ext>
                </a:extLst>
              </a:tr>
              <a:tr h="370840">
                <a:tc>
                  <a:txBody>
                    <a:bodyPr/>
                    <a:lstStyle/>
                    <a:p>
                      <a:pPr algn="ctr"/>
                      <a:r>
                        <a:rPr lang="en-US" sz="1500" dirty="0">
                          <a:solidFill>
                            <a:schemeClr val="tx1">
                              <a:lumMod val="50000"/>
                              <a:lumOff val="50000"/>
                            </a:schemeClr>
                          </a:solidFill>
                        </a:rPr>
                        <a:t>Change control</a:t>
                      </a:r>
                    </a:p>
                  </a:txBody>
                  <a:tcPr>
                    <a:solidFill>
                      <a:srgbClr val="FFFFFF"/>
                    </a:solidFill>
                  </a:tcPr>
                </a:tc>
                <a:tc>
                  <a:txBody>
                    <a:bodyPr/>
                    <a:lstStyle/>
                    <a:p>
                      <a:pPr algn="ctr"/>
                      <a:r>
                        <a:rPr lang="en-US" sz="1500" dirty="0">
                          <a:solidFill>
                            <a:schemeClr val="tx1">
                              <a:lumMod val="50000"/>
                              <a:lumOff val="50000"/>
                            </a:schemeClr>
                          </a:solidFill>
                        </a:rPr>
                        <a:t>Change welcome</a:t>
                      </a:r>
                    </a:p>
                  </a:txBody>
                  <a:tcPr>
                    <a:solidFill>
                      <a:srgbClr val="FFFFFF"/>
                    </a:solidFill>
                  </a:tcPr>
                </a:tc>
                <a:extLst>
                  <a:ext uri="{0D108BD9-81ED-4DB2-BD59-A6C34878D82A}">
                    <a16:rowId xmlns:a16="http://schemas.microsoft.com/office/drawing/2014/main" val="3929501487"/>
                  </a:ext>
                </a:extLst>
              </a:tr>
              <a:tr h="370840">
                <a:tc>
                  <a:txBody>
                    <a:bodyPr/>
                    <a:lstStyle/>
                    <a:p>
                      <a:pPr algn="ctr"/>
                      <a:r>
                        <a:rPr lang="en-US" sz="1500" dirty="0">
                          <a:solidFill>
                            <a:schemeClr val="tx1">
                              <a:lumMod val="50000"/>
                              <a:lumOff val="50000"/>
                            </a:schemeClr>
                          </a:solidFill>
                        </a:rPr>
                        <a:t>Plan first</a:t>
                      </a:r>
                    </a:p>
                  </a:txBody>
                  <a:tcPr>
                    <a:solidFill>
                      <a:srgbClr val="FFFFFF"/>
                    </a:solidFill>
                  </a:tcPr>
                </a:tc>
                <a:tc>
                  <a:txBody>
                    <a:bodyPr/>
                    <a:lstStyle/>
                    <a:p>
                      <a:pPr algn="ctr"/>
                      <a:r>
                        <a:rPr lang="en-US" sz="1500" dirty="0">
                          <a:solidFill>
                            <a:schemeClr val="tx1">
                              <a:lumMod val="50000"/>
                              <a:lumOff val="50000"/>
                            </a:schemeClr>
                          </a:solidFill>
                        </a:rPr>
                        <a:t>Plan continuously</a:t>
                      </a:r>
                    </a:p>
                  </a:txBody>
                  <a:tcPr>
                    <a:solidFill>
                      <a:srgbClr val="FFFFFF"/>
                    </a:solidFill>
                  </a:tcPr>
                </a:tc>
                <a:extLst>
                  <a:ext uri="{0D108BD9-81ED-4DB2-BD59-A6C34878D82A}">
                    <a16:rowId xmlns:a16="http://schemas.microsoft.com/office/drawing/2014/main" val="230659170"/>
                  </a:ext>
                </a:extLst>
              </a:tr>
              <a:tr h="370840">
                <a:tc>
                  <a:txBody>
                    <a:bodyPr/>
                    <a:lstStyle/>
                    <a:p>
                      <a:pPr algn="ctr"/>
                      <a:r>
                        <a:rPr lang="en-US" sz="1500" dirty="0">
                          <a:solidFill>
                            <a:schemeClr val="tx1">
                              <a:lumMod val="50000"/>
                              <a:lumOff val="50000"/>
                            </a:schemeClr>
                          </a:solidFill>
                        </a:rPr>
                        <a:t>Decisions before coding</a:t>
                      </a:r>
                    </a:p>
                  </a:txBody>
                  <a:tcPr>
                    <a:solidFill>
                      <a:srgbClr val="FFFFFF"/>
                    </a:solidFill>
                  </a:tcPr>
                </a:tc>
                <a:tc>
                  <a:txBody>
                    <a:bodyPr/>
                    <a:lstStyle/>
                    <a:p>
                      <a:pPr algn="ctr"/>
                      <a:r>
                        <a:rPr lang="en-US" sz="1500" dirty="0">
                          <a:solidFill>
                            <a:schemeClr val="tx1">
                              <a:lumMod val="50000"/>
                              <a:lumOff val="50000"/>
                            </a:schemeClr>
                          </a:solidFill>
                        </a:rPr>
                        <a:t>Last responsible moment</a:t>
                      </a:r>
                    </a:p>
                  </a:txBody>
                  <a:tcPr>
                    <a:solidFill>
                      <a:srgbClr val="FFFFFF"/>
                    </a:solidFill>
                  </a:tcPr>
                </a:tc>
                <a:extLst>
                  <a:ext uri="{0D108BD9-81ED-4DB2-BD59-A6C34878D82A}">
                    <a16:rowId xmlns:a16="http://schemas.microsoft.com/office/drawing/2014/main" val="1550746218"/>
                  </a:ext>
                </a:extLst>
              </a:tr>
              <a:tr h="370840">
                <a:tc>
                  <a:txBody>
                    <a:bodyPr/>
                    <a:lstStyle/>
                    <a:p>
                      <a:pPr algn="ctr"/>
                      <a:r>
                        <a:rPr lang="en-US" sz="1500" dirty="0">
                          <a:solidFill>
                            <a:schemeClr val="tx1">
                              <a:lumMod val="50000"/>
                              <a:lumOff val="50000"/>
                            </a:schemeClr>
                          </a:solidFill>
                        </a:rPr>
                        <a:t>Guess</a:t>
                      </a:r>
                    </a:p>
                  </a:txBody>
                  <a:tcPr>
                    <a:solidFill>
                      <a:srgbClr val="FFFFFF"/>
                    </a:solidFill>
                  </a:tcPr>
                </a:tc>
                <a:tc>
                  <a:txBody>
                    <a:bodyPr/>
                    <a:lstStyle/>
                    <a:p>
                      <a:pPr algn="ctr"/>
                      <a:r>
                        <a:rPr lang="en-US" sz="1500" dirty="0">
                          <a:solidFill>
                            <a:schemeClr val="tx1">
                              <a:lumMod val="50000"/>
                              <a:lumOff val="50000"/>
                            </a:schemeClr>
                          </a:solidFill>
                        </a:rPr>
                        <a:t>Find out</a:t>
                      </a:r>
                    </a:p>
                  </a:txBody>
                  <a:tcPr>
                    <a:solidFill>
                      <a:srgbClr val="FFFFFF"/>
                    </a:solidFill>
                  </a:tcPr>
                </a:tc>
                <a:extLst>
                  <a:ext uri="{0D108BD9-81ED-4DB2-BD59-A6C34878D82A}">
                    <a16:rowId xmlns:a16="http://schemas.microsoft.com/office/drawing/2014/main" val="22670876"/>
                  </a:ext>
                </a:extLst>
              </a:tr>
            </a:tbl>
          </a:graphicData>
        </a:graphic>
      </p:graphicFrame>
    </p:spTree>
    <p:extLst>
      <p:ext uri="{BB962C8B-B14F-4D97-AF65-F5344CB8AC3E}">
        <p14:creationId xmlns:p14="http://schemas.microsoft.com/office/powerpoint/2010/main" val="2406647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E13F125A-6FDE-4524-AF30-C224A5FC5DBF}"/>
              </a:ext>
            </a:extLst>
          </p:cNvPr>
          <p:cNvSpPr>
            <a:spLocks noGrp="1"/>
          </p:cNvSpPr>
          <p:nvPr>
            <p:ph type="title"/>
          </p:nvPr>
        </p:nvSpPr>
        <p:spPr/>
        <p:txBody>
          <a:bodyPr/>
          <a:lstStyle/>
          <a:p>
            <a:r>
              <a:rPr lang="en-US" dirty="0"/>
              <a:t>12 Principles of Agile</a:t>
            </a:r>
          </a:p>
        </p:txBody>
      </p:sp>
      <p:grpSp>
        <p:nvGrpSpPr>
          <p:cNvPr id="53" name="Group 52">
            <a:extLst>
              <a:ext uri="{FF2B5EF4-FFF2-40B4-BE49-F238E27FC236}">
                <a16:creationId xmlns:a16="http://schemas.microsoft.com/office/drawing/2014/main" id="{E56D57CB-73E0-47FC-8E36-0F95BE32BFE4}"/>
              </a:ext>
            </a:extLst>
          </p:cNvPr>
          <p:cNvGrpSpPr/>
          <p:nvPr/>
        </p:nvGrpSpPr>
        <p:grpSpPr>
          <a:xfrm>
            <a:off x="242043" y="1115579"/>
            <a:ext cx="8705584" cy="3517509"/>
            <a:chOff x="242043" y="1115579"/>
            <a:chExt cx="8705584" cy="3517509"/>
          </a:xfrm>
        </p:grpSpPr>
        <p:grpSp>
          <p:nvGrpSpPr>
            <p:cNvPr id="47" name="Group 46">
              <a:extLst>
                <a:ext uri="{FF2B5EF4-FFF2-40B4-BE49-F238E27FC236}">
                  <a16:creationId xmlns:a16="http://schemas.microsoft.com/office/drawing/2014/main" id="{5023D93F-EC47-4B26-9D07-7085A8B1669C}"/>
                </a:ext>
              </a:extLst>
            </p:cNvPr>
            <p:cNvGrpSpPr/>
            <p:nvPr/>
          </p:nvGrpSpPr>
          <p:grpSpPr>
            <a:xfrm>
              <a:off x="242043" y="1115579"/>
              <a:ext cx="8705584" cy="507831"/>
              <a:chOff x="242043" y="1115579"/>
              <a:chExt cx="8705584" cy="507831"/>
            </a:xfrm>
          </p:grpSpPr>
          <p:sp>
            <p:nvSpPr>
              <p:cNvPr id="18" name="Rectangle 17">
                <a:extLst>
                  <a:ext uri="{FF2B5EF4-FFF2-40B4-BE49-F238E27FC236}">
                    <a16:creationId xmlns:a16="http://schemas.microsoft.com/office/drawing/2014/main" id="{B8BB8B70-9691-46C5-9CF3-B9D034909B4C}"/>
                  </a:ext>
                </a:extLst>
              </p:cNvPr>
              <p:cNvSpPr/>
              <p:nvPr/>
            </p:nvSpPr>
            <p:spPr>
              <a:xfrm>
                <a:off x="5290027" y="1140894"/>
                <a:ext cx="3657600" cy="457200"/>
              </a:xfrm>
              <a:prstGeom prst="rect">
                <a:avLst/>
              </a:prstGeom>
            </p:spPr>
            <p:txBody>
              <a:bodyPr anchor="ctr">
                <a:noAutofit/>
              </a:bodyPr>
              <a:lstStyle/>
              <a:p>
                <a:r>
                  <a:rPr lang="en-US" dirty="0">
                    <a:solidFill>
                      <a:schemeClr val="bg1">
                        <a:lumMod val="50000"/>
                      </a:schemeClr>
                    </a:solidFill>
                  </a:rPr>
                  <a:t>Welcome </a:t>
                </a:r>
                <a:r>
                  <a:rPr lang="en-US" dirty="0">
                    <a:solidFill>
                      <a:schemeClr val="accent2"/>
                    </a:solidFill>
                  </a:rPr>
                  <a:t>changing</a:t>
                </a:r>
                <a:r>
                  <a:rPr lang="en-US" dirty="0">
                    <a:solidFill>
                      <a:schemeClr val="bg1">
                        <a:lumMod val="50000"/>
                      </a:schemeClr>
                    </a:solidFill>
                  </a:rPr>
                  <a:t> requirements</a:t>
                </a:r>
              </a:p>
            </p:txBody>
          </p:sp>
          <p:sp>
            <p:nvSpPr>
              <p:cNvPr id="32" name="Rectangle 31">
                <a:extLst>
                  <a:ext uri="{FF2B5EF4-FFF2-40B4-BE49-F238E27FC236}">
                    <a16:creationId xmlns:a16="http://schemas.microsoft.com/office/drawing/2014/main" id="{6FD6328C-220B-4914-9F14-11190E23F0EB}"/>
                  </a:ext>
                </a:extLst>
              </p:cNvPr>
              <p:cNvSpPr/>
              <p:nvPr/>
            </p:nvSpPr>
            <p:spPr>
              <a:xfrm>
                <a:off x="4671979" y="1115579"/>
                <a:ext cx="640080" cy="507831"/>
              </a:xfrm>
              <a:prstGeom prst="rect">
                <a:avLst/>
              </a:prstGeom>
            </p:spPr>
            <p:txBody>
              <a:bodyPr>
                <a:spAutoFit/>
              </a:bodyPr>
              <a:lstStyle/>
              <a:p>
                <a:r>
                  <a:rPr lang="en-US" sz="2700" dirty="0">
                    <a:solidFill>
                      <a:schemeClr val="accent2"/>
                    </a:solidFill>
                  </a:rPr>
                  <a:t>02</a:t>
                </a:r>
              </a:p>
            </p:txBody>
          </p:sp>
          <p:sp>
            <p:nvSpPr>
              <p:cNvPr id="4" name="Rectangle 3">
                <a:extLst>
                  <a:ext uri="{FF2B5EF4-FFF2-40B4-BE49-F238E27FC236}">
                    <a16:creationId xmlns:a16="http://schemas.microsoft.com/office/drawing/2014/main" id="{3BF183F5-C02D-43AE-873A-0A1371E2A098}"/>
                  </a:ext>
                </a:extLst>
              </p:cNvPr>
              <p:cNvSpPr/>
              <p:nvPr/>
            </p:nvSpPr>
            <p:spPr>
              <a:xfrm>
                <a:off x="242043" y="1140894"/>
                <a:ext cx="3657600" cy="457200"/>
              </a:xfrm>
              <a:prstGeom prst="rect">
                <a:avLst/>
              </a:prstGeom>
            </p:spPr>
            <p:txBody>
              <a:bodyPr wrap="square" anchor="ctr">
                <a:noAutofit/>
              </a:bodyPr>
              <a:lstStyle/>
              <a:p>
                <a:r>
                  <a:rPr lang="en-US" dirty="0">
                    <a:solidFill>
                      <a:schemeClr val="accent2"/>
                    </a:solidFill>
                  </a:rPr>
                  <a:t>Satisfy the customer </a:t>
                </a:r>
                <a:r>
                  <a:rPr lang="en-US" dirty="0">
                    <a:solidFill>
                      <a:schemeClr val="bg1">
                        <a:lumMod val="50000"/>
                      </a:schemeClr>
                    </a:solidFill>
                  </a:rPr>
                  <a:t>through continuous delivery of valuable software.</a:t>
                </a:r>
              </a:p>
            </p:txBody>
          </p:sp>
          <p:sp>
            <p:nvSpPr>
              <p:cNvPr id="31" name="Rectangle 30">
                <a:extLst>
                  <a:ext uri="{FF2B5EF4-FFF2-40B4-BE49-F238E27FC236}">
                    <a16:creationId xmlns:a16="http://schemas.microsoft.com/office/drawing/2014/main" id="{273929FE-6FCE-499D-B524-69AB67F48858}"/>
                  </a:ext>
                </a:extLst>
              </p:cNvPr>
              <p:cNvSpPr/>
              <p:nvPr/>
            </p:nvSpPr>
            <p:spPr>
              <a:xfrm>
                <a:off x="3787207" y="1115579"/>
                <a:ext cx="640080" cy="507831"/>
              </a:xfrm>
              <a:prstGeom prst="rect">
                <a:avLst/>
              </a:prstGeom>
            </p:spPr>
            <p:txBody>
              <a:bodyPr wrap="square">
                <a:spAutoFit/>
              </a:bodyPr>
              <a:lstStyle/>
              <a:p>
                <a:r>
                  <a:rPr lang="en-US" sz="2700" dirty="0">
                    <a:solidFill>
                      <a:schemeClr val="accent2"/>
                    </a:solidFill>
                  </a:rPr>
                  <a:t>01</a:t>
                </a:r>
              </a:p>
            </p:txBody>
          </p:sp>
        </p:grpSp>
        <p:grpSp>
          <p:nvGrpSpPr>
            <p:cNvPr id="48" name="Group 47">
              <a:extLst>
                <a:ext uri="{FF2B5EF4-FFF2-40B4-BE49-F238E27FC236}">
                  <a16:creationId xmlns:a16="http://schemas.microsoft.com/office/drawing/2014/main" id="{03B3D9ED-4B32-4487-8771-FE623AA76332}"/>
                </a:ext>
              </a:extLst>
            </p:cNvPr>
            <p:cNvGrpSpPr/>
            <p:nvPr/>
          </p:nvGrpSpPr>
          <p:grpSpPr>
            <a:xfrm>
              <a:off x="242043" y="1717515"/>
              <a:ext cx="8705584" cy="507831"/>
              <a:chOff x="242043" y="1717515"/>
              <a:chExt cx="8705584" cy="507831"/>
            </a:xfrm>
          </p:grpSpPr>
          <p:sp>
            <p:nvSpPr>
              <p:cNvPr id="20" name="Rectangle 19">
                <a:extLst>
                  <a:ext uri="{FF2B5EF4-FFF2-40B4-BE49-F238E27FC236}">
                    <a16:creationId xmlns:a16="http://schemas.microsoft.com/office/drawing/2014/main" id="{134CB03F-51B7-42DA-89DB-8188D32037C2}"/>
                  </a:ext>
                </a:extLst>
              </p:cNvPr>
              <p:cNvSpPr/>
              <p:nvPr/>
            </p:nvSpPr>
            <p:spPr>
              <a:xfrm>
                <a:off x="5290027" y="1742830"/>
                <a:ext cx="3657600" cy="457200"/>
              </a:xfrm>
              <a:prstGeom prst="rect">
                <a:avLst/>
              </a:prstGeom>
            </p:spPr>
            <p:txBody>
              <a:bodyPr wrap="square" anchor="ctr">
                <a:noAutofit/>
              </a:bodyPr>
              <a:lstStyle/>
              <a:p>
                <a:r>
                  <a:rPr lang="en-US" dirty="0">
                    <a:solidFill>
                      <a:schemeClr val="bg1">
                        <a:lumMod val="50000"/>
                      </a:schemeClr>
                    </a:solidFill>
                  </a:rPr>
                  <a:t>Business and developers must </a:t>
                </a:r>
                <a:r>
                  <a:rPr lang="en-US" dirty="0">
                    <a:solidFill>
                      <a:schemeClr val="accent2"/>
                    </a:solidFill>
                  </a:rPr>
                  <a:t>work  together </a:t>
                </a:r>
                <a:r>
                  <a:rPr lang="en-US" dirty="0">
                    <a:solidFill>
                      <a:schemeClr val="bg1">
                        <a:lumMod val="50000"/>
                      </a:schemeClr>
                    </a:solidFill>
                  </a:rPr>
                  <a:t>daily throughout the project.</a:t>
                </a:r>
              </a:p>
            </p:txBody>
          </p:sp>
          <p:sp>
            <p:nvSpPr>
              <p:cNvPr id="35" name="Rectangle 34">
                <a:extLst>
                  <a:ext uri="{FF2B5EF4-FFF2-40B4-BE49-F238E27FC236}">
                    <a16:creationId xmlns:a16="http://schemas.microsoft.com/office/drawing/2014/main" id="{41495858-5D76-4F47-9497-EA19602DA292}"/>
                  </a:ext>
                </a:extLst>
              </p:cNvPr>
              <p:cNvSpPr/>
              <p:nvPr/>
            </p:nvSpPr>
            <p:spPr>
              <a:xfrm>
                <a:off x="4671979" y="1717515"/>
                <a:ext cx="640080" cy="507831"/>
              </a:xfrm>
              <a:prstGeom prst="rect">
                <a:avLst/>
              </a:prstGeom>
            </p:spPr>
            <p:txBody>
              <a:bodyPr wrap="square">
                <a:spAutoFit/>
              </a:bodyPr>
              <a:lstStyle/>
              <a:p>
                <a:r>
                  <a:rPr lang="en-US" sz="2700" dirty="0">
                    <a:solidFill>
                      <a:schemeClr val="accent2"/>
                    </a:solidFill>
                  </a:rPr>
                  <a:t>04</a:t>
                </a:r>
              </a:p>
            </p:txBody>
          </p:sp>
          <p:sp>
            <p:nvSpPr>
              <p:cNvPr id="19" name="Rectangle 18">
                <a:extLst>
                  <a:ext uri="{FF2B5EF4-FFF2-40B4-BE49-F238E27FC236}">
                    <a16:creationId xmlns:a16="http://schemas.microsoft.com/office/drawing/2014/main" id="{F2169323-82A6-4F4A-90B5-218D18CBB1EB}"/>
                  </a:ext>
                </a:extLst>
              </p:cNvPr>
              <p:cNvSpPr/>
              <p:nvPr/>
            </p:nvSpPr>
            <p:spPr>
              <a:xfrm>
                <a:off x="242043" y="1742830"/>
                <a:ext cx="3657600" cy="457200"/>
              </a:xfrm>
              <a:prstGeom prst="rect">
                <a:avLst/>
              </a:prstGeom>
            </p:spPr>
            <p:txBody>
              <a:bodyPr wrap="square" anchor="ctr">
                <a:noAutofit/>
              </a:bodyPr>
              <a:lstStyle/>
              <a:p>
                <a:r>
                  <a:rPr lang="en-US" dirty="0">
                    <a:solidFill>
                      <a:schemeClr val="bg1">
                        <a:lumMod val="50000"/>
                      </a:schemeClr>
                    </a:solidFill>
                  </a:rPr>
                  <a:t>Deliver working software </a:t>
                </a:r>
                <a:r>
                  <a:rPr lang="en-US" dirty="0">
                    <a:solidFill>
                      <a:schemeClr val="accent2"/>
                    </a:solidFill>
                  </a:rPr>
                  <a:t>frequently</a:t>
                </a:r>
                <a:r>
                  <a:rPr lang="en-US" dirty="0">
                    <a:solidFill>
                      <a:schemeClr val="bg1">
                        <a:lumMod val="50000"/>
                      </a:schemeClr>
                    </a:solidFill>
                  </a:rPr>
                  <a:t>, with a preference to a shorter timescale.</a:t>
                </a:r>
              </a:p>
            </p:txBody>
          </p:sp>
          <p:sp>
            <p:nvSpPr>
              <p:cNvPr id="33" name="Rectangle 32">
                <a:extLst>
                  <a:ext uri="{FF2B5EF4-FFF2-40B4-BE49-F238E27FC236}">
                    <a16:creationId xmlns:a16="http://schemas.microsoft.com/office/drawing/2014/main" id="{AC4CA58C-E12D-410C-9B76-3B38929C4DA4}"/>
                  </a:ext>
                </a:extLst>
              </p:cNvPr>
              <p:cNvSpPr/>
              <p:nvPr/>
            </p:nvSpPr>
            <p:spPr>
              <a:xfrm>
                <a:off x="3787207" y="1717515"/>
                <a:ext cx="640080" cy="507831"/>
              </a:xfrm>
              <a:prstGeom prst="rect">
                <a:avLst/>
              </a:prstGeom>
            </p:spPr>
            <p:txBody>
              <a:bodyPr wrap="square">
                <a:spAutoFit/>
              </a:bodyPr>
              <a:lstStyle/>
              <a:p>
                <a:r>
                  <a:rPr lang="en-US" sz="2700" dirty="0">
                    <a:solidFill>
                      <a:schemeClr val="accent2"/>
                    </a:solidFill>
                  </a:rPr>
                  <a:t>03</a:t>
                </a:r>
              </a:p>
            </p:txBody>
          </p:sp>
        </p:grpSp>
        <p:grpSp>
          <p:nvGrpSpPr>
            <p:cNvPr id="49" name="Group 48">
              <a:extLst>
                <a:ext uri="{FF2B5EF4-FFF2-40B4-BE49-F238E27FC236}">
                  <a16:creationId xmlns:a16="http://schemas.microsoft.com/office/drawing/2014/main" id="{8FCF27B3-4152-4DB5-832A-5F2C8256DDCA}"/>
                </a:ext>
              </a:extLst>
            </p:cNvPr>
            <p:cNvGrpSpPr/>
            <p:nvPr/>
          </p:nvGrpSpPr>
          <p:grpSpPr>
            <a:xfrm>
              <a:off x="242043" y="2319451"/>
              <a:ext cx="8705584" cy="507831"/>
              <a:chOff x="242043" y="2319451"/>
              <a:chExt cx="8705584" cy="507831"/>
            </a:xfrm>
          </p:grpSpPr>
          <p:sp>
            <p:nvSpPr>
              <p:cNvPr id="22" name="Rectangle 21">
                <a:extLst>
                  <a:ext uri="{FF2B5EF4-FFF2-40B4-BE49-F238E27FC236}">
                    <a16:creationId xmlns:a16="http://schemas.microsoft.com/office/drawing/2014/main" id="{0CCE8CD0-A40F-4963-BE68-90F634772EB8}"/>
                  </a:ext>
                </a:extLst>
              </p:cNvPr>
              <p:cNvSpPr/>
              <p:nvPr/>
            </p:nvSpPr>
            <p:spPr>
              <a:xfrm>
                <a:off x="5290027" y="2344766"/>
                <a:ext cx="3657600" cy="457200"/>
              </a:xfrm>
              <a:prstGeom prst="rect">
                <a:avLst/>
              </a:prstGeom>
            </p:spPr>
            <p:txBody>
              <a:bodyPr anchor="ctr">
                <a:noAutofit/>
              </a:bodyPr>
              <a:lstStyle/>
              <a:p>
                <a:r>
                  <a:rPr lang="en-US" dirty="0">
                    <a:solidFill>
                      <a:schemeClr val="bg1">
                        <a:lumMod val="50000"/>
                      </a:schemeClr>
                    </a:solidFill>
                  </a:rPr>
                  <a:t>Utilize </a:t>
                </a:r>
                <a:r>
                  <a:rPr lang="en-US" dirty="0">
                    <a:solidFill>
                      <a:schemeClr val="accent2"/>
                    </a:solidFill>
                  </a:rPr>
                  <a:t>face-to-face</a:t>
                </a:r>
                <a:r>
                  <a:rPr lang="en-US" dirty="0">
                    <a:solidFill>
                      <a:schemeClr val="bg1">
                        <a:lumMod val="50000"/>
                      </a:schemeClr>
                    </a:solidFill>
                  </a:rPr>
                  <a:t> communication.</a:t>
                </a:r>
              </a:p>
            </p:txBody>
          </p:sp>
          <p:sp>
            <p:nvSpPr>
              <p:cNvPr id="37" name="Rectangle 36">
                <a:extLst>
                  <a:ext uri="{FF2B5EF4-FFF2-40B4-BE49-F238E27FC236}">
                    <a16:creationId xmlns:a16="http://schemas.microsoft.com/office/drawing/2014/main" id="{D27C4011-D19D-4331-88D6-46119188221C}"/>
                  </a:ext>
                </a:extLst>
              </p:cNvPr>
              <p:cNvSpPr/>
              <p:nvPr/>
            </p:nvSpPr>
            <p:spPr>
              <a:xfrm>
                <a:off x="4671979" y="2319451"/>
                <a:ext cx="640080" cy="507831"/>
              </a:xfrm>
              <a:prstGeom prst="rect">
                <a:avLst/>
              </a:prstGeom>
            </p:spPr>
            <p:txBody>
              <a:bodyPr>
                <a:spAutoFit/>
              </a:bodyPr>
              <a:lstStyle/>
              <a:p>
                <a:r>
                  <a:rPr lang="en-US" sz="2700" dirty="0">
                    <a:solidFill>
                      <a:schemeClr val="accent2"/>
                    </a:solidFill>
                  </a:rPr>
                  <a:t>06</a:t>
                </a:r>
              </a:p>
            </p:txBody>
          </p:sp>
          <p:sp>
            <p:nvSpPr>
              <p:cNvPr id="21" name="Rectangle 20">
                <a:extLst>
                  <a:ext uri="{FF2B5EF4-FFF2-40B4-BE49-F238E27FC236}">
                    <a16:creationId xmlns:a16="http://schemas.microsoft.com/office/drawing/2014/main" id="{229B8899-2C19-4A35-B6BE-9D003C419542}"/>
                  </a:ext>
                </a:extLst>
              </p:cNvPr>
              <p:cNvSpPr/>
              <p:nvPr/>
            </p:nvSpPr>
            <p:spPr>
              <a:xfrm>
                <a:off x="242043" y="2344766"/>
                <a:ext cx="3657600" cy="457200"/>
              </a:xfrm>
              <a:prstGeom prst="rect">
                <a:avLst/>
              </a:prstGeom>
            </p:spPr>
            <p:txBody>
              <a:bodyPr anchor="ctr">
                <a:noAutofit/>
              </a:bodyPr>
              <a:lstStyle/>
              <a:p>
                <a:r>
                  <a:rPr lang="en-US" dirty="0">
                    <a:solidFill>
                      <a:schemeClr val="bg1">
                        <a:lumMod val="50000"/>
                      </a:schemeClr>
                    </a:solidFill>
                  </a:rPr>
                  <a:t>Build projects around </a:t>
                </a:r>
                <a:r>
                  <a:rPr lang="en-US" dirty="0">
                    <a:solidFill>
                      <a:schemeClr val="accent2"/>
                    </a:solidFill>
                  </a:rPr>
                  <a:t>motivated</a:t>
                </a:r>
                <a:r>
                  <a:rPr lang="en-US" dirty="0">
                    <a:solidFill>
                      <a:schemeClr val="bg1">
                        <a:lumMod val="50000"/>
                      </a:schemeClr>
                    </a:solidFill>
                  </a:rPr>
                  <a:t> individuals.</a:t>
                </a:r>
              </a:p>
            </p:txBody>
          </p:sp>
          <p:sp>
            <p:nvSpPr>
              <p:cNvPr id="36" name="Rectangle 35">
                <a:extLst>
                  <a:ext uri="{FF2B5EF4-FFF2-40B4-BE49-F238E27FC236}">
                    <a16:creationId xmlns:a16="http://schemas.microsoft.com/office/drawing/2014/main" id="{8947D6DE-0EC3-46FD-9D15-BEC3A461C9EF}"/>
                  </a:ext>
                </a:extLst>
              </p:cNvPr>
              <p:cNvSpPr/>
              <p:nvPr/>
            </p:nvSpPr>
            <p:spPr>
              <a:xfrm>
                <a:off x="3787207" y="2319451"/>
                <a:ext cx="640080" cy="507831"/>
              </a:xfrm>
              <a:prstGeom prst="rect">
                <a:avLst/>
              </a:prstGeom>
            </p:spPr>
            <p:txBody>
              <a:bodyPr>
                <a:spAutoFit/>
              </a:bodyPr>
              <a:lstStyle/>
              <a:p>
                <a:r>
                  <a:rPr lang="en-US" sz="2700" dirty="0">
                    <a:solidFill>
                      <a:schemeClr val="accent2"/>
                    </a:solidFill>
                  </a:rPr>
                  <a:t>05</a:t>
                </a:r>
              </a:p>
            </p:txBody>
          </p:sp>
        </p:grpSp>
        <p:grpSp>
          <p:nvGrpSpPr>
            <p:cNvPr id="50" name="Group 49">
              <a:extLst>
                <a:ext uri="{FF2B5EF4-FFF2-40B4-BE49-F238E27FC236}">
                  <a16:creationId xmlns:a16="http://schemas.microsoft.com/office/drawing/2014/main" id="{1213B89B-9D37-428B-85A9-2FAE9E2F2836}"/>
                </a:ext>
              </a:extLst>
            </p:cNvPr>
            <p:cNvGrpSpPr/>
            <p:nvPr/>
          </p:nvGrpSpPr>
          <p:grpSpPr>
            <a:xfrm>
              <a:off x="242043" y="2921387"/>
              <a:ext cx="8705584" cy="507831"/>
              <a:chOff x="242043" y="2921387"/>
              <a:chExt cx="8705584" cy="507831"/>
            </a:xfrm>
          </p:grpSpPr>
          <p:sp>
            <p:nvSpPr>
              <p:cNvPr id="24" name="Rectangle 23">
                <a:extLst>
                  <a:ext uri="{FF2B5EF4-FFF2-40B4-BE49-F238E27FC236}">
                    <a16:creationId xmlns:a16="http://schemas.microsoft.com/office/drawing/2014/main" id="{B0D7342C-CF8B-4158-A6B3-D87E397EAAB2}"/>
                  </a:ext>
                </a:extLst>
              </p:cNvPr>
              <p:cNvSpPr/>
              <p:nvPr/>
            </p:nvSpPr>
            <p:spPr>
              <a:xfrm>
                <a:off x="5290027" y="2946702"/>
                <a:ext cx="3657600" cy="457200"/>
              </a:xfrm>
              <a:prstGeom prst="rect">
                <a:avLst/>
              </a:prstGeom>
            </p:spPr>
            <p:txBody>
              <a:bodyPr wrap="square" anchor="ctr">
                <a:noAutofit/>
              </a:bodyPr>
              <a:lstStyle/>
              <a:p>
                <a:r>
                  <a:rPr lang="en-US" dirty="0">
                    <a:solidFill>
                      <a:schemeClr val="bg1">
                        <a:lumMod val="50000"/>
                      </a:schemeClr>
                    </a:solidFill>
                  </a:rPr>
                  <a:t>Agile processes promote a sustainable development </a:t>
                </a:r>
                <a:r>
                  <a:rPr lang="en-US" dirty="0">
                    <a:solidFill>
                      <a:schemeClr val="accent2"/>
                    </a:solidFill>
                  </a:rPr>
                  <a:t>pace</a:t>
                </a:r>
                <a:r>
                  <a:rPr lang="en-US" dirty="0">
                    <a:solidFill>
                      <a:schemeClr val="bg1">
                        <a:lumMod val="50000"/>
                      </a:schemeClr>
                    </a:solidFill>
                  </a:rPr>
                  <a:t>.</a:t>
                </a:r>
              </a:p>
            </p:txBody>
          </p:sp>
          <p:sp>
            <p:nvSpPr>
              <p:cNvPr id="39" name="Rectangle 38">
                <a:extLst>
                  <a:ext uri="{FF2B5EF4-FFF2-40B4-BE49-F238E27FC236}">
                    <a16:creationId xmlns:a16="http://schemas.microsoft.com/office/drawing/2014/main" id="{C643DA07-3E62-41DF-998C-552BE1AA46CF}"/>
                  </a:ext>
                </a:extLst>
              </p:cNvPr>
              <p:cNvSpPr/>
              <p:nvPr/>
            </p:nvSpPr>
            <p:spPr>
              <a:xfrm>
                <a:off x="4671979" y="2921387"/>
                <a:ext cx="640080" cy="507831"/>
              </a:xfrm>
              <a:prstGeom prst="rect">
                <a:avLst/>
              </a:prstGeom>
            </p:spPr>
            <p:txBody>
              <a:bodyPr wrap="square">
                <a:spAutoFit/>
              </a:bodyPr>
              <a:lstStyle/>
              <a:p>
                <a:r>
                  <a:rPr lang="en-US" sz="2700" dirty="0">
                    <a:solidFill>
                      <a:schemeClr val="accent2"/>
                    </a:solidFill>
                  </a:rPr>
                  <a:t>08</a:t>
                </a:r>
              </a:p>
            </p:txBody>
          </p:sp>
          <p:sp>
            <p:nvSpPr>
              <p:cNvPr id="23" name="Rectangle 22">
                <a:extLst>
                  <a:ext uri="{FF2B5EF4-FFF2-40B4-BE49-F238E27FC236}">
                    <a16:creationId xmlns:a16="http://schemas.microsoft.com/office/drawing/2014/main" id="{17ECD3B9-9520-49EC-9954-2E791F83E91B}"/>
                  </a:ext>
                </a:extLst>
              </p:cNvPr>
              <p:cNvSpPr/>
              <p:nvPr/>
            </p:nvSpPr>
            <p:spPr>
              <a:xfrm>
                <a:off x="242043" y="2946702"/>
                <a:ext cx="3657600" cy="457200"/>
              </a:xfrm>
              <a:prstGeom prst="rect">
                <a:avLst/>
              </a:prstGeom>
            </p:spPr>
            <p:txBody>
              <a:bodyPr wrap="square" anchor="ctr">
                <a:noAutofit/>
              </a:bodyPr>
              <a:lstStyle/>
              <a:p>
                <a:r>
                  <a:rPr lang="en-US" dirty="0">
                    <a:solidFill>
                      <a:schemeClr val="accent2"/>
                    </a:solidFill>
                  </a:rPr>
                  <a:t>Working software </a:t>
                </a:r>
                <a:r>
                  <a:rPr lang="en-US" dirty="0">
                    <a:solidFill>
                      <a:schemeClr val="bg1">
                        <a:lumMod val="50000"/>
                      </a:schemeClr>
                    </a:solidFill>
                  </a:rPr>
                  <a:t>is the primary measure of progress.</a:t>
                </a:r>
              </a:p>
            </p:txBody>
          </p:sp>
          <p:sp>
            <p:nvSpPr>
              <p:cNvPr id="38" name="Rectangle 37">
                <a:extLst>
                  <a:ext uri="{FF2B5EF4-FFF2-40B4-BE49-F238E27FC236}">
                    <a16:creationId xmlns:a16="http://schemas.microsoft.com/office/drawing/2014/main" id="{15CC67BC-7958-473A-998B-79F9FADA65AE}"/>
                  </a:ext>
                </a:extLst>
              </p:cNvPr>
              <p:cNvSpPr/>
              <p:nvPr/>
            </p:nvSpPr>
            <p:spPr>
              <a:xfrm>
                <a:off x="3787207" y="2921387"/>
                <a:ext cx="569387" cy="507831"/>
              </a:xfrm>
              <a:prstGeom prst="rect">
                <a:avLst/>
              </a:prstGeom>
            </p:spPr>
            <p:txBody>
              <a:bodyPr wrap="none">
                <a:spAutoFit/>
              </a:bodyPr>
              <a:lstStyle/>
              <a:p>
                <a:r>
                  <a:rPr lang="en-US" sz="2700" dirty="0">
                    <a:solidFill>
                      <a:schemeClr val="accent2"/>
                    </a:solidFill>
                  </a:rPr>
                  <a:t>07</a:t>
                </a:r>
              </a:p>
            </p:txBody>
          </p:sp>
        </p:grpSp>
        <p:grpSp>
          <p:nvGrpSpPr>
            <p:cNvPr id="51" name="Group 50">
              <a:extLst>
                <a:ext uri="{FF2B5EF4-FFF2-40B4-BE49-F238E27FC236}">
                  <a16:creationId xmlns:a16="http://schemas.microsoft.com/office/drawing/2014/main" id="{F7602E08-0F31-4438-A439-D62D11C130E4}"/>
                </a:ext>
              </a:extLst>
            </p:cNvPr>
            <p:cNvGrpSpPr/>
            <p:nvPr/>
          </p:nvGrpSpPr>
          <p:grpSpPr>
            <a:xfrm>
              <a:off x="242043" y="3523323"/>
              <a:ext cx="8705584" cy="507831"/>
              <a:chOff x="242043" y="3523323"/>
              <a:chExt cx="8705584" cy="507831"/>
            </a:xfrm>
          </p:grpSpPr>
          <p:sp>
            <p:nvSpPr>
              <p:cNvPr id="26" name="Rectangle 25">
                <a:extLst>
                  <a:ext uri="{FF2B5EF4-FFF2-40B4-BE49-F238E27FC236}">
                    <a16:creationId xmlns:a16="http://schemas.microsoft.com/office/drawing/2014/main" id="{C257C1D2-D8EB-4C62-8A20-F13D8F635003}"/>
                  </a:ext>
                </a:extLst>
              </p:cNvPr>
              <p:cNvSpPr/>
              <p:nvPr/>
            </p:nvSpPr>
            <p:spPr>
              <a:xfrm>
                <a:off x="5290027" y="3548638"/>
                <a:ext cx="3657600" cy="457200"/>
              </a:xfrm>
              <a:prstGeom prst="rect">
                <a:avLst/>
              </a:prstGeom>
            </p:spPr>
            <p:txBody>
              <a:bodyPr wrap="square" anchor="ctr">
                <a:noAutofit/>
              </a:bodyPr>
              <a:lstStyle/>
              <a:p>
                <a:r>
                  <a:rPr lang="en-US" dirty="0">
                    <a:solidFill>
                      <a:schemeClr val="accent2"/>
                    </a:solidFill>
                  </a:rPr>
                  <a:t>Simplicity-</a:t>
                </a:r>
                <a:r>
                  <a:rPr lang="en-US" dirty="0">
                    <a:solidFill>
                      <a:schemeClr val="bg1">
                        <a:lumMod val="50000"/>
                      </a:schemeClr>
                    </a:solidFill>
                  </a:rPr>
                  <a:t>-the art of maximizing the amount of work not done--is essential.</a:t>
                </a:r>
              </a:p>
            </p:txBody>
          </p:sp>
          <p:sp>
            <p:nvSpPr>
              <p:cNvPr id="41" name="Rectangle 40">
                <a:extLst>
                  <a:ext uri="{FF2B5EF4-FFF2-40B4-BE49-F238E27FC236}">
                    <a16:creationId xmlns:a16="http://schemas.microsoft.com/office/drawing/2014/main" id="{EC179D45-23C3-47DC-A00F-4D60E554165F}"/>
                  </a:ext>
                </a:extLst>
              </p:cNvPr>
              <p:cNvSpPr/>
              <p:nvPr/>
            </p:nvSpPr>
            <p:spPr>
              <a:xfrm>
                <a:off x="4671979" y="3523323"/>
                <a:ext cx="640080" cy="507831"/>
              </a:xfrm>
              <a:prstGeom prst="rect">
                <a:avLst/>
              </a:prstGeom>
            </p:spPr>
            <p:txBody>
              <a:bodyPr wrap="square">
                <a:spAutoFit/>
              </a:bodyPr>
              <a:lstStyle/>
              <a:p>
                <a:r>
                  <a:rPr lang="en-US" sz="2700" dirty="0">
                    <a:solidFill>
                      <a:schemeClr val="accent2"/>
                    </a:solidFill>
                  </a:rPr>
                  <a:t>10</a:t>
                </a:r>
              </a:p>
            </p:txBody>
          </p:sp>
          <p:sp>
            <p:nvSpPr>
              <p:cNvPr id="25" name="Rectangle 24">
                <a:extLst>
                  <a:ext uri="{FF2B5EF4-FFF2-40B4-BE49-F238E27FC236}">
                    <a16:creationId xmlns:a16="http://schemas.microsoft.com/office/drawing/2014/main" id="{60F8BABA-2008-4F26-B6D3-692E0EBD0329}"/>
                  </a:ext>
                </a:extLst>
              </p:cNvPr>
              <p:cNvSpPr/>
              <p:nvPr/>
            </p:nvSpPr>
            <p:spPr>
              <a:xfrm>
                <a:off x="242043" y="3548638"/>
                <a:ext cx="3657600" cy="457200"/>
              </a:xfrm>
              <a:prstGeom prst="rect">
                <a:avLst/>
              </a:prstGeom>
            </p:spPr>
            <p:txBody>
              <a:bodyPr wrap="square" anchor="ctr">
                <a:noAutofit/>
              </a:bodyPr>
              <a:lstStyle/>
              <a:p>
                <a:r>
                  <a:rPr lang="en-US" dirty="0">
                    <a:solidFill>
                      <a:schemeClr val="bg1">
                        <a:lumMod val="50000"/>
                      </a:schemeClr>
                    </a:solidFill>
                  </a:rPr>
                  <a:t>Attention to technical </a:t>
                </a:r>
                <a:r>
                  <a:rPr lang="en-US" dirty="0">
                    <a:solidFill>
                      <a:schemeClr val="accent2"/>
                    </a:solidFill>
                  </a:rPr>
                  <a:t>excellence</a:t>
                </a:r>
                <a:r>
                  <a:rPr lang="en-US" dirty="0">
                    <a:solidFill>
                      <a:schemeClr val="bg1">
                        <a:lumMod val="50000"/>
                      </a:schemeClr>
                    </a:solidFill>
                  </a:rPr>
                  <a:t> and good design enhances agility.</a:t>
                </a:r>
              </a:p>
            </p:txBody>
          </p:sp>
          <p:sp>
            <p:nvSpPr>
              <p:cNvPr id="40" name="Rectangle 39">
                <a:extLst>
                  <a:ext uri="{FF2B5EF4-FFF2-40B4-BE49-F238E27FC236}">
                    <a16:creationId xmlns:a16="http://schemas.microsoft.com/office/drawing/2014/main" id="{87AB021F-7B20-4E09-A9D5-470A0A943A7B}"/>
                  </a:ext>
                </a:extLst>
              </p:cNvPr>
              <p:cNvSpPr/>
              <p:nvPr/>
            </p:nvSpPr>
            <p:spPr>
              <a:xfrm>
                <a:off x="3787207" y="3523323"/>
                <a:ext cx="640080" cy="507831"/>
              </a:xfrm>
              <a:prstGeom prst="rect">
                <a:avLst/>
              </a:prstGeom>
            </p:spPr>
            <p:txBody>
              <a:bodyPr wrap="square">
                <a:spAutoFit/>
              </a:bodyPr>
              <a:lstStyle/>
              <a:p>
                <a:r>
                  <a:rPr lang="en-US" sz="2700" dirty="0">
                    <a:solidFill>
                      <a:schemeClr val="accent2"/>
                    </a:solidFill>
                  </a:rPr>
                  <a:t>09</a:t>
                </a:r>
              </a:p>
            </p:txBody>
          </p:sp>
        </p:grpSp>
        <p:grpSp>
          <p:nvGrpSpPr>
            <p:cNvPr id="52" name="Group 51">
              <a:extLst>
                <a:ext uri="{FF2B5EF4-FFF2-40B4-BE49-F238E27FC236}">
                  <a16:creationId xmlns:a16="http://schemas.microsoft.com/office/drawing/2014/main" id="{BFBCC9E6-D0F5-4BF6-B312-92F12B754054}"/>
                </a:ext>
              </a:extLst>
            </p:cNvPr>
            <p:cNvGrpSpPr/>
            <p:nvPr/>
          </p:nvGrpSpPr>
          <p:grpSpPr>
            <a:xfrm>
              <a:off x="242043" y="4125257"/>
              <a:ext cx="8705584" cy="507831"/>
              <a:chOff x="242043" y="4125257"/>
              <a:chExt cx="8705584" cy="507831"/>
            </a:xfrm>
          </p:grpSpPr>
          <p:sp>
            <p:nvSpPr>
              <p:cNvPr id="3" name="Rectangle 2">
                <a:extLst>
                  <a:ext uri="{FF2B5EF4-FFF2-40B4-BE49-F238E27FC236}">
                    <a16:creationId xmlns:a16="http://schemas.microsoft.com/office/drawing/2014/main" id="{A44EE090-AC52-47D4-8DC7-1C6CE68D7C6C}"/>
                  </a:ext>
                </a:extLst>
              </p:cNvPr>
              <p:cNvSpPr/>
              <p:nvPr/>
            </p:nvSpPr>
            <p:spPr>
              <a:xfrm>
                <a:off x="5290027" y="4150572"/>
                <a:ext cx="3657600" cy="457200"/>
              </a:xfrm>
              <a:prstGeom prst="rect">
                <a:avLst/>
              </a:prstGeom>
            </p:spPr>
            <p:txBody>
              <a:bodyPr anchor="ctr">
                <a:noAutofit/>
              </a:bodyPr>
              <a:lstStyle/>
              <a:p>
                <a:r>
                  <a:rPr lang="en-US" dirty="0">
                    <a:solidFill>
                      <a:schemeClr val="bg1">
                        <a:lumMod val="50000"/>
                      </a:schemeClr>
                    </a:solidFill>
                  </a:rPr>
                  <a:t>Retrospectives are used to help </a:t>
                </a:r>
                <a:r>
                  <a:rPr lang="en-US" dirty="0">
                    <a:solidFill>
                      <a:schemeClr val="accent2"/>
                    </a:solidFill>
                  </a:rPr>
                  <a:t>tune</a:t>
                </a:r>
                <a:r>
                  <a:rPr lang="en-US" dirty="0">
                    <a:solidFill>
                      <a:schemeClr val="bg1">
                        <a:lumMod val="50000"/>
                      </a:schemeClr>
                    </a:solidFill>
                  </a:rPr>
                  <a:t> the team</a:t>
                </a:r>
              </a:p>
            </p:txBody>
          </p:sp>
          <p:sp>
            <p:nvSpPr>
              <p:cNvPr id="30" name="Rectangle 29">
                <a:extLst>
                  <a:ext uri="{FF2B5EF4-FFF2-40B4-BE49-F238E27FC236}">
                    <a16:creationId xmlns:a16="http://schemas.microsoft.com/office/drawing/2014/main" id="{98187148-2436-4107-B795-2F017FF40D01}"/>
                  </a:ext>
                </a:extLst>
              </p:cNvPr>
              <p:cNvSpPr/>
              <p:nvPr/>
            </p:nvSpPr>
            <p:spPr>
              <a:xfrm>
                <a:off x="4671979" y="4125257"/>
                <a:ext cx="640080" cy="507831"/>
              </a:xfrm>
              <a:prstGeom prst="rect">
                <a:avLst/>
              </a:prstGeom>
            </p:spPr>
            <p:txBody>
              <a:bodyPr>
                <a:spAutoFit/>
              </a:bodyPr>
              <a:lstStyle/>
              <a:p>
                <a:r>
                  <a:rPr lang="en-US" sz="2700" dirty="0">
                    <a:solidFill>
                      <a:schemeClr val="accent2"/>
                    </a:solidFill>
                  </a:rPr>
                  <a:t>12</a:t>
                </a:r>
              </a:p>
            </p:txBody>
          </p:sp>
          <p:sp>
            <p:nvSpPr>
              <p:cNvPr id="27" name="Rectangle 26">
                <a:extLst>
                  <a:ext uri="{FF2B5EF4-FFF2-40B4-BE49-F238E27FC236}">
                    <a16:creationId xmlns:a16="http://schemas.microsoft.com/office/drawing/2014/main" id="{FF3E9DFE-1F05-422F-97A0-4055610294C9}"/>
                  </a:ext>
                </a:extLst>
              </p:cNvPr>
              <p:cNvSpPr/>
              <p:nvPr/>
            </p:nvSpPr>
            <p:spPr>
              <a:xfrm>
                <a:off x="242043" y="4150572"/>
                <a:ext cx="3657600" cy="457200"/>
              </a:xfrm>
              <a:prstGeom prst="rect">
                <a:avLst/>
              </a:prstGeom>
            </p:spPr>
            <p:txBody>
              <a:bodyPr wrap="square" anchor="ctr">
                <a:noAutofit/>
              </a:bodyPr>
              <a:lstStyle/>
              <a:p>
                <a:r>
                  <a:rPr lang="en-US" dirty="0">
                    <a:solidFill>
                      <a:schemeClr val="bg1">
                        <a:lumMod val="50000"/>
                      </a:schemeClr>
                    </a:solidFill>
                  </a:rPr>
                  <a:t>The best architectures, requirements, and designs emerge from </a:t>
                </a:r>
                <a:r>
                  <a:rPr lang="en-US" dirty="0">
                    <a:solidFill>
                      <a:schemeClr val="accent2"/>
                    </a:solidFill>
                  </a:rPr>
                  <a:t>self-organizing</a:t>
                </a:r>
                <a:r>
                  <a:rPr lang="en-US" dirty="0">
                    <a:solidFill>
                      <a:schemeClr val="bg1">
                        <a:lumMod val="50000"/>
                      </a:schemeClr>
                    </a:solidFill>
                  </a:rPr>
                  <a:t> teams.</a:t>
                </a:r>
              </a:p>
            </p:txBody>
          </p:sp>
          <p:sp>
            <p:nvSpPr>
              <p:cNvPr id="42" name="Rectangle 41">
                <a:extLst>
                  <a:ext uri="{FF2B5EF4-FFF2-40B4-BE49-F238E27FC236}">
                    <a16:creationId xmlns:a16="http://schemas.microsoft.com/office/drawing/2014/main" id="{2A536AA5-44C9-4BEE-9307-02DFB6399B4E}"/>
                  </a:ext>
                </a:extLst>
              </p:cNvPr>
              <p:cNvSpPr/>
              <p:nvPr/>
            </p:nvSpPr>
            <p:spPr>
              <a:xfrm>
                <a:off x="3787207" y="4125257"/>
                <a:ext cx="640080" cy="507831"/>
              </a:xfrm>
              <a:prstGeom prst="rect">
                <a:avLst/>
              </a:prstGeom>
            </p:spPr>
            <p:txBody>
              <a:bodyPr wrap="square">
                <a:spAutoFit/>
              </a:bodyPr>
              <a:lstStyle/>
              <a:p>
                <a:r>
                  <a:rPr lang="en-US" sz="2700" dirty="0">
                    <a:solidFill>
                      <a:schemeClr val="accent2"/>
                    </a:solidFill>
                  </a:rPr>
                  <a:t>11</a:t>
                </a:r>
              </a:p>
            </p:txBody>
          </p:sp>
        </p:grpSp>
      </p:grpSp>
      <p:cxnSp>
        <p:nvCxnSpPr>
          <p:cNvPr id="45" name="Straight Connector 44">
            <a:extLst>
              <a:ext uri="{FF2B5EF4-FFF2-40B4-BE49-F238E27FC236}">
                <a16:creationId xmlns:a16="http://schemas.microsoft.com/office/drawing/2014/main" id="{7F7FDDAA-B0B7-4492-9B96-174D4BF3A4F4}"/>
              </a:ext>
            </a:extLst>
          </p:cNvPr>
          <p:cNvCxnSpPr/>
          <p:nvPr/>
        </p:nvCxnSpPr>
        <p:spPr>
          <a:xfrm>
            <a:off x="4572000" y="1352007"/>
            <a:ext cx="0" cy="3056128"/>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818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rse standing in front of a building&#10;&#10;Description automatically generated">
            <a:extLst>
              <a:ext uri="{FF2B5EF4-FFF2-40B4-BE49-F238E27FC236}">
                <a16:creationId xmlns:a16="http://schemas.microsoft.com/office/drawing/2014/main" id="{426EBBCD-9C12-4201-B7DB-E0323E822932}"/>
              </a:ext>
            </a:extLst>
          </p:cNvPr>
          <p:cNvPicPr>
            <a:picLocks noChangeAspect="1"/>
          </p:cNvPicPr>
          <p:nvPr/>
        </p:nvPicPr>
        <p:blipFill>
          <a:blip r:embed="rId2"/>
          <a:stretch>
            <a:fillRect/>
          </a:stretch>
        </p:blipFill>
        <p:spPr>
          <a:xfrm>
            <a:off x="1727200" y="699223"/>
            <a:ext cx="5189049" cy="3415577"/>
          </a:xfrm>
          <a:prstGeom prst="rect">
            <a:avLst/>
          </a:prstGeom>
        </p:spPr>
      </p:pic>
      <p:sp>
        <p:nvSpPr>
          <p:cNvPr id="12" name="Freeform: Shape 11">
            <a:extLst>
              <a:ext uri="{FF2B5EF4-FFF2-40B4-BE49-F238E27FC236}">
                <a16:creationId xmlns:a16="http://schemas.microsoft.com/office/drawing/2014/main" id="{777A1C6E-0EBF-4D5D-A6F7-6005A235F94B}"/>
              </a:ext>
            </a:extLst>
          </p:cNvPr>
          <p:cNvSpPr/>
          <p:nvPr/>
        </p:nvSpPr>
        <p:spPr>
          <a:xfrm>
            <a:off x="0" y="0"/>
            <a:ext cx="9144000" cy="5143500"/>
          </a:xfrm>
          <a:custGeom>
            <a:avLst/>
            <a:gdLst>
              <a:gd name="connsiteX0" fmla="*/ 2070100 w 9144000"/>
              <a:gd name="connsiteY0" fmla="*/ 901700 h 5143500"/>
              <a:gd name="connsiteX1" fmla="*/ 2070100 w 9144000"/>
              <a:gd name="connsiteY1" fmla="*/ 3898900 h 5143500"/>
              <a:gd name="connsiteX2" fmla="*/ 6706699 w 9144000"/>
              <a:gd name="connsiteY2" fmla="*/ 3898900 h 5143500"/>
              <a:gd name="connsiteX3" fmla="*/ 6706699 w 9144000"/>
              <a:gd name="connsiteY3" fmla="*/ 901700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070100" y="901700"/>
                </a:moveTo>
                <a:lnTo>
                  <a:pt x="2070100" y="3898900"/>
                </a:lnTo>
                <a:lnTo>
                  <a:pt x="6706699" y="3898900"/>
                </a:lnTo>
                <a:lnTo>
                  <a:pt x="6706699" y="901700"/>
                </a:lnTo>
                <a:close/>
                <a:moveTo>
                  <a:pt x="0" y="0"/>
                </a:moveTo>
                <a:lnTo>
                  <a:pt x="9144000" y="0"/>
                </a:lnTo>
                <a:lnTo>
                  <a:pt x="9144000" y="5143500"/>
                </a:lnTo>
                <a:lnTo>
                  <a:pt x="0" y="5143500"/>
                </a:ln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05523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5BB539-DCE8-490C-B227-D47D30966190}"/>
              </a:ext>
            </a:extLst>
          </p:cNvPr>
          <p:cNvSpPr>
            <a:spLocks noGrp="1"/>
          </p:cNvSpPr>
          <p:nvPr>
            <p:ph type="title"/>
          </p:nvPr>
        </p:nvSpPr>
        <p:spPr/>
        <p:txBody>
          <a:bodyPr/>
          <a:lstStyle/>
          <a:p>
            <a:r>
              <a:rPr lang="en-US" dirty="0"/>
              <a:t>The Agile Umbrella</a:t>
            </a:r>
          </a:p>
        </p:txBody>
      </p:sp>
      <p:grpSp>
        <p:nvGrpSpPr>
          <p:cNvPr id="16" name="Group 15">
            <a:extLst>
              <a:ext uri="{FF2B5EF4-FFF2-40B4-BE49-F238E27FC236}">
                <a16:creationId xmlns:a16="http://schemas.microsoft.com/office/drawing/2014/main" id="{96F6ED23-6891-480D-B8CE-C19D41A8AD47}"/>
              </a:ext>
            </a:extLst>
          </p:cNvPr>
          <p:cNvGrpSpPr/>
          <p:nvPr/>
        </p:nvGrpSpPr>
        <p:grpSpPr>
          <a:xfrm>
            <a:off x="321840" y="1030998"/>
            <a:ext cx="4765390" cy="3561796"/>
            <a:chOff x="818556" y="1030998"/>
            <a:chExt cx="4765390" cy="3561796"/>
          </a:xfrm>
        </p:grpSpPr>
        <p:pic>
          <p:nvPicPr>
            <p:cNvPr id="4" name="Picture 3">
              <a:extLst>
                <a:ext uri="{FF2B5EF4-FFF2-40B4-BE49-F238E27FC236}">
                  <a16:creationId xmlns:a16="http://schemas.microsoft.com/office/drawing/2014/main" id="{4A4FD46C-991B-4685-A019-1973E7A70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0240" y="1030998"/>
              <a:ext cx="3383706" cy="3561796"/>
            </a:xfrm>
            <a:prstGeom prst="rect">
              <a:avLst/>
            </a:prstGeom>
          </p:spPr>
        </p:pic>
        <p:sp>
          <p:nvSpPr>
            <p:cNvPr id="5" name="Rectangle 4">
              <a:extLst>
                <a:ext uri="{FF2B5EF4-FFF2-40B4-BE49-F238E27FC236}">
                  <a16:creationId xmlns:a16="http://schemas.microsoft.com/office/drawing/2014/main" id="{E330B100-5A4F-49D4-8F76-804835E91530}"/>
                </a:ext>
              </a:extLst>
            </p:cNvPr>
            <p:cNvSpPr/>
            <p:nvPr/>
          </p:nvSpPr>
          <p:spPr>
            <a:xfrm>
              <a:off x="2921313" y="1644190"/>
              <a:ext cx="1941557" cy="769441"/>
            </a:xfrm>
            <a:prstGeom prst="rect">
              <a:avLst/>
            </a:prstGeom>
            <a:noFill/>
            <a:scene3d>
              <a:camera prst="orthographicFront">
                <a:rot lat="0" lon="0" rev="0"/>
              </a:camera>
              <a:lightRig rig="threePt" dir="t"/>
            </a:scene3d>
          </p:spPr>
          <p:txBody>
            <a:bodyPr wrap="none" lIns="91440" tIns="45720" rIns="91440" bIns="45720">
              <a:spAutoFit/>
            </a:bodyPr>
            <a:lstStyle/>
            <a:p>
              <a:pPr algn="ctr"/>
              <a:r>
                <a:rPr lang="en-US" sz="4400" b="1" spc="50" dirty="0">
                  <a:ln w="0"/>
                  <a:solidFill>
                    <a:schemeClr val="bg1"/>
                  </a:solidFill>
                  <a:effectLst>
                    <a:innerShdw blurRad="63500" dist="50800" dir="13500000">
                      <a:srgbClr val="000000">
                        <a:alpha val="50000"/>
                      </a:srgbClr>
                    </a:innerShdw>
                  </a:effectLst>
                </a:rPr>
                <a:t>AGILE</a:t>
              </a:r>
            </a:p>
          </p:txBody>
        </p:sp>
        <p:sp>
          <p:nvSpPr>
            <p:cNvPr id="6" name="Rectangle 5">
              <a:extLst>
                <a:ext uri="{FF2B5EF4-FFF2-40B4-BE49-F238E27FC236}">
                  <a16:creationId xmlns:a16="http://schemas.microsoft.com/office/drawing/2014/main" id="{33080FE1-A880-4E70-85EF-F86769684E06}"/>
                </a:ext>
              </a:extLst>
            </p:cNvPr>
            <p:cNvSpPr/>
            <p:nvPr/>
          </p:nvSpPr>
          <p:spPr>
            <a:xfrm>
              <a:off x="2653138" y="2914560"/>
              <a:ext cx="1074333" cy="461665"/>
            </a:xfrm>
            <a:prstGeom prst="rect">
              <a:avLst/>
            </a:prstGeom>
            <a:noFill/>
          </p:spPr>
          <p:txBody>
            <a:bodyPr wrap="none" lIns="91440" tIns="45720" rIns="91440" bIns="45720">
              <a:spAutoFit/>
            </a:bodyPr>
            <a:lstStyle/>
            <a:p>
              <a:pPr algn="ctr"/>
              <a:r>
                <a:rPr lang="en-US" sz="2400" b="0" cap="none" spc="0" dirty="0">
                  <a:ln w="0"/>
                  <a:solidFill>
                    <a:schemeClr val="accent2"/>
                  </a:solidFill>
                  <a:effectLst>
                    <a:outerShdw blurRad="38100" dist="25400" dir="5400000" algn="ctr" rotWithShape="0">
                      <a:srgbClr val="6E747A">
                        <a:alpha val="43000"/>
                      </a:srgbClr>
                    </a:outerShdw>
                  </a:effectLst>
                </a:rPr>
                <a:t>Scrum</a:t>
              </a:r>
            </a:p>
          </p:txBody>
        </p:sp>
        <p:sp>
          <p:nvSpPr>
            <p:cNvPr id="7" name="Rectangle 6">
              <a:extLst>
                <a:ext uri="{FF2B5EF4-FFF2-40B4-BE49-F238E27FC236}">
                  <a16:creationId xmlns:a16="http://schemas.microsoft.com/office/drawing/2014/main" id="{7A9E3DA7-2912-4C0B-8DF6-A35EA26B7BC6}"/>
                </a:ext>
              </a:extLst>
            </p:cNvPr>
            <p:cNvSpPr/>
            <p:nvPr/>
          </p:nvSpPr>
          <p:spPr>
            <a:xfrm>
              <a:off x="2781379" y="3408745"/>
              <a:ext cx="817852" cy="461665"/>
            </a:xfrm>
            <a:prstGeom prst="rect">
              <a:avLst/>
            </a:prstGeom>
            <a:noFill/>
          </p:spPr>
          <p:txBody>
            <a:bodyPr wrap="none" lIns="91440" tIns="45720" rIns="91440" bIns="45720">
              <a:spAutoFit/>
            </a:bodyPr>
            <a:lstStyle/>
            <a:p>
              <a:pPr algn="ctr"/>
              <a:r>
                <a:rPr lang="en-US" sz="2400" b="0" cap="none" spc="0" dirty="0">
                  <a:ln w="0"/>
                  <a:solidFill>
                    <a:schemeClr val="accent2"/>
                  </a:solidFill>
                  <a:effectLst>
                    <a:outerShdw blurRad="38100" dist="25400" dir="5400000" algn="ctr" rotWithShape="0">
                      <a:srgbClr val="6E747A">
                        <a:alpha val="43000"/>
                      </a:srgbClr>
                    </a:outerShdw>
                  </a:effectLst>
                </a:rPr>
                <a:t>FDD</a:t>
              </a:r>
            </a:p>
          </p:txBody>
        </p:sp>
        <p:sp>
          <p:nvSpPr>
            <p:cNvPr id="8" name="Rectangle 7">
              <a:extLst>
                <a:ext uri="{FF2B5EF4-FFF2-40B4-BE49-F238E27FC236}">
                  <a16:creationId xmlns:a16="http://schemas.microsoft.com/office/drawing/2014/main" id="{2BA21199-D8ED-43C1-A88C-C0FBF68D2A89}"/>
                </a:ext>
              </a:extLst>
            </p:cNvPr>
            <p:cNvSpPr/>
            <p:nvPr/>
          </p:nvSpPr>
          <p:spPr>
            <a:xfrm>
              <a:off x="2754930" y="3905032"/>
              <a:ext cx="870751" cy="461665"/>
            </a:xfrm>
            <a:prstGeom prst="rect">
              <a:avLst/>
            </a:prstGeom>
            <a:noFill/>
          </p:spPr>
          <p:txBody>
            <a:bodyPr wrap="none" lIns="91440" tIns="45720" rIns="91440" bIns="45720">
              <a:spAutoFit/>
            </a:bodyPr>
            <a:lstStyle/>
            <a:p>
              <a:pPr algn="ctr"/>
              <a:r>
                <a:rPr lang="en-US" sz="2400" b="0" cap="none" spc="0" dirty="0">
                  <a:ln w="0"/>
                  <a:solidFill>
                    <a:schemeClr val="accent2"/>
                  </a:solidFill>
                  <a:effectLst>
                    <a:outerShdw blurRad="38100" dist="25400" dir="5400000" algn="ctr" rotWithShape="0">
                      <a:srgbClr val="6E747A">
                        <a:alpha val="43000"/>
                      </a:srgbClr>
                    </a:outerShdw>
                  </a:effectLst>
                </a:rPr>
                <a:t>Lean</a:t>
              </a:r>
            </a:p>
          </p:txBody>
        </p:sp>
        <p:sp>
          <p:nvSpPr>
            <p:cNvPr id="9" name="Rectangle 8">
              <a:extLst>
                <a:ext uri="{FF2B5EF4-FFF2-40B4-BE49-F238E27FC236}">
                  <a16:creationId xmlns:a16="http://schemas.microsoft.com/office/drawing/2014/main" id="{CDF56E6C-6648-488A-82E8-9310C4169FED}"/>
                </a:ext>
              </a:extLst>
            </p:cNvPr>
            <p:cNvSpPr/>
            <p:nvPr/>
          </p:nvSpPr>
          <p:spPr>
            <a:xfrm>
              <a:off x="4343367" y="2914560"/>
              <a:ext cx="595035" cy="461665"/>
            </a:xfrm>
            <a:prstGeom prst="rect">
              <a:avLst/>
            </a:prstGeom>
            <a:noFill/>
          </p:spPr>
          <p:txBody>
            <a:bodyPr wrap="none" lIns="91440" tIns="45720" rIns="91440" bIns="45720">
              <a:spAutoFit/>
            </a:bodyPr>
            <a:lstStyle/>
            <a:p>
              <a:pPr algn="ctr"/>
              <a:r>
                <a:rPr lang="en-US" sz="2400" b="0" cap="none" spc="0" dirty="0">
                  <a:ln w="0"/>
                  <a:solidFill>
                    <a:schemeClr val="accent2"/>
                  </a:solidFill>
                  <a:effectLst>
                    <a:outerShdw blurRad="38100" dist="25400" dir="5400000" algn="ctr" rotWithShape="0">
                      <a:srgbClr val="6E747A">
                        <a:alpha val="43000"/>
                      </a:srgbClr>
                    </a:outerShdw>
                  </a:effectLst>
                </a:rPr>
                <a:t>XP</a:t>
              </a:r>
            </a:p>
          </p:txBody>
        </p:sp>
        <p:sp>
          <p:nvSpPr>
            <p:cNvPr id="10" name="Rectangle 9">
              <a:extLst>
                <a:ext uri="{FF2B5EF4-FFF2-40B4-BE49-F238E27FC236}">
                  <a16:creationId xmlns:a16="http://schemas.microsoft.com/office/drawing/2014/main" id="{4108BD9C-ACE3-4917-848F-264862A9C247}"/>
                </a:ext>
              </a:extLst>
            </p:cNvPr>
            <p:cNvSpPr/>
            <p:nvPr/>
          </p:nvSpPr>
          <p:spPr>
            <a:xfrm>
              <a:off x="4069253" y="3404976"/>
              <a:ext cx="1143262" cy="461665"/>
            </a:xfrm>
            <a:prstGeom prst="rect">
              <a:avLst/>
            </a:prstGeom>
            <a:noFill/>
          </p:spPr>
          <p:txBody>
            <a:bodyPr wrap="none" lIns="91440" tIns="45720" rIns="91440" bIns="45720">
              <a:spAutoFit/>
            </a:bodyPr>
            <a:lstStyle/>
            <a:p>
              <a:pPr algn="ctr"/>
              <a:r>
                <a:rPr lang="en-US" sz="2400" b="0" cap="none" spc="0" dirty="0">
                  <a:ln w="0"/>
                  <a:solidFill>
                    <a:schemeClr val="accent2"/>
                  </a:solidFill>
                  <a:effectLst>
                    <a:outerShdw blurRad="38100" dist="25400" dir="5400000" algn="ctr" rotWithShape="0">
                      <a:srgbClr val="6E747A">
                        <a:alpha val="43000"/>
                      </a:srgbClr>
                    </a:outerShdw>
                  </a:effectLst>
                </a:rPr>
                <a:t>Crystal</a:t>
              </a:r>
            </a:p>
          </p:txBody>
        </p:sp>
        <p:sp>
          <p:nvSpPr>
            <p:cNvPr id="11" name="Rectangle 10">
              <a:extLst>
                <a:ext uri="{FF2B5EF4-FFF2-40B4-BE49-F238E27FC236}">
                  <a16:creationId xmlns:a16="http://schemas.microsoft.com/office/drawing/2014/main" id="{98C2DCD7-4162-4378-A2A9-E3A0AF0DFC31}"/>
                </a:ext>
              </a:extLst>
            </p:cNvPr>
            <p:cNvSpPr/>
            <p:nvPr/>
          </p:nvSpPr>
          <p:spPr>
            <a:xfrm>
              <a:off x="4154316" y="3905032"/>
              <a:ext cx="1418978" cy="461665"/>
            </a:xfrm>
            <a:prstGeom prst="rect">
              <a:avLst/>
            </a:prstGeom>
            <a:noFill/>
          </p:spPr>
          <p:txBody>
            <a:bodyPr wrap="none" lIns="91440" tIns="45720" rIns="91440" bIns="45720">
              <a:spAutoFit/>
            </a:bodyPr>
            <a:lstStyle/>
            <a:p>
              <a:pPr algn="ctr"/>
              <a:r>
                <a:rPr lang="en-US" sz="2400" b="0" cap="none" spc="0" dirty="0">
                  <a:ln w="0"/>
                  <a:solidFill>
                    <a:schemeClr val="accent2"/>
                  </a:solidFill>
                  <a:effectLst>
                    <a:outerShdw blurRad="38100" dist="25400" dir="5400000" algn="ctr" rotWithShape="0">
                      <a:srgbClr val="6E747A">
                        <a:alpha val="43000"/>
                      </a:srgbClr>
                    </a:outerShdw>
                  </a:effectLst>
                </a:rPr>
                <a:t>Kanban?</a:t>
              </a:r>
            </a:p>
          </p:txBody>
        </p:sp>
        <p:sp>
          <p:nvSpPr>
            <p:cNvPr id="12" name="Oval 11">
              <a:extLst>
                <a:ext uri="{FF2B5EF4-FFF2-40B4-BE49-F238E27FC236}">
                  <a16:creationId xmlns:a16="http://schemas.microsoft.com/office/drawing/2014/main" id="{CACB5A6E-9723-4CFE-890B-DE39C21B0031}"/>
                </a:ext>
              </a:extLst>
            </p:cNvPr>
            <p:cNvSpPr/>
            <p:nvPr/>
          </p:nvSpPr>
          <p:spPr>
            <a:xfrm>
              <a:off x="2495593" y="2881679"/>
              <a:ext cx="2495141" cy="527066"/>
            </a:xfrm>
            <a:prstGeom prst="ellipse">
              <a:avLst/>
            </a:prstGeom>
            <a:noFill/>
            <a:ln w="15875">
              <a:solidFill>
                <a:srgbClr val="8585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DE06727-6593-42EE-9CA3-C2D1EFF2E86B}"/>
                </a:ext>
              </a:extLst>
            </p:cNvPr>
            <p:cNvSpPr/>
            <p:nvPr/>
          </p:nvSpPr>
          <p:spPr>
            <a:xfrm>
              <a:off x="818556" y="3225372"/>
              <a:ext cx="1672253"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800" b="1" dirty="0">
                  <a:ln/>
                  <a:solidFill>
                    <a:schemeClr val="accent3"/>
                  </a:solidFill>
                </a:rPr>
                <a:t>Inter-related</a:t>
              </a:r>
            </a:p>
            <a:p>
              <a:pPr algn="ctr"/>
              <a:r>
                <a:rPr lang="en-US" sz="1800" b="1" dirty="0">
                  <a:ln/>
                  <a:solidFill>
                    <a:schemeClr val="accent3"/>
                  </a:solidFill>
                </a:rPr>
                <a:t>&amp; Compatible</a:t>
              </a:r>
            </a:p>
          </p:txBody>
        </p:sp>
        <p:cxnSp>
          <p:nvCxnSpPr>
            <p:cNvPr id="14" name="Straight Connector 13">
              <a:extLst>
                <a:ext uri="{FF2B5EF4-FFF2-40B4-BE49-F238E27FC236}">
                  <a16:creationId xmlns:a16="http://schemas.microsoft.com/office/drawing/2014/main" id="{6421166A-567A-4AF8-9CB5-58038702BE6D}"/>
                </a:ext>
              </a:extLst>
            </p:cNvPr>
            <p:cNvCxnSpPr>
              <a:endCxn id="12" idx="3"/>
            </p:cNvCxnSpPr>
            <p:nvPr/>
          </p:nvCxnSpPr>
          <p:spPr>
            <a:xfrm flipV="1">
              <a:off x="2408147" y="3331558"/>
              <a:ext cx="452851" cy="156594"/>
            </a:xfrm>
            <a:prstGeom prst="line">
              <a:avLst/>
            </a:prstGeom>
            <a:noFill/>
            <a:ln w="15875">
              <a:solidFill>
                <a:srgbClr val="858585"/>
              </a:solidFill>
              <a:prstDash val="dash"/>
            </a:ln>
          </p:spPr>
          <p:style>
            <a:lnRef idx="2">
              <a:schemeClr val="accent1">
                <a:shade val="50000"/>
              </a:schemeClr>
            </a:lnRef>
            <a:fillRef idx="1">
              <a:schemeClr val="accent1"/>
            </a:fillRef>
            <a:effectRef idx="0">
              <a:schemeClr val="accent1"/>
            </a:effectRef>
            <a:fontRef idx="minor">
              <a:schemeClr val="lt1"/>
            </a:fontRef>
          </p:style>
        </p:cxnSp>
      </p:grpSp>
      <p:sp>
        <p:nvSpPr>
          <p:cNvPr id="15" name="TextBox 14">
            <a:extLst>
              <a:ext uri="{FF2B5EF4-FFF2-40B4-BE49-F238E27FC236}">
                <a16:creationId xmlns:a16="http://schemas.microsoft.com/office/drawing/2014/main" id="{5ACEDBC9-7C8F-4EC7-881C-FBF281FE58BD}"/>
              </a:ext>
            </a:extLst>
          </p:cNvPr>
          <p:cNvSpPr txBox="1"/>
          <p:nvPr/>
        </p:nvSpPr>
        <p:spPr>
          <a:xfrm>
            <a:off x="5412778" y="1427811"/>
            <a:ext cx="3383706" cy="2385268"/>
          </a:xfrm>
          <a:prstGeom prst="rect">
            <a:avLst/>
          </a:prstGeom>
          <a:noFill/>
        </p:spPr>
        <p:txBody>
          <a:bodyPr wrap="square" rtlCol="0">
            <a:spAutoFit/>
          </a:bodyPr>
          <a:lstStyle/>
          <a:p>
            <a:pPr>
              <a:spcAft>
                <a:spcPts val="600"/>
              </a:spcAft>
            </a:pPr>
            <a:r>
              <a:rPr lang="en-US" sz="1600" dirty="0">
                <a:solidFill>
                  <a:schemeClr val="bg1">
                    <a:lumMod val="50000"/>
                  </a:schemeClr>
                </a:solidFill>
              </a:rPr>
              <a:t>Agile is a mindset, described by a set of values and principles, that focuses on delivering value as quickly as possible. </a:t>
            </a:r>
          </a:p>
          <a:p>
            <a:pPr>
              <a:spcAft>
                <a:spcPts val="600"/>
              </a:spcAft>
            </a:pPr>
            <a:r>
              <a:rPr lang="en-US" sz="1600" dirty="0">
                <a:solidFill>
                  <a:schemeClr val="bg1">
                    <a:lumMod val="50000"/>
                  </a:schemeClr>
                </a:solidFill>
              </a:rPr>
              <a:t>Several methodologies and frameworks have attempted to bake agility into them, but </a:t>
            </a:r>
            <a:r>
              <a:rPr lang="en-US" sz="1600" b="1" dirty="0">
                <a:solidFill>
                  <a:schemeClr val="accent2"/>
                </a:solidFill>
              </a:rPr>
              <a:t>the Scrum framework is the most popular.</a:t>
            </a:r>
          </a:p>
        </p:txBody>
      </p:sp>
    </p:spTree>
    <p:extLst>
      <p:ext uri="{BB962C8B-B14F-4D97-AF65-F5344CB8AC3E}">
        <p14:creationId xmlns:p14="http://schemas.microsoft.com/office/powerpoint/2010/main" val="4131927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0B71850-32BB-407B-B8B1-AA77AE9A27DD}"/>
              </a:ext>
            </a:extLst>
          </p:cNvPr>
          <p:cNvSpPr/>
          <p:nvPr/>
        </p:nvSpPr>
        <p:spPr>
          <a:xfrm>
            <a:off x="2743199" y="1123135"/>
            <a:ext cx="6400801" cy="2644532"/>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782F98-862E-4FB1-A24B-FB928C10C9E0}"/>
              </a:ext>
            </a:extLst>
          </p:cNvPr>
          <p:cNvSpPr>
            <a:spLocks noGrp="1"/>
          </p:cNvSpPr>
          <p:nvPr>
            <p:ph type="title"/>
          </p:nvPr>
        </p:nvSpPr>
        <p:spPr/>
        <p:txBody>
          <a:bodyPr/>
          <a:lstStyle/>
          <a:p>
            <a:r>
              <a:rPr lang="en-US" dirty="0"/>
              <a:t>Kanban</a:t>
            </a:r>
          </a:p>
        </p:txBody>
      </p:sp>
      <p:grpSp>
        <p:nvGrpSpPr>
          <p:cNvPr id="15" name="Group 14">
            <a:extLst>
              <a:ext uri="{FF2B5EF4-FFF2-40B4-BE49-F238E27FC236}">
                <a16:creationId xmlns:a16="http://schemas.microsoft.com/office/drawing/2014/main" id="{20A630ED-72B3-4868-B90A-2E0CCD5F31EA}"/>
              </a:ext>
            </a:extLst>
          </p:cNvPr>
          <p:cNvGrpSpPr/>
          <p:nvPr/>
        </p:nvGrpSpPr>
        <p:grpSpPr>
          <a:xfrm>
            <a:off x="3114856" y="1607689"/>
            <a:ext cx="2286000" cy="1767363"/>
            <a:chOff x="4363817" y="1276975"/>
            <a:chExt cx="2286000" cy="1767363"/>
          </a:xfrm>
        </p:grpSpPr>
        <p:sp>
          <p:nvSpPr>
            <p:cNvPr id="3" name="Rectangle 2">
              <a:extLst>
                <a:ext uri="{FF2B5EF4-FFF2-40B4-BE49-F238E27FC236}">
                  <a16:creationId xmlns:a16="http://schemas.microsoft.com/office/drawing/2014/main" id="{9714A22C-C097-4C5F-A55E-E0F4BF7D1457}"/>
                </a:ext>
              </a:extLst>
            </p:cNvPr>
            <p:cNvSpPr/>
            <p:nvPr/>
          </p:nvSpPr>
          <p:spPr>
            <a:xfrm>
              <a:off x="4363817" y="1276975"/>
              <a:ext cx="2286000" cy="1231106"/>
            </a:xfrm>
            <a:prstGeom prst="rect">
              <a:avLst/>
            </a:prstGeom>
          </p:spPr>
          <p:txBody>
            <a:bodyPr wrap="none" tIns="0" bIns="0">
              <a:spAutoFit/>
            </a:bodyPr>
            <a:lstStyle/>
            <a:p>
              <a:pPr algn="ctr"/>
              <a:r>
                <a:rPr lang="ja-JP" altLang="en-US" sz="8000" dirty="0">
                  <a:solidFill>
                    <a:schemeClr val="bg1"/>
                  </a:solidFill>
                </a:rPr>
                <a:t>看板</a:t>
              </a:r>
              <a:endParaRPr lang="en-US" sz="8000" dirty="0">
                <a:solidFill>
                  <a:schemeClr val="bg1"/>
                </a:solidFill>
              </a:endParaRPr>
            </a:p>
          </p:txBody>
        </p:sp>
        <p:sp>
          <p:nvSpPr>
            <p:cNvPr id="4" name="Rectangle 3">
              <a:extLst>
                <a:ext uri="{FF2B5EF4-FFF2-40B4-BE49-F238E27FC236}">
                  <a16:creationId xmlns:a16="http://schemas.microsoft.com/office/drawing/2014/main" id="{E783BB93-14CC-4E83-B300-48909087D1DC}"/>
                </a:ext>
              </a:extLst>
            </p:cNvPr>
            <p:cNvSpPr/>
            <p:nvPr/>
          </p:nvSpPr>
          <p:spPr>
            <a:xfrm>
              <a:off x="4363817" y="2428785"/>
              <a:ext cx="2286000" cy="615553"/>
            </a:xfrm>
            <a:prstGeom prst="rect">
              <a:avLst/>
            </a:prstGeom>
          </p:spPr>
          <p:txBody>
            <a:bodyPr wrap="none" lIns="0" tIns="0" rIns="0" bIns="0">
              <a:spAutoFit/>
            </a:bodyPr>
            <a:lstStyle/>
            <a:p>
              <a:pPr algn="ctr"/>
              <a:r>
                <a:rPr lang="en-US" sz="4000" dirty="0">
                  <a:solidFill>
                    <a:schemeClr val="bg1"/>
                  </a:solidFill>
                </a:rPr>
                <a:t>signboard</a:t>
              </a:r>
            </a:p>
          </p:txBody>
        </p:sp>
      </p:grpSp>
      <p:pic>
        <p:nvPicPr>
          <p:cNvPr id="14" name="Picture 13" descr="A person holding a sign&#10;&#10;Description automatically generated">
            <a:extLst>
              <a:ext uri="{FF2B5EF4-FFF2-40B4-BE49-F238E27FC236}">
                <a16:creationId xmlns:a16="http://schemas.microsoft.com/office/drawing/2014/main" id="{59D86FDC-DFFD-4DE8-A2EC-6C16891C42EF}"/>
              </a:ext>
            </a:extLst>
          </p:cNvPr>
          <p:cNvPicPr>
            <a:picLocks noChangeAspect="1"/>
          </p:cNvPicPr>
          <p:nvPr/>
        </p:nvPicPr>
        <p:blipFill rotWithShape="1">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0" y="0"/>
            <a:ext cx="2743200" cy="4749800"/>
          </a:xfrm>
          <a:prstGeom prst="rect">
            <a:avLst/>
          </a:prstGeom>
        </p:spPr>
      </p:pic>
      <p:grpSp>
        <p:nvGrpSpPr>
          <p:cNvPr id="33" name="Group 32">
            <a:extLst>
              <a:ext uri="{FF2B5EF4-FFF2-40B4-BE49-F238E27FC236}">
                <a16:creationId xmlns:a16="http://schemas.microsoft.com/office/drawing/2014/main" id="{270072B3-0875-4508-8EF5-91359E2703E7}"/>
              </a:ext>
            </a:extLst>
          </p:cNvPr>
          <p:cNvGrpSpPr/>
          <p:nvPr/>
        </p:nvGrpSpPr>
        <p:grpSpPr>
          <a:xfrm>
            <a:off x="5951621" y="1522451"/>
            <a:ext cx="2699165" cy="1845901"/>
            <a:chOff x="6096000" y="1592858"/>
            <a:chExt cx="2565637" cy="1754584"/>
          </a:xfrm>
        </p:grpSpPr>
        <p:pic>
          <p:nvPicPr>
            <p:cNvPr id="31" name="Picture 30" descr="A screen shot of an open computer sitting on a table&#10;&#10;Description automatically generated">
              <a:extLst>
                <a:ext uri="{FF2B5EF4-FFF2-40B4-BE49-F238E27FC236}">
                  <a16:creationId xmlns:a16="http://schemas.microsoft.com/office/drawing/2014/main" id="{ACE9A617-8BD5-4D79-9A88-DA7E611CC0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592858"/>
              <a:ext cx="2565637" cy="1754584"/>
            </a:xfrm>
            <a:prstGeom prst="rect">
              <a:avLst/>
            </a:prstGeom>
          </p:spPr>
        </p:pic>
        <p:grpSp>
          <p:nvGrpSpPr>
            <p:cNvPr id="32" name="Group 31">
              <a:extLst>
                <a:ext uri="{FF2B5EF4-FFF2-40B4-BE49-F238E27FC236}">
                  <a16:creationId xmlns:a16="http://schemas.microsoft.com/office/drawing/2014/main" id="{80B58EE8-C698-4374-B79C-234EED49AAD1}"/>
                </a:ext>
              </a:extLst>
            </p:cNvPr>
            <p:cNvGrpSpPr/>
            <p:nvPr/>
          </p:nvGrpSpPr>
          <p:grpSpPr>
            <a:xfrm>
              <a:off x="6467656" y="1654738"/>
              <a:ext cx="1816978" cy="1016307"/>
              <a:chOff x="4994455" y="1747872"/>
              <a:chExt cx="1901783" cy="1016307"/>
            </a:xfrm>
          </p:grpSpPr>
          <p:sp>
            <p:nvSpPr>
              <p:cNvPr id="22" name="Rectangle: Rounded Corners 21">
                <a:extLst>
                  <a:ext uri="{FF2B5EF4-FFF2-40B4-BE49-F238E27FC236}">
                    <a16:creationId xmlns:a16="http://schemas.microsoft.com/office/drawing/2014/main" id="{31900945-E553-45CA-AFF8-461F10A0562F}"/>
                  </a:ext>
                </a:extLst>
              </p:cNvPr>
              <p:cNvSpPr/>
              <p:nvPr/>
            </p:nvSpPr>
            <p:spPr>
              <a:xfrm>
                <a:off x="4994455" y="1747872"/>
                <a:ext cx="1901783" cy="1016307"/>
              </a:xfrm>
              <a:prstGeom prst="roundRect">
                <a:avLst>
                  <a:gd name="adj" fmla="val 131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C2A011C1-5F73-4920-BDEC-213D4ECA54B6}"/>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8106" y="1786511"/>
                <a:ext cx="1794480" cy="939029"/>
              </a:xfrm>
              <a:prstGeom prst="rect">
                <a:avLst/>
              </a:prstGeom>
              <a:ln>
                <a:noFill/>
              </a:ln>
            </p:spPr>
          </p:pic>
        </p:grpSp>
      </p:grpSp>
    </p:spTree>
    <p:extLst>
      <p:ext uri="{BB962C8B-B14F-4D97-AF65-F5344CB8AC3E}">
        <p14:creationId xmlns:p14="http://schemas.microsoft.com/office/powerpoint/2010/main" val="3712155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09F5-2F20-4AAA-8AA7-3CF351BBE3FD}"/>
              </a:ext>
            </a:extLst>
          </p:cNvPr>
          <p:cNvSpPr>
            <a:spLocks noGrp="1"/>
          </p:cNvSpPr>
          <p:nvPr>
            <p:ph type="title"/>
          </p:nvPr>
        </p:nvSpPr>
        <p:spPr/>
        <p:txBody>
          <a:bodyPr/>
          <a:lstStyle/>
          <a:p>
            <a:r>
              <a:rPr lang="en-US" dirty="0"/>
              <a:t>About Kanban</a:t>
            </a:r>
          </a:p>
        </p:txBody>
      </p:sp>
      <p:sp>
        <p:nvSpPr>
          <p:cNvPr id="4" name="TextBox 3">
            <a:extLst>
              <a:ext uri="{FF2B5EF4-FFF2-40B4-BE49-F238E27FC236}">
                <a16:creationId xmlns:a16="http://schemas.microsoft.com/office/drawing/2014/main" id="{660B20D6-E0EB-4B50-AEBF-3F451C4683D0}"/>
              </a:ext>
            </a:extLst>
          </p:cNvPr>
          <p:cNvSpPr txBox="1"/>
          <p:nvPr/>
        </p:nvSpPr>
        <p:spPr>
          <a:xfrm>
            <a:off x="1388237" y="3630384"/>
            <a:ext cx="3137835" cy="954107"/>
          </a:xfrm>
          <a:prstGeom prst="rect">
            <a:avLst/>
          </a:prstGeom>
          <a:noFill/>
        </p:spPr>
        <p:txBody>
          <a:bodyPr wrap="square" rtlCol="0">
            <a:spAutoFit/>
          </a:bodyPr>
          <a:lstStyle/>
          <a:p>
            <a:pPr algn="ctr"/>
            <a:r>
              <a:rPr lang="en-US" sz="2800" dirty="0">
                <a:solidFill>
                  <a:schemeClr val="tx1">
                    <a:lumMod val="50000"/>
                    <a:lumOff val="50000"/>
                  </a:schemeClr>
                </a:solidFill>
              </a:rPr>
              <a:t>Lean</a:t>
            </a:r>
          </a:p>
          <a:p>
            <a:pPr algn="ctr"/>
            <a:r>
              <a:rPr lang="en-US" sz="2800" dirty="0">
                <a:solidFill>
                  <a:schemeClr val="tx1">
                    <a:lumMod val="50000"/>
                    <a:lumOff val="50000"/>
                  </a:schemeClr>
                </a:solidFill>
              </a:rPr>
              <a:t>Manufacturing</a:t>
            </a:r>
          </a:p>
        </p:txBody>
      </p:sp>
      <p:sp>
        <p:nvSpPr>
          <p:cNvPr id="5" name="TextBox 4">
            <a:extLst>
              <a:ext uri="{FF2B5EF4-FFF2-40B4-BE49-F238E27FC236}">
                <a16:creationId xmlns:a16="http://schemas.microsoft.com/office/drawing/2014/main" id="{13BC8D9C-D459-4BEC-9376-23B72D809CCD}"/>
              </a:ext>
            </a:extLst>
          </p:cNvPr>
          <p:cNvSpPr txBox="1"/>
          <p:nvPr/>
        </p:nvSpPr>
        <p:spPr>
          <a:xfrm>
            <a:off x="6673720" y="2408740"/>
            <a:ext cx="1705276" cy="523220"/>
          </a:xfrm>
          <a:prstGeom prst="rect">
            <a:avLst/>
          </a:prstGeom>
          <a:noFill/>
        </p:spPr>
        <p:txBody>
          <a:bodyPr wrap="square" rtlCol="0">
            <a:spAutoFit/>
          </a:bodyPr>
          <a:lstStyle/>
          <a:p>
            <a:pPr algn="ctr"/>
            <a:r>
              <a:rPr lang="en-US" sz="2800" dirty="0">
                <a:solidFill>
                  <a:schemeClr val="tx1">
                    <a:lumMod val="50000"/>
                    <a:lumOff val="50000"/>
                  </a:schemeClr>
                </a:solidFill>
              </a:rPr>
              <a:t>Limit WIP</a:t>
            </a:r>
          </a:p>
        </p:txBody>
      </p:sp>
      <p:sp>
        <p:nvSpPr>
          <p:cNvPr id="6" name="TextBox 5">
            <a:extLst>
              <a:ext uri="{FF2B5EF4-FFF2-40B4-BE49-F238E27FC236}">
                <a16:creationId xmlns:a16="http://schemas.microsoft.com/office/drawing/2014/main" id="{D268DDB6-4691-41BD-A0B1-7C9AC92D8EB0}"/>
              </a:ext>
            </a:extLst>
          </p:cNvPr>
          <p:cNvSpPr txBox="1"/>
          <p:nvPr/>
        </p:nvSpPr>
        <p:spPr>
          <a:xfrm>
            <a:off x="906487" y="1336883"/>
            <a:ext cx="2162476" cy="954107"/>
          </a:xfrm>
          <a:prstGeom prst="rect">
            <a:avLst/>
          </a:prstGeom>
          <a:noFill/>
        </p:spPr>
        <p:txBody>
          <a:bodyPr wrap="square" rtlCol="0">
            <a:spAutoFit/>
          </a:bodyPr>
          <a:lstStyle/>
          <a:p>
            <a:pPr algn="ctr"/>
            <a:r>
              <a:rPr lang="en-US" sz="2800" dirty="0">
                <a:solidFill>
                  <a:schemeClr val="tx1">
                    <a:lumMod val="50000"/>
                    <a:lumOff val="50000"/>
                  </a:schemeClr>
                </a:solidFill>
              </a:rPr>
              <a:t>Visualize Work</a:t>
            </a:r>
          </a:p>
        </p:txBody>
      </p:sp>
      <p:sp>
        <p:nvSpPr>
          <p:cNvPr id="7" name="Rectangle 6">
            <a:extLst>
              <a:ext uri="{FF2B5EF4-FFF2-40B4-BE49-F238E27FC236}">
                <a16:creationId xmlns:a16="http://schemas.microsoft.com/office/drawing/2014/main" id="{40DEC383-8F93-4E17-9A72-DC593875DBD6}"/>
              </a:ext>
            </a:extLst>
          </p:cNvPr>
          <p:cNvSpPr/>
          <p:nvPr/>
        </p:nvSpPr>
        <p:spPr>
          <a:xfrm>
            <a:off x="5748862" y="3514881"/>
            <a:ext cx="1849716" cy="954107"/>
          </a:xfrm>
          <a:prstGeom prst="rect">
            <a:avLst/>
          </a:prstGeom>
          <a:noFill/>
        </p:spPr>
        <p:txBody>
          <a:bodyPr wrap="square" rtlCol="0">
            <a:spAutoFit/>
          </a:bodyPr>
          <a:lstStyle/>
          <a:p>
            <a:pPr algn="ctr"/>
            <a:r>
              <a:rPr lang="en-US" sz="2800" dirty="0">
                <a:solidFill>
                  <a:schemeClr val="tx1">
                    <a:lumMod val="50000"/>
                    <a:lumOff val="50000"/>
                  </a:schemeClr>
                </a:solidFill>
              </a:rPr>
              <a:t>Bin System</a:t>
            </a:r>
          </a:p>
        </p:txBody>
      </p:sp>
      <p:pic>
        <p:nvPicPr>
          <p:cNvPr id="9" name="Picture 8" descr="A picture containing sky&#10;&#10;Description automatically generated">
            <a:extLst>
              <a:ext uri="{FF2B5EF4-FFF2-40B4-BE49-F238E27FC236}">
                <a16:creationId xmlns:a16="http://schemas.microsoft.com/office/drawing/2014/main" id="{4E6936A7-3D59-4CC6-AF04-C9BE6FD28CE1}"/>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937520" y="1221380"/>
            <a:ext cx="3268960" cy="2770555"/>
          </a:xfrm>
          <a:prstGeom prst="rect">
            <a:avLst/>
          </a:prstGeom>
        </p:spPr>
      </p:pic>
      <p:sp>
        <p:nvSpPr>
          <p:cNvPr id="10" name="TextBox 9">
            <a:extLst>
              <a:ext uri="{FF2B5EF4-FFF2-40B4-BE49-F238E27FC236}">
                <a16:creationId xmlns:a16="http://schemas.microsoft.com/office/drawing/2014/main" id="{73EFCE55-7051-45D4-96BF-0BD394968BF3}"/>
              </a:ext>
            </a:extLst>
          </p:cNvPr>
          <p:cNvSpPr txBox="1"/>
          <p:nvPr/>
        </p:nvSpPr>
        <p:spPr>
          <a:xfrm>
            <a:off x="5290902" y="1151565"/>
            <a:ext cx="2447593" cy="954107"/>
          </a:xfrm>
          <a:prstGeom prst="rect">
            <a:avLst/>
          </a:prstGeom>
          <a:noFill/>
        </p:spPr>
        <p:txBody>
          <a:bodyPr wrap="square" rtlCol="0">
            <a:spAutoFit/>
          </a:bodyPr>
          <a:lstStyle/>
          <a:p>
            <a:pPr algn="ctr"/>
            <a:r>
              <a:rPr lang="en-US" sz="2800" dirty="0">
                <a:solidFill>
                  <a:schemeClr val="tx1">
                    <a:lumMod val="50000"/>
                    <a:lumOff val="50000"/>
                  </a:schemeClr>
                </a:solidFill>
              </a:rPr>
              <a:t>Maximize Flow</a:t>
            </a:r>
          </a:p>
        </p:txBody>
      </p:sp>
      <p:sp>
        <p:nvSpPr>
          <p:cNvPr id="13" name="TextBox 12">
            <a:extLst>
              <a:ext uri="{FF2B5EF4-FFF2-40B4-BE49-F238E27FC236}">
                <a16:creationId xmlns:a16="http://schemas.microsoft.com/office/drawing/2014/main" id="{03D2FCD9-2A38-4D1E-AFB8-9A076760D7F2}"/>
              </a:ext>
            </a:extLst>
          </p:cNvPr>
          <p:cNvSpPr txBox="1"/>
          <p:nvPr/>
        </p:nvSpPr>
        <p:spPr>
          <a:xfrm>
            <a:off x="538114" y="2734281"/>
            <a:ext cx="2530849" cy="523220"/>
          </a:xfrm>
          <a:prstGeom prst="rect">
            <a:avLst/>
          </a:prstGeom>
          <a:noFill/>
        </p:spPr>
        <p:txBody>
          <a:bodyPr wrap="square" rtlCol="0">
            <a:spAutoFit/>
          </a:bodyPr>
          <a:lstStyle/>
          <a:p>
            <a:pPr algn="ctr"/>
            <a:r>
              <a:rPr lang="en-US" sz="2800" dirty="0">
                <a:solidFill>
                  <a:schemeClr val="tx1">
                    <a:lumMod val="50000"/>
                    <a:lumOff val="50000"/>
                  </a:schemeClr>
                </a:solidFill>
              </a:rPr>
              <a:t>Evolutionary</a:t>
            </a:r>
          </a:p>
        </p:txBody>
      </p:sp>
    </p:spTree>
    <p:extLst>
      <p:ext uri="{BB962C8B-B14F-4D97-AF65-F5344CB8AC3E}">
        <p14:creationId xmlns:p14="http://schemas.microsoft.com/office/powerpoint/2010/main" val="1749356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FAED-17FC-444A-AF19-B167AC38E7FF}"/>
              </a:ext>
            </a:extLst>
          </p:cNvPr>
          <p:cNvSpPr>
            <a:spLocks noGrp="1"/>
          </p:cNvSpPr>
          <p:nvPr>
            <p:ph type="title"/>
          </p:nvPr>
        </p:nvSpPr>
        <p:spPr/>
        <p:txBody>
          <a:bodyPr/>
          <a:lstStyle/>
          <a:p>
            <a:r>
              <a:rPr lang="en-US" dirty="0"/>
              <a:t>Characteristics of Kanban</a:t>
            </a:r>
          </a:p>
        </p:txBody>
      </p:sp>
      <p:sp>
        <p:nvSpPr>
          <p:cNvPr id="5" name="TextBox 4">
            <a:extLst>
              <a:ext uri="{FF2B5EF4-FFF2-40B4-BE49-F238E27FC236}">
                <a16:creationId xmlns:a16="http://schemas.microsoft.com/office/drawing/2014/main" id="{188C7BFF-03E5-405A-B08E-D75154EA0D76}"/>
              </a:ext>
            </a:extLst>
          </p:cNvPr>
          <p:cNvSpPr txBox="1"/>
          <p:nvPr/>
        </p:nvSpPr>
        <p:spPr>
          <a:xfrm>
            <a:off x="2743200" y="1179061"/>
            <a:ext cx="6400800" cy="2785378"/>
          </a:xfrm>
          <a:prstGeom prst="rect">
            <a:avLst/>
          </a:prstGeom>
          <a:noFill/>
        </p:spPr>
        <p:txBody>
          <a:bodyPr wrap="square" lIns="365760" rIns="0" rtlCol="0">
            <a:spAutoFit/>
          </a:bodyPr>
          <a:lstStyle/>
          <a:p>
            <a:pPr marL="285750" indent="-285750" fontAlgn="ctr">
              <a:spcAft>
                <a:spcPts val="1200"/>
              </a:spcAft>
              <a:buFont typeface="Arial" panose="020B0604020202020204" pitchFamily="34" charset="0"/>
              <a:buChar char="•"/>
            </a:pPr>
            <a:r>
              <a:rPr lang="en-US" sz="2700" dirty="0">
                <a:solidFill>
                  <a:schemeClr val="tx1">
                    <a:lumMod val="50000"/>
                    <a:lumOff val="50000"/>
                  </a:schemeClr>
                </a:solidFill>
                <a:latin typeface="Arial" panose="020B0604020202020204" pitchFamily="34" charset="0"/>
              </a:rPr>
              <a:t>No prescribed roles</a:t>
            </a:r>
          </a:p>
          <a:p>
            <a:pPr marL="285750" indent="-285750" fontAlgn="ctr">
              <a:spcAft>
                <a:spcPts val="1200"/>
              </a:spcAft>
              <a:buFont typeface="Arial" panose="020B0604020202020204" pitchFamily="34" charset="0"/>
              <a:buChar char="•"/>
            </a:pPr>
            <a:r>
              <a:rPr lang="en-US" sz="2700" dirty="0">
                <a:solidFill>
                  <a:schemeClr val="tx1">
                    <a:lumMod val="50000"/>
                    <a:lumOff val="50000"/>
                  </a:schemeClr>
                </a:solidFill>
                <a:latin typeface="Arial" panose="020B0604020202020204" pitchFamily="34" charset="0"/>
              </a:rPr>
              <a:t>Pull system</a:t>
            </a:r>
          </a:p>
          <a:p>
            <a:pPr marL="285750" indent="-285750" fontAlgn="ctr">
              <a:spcAft>
                <a:spcPts val="1200"/>
              </a:spcAft>
              <a:buFont typeface="Arial" panose="020B0604020202020204" pitchFamily="34" charset="0"/>
              <a:buChar char="•"/>
            </a:pPr>
            <a:r>
              <a:rPr lang="en-US" sz="2700" dirty="0">
                <a:solidFill>
                  <a:schemeClr val="tx1">
                    <a:lumMod val="50000"/>
                    <a:lumOff val="50000"/>
                  </a:schemeClr>
                </a:solidFill>
                <a:latin typeface="Arial" panose="020B0604020202020204" pitchFamily="34" charset="0"/>
              </a:rPr>
              <a:t>Cycle time</a:t>
            </a:r>
          </a:p>
          <a:p>
            <a:pPr marL="285750" indent="-285750" fontAlgn="ctr">
              <a:spcAft>
                <a:spcPts val="1200"/>
              </a:spcAft>
              <a:buFont typeface="Arial" panose="020B0604020202020204" pitchFamily="34" charset="0"/>
              <a:buChar char="•"/>
            </a:pPr>
            <a:r>
              <a:rPr lang="en-US" sz="2700" dirty="0">
                <a:solidFill>
                  <a:schemeClr val="tx1">
                    <a:lumMod val="50000"/>
                    <a:lumOff val="50000"/>
                  </a:schemeClr>
                </a:solidFill>
                <a:latin typeface="Arial" panose="020B0604020202020204" pitchFamily="34" charset="0"/>
              </a:rPr>
              <a:t>Continuous Delivery</a:t>
            </a:r>
          </a:p>
          <a:p>
            <a:pPr marL="285750" indent="-285750" fontAlgn="ctr">
              <a:spcAft>
                <a:spcPts val="1200"/>
              </a:spcAft>
              <a:buFont typeface="Arial" panose="020B0604020202020204" pitchFamily="34" charset="0"/>
              <a:buChar char="•"/>
            </a:pPr>
            <a:r>
              <a:rPr lang="en-US" sz="2700" dirty="0">
                <a:solidFill>
                  <a:schemeClr val="tx1">
                    <a:lumMod val="50000"/>
                    <a:lumOff val="50000"/>
                  </a:schemeClr>
                </a:solidFill>
                <a:latin typeface="Arial" panose="020B0604020202020204" pitchFamily="34" charset="0"/>
              </a:rPr>
              <a:t>Excellent when priorities change</a:t>
            </a:r>
          </a:p>
        </p:txBody>
      </p:sp>
      <p:sp>
        <p:nvSpPr>
          <p:cNvPr id="13" name="Rectangle 12">
            <a:extLst>
              <a:ext uri="{FF2B5EF4-FFF2-40B4-BE49-F238E27FC236}">
                <a16:creationId xmlns:a16="http://schemas.microsoft.com/office/drawing/2014/main" id="{99317214-BAB8-4858-A1DB-48978D87C1DA}"/>
              </a:ext>
            </a:extLst>
          </p:cNvPr>
          <p:cNvSpPr/>
          <p:nvPr/>
        </p:nvSpPr>
        <p:spPr>
          <a:xfrm>
            <a:off x="0" y="1742442"/>
            <a:ext cx="2743200" cy="1231106"/>
          </a:xfrm>
          <a:prstGeom prst="rect">
            <a:avLst/>
          </a:prstGeom>
        </p:spPr>
        <p:txBody>
          <a:bodyPr wrap="square" tIns="0" bIns="0">
            <a:spAutoFit/>
          </a:bodyPr>
          <a:lstStyle/>
          <a:p>
            <a:pPr algn="ctr"/>
            <a:r>
              <a:rPr lang="ja-JP" altLang="en-US" sz="8000" dirty="0">
                <a:solidFill>
                  <a:schemeClr val="bg1"/>
                </a:solidFill>
              </a:rPr>
              <a:t>看板</a:t>
            </a:r>
            <a:endParaRPr lang="en-US" sz="8000" dirty="0">
              <a:solidFill>
                <a:schemeClr val="bg1"/>
              </a:solidFill>
            </a:endParaRPr>
          </a:p>
        </p:txBody>
      </p:sp>
    </p:spTree>
    <p:extLst>
      <p:ext uri="{BB962C8B-B14F-4D97-AF65-F5344CB8AC3E}">
        <p14:creationId xmlns:p14="http://schemas.microsoft.com/office/powerpoint/2010/main" val="31181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CECE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2DFABF7-1117-491A-B2AE-C841532B0523}"/>
              </a:ext>
            </a:extLst>
          </p:cNvPr>
          <p:cNvSpPr txBox="1"/>
          <p:nvPr/>
        </p:nvSpPr>
        <p:spPr>
          <a:xfrm>
            <a:off x="5640404" y="4743250"/>
            <a:ext cx="2954956" cy="246221"/>
          </a:xfrm>
          <a:prstGeom prst="rect">
            <a:avLst/>
          </a:prstGeom>
          <a:noFill/>
        </p:spPr>
        <p:txBody>
          <a:bodyPr wrap="square" rtlCol="0">
            <a:spAutoFit/>
          </a:bodyPr>
          <a:lstStyle/>
          <a:p>
            <a:pPr algn="r"/>
            <a:r>
              <a:rPr lang="en-US" sz="1000" dirty="0">
                <a:solidFill>
                  <a:schemeClr val="tx1">
                    <a:lumMod val="50000"/>
                    <a:lumOff val="50000"/>
                  </a:schemeClr>
                </a:solidFill>
              </a:rPr>
              <a:t>Copyright Atlassian fair use claimed</a:t>
            </a:r>
          </a:p>
        </p:txBody>
      </p:sp>
      <p:sp>
        <p:nvSpPr>
          <p:cNvPr id="2" name="Title 1">
            <a:extLst>
              <a:ext uri="{FF2B5EF4-FFF2-40B4-BE49-F238E27FC236}">
                <a16:creationId xmlns:a16="http://schemas.microsoft.com/office/drawing/2014/main" id="{98E1B5D2-244A-41A5-A61B-A504CED798F6}"/>
              </a:ext>
            </a:extLst>
          </p:cNvPr>
          <p:cNvSpPr>
            <a:spLocks noGrp="1"/>
          </p:cNvSpPr>
          <p:nvPr>
            <p:ph type="title"/>
          </p:nvPr>
        </p:nvSpPr>
        <p:spPr>
          <a:prstGeom prst="rect">
            <a:avLst/>
          </a:prstGeom>
        </p:spPr>
        <p:txBody>
          <a:bodyPr/>
          <a:lstStyle/>
          <a:p>
            <a:r>
              <a:rPr lang="en-US" dirty="0"/>
              <a:t>Scrum Board</a:t>
            </a:r>
          </a:p>
        </p:txBody>
      </p:sp>
      <p:pic>
        <p:nvPicPr>
          <p:cNvPr id="11" name="Picture 10">
            <a:extLst>
              <a:ext uri="{FF2B5EF4-FFF2-40B4-BE49-F238E27FC236}">
                <a16:creationId xmlns:a16="http://schemas.microsoft.com/office/drawing/2014/main" id="{EEB63759-80C0-4EC9-924C-E70F84B5AE4F}"/>
              </a:ext>
            </a:extLst>
          </p:cNvPr>
          <p:cNvPicPr>
            <a:picLocks noChangeAspect="1"/>
          </p:cNvPicPr>
          <p:nvPr/>
        </p:nvPicPr>
        <p:blipFill>
          <a:blip r:embed="rId2"/>
          <a:stretch>
            <a:fillRect/>
          </a:stretch>
        </p:blipFill>
        <p:spPr>
          <a:xfrm>
            <a:off x="633413" y="0"/>
            <a:ext cx="7877175" cy="4762500"/>
          </a:xfrm>
          <a:prstGeom prst="rect">
            <a:avLst/>
          </a:prstGeom>
        </p:spPr>
      </p:pic>
    </p:spTree>
    <p:extLst>
      <p:ext uri="{BB962C8B-B14F-4D97-AF65-F5344CB8AC3E}">
        <p14:creationId xmlns:p14="http://schemas.microsoft.com/office/powerpoint/2010/main" val="976524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baseball players posing for a photo&#10;&#10;Description automatically generated">
            <a:extLst>
              <a:ext uri="{FF2B5EF4-FFF2-40B4-BE49-F238E27FC236}">
                <a16:creationId xmlns:a16="http://schemas.microsoft.com/office/drawing/2014/main" id="{1B56FC20-3D63-45C8-B4A8-A1BB7B91D667}"/>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9144000" cy="4767262"/>
          </a:xfrm>
          <a:prstGeom prst="rect">
            <a:avLst/>
          </a:prstGeom>
        </p:spPr>
      </p:pic>
      <p:sp>
        <p:nvSpPr>
          <p:cNvPr id="2" name="Title 1">
            <a:extLst>
              <a:ext uri="{FF2B5EF4-FFF2-40B4-BE49-F238E27FC236}">
                <a16:creationId xmlns:a16="http://schemas.microsoft.com/office/drawing/2014/main" id="{E67F7609-8341-457F-8B84-FAAED46A4288}"/>
              </a:ext>
            </a:extLst>
          </p:cNvPr>
          <p:cNvSpPr>
            <a:spLocks noGrp="1"/>
          </p:cNvSpPr>
          <p:nvPr>
            <p:ph type="title"/>
          </p:nvPr>
        </p:nvSpPr>
        <p:spPr>
          <a:xfrm>
            <a:off x="0" y="3423480"/>
            <a:ext cx="9144000" cy="1199404"/>
          </a:xfrm>
        </p:spPr>
        <p:txBody>
          <a:bodyPr/>
          <a:lstStyle/>
          <a:p>
            <a:r>
              <a:rPr lang="en-US" sz="8000" dirty="0"/>
              <a:t>Scrum</a:t>
            </a:r>
          </a:p>
        </p:txBody>
      </p:sp>
    </p:spTree>
    <p:extLst>
      <p:ext uri="{BB962C8B-B14F-4D97-AF65-F5344CB8AC3E}">
        <p14:creationId xmlns:p14="http://schemas.microsoft.com/office/powerpoint/2010/main" val="2690876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4375" y="1786259"/>
            <a:ext cx="4740341" cy="1938992"/>
          </a:xfrm>
          <a:prstGeom prst="rect">
            <a:avLst/>
          </a:prstGeom>
        </p:spPr>
        <p:txBody>
          <a:bodyPr wrap="square" lIns="0" rIns="0">
            <a:spAutoFit/>
          </a:bodyPr>
          <a:lstStyle/>
          <a:p>
            <a:r>
              <a:rPr lang="en-US" sz="2400" dirty="0">
                <a:solidFill>
                  <a:schemeClr val="tx1">
                    <a:lumMod val="50000"/>
                    <a:lumOff val="50000"/>
                  </a:schemeClr>
                </a:solidFill>
              </a:rPr>
              <a:t>A </a:t>
            </a:r>
            <a:r>
              <a:rPr lang="en-US" sz="2400" u="sng" dirty="0">
                <a:solidFill>
                  <a:schemeClr val="accent2"/>
                </a:solidFill>
              </a:rPr>
              <a:t>framework</a:t>
            </a:r>
            <a:r>
              <a:rPr lang="en-US" sz="2400" dirty="0">
                <a:solidFill>
                  <a:schemeClr val="tx1">
                    <a:lumMod val="50000"/>
                    <a:lumOff val="50000"/>
                  </a:schemeClr>
                </a:solidFill>
              </a:rPr>
              <a:t> within which people can address complex adaptive problems, while productively and creatively delivering products of the </a:t>
            </a:r>
            <a:r>
              <a:rPr lang="en-US" sz="2400" u="sng" dirty="0">
                <a:solidFill>
                  <a:schemeClr val="accent2"/>
                </a:solidFill>
              </a:rPr>
              <a:t>highest possible value</a:t>
            </a:r>
            <a:r>
              <a:rPr lang="en-US" sz="2400" dirty="0">
                <a:solidFill>
                  <a:schemeClr val="tx1">
                    <a:lumMod val="50000"/>
                    <a:lumOff val="50000"/>
                  </a:schemeClr>
                </a:solidFill>
              </a:rPr>
              <a:t>.</a:t>
            </a:r>
          </a:p>
        </p:txBody>
      </p:sp>
      <p:sp>
        <p:nvSpPr>
          <p:cNvPr id="3" name="Title 2">
            <a:extLst>
              <a:ext uri="{FF2B5EF4-FFF2-40B4-BE49-F238E27FC236}">
                <a16:creationId xmlns:a16="http://schemas.microsoft.com/office/drawing/2014/main" id="{EB8B2997-2155-4914-9937-AC37FE8AE3DB}"/>
              </a:ext>
            </a:extLst>
          </p:cNvPr>
          <p:cNvSpPr>
            <a:spLocks noGrp="1"/>
          </p:cNvSpPr>
          <p:nvPr>
            <p:ph type="title"/>
          </p:nvPr>
        </p:nvSpPr>
        <p:spPr/>
        <p:txBody>
          <a:bodyPr/>
          <a:lstStyle/>
          <a:p>
            <a:r>
              <a:rPr lang="en-US" dirty="0"/>
              <a:t>Scrum (n):</a:t>
            </a:r>
          </a:p>
        </p:txBody>
      </p:sp>
      <p:sp>
        <p:nvSpPr>
          <p:cNvPr id="2" name="Rectangle 1">
            <a:extLst>
              <a:ext uri="{FF2B5EF4-FFF2-40B4-BE49-F238E27FC236}">
                <a16:creationId xmlns:a16="http://schemas.microsoft.com/office/drawing/2014/main" id="{B9B1AF56-6736-4178-B368-9B57F6BE8812}"/>
              </a:ext>
            </a:extLst>
          </p:cNvPr>
          <p:cNvSpPr/>
          <p:nvPr/>
        </p:nvSpPr>
        <p:spPr>
          <a:xfrm>
            <a:off x="0" y="4455848"/>
            <a:ext cx="9143999" cy="300082"/>
          </a:xfrm>
          <a:prstGeom prst="rect">
            <a:avLst/>
          </a:prstGeom>
        </p:spPr>
        <p:txBody>
          <a:bodyPr wrap="square">
            <a:spAutoFit/>
          </a:bodyPr>
          <a:lstStyle/>
          <a:p>
            <a:pPr algn="ctr"/>
            <a:r>
              <a:rPr lang="en-US" dirty="0">
                <a:solidFill>
                  <a:schemeClr val="tx1">
                    <a:lumMod val="50000"/>
                    <a:lumOff val="50000"/>
                  </a:schemeClr>
                </a:solidFill>
                <a:latin typeface="Muli"/>
              </a:rPr>
              <a:t>Scrum Guide July 2016, Ken Schwaber and Jeff Sutherland, the originators of Scrum</a:t>
            </a:r>
            <a:endParaRPr lang="en-US" dirty="0">
              <a:solidFill>
                <a:schemeClr val="tx1">
                  <a:lumMod val="50000"/>
                  <a:lumOff val="50000"/>
                </a:schemeClr>
              </a:solidFill>
            </a:endParaRPr>
          </a:p>
        </p:txBody>
      </p:sp>
      <p:grpSp>
        <p:nvGrpSpPr>
          <p:cNvPr id="6" name="Group 5">
            <a:extLst>
              <a:ext uri="{FF2B5EF4-FFF2-40B4-BE49-F238E27FC236}">
                <a16:creationId xmlns:a16="http://schemas.microsoft.com/office/drawing/2014/main" id="{DDA7F2DC-4370-47D6-9AD3-D2A722F26F9F}"/>
              </a:ext>
            </a:extLst>
          </p:cNvPr>
          <p:cNvGrpSpPr/>
          <p:nvPr/>
        </p:nvGrpSpPr>
        <p:grpSpPr>
          <a:xfrm>
            <a:off x="5349738" y="1443715"/>
            <a:ext cx="3488955" cy="2624081"/>
            <a:chOff x="5253653" y="1392819"/>
            <a:chExt cx="3488955" cy="2624081"/>
          </a:xfrm>
        </p:grpSpPr>
        <p:pic>
          <p:nvPicPr>
            <p:cNvPr id="7" name="Picture 6">
              <a:extLst>
                <a:ext uri="{FF2B5EF4-FFF2-40B4-BE49-F238E27FC236}">
                  <a16:creationId xmlns:a16="http://schemas.microsoft.com/office/drawing/2014/main" id="{E4716028-1A6B-4301-BF3F-48264E0364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3693" y="1392819"/>
              <a:ext cx="3194537" cy="1954497"/>
            </a:xfrm>
            <a:prstGeom prst="rect">
              <a:avLst/>
            </a:prstGeom>
          </p:spPr>
        </p:pic>
        <p:sp>
          <p:nvSpPr>
            <p:cNvPr id="8" name="TextBox 7">
              <a:extLst>
                <a:ext uri="{FF2B5EF4-FFF2-40B4-BE49-F238E27FC236}">
                  <a16:creationId xmlns:a16="http://schemas.microsoft.com/office/drawing/2014/main" id="{543AC86C-2491-4B23-B8FC-6F6ECC69E41B}"/>
                </a:ext>
              </a:extLst>
            </p:cNvPr>
            <p:cNvSpPr txBox="1"/>
            <p:nvPr/>
          </p:nvSpPr>
          <p:spPr>
            <a:xfrm rot="16200000">
              <a:off x="4869539" y="2283346"/>
              <a:ext cx="1068309" cy="300082"/>
            </a:xfrm>
            <a:prstGeom prst="rect">
              <a:avLst/>
            </a:prstGeom>
            <a:noFill/>
          </p:spPr>
          <p:txBody>
            <a:bodyPr wrap="square" rtlCol="0">
              <a:spAutoFit/>
            </a:bodyPr>
            <a:lstStyle/>
            <a:p>
              <a:r>
                <a:rPr lang="en-IN" dirty="0">
                  <a:solidFill>
                    <a:schemeClr val="bg1">
                      <a:lumMod val="50000"/>
                    </a:schemeClr>
                  </a:solidFill>
                </a:rPr>
                <a:t>Value</a:t>
              </a:r>
            </a:p>
          </p:txBody>
        </p:sp>
        <p:sp>
          <p:nvSpPr>
            <p:cNvPr id="9" name="TextBox 8">
              <a:extLst>
                <a:ext uri="{FF2B5EF4-FFF2-40B4-BE49-F238E27FC236}">
                  <a16:creationId xmlns:a16="http://schemas.microsoft.com/office/drawing/2014/main" id="{1EFC8560-664C-40C2-A78A-78F1F1B297D1}"/>
                </a:ext>
              </a:extLst>
            </p:cNvPr>
            <p:cNvSpPr txBox="1"/>
            <p:nvPr/>
          </p:nvSpPr>
          <p:spPr>
            <a:xfrm>
              <a:off x="6117408" y="3171913"/>
              <a:ext cx="1068309" cy="507831"/>
            </a:xfrm>
            <a:prstGeom prst="rect">
              <a:avLst/>
            </a:prstGeom>
            <a:noFill/>
          </p:spPr>
          <p:txBody>
            <a:bodyPr wrap="square" rtlCol="0">
              <a:spAutoFit/>
            </a:bodyPr>
            <a:lstStyle/>
            <a:p>
              <a:r>
                <a:rPr lang="en-IN" dirty="0">
                  <a:solidFill>
                    <a:schemeClr val="bg1">
                      <a:lumMod val="50000"/>
                    </a:schemeClr>
                  </a:solidFill>
                </a:rPr>
                <a:t>Time</a:t>
              </a:r>
            </a:p>
            <a:p>
              <a:endParaRPr lang="en-IN" dirty="0">
                <a:solidFill>
                  <a:schemeClr val="bg1">
                    <a:lumMod val="50000"/>
                  </a:schemeClr>
                </a:solidFill>
              </a:endParaRPr>
            </a:p>
          </p:txBody>
        </p:sp>
        <p:sp>
          <p:nvSpPr>
            <p:cNvPr id="11" name="TextBox 10">
              <a:extLst>
                <a:ext uri="{FF2B5EF4-FFF2-40B4-BE49-F238E27FC236}">
                  <a16:creationId xmlns:a16="http://schemas.microsoft.com/office/drawing/2014/main" id="{258E8419-A04B-4842-8EEB-7DED9EE072A1}"/>
                </a:ext>
              </a:extLst>
            </p:cNvPr>
            <p:cNvSpPr txBox="1"/>
            <p:nvPr/>
          </p:nvSpPr>
          <p:spPr>
            <a:xfrm>
              <a:off x="5548071" y="3509069"/>
              <a:ext cx="3194537" cy="507831"/>
            </a:xfrm>
            <a:prstGeom prst="rect">
              <a:avLst/>
            </a:prstGeom>
            <a:noFill/>
          </p:spPr>
          <p:txBody>
            <a:bodyPr wrap="square" rtlCol="0">
              <a:spAutoFit/>
            </a:bodyPr>
            <a:lstStyle/>
            <a:p>
              <a:r>
                <a:rPr lang="en-IN" dirty="0">
                  <a:solidFill>
                    <a:schemeClr val="bg1">
                      <a:lumMod val="50000"/>
                    </a:schemeClr>
                  </a:solidFill>
                </a:rPr>
                <a:t>Dotted graph line represents traditional project management methodology.</a:t>
              </a:r>
            </a:p>
          </p:txBody>
        </p:sp>
      </p:grpSp>
    </p:spTree>
    <p:extLst>
      <p:ext uri="{BB962C8B-B14F-4D97-AF65-F5344CB8AC3E}">
        <p14:creationId xmlns:p14="http://schemas.microsoft.com/office/powerpoint/2010/main" val="1561207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53D6C0-3052-4C90-AC30-59C70AAE3C8E}"/>
              </a:ext>
            </a:extLst>
          </p:cNvPr>
          <p:cNvSpPr>
            <a:spLocks noGrp="1"/>
          </p:cNvSpPr>
          <p:nvPr>
            <p:ph type="title"/>
          </p:nvPr>
        </p:nvSpPr>
        <p:spPr>
          <a:xfrm>
            <a:off x="0" y="0"/>
            <a:ext cx="3486150" cy="4770967"/>
          </a:xfrm>
        </p:spPr>
        <p:txBody>
          <a:bodyPr lIns="91440" rIns="91440" anchor="ctr" anchorCtr="0"/>
          <a:lstStyle/>
          <a:p>
            <a:r>
              <a:rPr lang="en-IN" sz="2800" dirty="0">
                <a:solidFill>
                  <a:schemeClr val="bg1"/>
                </a:solidFill>
              </a:rPr>
              <a:t>Lightweight, </a:t>
            </a:r>
            <a:br>
              <a:rPr lang="en-IN" sz="2800" dirty="0">
                <a:solidFill>
                  <a:schemeClr val="bg1"/>
                </a:solidFill>
              </a:rPr>
            </a:br>
            <a:r>
              <a:rPr lang="en-IN" sz="2800" dirty="0">
                <a:solidFill>
                  <a:schemeClr val="bg1"/>
                </a:solidFill>
              </a:rPr>
              <a:t>simple to understand, difficult to master</a:t>
            </a:r>
            <a:endParaRPr lang="en-US" sz="2800" dirty="0">
              <a:solidFill>
                <a:schemeClr val="bg1"/>
              </a:solidFill>
            </a:endParaRPr>
          </a:p>
        </p:txBody>
      </p:sp>
      <p:pic>
        <p:nvPicPr>
          <p:cNvPr id="3" name="Picture 2" descr="A picture containing indoor, floor, food&#10;&#10;Description automatically generated">
            <a:extLst>
              <a:ext uri="{FF2B5EF4-FFF2-40B4-BE49-F238E27FC236}">
                <a16:creationId xmlns:a16="http://schemas.microsoft.com/office/drawing/2014/main" id="{F7E48C72-469C-488D-A314-5A35EE0348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86150" y="0"/>
            <a:ext cx="5657850" cy="4770967"/>
          </a:xfrm>
          <a:prstGeom prst="rect">
            <a:avLst/>
          </a:prstGeom>
        </p:spPr>
      </p:pic>
    </p:spTree>
    <p:extLst>
      <p:ext uri="{BB962C8B-B14F-4D97-AF65-F5344CB8AC3E}">
        <p14:creationId xmlns:p14="http://schemas.microsoft.com/office/powerpoint/2010/main" val="844865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794990F-93AA-4E98-BC01-338500143994}"/>
              </a:ext>
            </a:extLst>
          </p:cNvPr>
          <p:cNvGrpSpPr/>
          <p:nvPr/>
        </p:nvGrpSpPr>
        <p:grpSpPr>
          <a:xfrm>
            <a:off x="389009" y="1204496"/>
            <a:ext cx="8365983" cy="3187309"/>
            <a:chOff x="208548" y="1204496"/>
            <a:chExt cx="8365983" cy="3187309"/>
          </a:xfrm>
        </p:grpSpPr>
        <p:sp>
          <p:nvSpPr>
            <p:cNvPr id="4" name="Line Callout 1 (Accent Bar) 3"/>
            <p:cNvSpPr/>
            <p:nvPr/>
          </p:nvSpPr>
          <p:spPr>
            <a:xfrm flipH="1">
              <a:off x="321018" y="3276644"/>
              <a:ext cx="1796716" cy="681790"/>
            </a:xfrm>
            <a:prstGeom prst="accentCallout1">
              <a:avLst>
                <a:gd name="adj1" fmla="val 17134"/>
                <a:gd name="adj2" fmla="val -362"/>
                <a:gd name="adj3" fmla="val 17519"/>
                <a:gd name="adj4" fmla="val -48916"/>
              </a:avLst>
            </a:prstGeom>
            <a:solidFill>
              <a:schemeClr val="bg1"/>
            </a:solidFill>
            <a:ln w="19050">
              <a:solidFill>
                <a:schemeClr val="tx1">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a:solidFill>
                    <a:schemeClr val="tx1">
                      <a:lumMod val="50000"/>
                      <a:lumOff val="50000"/>
                    </a:schemeClr>
                  </a:solidFill>
                </a:rPr>
                <a:t>Building a model or a migration project</a:t>
              </a:r>
            </a:p>
          </p:txBody>
        </p:sp>
        <p:sp>
          <p:nvSpPr>
            <p:cNvPr id="5" name="Line Callout 1 (Accent Bar) 4"/>
            <p:cNvSpPr/>
            <p:nvPr/>
          </p:nvSpPr>
          <p:spPr>
            <a:xfrm flipH="1">
              <a:off x="208548" y="1947557"/>
              <a:ext cx="1909186" cy="681790"/>
            </a:xfrm>
            <a:prstGeom prst="accentCallout1">
              <a:avLst>
                <a:gd name="adj1" fmla="val 20366"/>
                <a:gd name="adj2" fmla="val -255"/>
                <a:gd name="adj3" fmla="val 20382"/>
                <a:gd name="adj4" fmla="val -65289"/>
              </a:avLst>
            </a:prstGeom>
            <a:solidFill>
              <a:schemeClr val="bg1"/>
            </a:solidFill>
            <a:ln w="19050">
              <a:solidFill>
                <a:schemeClr val="tx1">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a:solidFill>
                    <a:schemeClr val="tx1">
                      <a:lumMod val="50000"/>
                      <a:lumOff val="50000"/>
                    </a:schemeClr>
                  </a:solidFill>
                </a:rPr>
                <a:t>Replacing an existing application that some people like</a:t>
              </a:r>
            </a:p>
          </p:txBody>
        </p:sp>
        <p:sp>
          <p:nvSpPr>
            <p:cNvPr id="6" name="Line Callout 1 (Accent Bar) 5"/>
            <p:cNvSpPr/>
            <p:nvPr/>
          </p:nvSpPr>
          <p:spPr>
            <a:xfrm>
              <a:off x="6555672" y="3405215"/>
              <a:ext cx="1936563" cy="681790"/>
            </a:xfrm>
            <a:prstGeom prst="accentCallout1">
              <a:avLst>
                <a:gd name="adj1" fmla="val 20366"/>
                <a:gd name="adj2" fmla="val 252"/>
                <a:gd name="adj3" fmla="val 19407"/>
                <a:gd name="adj4" fmla="val -44146"/>
              </a:avLst>
            </a:prstGeom>
            <a:solidFill>
              <a:schemeClr val="bg1"/>
            </a:solidFill>
            <a:ln w="19050">
              <a:solidFill>
                <a:schemeClr val="tx1">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lumMod val="50000"/>
                      <a:lumOff val="50000"/>
                    </a:schemeClr>
                  </a:solidFill>
                </a:rPr>
                <a:t>Integrating a new application with a well documented system</a:t>
              </a:r>
            </a:p>
          </p:txBody>
        </p:sp>
        <p:sp>
          <p:nvSpPr>
            <p:cNvPr id="7" name="Line Callout 1 (Accent Bar) 6"/>
            <p:cNvSpPr/>
            <p:nvPr/>
          </p:nvSpPr>
          <p:spPr>
            <a:xfrm>
              <a:off x="6555673" y="2432448"/>
              <a:ext cx="1796716" cy="681790"/>
            </a:xfrm>
            <a:prstGeom prst="accentCallout1">
              <a:avLst>
                <a:gd name="adj1" fmla="val 20366"/>
                <a:gd name="adj2" fmla="val -361"/>
                <a:gd name="adj3" fmla="val 20773"/>
                <a:gd name="adj4" fmla="val -43964"/>
              </a:avLst>
            </a:prstGeom>
            <a:solidFill>
              <a:schemeClr val="bg1"/>
            </a:solidFill>
            <a:ln w="19050">
              <a:solidFill>
                <a:schemeClr val="tx1">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lumMod val="50000"/>
                      <a:lumOff val="50000"/>
                    </a:schemeClr>
                  </a:solidFill>
                </a:rPr>
                <a:t>Most IT projects</a:t>
              </a:r>
            </a:p>
          </p:txBody>
        </p:sp>
        <p:sp>
          <p:nvSpPr>
            <p:cNvPr id="8" name="Line Callout 1 (Accent Bar) 7"/>
            <p:cNvSpPr/>
            <p:nvPr/>
          </p:nvSpPr>
          <p:spPr>
            <a:xfrm>
              <a:off x="6555672" y="1304233"/>
              <a:ext cx="2018859" cy="681790"/>
            </a:xfrm>
            <a:prstGeom prst="accentCallout1">
              <a:avLst>
                <a:gd name="adj1" fmla="val 25214"/>
                <a:gd name="adj2" fmla="val -361"/>
                <a:gd name="adj3" fmla="val 25442"/>
                <a:gd name="adj4" fmla="val -44389"/>
              </a:avLst>
            </a:prstGeom>
            <a:solidFill>
              <a:schemeClr val="bg1"/>
            </a:solidFill>
            <a:ln w="19050">
              <a:solidFill>
                <a:schemeClr val="tx1">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lumMod val="50000"/>
                      <a:lumOff val="50000"/>
                    </a:schemeClr>
                  </a:solidFill>
                </a:rPr>
                <a:t>Very large IT programs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7478" y="1204496"/>
              <a:ext cx="3148941" cy="3187309"/>
            </a:xfrm>
            <a:prstGeom prst="rect">
              <a:avLst/>
            </a:prstGeom>
          </p:spPr>
        </p:pic>
        <p:cxnSp>
          <p:nvCxnSpPr>
            <p:cNvPr id="10" name="Straight Connector 9">
              <a:extLst>
                <a:ext uri="{FF2B5EF4-FFF2-40B4-BE49-F238E27FC236}">
                  <a16:creationId xmlns:a16="http://schemas.microsoft.com/office/drawing/2014/main" id="{FDD8FB78-A52F-482C-B2CD-105E0FF15EF0}"/>
                </a:ext>
              </a:extLst>
            </p:cNvPr>
            <p:cNvCxnSpPr>
              <a:cxnSpLocks/>
            </p:cNvCxnSpPr>
            <p:nvPr/>
          </p:nvCxnSpPr>
          <p:spPr>
            <a:xfrm>
              <a:off x="2979738" y="3393583"/>
              <a:ext cx="342498" cy="0"/>
            </a:xfrm>
            <a:prstGeom prst="line">
              <a:avLst/>
            </a:prstGeom>
            <a:solidFill>
              <a:schemeClr val="bg1"/>
            </a:solidFill>
            <a:ln w="19050">
              <a:solidFill>
                <a:schemeClr val="bg1"/>
              </a:solidFill>
              <a:tailEnd type="oval" w="lg" len="lg"/>
            </a:ln>
            <a:effectLst/>
          </p:spPr>
          <p:style>
            <a:lnRef idx="1">
              <a:schemeClr val="accent1"/>
            </a:lnRef>
            <a:fillRef idx="3">
              <a:schemeClr val="accent1"/>
            </a:fillRef>
            <a:effectRef idx="2">
              <a:schemeClr val="accent1"/>
            </a:effectRef>
            <a:fontRef idx="minor">
              <a:schemeClr val="lt1"/>
            </a:fontRef>
          </p:style>
        </p:cxnSp>
        <p:cxnSp>
          <p:nvCxnSpPr>
            <p:cNvPr id="12" name="Straight Connector 11">
              <a:extLst>
                <a:ext uri="{FF2B5EF4-FFF2-40B4-BE49-F238E27FC236}">
                  <a16:creationId xmlns:a16="http://schemas.microsoft.com/office/drawing/2014/main" id="{CC2B0DC9-E721-4692-BF0A-83D8FC18530F}"/>
                </a:ext>
              </a:extLst>
            </p:cNvPr>
            <p:cNvCxnSpPr>
              <a:cxnSpLocks/>
            </p:cNvCxnSpPr>
            <p:nvPr/>
          </p:nvCxnSpPr>
          <p:spPr>
            <a:xfrm>
              <a:off x="2979738" y="2085502"/>
              <a:ext cx="365420" cy="0"/>
            </a:xfrm>
            <a:prstGeom prst="line">
              <a:avLst/>
            </a:prstGeom>
            <a:solidFill>
              <a:schemeClr val="bg1"/>
            </a:solidFill>
            <a:ln w="19050">
              <a:solidFill>
                <a:schemeClr val="bg1"/>
              </a:solidFill>
              <a:tailEnd type="oval" w="lg" len="lg"/>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B2C41CE2-48AF-4E34-82B4-39C73B12A8B2}"/>
                </a:ext>
              </a:extLst>
            </p:cNvPr>
            <p:cNvCxnSpPr>
              <a:cxnSpLocks/>
            </p:cNvCxnSpPr>
            <p:nvPr/>
          </p:nvCxnSpPr>
          <p:spPr>
            <a:xfrm flipH="1">
              <a:off x="5099050" y="1477974"/>
              <a:ext cx="689391" cy="0"/>
            </a:xfrm>
            <a:prstGeom prst="line">
              <a:avLst/>
            </a:prstGeom>
            <a:solidFill>
              <a:schemeClr val="bg1"/>
            </a:solidFill>
            <a:ln w="19050">
              <a:solidFill>
                <a:schemeClr val="bg1"/>
              </a:solidFill>
              <a:tailEnd type="oval" w="lg" len="lg"/>
            </a:ln>
            <a:effectLst/>
          </p:spPr>
          <p:style>
            <a:lnRef idx="1">
              <a:schemeClr val="accent1"/>
            </a:lnRef>
            <a:fillRef idx="3">
              <a:schemeClr val="accent1"/>
            </a:fillRef>
            <a:effectRef idx="2">
              <a:schemeClr val="accent1"/>
            </a:effectRef>
            <a:fontRef idx="minor">
              <a:schemeClr val="lt1"/>
            </a:fontRef>
          </p:style>
        </p:cxnSp>
        <p:cxnSp>
          <p:nvCxnSpPr>
            <p:cNvPr id="15" name="Straight Connector 14">
              <a:extLst>
                <a:ext uri="{FF2B5EF4-FFF2-40B4-BE49-F238E27FC236}">
                  <a16:creationId xmlns:a16="http://schemas.microsoft.com/office/drawing/2014/main" id="{47A22DE3-8F2A-43A3-94EE-32182EFEAF5D}"/>
                </a:ext>
              </a:extLst>
            </p:cNvPr>
            <p:cNvCxnSpPr>
              <a:cxnSpLocks/>
            </p:cNvCxnSpPr>
            <p:nvPr/>
          </p:nvCxnSpPr>
          <p:spPr>
            <a:xfrm flipH="1">
              <a:off x="4819650" y="2573825"/>
              <a:ext cx="968792" cy="0"/>
            </a:xfrm>
            <a:prstGeom prst="line">
              <a:avLst/>
            </a:prstGeom>
            <a:solidFill>
              <a:schemeClr val="bg1"/>
            </a:solidFill>
            <a:ln w="19050">
              <a:solidFill>
                <a:schemeClr val="bg1"/>
              </a:solidFill>
              <a:tailEnd type="oval" w="lg" len="lg"/>
            </a:ln>
            <a:effectLst/>
          </p:spPr>
          <p:style>
            <a:lnRef idx="1">
              <a:schemeClr val="accent1"/>
            </a:lnRef>
            <a:fillRef idx="3">
              <a:schemeClr val="accent1"/>
            </a:fillRef>
            <a:effectRef idx="2">
              <a:schemeClr val="accent1"/>
            </a:effectRef>
            <a:fontRef idx="minor">
              <a:schemeClr val="lt1"/>
            </a:fontRef>
          </p:style>
        </p:cxnSp>
        <p:cxnSp>
          <p:nvCxnSpPr>
            <p:cNvPr id="16" name="Straight Connector 15">
              <a:extLst>
                <a:ext uri="{FF2B5EF4-FFF2-40B4-BE49-F238E27FC236}">
                  <a16:creationId xmlns:a16="http://schemas.microsoft.com/office/drawing/2014/main" id="{057B8881-4322-4F4F-8902-72F030A7A87A}"/>
                </a:ext>
              </a:extLst>
            </p:cNvPr>
            <p:cNvCxnSpPr>
              <a:cxnSpLocks/>
            </p:cNvCxnSpPr>
            <p:nvPr/>
          </p:nvCxnSpPr>
          <p:spPr>
            <a:xfrm flipH="1">
              <a:off x="4515358" y="3535660"/>
              <a:ext cx="1270702" cy="0"/>
            </a:xfrm>
            <a:prstGeom prst="line">
              <a:avLst/>
            </a:prstGeom>
            <a:solidFill>
              <a:schemeClr val="bg1"/>
            </a:solidFill>
            <a:ln w="19050">
              <a:solidFill>
                <a:schemeClr val="bg1"/>
              </a:solidFill>
              <a:tailEnd type="oval" w="lg" len="lg"/>
            </a:ln>
            <a:effectLst/>
          </p:spPr>
          <p:style>
            <a:lnRef idx="1">
              <a:schemeClr val="accent1"/>
            </a:lnRef>
            <a:fillRef idx="3">
              <a:schemeClr val="accent1"/>
            </a:fillRef>
            <a:effectRef idx="2">
              <a:schemeClr val="accent1"/>
            </a:effectRef>
            <a:fontRef idx="minor">
              <a:schemeClr val="lt1"/>
            </a:fontRef>
          </p:style>
        </p:cxnSp>
      </p:grpSp>
      <p:sp>
        <p:nvSpPr>
          <p:cNvPr id="9" name="Title 8">
            <a:extLst>
              <a:ext uri="{FF2B5EF4-FFF2-40B4-BE49-F238E27FC236}">
                <a16:creationId xmlns:a16="http://schemas.microsoft.com/office/drawing/2014/main" id="{ECB852A0-B657-4121-85D5-86DB20778902}"/>
              </a:ext>
            </a:extLst>
          </p:cNvPr>
          <p:cNvSpPr>
            <a:spLocks noGrp="1"/>
          </p:cNvSpPr>
          <p:nvPr>
            <p:ph type="title"/>
          </p:nvPr>
        </p:nvSpPr>
        <p:spPr/>
        <p:txBody>
          <a:bodyPr/>
          <a:lstStyle/>
          <a:p>
            <a:r>
              <a:rPr lang="en-US" dirty="0"/>
              <a:t>When is Scrum Appropriate?</a:t>
            </a:r>
          </a:p>
        </p:txBody>
      </p:sp>
      <p:sp>
        <p:nvSpPr>
          <p:cNvPr id="2" name="Rectangle 1">
            <a:extLst>
              <a:ext uri="{FF2B5EF4-FFF2-40B4-BE49-F238E27FC236}">
                <a16:creationId xmlns:a16="http://schemas.microsoft.com/office/drawing/2014/main" id="{CBAA9EEF-055B-4363-920D-49D6ABA80C6F}"/>
              </a:ext>
            </a:extLst>
          </p:cNvPr>
          <p:cNvSpPr/>
          <p:nvPr/>
        </p:nvSpPr>
        <p:spPr>
          <a:xfrm>
            <a:off x="0" y="4514888"/>
            <a:ext cx="9144000" cy="230832"/>
          </a:xfrm>
          <a:prstGeom prst="rect">
            <a:avLst/>
          </a:prstGeom>
        </p:spPr>
        <p:txBody>
          <a:bodyPr wrap="square">
            <a:spAutoFit/>
          </a:bodyPr>
          <a:lstStyle/>
          <a:p>
            <a:pPr algn="ctr"/>
            <a:r>
              <a:rPr lang="en-US" sz="900" dirty="0">
                <a:solidFill>
                  <a:schemeClr val="bg1">
                    <a:lumMod val="50000"/>
                  </a:schemeClr>
                </a:solidFill>
                <a:latin typeface="Trebuchet MS" panose="020B0603020202020204" pitchFamily="34" charset="0"/>
              </a:rPr>
              <a:t>Stacey RD. Strategic management and organisational dynamics: the challenge of complexity. 3rd ed. Harlow: Prentice Hall, 2002</a:t>
            </a:r>
            <a:endParaRPr lang="en-US" sz="900" dirty="0">
              <a:solidFill>
                <a:schemeClr val="bg1">
                  <a:lumMod val="50000"/>
                </a:schemeClr>
              </a:solidFill>
            </a:endParaRPr>
          </a:p>
        </p:txBody>
      </p:sp>
    </p:spTree>
    <p:extLst>
      <p:ext uri="{BB962C8B-B14F-4D97-AF65-F5344CB8AC3E}">
        <p14:creationId xmlns:p14="http://schemas.microsoft.com/office/powerpoint/2010/main" val="3040525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6B8E-F028-4EF8-8E2D-178F56E37E59}"/>
              </a:ext>
            </a:extLst>
          </p:cNvPr>
          <p:cNvSpPr>
            <a:spLocks noGrp="1"/>
          </p:cNvSpPr>
          <p:nvPr>
            <p:ph type="title"/>
          </p:nvPr>
        </p:nvSpPr>
        <p:spPr/>
        <p:txBody>
          <a:bodyPr/>
          <a:lstStyle/>
          <a:p>
            <a:r>
              <a:rPr lang="en-US" dirty="0"/>
              <a:t>Project Triangle</a:t>
            </a:r>
          </a:p>
        </p:txBody>
      </p:sp>
      <p:sp>
        <p:nvSpPr>
          <p:cNvPr id="3" name="Isosceles Triangle 2">
            <a:extLst>
              <a:ext uri="{FF2B5EF4-FFF2-40B4-BE49-F238E27FC236}">
                <a16:creationId xmlns:a16="http://schemas.microsoft.com/office/drawing/2014/main" id="{22B963C8-01B7-473A-BCAB-25F2E94C7677}"/>
              </a:ext>
            </a:extLst>
          </p:cNvPr>
          <p:cNvSpPr/>
          <p:nvPr/>
        </p:nvSpPr>
        <p:spPr>
          <a:xfrm>
            <a:off x="942279" y="1705671"/>
            <a:ext cx="2921620" cy="2074126"/>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1005C54-8B2E-42BE-8D98-269F0B38AA25}"/>
              </a:ext>
            </a:extLst>
          </p:cNvPr>
          <p:cNvSpPr txBox="1"/>
          <p:nvPr/>
        </p:nvSpPr>
        <p:spPr>
          <a:xfrm>
            <a:off x="1353015" y="2855384"/>
            <a:ext cx="2100150" cy="584775"/>
          </a:xfrm>
          <a:prstGeom prst="rect">
            <a:avLst/>
          </a:prstGeom>
          <a:noFill/>
        </p:spPr>
        <p:txBody>
          <a:bodyPr wrap="square" rtlCol="0">
            <a:spAutoFit/>
          </a:bodyPr>
          <a:lstStyle/>
          <a:p>
            <a:pPr algn="ctr"/>
            <a:r>
              <a:rPr lang="en-US" sz="3200" dirty="0">
                <a:solidFill>
                  <a:schemeClr val="bg1"/>
                </a:solidFill>
              </a:rPr>
              <a:t>Quality</a:t>
            </a:r>
          </a:p>
        </p:txBody>
      </p:sp>
      <p:sp>
        <p:nvSpPr>
          <p:cNvPr id="5" name="TextBox 4">
            <a:extLst>
              <a:ext uri="{FF2B5EF4-FFF2-40B4-BE49-F238E27FC236}">
                <a16:creationId xmlns:a16="http://schemas.microsoft.com/office/drawing/2014/main" id="{3123093C-316A-4E60-AF2A-069CED20C770}"/>
              </a:ext>
            </a:extLst>
          </p:cNvPr>
          <p:cNvSpPr txBox="1"/>
          <p:nvPr/>
        </p:nvSpPr>
        <p:spPr>
          <a:xfrm>
            <a:off x="1715431" y="1251841"/>
            <a:ext cx="1375317" cy="400110"/>
          </a:xfrm>
          <a:prstGeom prst="rect">
            <a:avLst/>
          </a:prstGeom>
          <a:noFill/>
        </p:spPr>
        <p:txBody>
          <a:bodyPr wrap="square" rtlCol="0">
            <a:spAutoFit/>
          </a:bodyPr>
          <a:lstStyle/>
          <a:p>
            <a:pPr algn="ctr"/>
            <a:r>
              <a:rPr lang="en-US" sz="2000" dirty="0">
                <a:solidFill>
                  <a:schemeClr val="bg1">
                    <a:lumMod val="65000"/>
                  </a:schemeClr>
                </a:solidFill>
              </a:rPr>
              <a:t>Cost</a:t>
            </a:r>
          </a:p>
        </p:txBody>
      </p:sp>
      <p:sp>
        <p:nvSpPr>
          <p:cNvPr id="6" name="TextBox 5">
            <a:extLst>
              <a:ext uri="{FF2B5EF4-FFF2-40B4-BE49-F238E27FC236}">
                <a16:creationId xmlns:a16="http://schemas.microsoft.com/office/drawing/2014/main" id="{583C719C-B69D-41A2-9F51-525600F4E116}"/>
              </a:ext>
            </a:extLst>
          </p:cNvPr>
          <p:cNvSpPr txBox="1"/>
          <p:nvPr/>
        </p:nvSpPr>
        <p:spPr>
          <a:xfrm>
            <a:off x="3157659" y="3763356"/>
            <a:ext cx="1375317" cy="400110"/>
          </a:xfrm>
          <a:prstGeom prst="rect">
            <a:avLst/>
          </a:prstGeom>
          <a:noFill/>
        </p:spPr>
        <p:txBody>
          <a:bodyPr wrap="square" rtlCol="0">
            <a:spAutoFit/>
          </a:bodyPr>
          <a:lstStyle/>
          <a:p>
            <a:pPr algn="ctr"/>
            <a:r>
              <a:rPr lang="en-US" sz="2000" dirty="0">
                <a:solidFill>
                  <a:schemeClr val="bg1">
                    <a:lumMod val="65000"/>
                  </a:schemeClr>
                </a:solidFill>
              </a:rPr>
              <a:t>Duration</a:t>
            </a:r>
          </a:p>
        </p:txBody>
      </p:sp>
      <p:sp>
        <p:nvSpPr>
          <p:cNvPr id="7" name="TextBox 6">
            <a:extLst>
              <a:ext uri="{FF2B5EF4-FFF2-40B4-BE49-F238E27FC236}">
                <a16:creationId xmlns:a16="http://schemas.microsoft.com/office/drawing/2014/main" id="{AD3D0CCA-AE56-4604-902C-82BD9A7DF79C}"/>
              </a:ext>
            </a:extLst>
          </p:cNvPr>
          <p:cNvSpPr txBox="1"/>
          <p:nvPr/>
        </p:nvSpPr>
        <p:spPr>
          <a:xfrm>
            <a:off x="280637" y="3763356"/>
            <a:ext cx="1375317" cy="400110"/>
          </a:xfrm>
          <a:prstGeom prst="rect">
            <a:avLst/>
          </a:prstGeom>
          <a:noFill/>
        </p:spPr>
        <p:txBody>
          <a:bodyPr wrap="square" rtlCol="0">
            <a:spAutoFit/>
          </a:bodyPr>
          <a:lstStyle/>
          <a:p>
            <a:pPr algn="ctr"/>
            <a:r>
              <a:rPr lang="en-US" sz="2000" dirty="0">
                <a:solidFill>
                  <a:schemeClr val="bg1">
                    <a:lumMod val="65000"/>
                  </a:schemeClr>
                </a:solidFill>
              </a:rPr>
              <a:t>Scope</a:t>
            </a:r>
          </a:p>
        </p:txBody>
      </p:sp>
      <p:sp>
        <p:nvSpPr>
          <p:cNvPr id="8" name="Isosceles Triangle 7">
            <a:extLst>
              <a:ext uri="{FF2B5EF4-FFF2-40B4-BE49-F238E27FC236}">
                <a16:creationId xmlns:a16="http://schemas.microsoft.com/office/drawing/2014/main" id="{B95498BD-06B6-4970-A3E4-A319B655BA6D}"/>
              </a:ext>
            </a:extLst>
          </p:cNvPr>
          <p:cNvSpPr/>
          <p:nvPr/>
        </p:nvSpPr>
        <p:spPr>
          <a:xfrm>
            <a:off x="5287535" y="1705671"/>
            <a:ext cx="2921620" cy="2074126"/>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223DDD7-54D8-43D4-869A-1C39DE82CDE8}"/>
              </a:ext>
            </a:extLst>
          </p:cNvPr>
          <p:cNvSpPr txBox="1"/>
          <p:nvPr/>
        </p:nvSpPr>
        <p:spPr>
          <a:xfrm>
            <a:off x="5698271" y="2855384"/>
            <a:ext cx="2100150" cy="584775"/>
          </a:xfrm>
          <a:prstGeom prst="rect">
            <a:avLst/>
          </a:prstGeom>
          <a:noFill/>
        </p:spPr>
        <p:txBody>
          <a:bodyPr wrap="square" rtlCol="0">
            <a:spAutoFit/>
          </a:bodyPr>
          <a:lstStyle/>
          <a:p>
            <a:pPr algn="ctr"/>
            <a:r>
              <a:rPr lang="en-US" sz="3200" dirty="0">
                <a:solidFill>
                  <a:schemeClr val="bg1"/>
                </a:solidFill>
              </a:rPr>
              <a:t>Scope</a:t>
            </a:r>
          </a:p>
        </p:txBody>
      </p:sp>
      <p:sp>
        <p:nvSpPr>
          <p:cNvPr id="10" name="TextBox 9">
            <a:extLst>
              <a:ext uri="{FF2B5EF4-FFF2-40B4-BE49-F238E27FC236}">
                <a16:creationId xmlns:a16="http://schemas.microsoft.com/office/drawing/2014/main" id="{498AC251-D2F9-49C5-B68C-C75BFAC4C130}"/>
              </a:ext>
            </a:extLst>
          </p:cNvPr>
          <p:cNvSpPr txBox="1"/>
          <p:nvPr/>
        </p:nvSpPr>
        <p:spPr>
          <a:xfrm>
            <a:off x="6060687" y="1251841"/>
            <a:ext cx="1375317" cy="400110"/>
          </a:xfrm>
          <a:prstGeom prst="rect">
            <a:avLst/>
          </a:prstGeom>
          <a:noFill/>
        </p:spPr>
        <p:txBody>
          <a:bodyPr wrap="square" rtlCol="0">
            <a:spAutoFit/>
          </a:bodyPr>
          <a:lstStyle/>
          <a:p>
            <a:pPr algn="ctr"/>
            <a:r>
              <a:rPr lang="en-US" sz="2000" dirty="0">
                <a:solidFill>
                  <a:schemeClr val="bg1">
                    <a:lumMod val="65000"/>
                  </a:schemeClr>
                </a:solidFill>
              </a:rPr>
              <a:t>Cost</a:t>
            </a:r>
          </a:p>
        </p:txBody>
      </p:sp>
      <p:sp>
        <p:nvSpPr>
          <p:cNvPr id="11" name="TextBox 10">
            <a:extLst>
              <a:ext uri="{FF2B5EF4-FFF2-40B4-BE49-F238E27FC236}">
                <a16:creationId xmlns:a16="http://schemas.microsoft.com/office/drawing/2014/main" id="{C5486784-A998-4CC8-9B80-469651CC44C9}"/>
              </a:ext>
            </a:extLst>
          </p:cNvPr>
          <p:cNvSpPr txBox="1"/>
          <p:nvPr/>
        </p:nvSpPr>
        <p:spPr>
          <a:xfrm>
            <a:off x="7488047" y="3763356"/>
            <a:ext cx="1375317" cy="400110"/>
          </a:xfrm>
          <a:prstGeom prst="rect">
            <a:avLst/>
          </a:prstGeom>
          <a:noFill/>
        </p:spPr>
        <p:txBody>
          <a:bodyPr wrap="square" rtlCol="0">
            <a:spAutoFit/>
          </a:bodyPr>
          <a:lstStyle/>
          <a:p>
            <a:pPr algn="ctr"/>
            <a:r>
              <a:rPr lang="en-US" sz="2000" dirty="0">
                <a:solidFill>
                  <a:schemeClr val="bg1">
                    <a:lumMod val="65000"/>
                  </a:schemeClr>
                </a:solidFill>
              </a:rPr>
              <a:t>Duration</a:t>
            </a:r>
          </a:p>
        </p:txBody>
      </p:sp>
      <p:sp>
        <p:nvSpPr>
          <p:cNvPr id="12" name="TextBox 11">
            <a:extLst>
              <a:ext uri="{FF2B5EF4-FFF2-40B4-BE49-F238E27FC236}">
                <a16:creationId xmlns:a16="http://schemas.microsoft.com/office/drawing/2014/main" id="{A50AA5FE-58C7-4346-A6EE-756DCDA1C48B}"/>
              </a:ext>
            </a:extLst>
          </p:cNvPr>
          <p:cNvSpPr txBox="1"/>
          <p:nvPr/>
        </p:nvSpPr>
        <p:spPr>
          <a:xfrm>
            <a:off x="4625893" y="3763356"/>
            <a:ext cx="1375317" cy="400110"/>
          </a:xfrm>
          <a:prstGeom prst="rect">
            <a:avLst/>
          </a:prstGeom>
          <a:noFill/>
        </p:spPr>
        <p:txBody>
          <a:bodyPr wrap="square" rtlCol="0">
            <a:spAutoFit/>
          </a:bodyPr>
          <a:lstStyle/>
          <a:p>
            <a:pPr algn="ctr"/>
            <a:r>
              <a:rPr lang="en-US" sz="2000" dirty="0">
                <a:solidFill>
                  <a:schemeClr val="bg1">
                    <a:lumMod val="65000"/>
                  </a:schemeClr>
                </a:solidFill>
              </a:rPr>
              <a:t>Quality</a:t>
            </a:r>
          </a:p>
        </p:txBody>
      </p:sp>
      <p:cxnSp>
        <p:nvCxnSpPr>
          <p:cNvPr id="14" name="Straight Connector 13">
            <a:extLst>
              <a:ext uri="{FF2B5EF4-FFF2-40B4-BE49-F238E27FC236}">
                <a16:creationId xmlns:a16="http://schemas.microsoft.com/office/drawing/2014/main" id="{708A9C25-6CE9-4EF9-AA90-8128E57106CF}"/>
              </a:ext>
            </a:extLst>
          </p:cNvPr>
          <p:cNvCxnSpPr>
            <a:cxnSpLocks/>
          </p:cNvCxnSpPr>
          <p:nvPr/>
        </p:nvCxnSpPr>
        <p:spPr>
          <a:xfrm>
            <a:off x="4579434" y="1251841"/>
            <a:ext cx="0" cy="3199389"/>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C3B33A2-C438-4568-8162-F5D27BA03054}"/>
              </a:ext>
            </a:extLst>
          </p:cNvPr>
          <p:cNvSpPr txBox="1"/>
          <p:nvPr/>
        </p:nvSpPr>
        <p:spPr>
          <a:xfrm>
            <a:off x="942278" y="4131236"/>
            <a:ext cx="2921621" cy="584775"/>
          </a:xfrm>
          <a:prstGeom prst="rect">
            <a:avLst/>
          </a:prstGeom>
          <a:noFill/>
        </p:spPr>
        <p:txBody>
          <a:bodyPr wrap="square" rtlCol="0">
            <a:spAutoFit/>
          </a:bodyPr>
          <a:lstStyle/>
          <a:p>
            <a:pPr algn="ctr"/>
            <a:r>
              <a:rPr lang="en-US" sz="3200" dirty="0">
                <a:solidFill>
                  <a:srgbClr val="C0504D"/>
                </a:solidFill>
              </a:rPr>
              <a:t>Waterfall</a:t>
            </a:r>
          </a:p>
        </p:txBody>
      </p:sp>
      <p:sp>
        <p:nvSpPr>
          <p:cNvPr id="15" name="TextBox 14">
            <a:extLst>
              <a:ext uri="{FF2B5EF4-FFF2-40B4-BE49-F238E27FC236}">
                <a16:creationId xmlns:a16="http://schemas.microsoft.com/office/drawing/2014/main" id="{29B9BBC7-6C82-4FF6-86C9-A4A7DBA4D037}"/>
              </a:ext>
            </a:extLst>
          </p:cNvPr>
          <p:cNvSpPr txBox="1"/>
          <p:nvPr/>
        </p:nvSpPr>
        <p:spPr>
          <a:xfrm>
            <a:off x="5287535" y="4131236"/>
            <a:ext cx="2921621" cy="584775"/>
          </a:xfrm>
          <a:prstGeom prst="rect">
            <a:avLst/>
          </a:prstGeom>
          <a:noFill/>
        </p:spPr>
        <p:txBody>
          <a:bodyPr wrap="square" rtlCol="0">
            <a:spAutoFit/>
          </a:bodyPr>
          <a:lstStyle/>
          <a:p>
            <a:pPr algn="ctr"/>
            <a:r>
              <a:rPr lang="en-US" sz="3200" dirty="0">
                <a:solidFill>
                  <a:srgbClr val="C0504D"/>
                </a:solidFill>
              </a:rPr>
              <a:t>Agile</a:t>
            </a:r>
          </a:p>
        </p:txBody>
      </p:sp>
      <p:sp>
        <p:nvSpPr>
          <p:cNvPr id="16" name="Callout: Line with Accent Bar 15">
            <a:extLst>
              <a:ext uri="{FF2B5EF4-FFF2-40B4-BE49-F238E27FC236}">
                <a16:creationId xmlns:a16="http://schemas.microsoft.com/office/drawing/2014/main" id="{D8135D54-3251-4095-9EE6-D297E5A7DD8B}"/>
              </a:ext>
            </a:extLst>
          </p:cNvPr>
          <p:cNvSpPr/>
          <p:nvPr/>
        </p:nvSpPr>
        <p:spPr>
          <a:xfrm flipH="1">
            <a:off x="368600" y="2134492"/>
            <a:ext cx="960659" cy="720892"/>
          </a:xfrm>
          <a:prstGeom prst="accentCallout1">
            <a:avLst>
              <a:gd name="adj1" fmla="val 18750"/>
              <a:gd name="adj2" fmla="val -8333"/>
              <a:gd name="adj3" fmla="val 59649"/>
              <a:gd name="adj4" fmla="val -59485"/>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chemeClr val="tx1">
                    <a:lumMod val="50000"/>
                    <a:lumOff val="50000"/>
                  </a:schemeClr>
                </a:solidFill>
              </a:rPr>
              <a:t>Quality is variable</a:t>
            </a:r>
          </a:p>
        </p:txBody>
      </p:sp>
      <p:sp>
        <p:nvSpPr>
          <p:cNvPr id="17" name="Callout: Line with Accent Bar 16">
            <a:extLst>
              <a:ext uri="{FF2B5EF4-FFF2-40B4-BE49-F238E27FC236}">
                <a16:creationId xmlns:a16="http://schemas.microsoft.com/office/drawing/2014/main" id="{7FDA0080-2198-4A5B-BE7B-9F2152909FFC}"/>
              </a:ext>
            </a:extLst>
          </p:cNvPr>
          <p:cNvSpPr/>
          <p:nvPr/>
        </p:nvSpPr>
        <p:spPr>
          <a:xfrm>
            <a:off x="7861000" y="2134492"/>
            <a:ext cx="914400" cy="720892"/>
          </a:xfrm>
          <a:prstGeom prst="accentCallout1">
            <a:avLst>
              <a:gd name="adj1" fmla="val 18750"/>
              <a:gd name="adj2" fmla="val -8333"/>
              <a:gd name="adj3" fmla="val 74917"/>
              <a:gd name="adj4" fmla="val -64259"/>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chemeClr val="tx1">
                    <a:lumMod val="50000"/>
                    <a:lumOff val="50000"/>
                  </a:schemeClr>
                </a:solidFill>
              </a:rPr>
              <a:t>Scope is variable</a:t>
            </a:r>
          </a:p>
        </p:txBody>
      </p:sp>
    </p:spTree>
    <p:extLst>
      <p:ext uri="{BB962C8B-B14F-4D97-AF65-F5344CB8AC3E}">
        <p14:creationId xmlns:p14="http://schemas.microsoft.com/office/powerpoint/2010/main" val="233788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P spid="9" grpId="0"/>
      <p:bldP spid="10" grpId="0"/>
      <p:bldP spid="11" grpId="0"/>
      <p:bldP spid="12" grpId="0"/>
      <p:bldP spid="13" grpId="0"/>
      <p:bldP spid="15" grpId="0"/>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7051D-709E-400D-A0C0-06BB1FE37C06}"/>
              </a:ext>
            </a:extLst>
          </p:cNvPr>
          <p:cNvSpPr>
            <a:spLocks noGrp="1"/>
          </p:cNvSpPr>
          <p:nvPr>
            <p:ph type="body" sz="quarter" idx="11"/>
          </p:nvPr>
        </p:nvSpPr>
        <p:spPr/>
        <p:txBody>
          <a:bodyPr/>
          <a:lstStyle/>
          <a:p>
            <a:r>
              <a:rPr lang="en-US" dirty="0"/>
              <a:t>An Introduction to Agile</a:t>
            </a:r>
            <a:br>
              <a:rPr lang="en-US" dirty="0"/>
            </a:br>
            <a:r>
              <a:rPr lang="en-US" sz="2800" dirty="0"/>
              <a:t>with Scrum and Kanban</a:t>
            </a:r>
          </a:p>
        </p:txBody>
      </p:sp>
      <p:sp>
        <p:nvSpPr>
          <p:cNvPr id="5" name="Text Placeholder 4">
            <a:extLst>
              <a:ext uri="{FF2B5EF4-FFF2-40B4-BE49-F238E27FC236}">
                <a16:creationId xmlns:a16="http://schemas.microsoft.com/office/drawing/2014/main" id="{014E5342-A617-45BA-8F3B-1C81FD4EBCD7}"/>
              </a:ext>
            </a:extLst>
          </p:cNvPr>
          <p:cNvSpPr>
            <a:spLocks noGrp="1"/>
          </p:cNvSpPr>
          <p:nvPr>
            <p:ph type="body" sz="quarter" idx="12"/>
          </p:nvPr>
        </p:nvSpPr>
        <p:spPr/>
        <p:txBody>
          <a:bodyPr/>
          <a:lstStyle/>
          <a:p>
            <a:r>
              <a:rPr lang="en-US" dirty="0"/>
              <a:t>Sean Scott</a:t>
            </a:r>
          </a:p>
          <a:p>
            <a:r>
              <a:rPr lang="en-US" dirty="0"/>
              <a:t>sean.scott@perficient.com</a:t>
            </a:r>
          </a:p>
        </p:txBody>
      </p:sp>
    </p:spTree>
    <p:extLst>
      <p:ext uri="{BB962C8B-B14F-4D97-AF65-F5344CB8AC3E}">
        <p14:creationId xmlns:p14="http://schemas.microsoft.com/office/powerpoint/2010/main" val="3557024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DBB48-3EB2-44CA-8359-39A848369552}"/>
              </a:ext>
            </a:extLst>
          </p:cNvPr>
          <p:cNvSpPr>
            <a:spLocks noGrp="1"/>
          </p:cNvSpPr>
          <p:nvPr>
            <p:ph type="title"/>
          </p:nvPr>
        </p:nvSpPr>
        <p:spPr/>
        <p:txBody>
          <a:bodyPr/>
          <a:lstStyle/>
          <a:p>
            <a:r>
              <a:rPr lang="en-US" dirty="0"/>
              <a:t>Things that aren’t Scrum</a:t>
            </a:r>
          </a:p>
        </p:txBody>
      </p:sp>
      <p:grpSp>
        <p:nvGrpSpPr>
          <p:cNvPr id="11" name="Group 10">
            <a:extLst>
              <a:ext uri="{FF2B5EF4-FFF2-40B4-BE49-F238E27FC236}">
                <a16:creationId xmlns:a16="http://schemas.microsoft.com/office/drawing/2014/main" id="{01E616C6-2823-4F56-AAE8-B4EB910C4FD8}"/>
              </a:ext>
            </a:extLst>
          </p:cNvPr>
          <p:cNvGrpSpPr/>
          <p:nvPr/>
        </p:nvGrpSpPr>
        <p:grpSpPr>
          <a:xfrm>
            <a:off x="280575" y="1295223"/>
            <a:ext cx="8582851" cy="2908489"/>
            <a:chOff x="561149" y="1352973"/>
            <a:chExt cx="8582851" cy="2908489"/>
          </a:xfrm>
        </p:grpSpPr>
        <p:sp>
          <p:nvSpPr>
            <p:cNvPr id="3" name="Rectangle 2">
              <a:extLst>
                <a:ext uri="{FF2B5EF4-FFF2-40B4-BE49-F238E27FC236}">
                  <a16:creationId xmlns:a16="http://schemas.microsoft.com/office/drawing/2014/main" id="{EFFB82DA-2061-49C4-90C3-2B0648B03967}"/>
                </a:ext>
              </a:extLst>
            </p:cNvPr>
            <p:cNvSpPr/>
            <p:nvPr/>
          </p:nvSpPr>
          <p:spPr>
            <a:xfrm>
              <a:off x="3603809" y="1352973"/>
              <a:ext cx="5540191" cy="2908489"/>
            </a:xfrm>
            <a:prstGeom prst="rect">
              <a:avLst/>
            </a:prstGeom>
          </p:spPr>
          <p:txBody>
            <a:bodyPr wrap="square">
              <a:spAutoFit/>
            </a:bodyPr>
            <a:lstStyle/>
            <a:p>
              <a:pPr>
                <a:spcAft>
                  <a:spcPts val="600"/>
                </a:spcAft>
              </a:pPr>
              <a:r>
                <a:rPr lang="en-US" sz="2800" dirty="0">
                  <a:solidFill>
                    <a:schemeClr val="tx1">
                      <a:lumMod val="50000"/>
                      <a:lumOff val="50000"/>
                    </a:schemeClr>
                  </a:solidFill>
                </a:rPr>
                <a:t>There are many ways to be agile, but Scrum defines various values, ceremonies, roles, and artifacts.</a:t>
              </a:r>
            </a:p>
            <a:p>
              <a:pPr>
                <a:spcAft>
                  <a:spcPts val="600"/>
                </a:spcAft>
              </a:pPr>
              <a:endParaRPr lang="en-US" sz="2800" dirty="0">
                <a:solidFill>
                  <a:schemeClr val="tx1">
                    <a:lumMod val="50000"/>
                    <a:lumOff val="50000"/>
                  </a:schemeClr>
                </a:solidFill>
              </a:endParaRPr>
            </a:p>
            <a:p>
              <a:pPr algn="ctr">
                <a:spcAft>
                  <a:spcPts val="600"/>
                </a:spcAft>
              </a:pPr>
              <a:r>
                <a:rPr lang="en-US" sz="2800" b="1" dirty="0">
                  <a:solidFill>
                    <a:schemeClr val="accent2"/>
                  </a:solidFill>
                </a:rPr>
                <a:t>Not doing </a:t>
              </a:r>
              <a:r>
                <a:rPr lang="en-US" sz="2800" b="1" u="sng" dirty="0">
                  <a:solidFill>
                    <a:schemeClr val="accent2"/>
                  </a:solidFill>
                </a:rPr>
                <a:t>all</a:t>
              </a:r>
              <a:r>
                <a:rPr lang="en-US" sz="2800" b="1" dirty="0">
                  <a:solidFill>
                    <a:schemeClr val="accent2"/>
                  </a:solidFill>
                </a:rPr>
                <a:t> of Scrum</a:t>
              </a:r>
            </a:p>
            <a:p>
              <a:pPr algn="ctr">
                <a:spcAft>
                  <a:spcPts val="600"/>
                </a:spcAft>
              </a:pPr>
              <a:r>
                <a:rPr lang="en-US" sz="2800" b="1" dirty="0">
                  <a:solidFill>
                    <a:schemeClr val="accent2"/>
                  </a:solidFill>
                </a:rPr>
                <a:t>means you aren’t doing Scrum.</a:t>
              </a:r>
            </a:p>
          </p:txBody>
        </p:sp>
        <p:grpSp>
          <p:nvGrpSpPr>
            <p:cNvPr id="9" name="Group 8">
              <a:extLst>
                <a:ext uri="{FF2B5EF4-FFF2-40B4-BE49-F238E27FC236}">
                  <a16:creationId xmlns:a16="http://schemas.microsoft.com/office/drawing/2014/main" id="{2BFC8CFC-6938-49F4-94FF-EF43386653F1}"/>
                </a:ext>
              </a:extLst>
            </p:cNvPr>
            <p:cNvGrpSpPr/>
            <p:nvPr/>
          </p:nvGrpSpPr>
          <p:grpSpPr>
            <a:xfrm>
              <a:off x="561149" y="1378559"/>
              <a:ext cx="2492990" cy="2857316"/>
              <a:chOff x="628531" y="1175367"/>
              <a:chExt cx="2492990" cy="2857316"/>
            </a:xfrm>
          </p:grpSpPr>
          <p:sp>
            <p:nvSpPr>
              <p:cNvPr id="4" name="Rectangle 3">
                <a:extLst>
                  <a:ext uri="{FF2B5EF4-FFF2-40B4-BE49-F238E27FC236}">
                    <a16:creationId xmlns:a16="http://schemas.microsoft.com/office/drawing/2014/main" id="{B5B8255C-B7D9-4E1E-B5B2-4759D1637F47}"/>
                  </a:ext>
                </a:extLst>
              </p:cNvPr>
              <p:cNvSpPr/>
              <p:nvPr/>
            </p:nvSpPr>
            <p:spPr>
              <a:xfrm>
                <a:off x="628531" y="1175367"/>
                <a:ext cx="2313454"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Scrum-but</a:t>
                </a:r>
              </a:p>
            </p:txBody>
          </p:sp>
          <p:sp>
            <p:nvSpPr>
              <p:cNvPr id="5" name="Rectangle 4">
                <a:extLst>
                  <a:ext uri="{FF2B5EF4-FFF2-40B4-BE49-F238E27FC236}">
                    <a16:creationId xmlns:a16="http://schemas.microsoft.com/office/drawing/2014/main" id="{489464B2-F94D-4CD7-A906-0F03CD638C3C}"/>
                  </a:ext>
                </a:extLst>
              </p:cNvPr>
              <p:cNvSpPr/>
              <p:nvPr/>
            </p:nvSpPr>
            <p:spPr>
              <a:xfrm>
                <a:off x="628531" y="1912362"/>
                <a:ext cx="2441694"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Scrum-ban</a:t>
                </a:r>
              </a:p>
            </p:txBody>
          </p:sp>
          <p:sp>
            <p:nvSpPr>
              <p:cNvPr id="7" name="Rectangle 6">
                <a:extLst>
                  <a:ext uri="{FF2B5EF4-FFF2-40B4-BE49-F238E27FC236}">
                    <a16:creationId xmlns:a16="http://schemas.microsoft.com/office/drawing/2014/main" id="{AE2C4226-A3AE-4C6B-BAD8-0E1C47F78794}"/>
                  </a:ext>
                </a:extLst>
              </p:cNvPr>
              <p:cNvSpPr/>
              <p:nvPr/>
            </p:nvSpPr>
            <p:spPr>
              <a:xfrm>
                <a:off x="628531" y="2649357"/>
                <a:ext cx="226215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Scrum-lite</a:t>
                </a:r>
              </a:p>
            </p:txBody>
          </p:sp>
          <p:sp>
            <p:nvSpPr>
              <p:cNvPr id="8" name="Rectangle 7">
                <a:extLst>
                  <a:ext uri="{FF2B5EF4-FFF2-40B4-BE49-F238E27FC236}">
                    <a16:creationId xmlns:a16="http://schemas.microsoft.com/office/drawing/2014/main" id="{2661E627-1CC0-4A2A-A9EC-DC550DA2F4C2}"/>
                  </a:ext>
                </a:extLst>
              </p:cNvPr>
              <p:cNvSpPr/>
              <p:nvPr/>
            </p:nvSpPr>
            <p:spPr>
              <a:xfrm>
                <a:off x="628531" y="3386352"/>
                <a:ext cx="2492990"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Scrummish</a:t>
                </a:r>
              </a:p>
            </p:txBody>
          </p:sp>
        </p:grpSp>
        <p:sp>
          <p:nvSpPr>
            <p:cNvPr id="10" name="Right Brace 9">
              <a:extLst>
                <a:ext uri="{FF2B5EF4-FFF2-40B4-BE49-F238E27FC236}">
                  <a16:creationId xmlns:a16="http://schemas.microsoft.com/office/drawing/2014/main" id="{DE2D02F7-7EA7-4530-8D62-4F74B19FFDAA}"/>
                </a:ext>
              </a:extLst>
            </p:cNvPr>
            <p:cNvSpPr/>
            <p:nvPr/>
          </p:nvSpPr>
          <p:spPr>
            <a:xfrm>
              <a:off x="3043969" y="1431037"/>
              <a:ext cx="435428" cy="2752361"/>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4276488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216F-64B7-4F74-91EF-3F75C9945D5E}"/>
              </a:ext>
            </a:extLst>
          </p:cNvPr>
          <p:cNvSpPr>
            <a:spLocks noGrp="1"/>
          </p:cNvSpPr>
          <p:nvPr>
            <p:ph type="title"/>
          </p:nvPr>
        </p:nvSpPr>
        <p:spPr>
          <a:xfrm>
            <a:off x="5791199" y="2706664"/>
            <a:ext cx="2958353" cy="1444462"/>
          </a:xfrm>
        </p:spPr>
        <p:txBody>
          <a:bodyPr/>
          <a:lstStyle/>
          <a:p>
            <a:r>
              <a:rPr lang="en-US" dirty="0"/>
              <a:t>Process Methodology Framework</a:t>
            </a:r>
          </a:p>
        </p:txBody>
      </p:sp>
      <p:grpSp>
        <p:nvGrpSpPr>
          <p:cNvPr id="14" name="Group 13"/>
          <p:cNvGrpSpPr/>
          <p:nvPr/>
        </p:nvGrpSpPr>
        <p:grpSpPr>
          <a:xfrm>
            <a:off x="0" y="355108"/>
            <a:ext cx="9144001" cy="4205370"/>
            <a:chOff x="-1" y="648071"/>
            <a:chExt cx="9144001" cy="4205370"/>
          </a:xfrm>
        </p:grpSpPr>
        <p:sp>
          <p:nvSpPr>
            <p:cNvPr id="13" name="î$ḷîḋè"/>
            <p:cNvSpPr/>
            <p:nvPr/>
          </p:nvSpPr>
          <p:spPr>
            <a:xfrm>
              <a:off x="-1" y="2093656"/>
              <a:ext cx="2597723" cy="1387084"/>
            </a:xfrm>
            <a:prstGeom prst="rect">
              <a:avLst/>
            </a:prstGeom>
            <a:solidFill>
              <a:srgbClr val="D488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lumMod val="95000"/>
                    </a:schemeClr>
                  </a:solidFill>
                  <a:latin typeface="Helvetica Light" charset="0"/>
                  <a:ea typeface="Helvetica Light" charset="0"/>
                  <a:cs typeface="Helvetica Light" charset="0"/>
                </a:rPr>
                <a:t>Methodology</a:t>
              </a:r>
              <a:endParaRPr lang="en-US" sz="2000" dirty="0">
                <a:solidFill>
                  <a:schemeClr val="bg1">
                    <a:lumMod val="95000"/>
                  </a:schemeClr>
                </a:solidFill>
                <a:latin typeface="Helvetica Light" charset="0"/>
                <a:ea typeface="Helvetica Light" charset="0"/>
                <a:cs typeface="Helvetica Light" charset="0"/>
              </a:endParaRPr>
            </a:p>
          </p:txBody>
        </p:sp>
        <p:sp>
          <p:nvSpPr>
            <p:cNvPr id="4" name="î$ḷîḋè"/>
            <p:cNvSpPr/>
            <p:nvPr/>
          </p:nvSpPr>
          <p:spPr>
            <a:xfrm>
              <a:off x="2597725" y="648071"/>
              <a:ext cx="6546273" cy="1444462"/>
            </a:xfrm>
            <a:prstGeom prst="rect">
              <a:avLst/>
            </a:prstGeom>
            <a:solidFill>
              <a:srgbClr val="D488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A process is simply a well-defined set of steps and decisions points for executing a specific task. </a:t>
              </a:r>
              <a:endParaRPr lang="en-US" altLang="zh-CN" sz="2800" dirty="0"/>
            </a:p>
          </p:txBody>
        </p:sp>
        <p:sp>
          <p:nvSpPr>
            <p:cNvPr id="5" name="î$ḷîḋè"/>
            <p:cNvSpPr/>
            <p:nvPr/>
          </p:nvSpPr>
          <p:spPr>
            <a:xfrm>
              <a:off x="2597726" y="3480740"/>
              <a:ext cx="6546274" cy="1372701"/>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t>Frameworks are by definition a little loose. They exist to provide structure and direction on a preferred way to do something without being too detailed or rigid. </a:t>
              </a:r>
            </a:p>
          </p:txBody>
        </p:sp>
        <p:sp>
          <p:nvSpPr>
            <p:cNvPr id="8" name="î$ḷîḋè"/>
            <p:cNvSpPr/>
            <p:nvPr/>
          </p:nvSpPr>
          <p:spPr>
            <a:xfrm>
              <a:off x="2597724" y="2092532"/>
              <a:ext cx="6546273" cy="1388208"/>
            </a:xfrm>
            <a:prstGeom prst="rect">
              <a:avLst/>
            </a:prstGeom>
            <a:solidFill>
              <a:srgbClr val="C96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t>A methodology is an approach to “doing something” with a defined set of rules, methods, tests activities, deliverables, and processes which typically serves to solve a specific problem.</a:t>
              </a:r>
            </a:p>
          </p:txBody>
        </p:sp>
        <p:sp>
          <p:nvSpPr>
            <p:cNvPr id="10" name="TextBox 9"/>
            <p:cNvSpPr txBox="1"/>
            <p:nvPr/>
          </p:nvSpPr>
          <p:spPr>
            <a:xfrm>
              <a:off x="537497" y="1057984"/>
              <a:ext cx="1787236" cy="553998"/>
            </a:xfrm>
            <a:prstGeom prst="rect">
              <a:avLst/>
            </a:prstGeom>
            <a:noFill/>
          </p:spPr>
          <p:txBody>
            <a:bodyPr wrap="square" rtlCol="0">
              <a:spAutoFit/>
            </a:bodyPr>
            <a:lstStyle/>
            <a:p>
              <a:r>
                <a:rPr lang="en-US" sz="3000" dirty="0">
                  <a:solidFill>
                    <a:srgbClr val="C00000"/>
                  </a:solidFill>
                  <a:latin typeface="Helvetica Light" charset="0"/>
                  <a:ea typeface="Helvetica Light" charset="0"/>
                  <a:cs typeface="Helvetica Light" charset="0"/>
                </a:rPr>
                <a:t>Process</a:t>
              </a:r>
            </a:p>
          </p:txBody>
        </p:sp>
        <p:sp>
          <p:nvSpPr>
            <p:cNvPr id="12" name="TextBox 11"/>
            <p:cNvSpPr txBox="1"/>
            <p:nvPr/>
          </p:nvSpPr>
          <p:spPr>
            <a:xfrm>
              <a:off x="171441" y="3890091"/>
              <a:ext cx="2337960" cy="553998"/>
            </a:xfrm>
            <a:prstGeom prst="rect">
              <a:avLst/>
            </a:prstGeom>
            <a:noFill/>
          </p:spPr>
          <p:txBody>
            <a:bodyPr wrap="square" rtlCol="0">
              <a:spAutoFit/>
            </a:bodyPr>
            <a:lstStyle/>
            <a:p>
              <a:r>
                <a:rPr lang="en-US" sz="3000" dirty="0">
                  <a:solidFill>
                    <a:srgbClr val="C00000"/>
                  </a:solidFill>
                  <a:latin typeface="Helvetica Light" charset="0"/>
                  <a:ea typeface="Helvetica Light" charset="0"/>
                  <a:cs typeface="Helvetica Light" charset="0"/>
                </a:rPr>
                <a:t>Framework</a:t>
              </a:r>
            </a:p>
          </p:txBody>
        </p:sp>
      </p:grpSp>
    </p:spTree>
    <p:extLst>
      <p:ext uri="{BB962C8B-B14F-4D97-AF65-F5344CB8AC3E}">
        <p14:creationId xmlns:p14="http://schemas.microsoft.com/office/powerpoint/2010/main" val="2356178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î$ḷîḋè"/>
          <p:cNvSpPr/>
          <p:nvPr/>
        </p:nvSpPr>
        <p:spPr>
          <a:xfrm>
            <a:off x="0" y="3917503"/>
            <a:ext cx="9144000" cy="841963"/>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700" dirty="0"/>
              <a:t>Scrum’s roles, events, artifacts, and rules are immutable and although implementing only parts of Scrum is possible, the result is not Scrum. </a:t>
            </a:r>
            <a:r>
              <a:rPr lang="en-US" altLang="zh-CN" sz="1700" b="1" dirty="0"/>
              <a:t>Scrum exists only in its entirety.</a:t>
            </a:r>
          </a:p>
        </p:txBody>
      </p:sp>
      <p:sp>
        <p:nvSpPr>
          <p:cNvPr id="2" name="Title 1">
            <a:extLst>
              <a:ext uri="{FF2B5EF4-FFF2-40B4-BE49-F238E27FC236}">
                <a16:creationId xmlns:a16="http://schemas.microsoft.com/office/drawing/2014/main" id="{C5C6E94E-CF45-43C8-AD85-18C666C81198}"/>
              </a:ext>
            </a:extLst>
          </p:cNvPr>
          <p:cNvSpPr>
            <a:spLocks noGrp="1"/>
          </p:cNvSpPr>
          <p:nvPr>
            <p:ph type="title"/>
          </p:nvPr>
        </p:nvSpPr>
        <p:spPr>
          <a:xfrm>
            <a:off x="0" y="1"/>
            <a:ext cx="4572000" cy="3917502"/>
          </a:xfrm>
        </p:spPr>
        <p:txBody>
          <a:bodyPr anchor="ctr" anchorCtr="0"/>
          <a:lstStyle/>
          <a:p>
            <a:r>
              <a:rPr lang="en-US" sz="5400" dirty="0"/>
              <a:t>The Scrum Framework</a:t>
            </a:r>
          </a:p>
        </p:txBody>
      </p:sp>
      <p:sp>
        <p:nvSpPr>
          <p:cNvPr id="8" name="iṣḷíḓê">
            <a:extLst/>
          </p:cNvPr>
          <p:cNvSpPr/>
          <p:nvPr/>
        </p:nvSpPr>
        <p:spPr bwMode="auto">
          <a:xfrm>
            <a:off x="6217685" y="1961919"/>
            <a:ext cx="2037678" cy="173419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rgbClr val="C0504D"/>
          </a:solidFill>
          <a:ln w="9525">
            <a:solidFill>
              <a:schemeClr val="bg1"/>
            </a:solidFill>
            <a:round/>
            <a:headEnd/>
            <a:tailEnd/>
          </a:ln>
        </p:spPr>
        <p:txBody>
          <a:bodyPr wrap="square" lIns="91440" tIns="45720" rIns="91440" bIns="45720" anchor="ctr">
            <a:normAutofit/>
          </a:bodyPr>
          <a:lstStyle/>
          <a:p>
            <a:pPr algn="ctr"/>
            <a:endParaRPr sz="1400" dirty="0"/>
          </a:p>
        </p:txBody>
      </p:sp>
      <p:sp>
        <p:nvSpPr>
          <p:cNvPr id="9" name="ïŝ1íḑê">
            <a:extLst/>
          </p:cNvPr>
          <p:cNvSpPr/>
          <p:nvPr/>
        </p:nvSpPr>
        <p:spPr bwMode="auto">
          <a:xfrm rot="16200000">
            <a:off x="6367761" y="373136"/>
            <a:ext cx="2037677" cy="173419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chemeClr val="bg1">
              <a:lumMod val="50000"/>
            </a:schemeClr>
          </a:solidFill>
          <a:ln w="9525">
            <a:solidFill>
              <a:schemeClr val="bg1"/>
            </a:solidFill>
            <a:round/>
            <a:headEnd/>
            <a:tailEnd/>
          </a:ln>
        </p:spPr>
        <p:txBody>
          <a:bodyPr wrap="square" lIns="91440" tIns="45720" rIns="91440" bIns="45720" anchor="ctr">
            <a:normAutofit/>
          </a:bodyPr>
          <a:lstStyle/>
          <a:p>
            <a:pPr algn="ctr"/>
            <a:endParaRPr sz="1400" dirty="0"/>
          </a:p>
        </p:txBody>
      </p:sp>
      <p:sp>
        <p:nvSpPr>
          <p:cNvPr id="10" name="îṩľîḋè">
            <a:extLst/>
          </p:cNvPr>
          <p:cNvSpPr/>
          <p:nvPr/>
        </p:nvSpPr>
        <p:spPr bwMode="auto">
          <a:xfrm flipH="1" flipV="1">
            <a:off x="4780301" y="221392"/>
            <a:ext cx="2037678" cy="173419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rgbClr val="C0504D"/>
          </a:solidFill>
          <a:ln w="9525">
            <a:solidFill>
              <a:schemeClr val="bg1"/>
            </a:solidFill>
            <a:round/>
            <a:headEnd/>
            <a:tailEnd/>
          </a:ln>
        </p:spPr>
        <p:txBody>
          <a:bodyPr wrap="square" lIns="91440" tIns="45720" rIns="91440" bIns="45720" anchor="ctr">
            <a:normAutofit/>
          </a:bodyPr>
          <a:lstStyle/>
          <a:p>
            <a:pPr algn="ctr"/>
            <a:endParaRPr sz="1400" dirty="0"/>
          </a:p>
        </p:txBody>
      </p:sp>
      <p:sp>
        <p:nvSpPr>
          <p:cNvPr id="11" name="išľîḍè">
            <a:extLst/>
          </p:cNvPr>
          <p:cNvSpPr/>
          <p:nvPr/>
        </p:nvSpPr>
        <p:spPr bwMode="auto">
          <a:xfrm rot="16200000" flipH="1" flipV="1">
            <a:off x="4630226" y="1810176"/>
            <a:ext cx="2037677" cy="1734193"/>
          </a:xfrm>
          <a:custGeom>
            <a:avLst/>
            <a:gdLst/>
            <a:ahLst/>
            <a:cxnLst>
              <a:cxn ang="0">
                <a:pos x="675" y="0"/>
              </a:cxn>
              <a:cxn ang="0">
                <a:pos x="687" y="40"/>
              </a:cxn>
              <a:cxn ang="0">
                <a:pos x="615" y="112"/>
              </a:cxn>
              <a:cxn ang="0">
                <a:pos x="543" y="40"/>
              </a:cxn>
              <a:cxn ang="0">
                <a:pos x="555" y="0"/>
              </a:cxn>
              <a:cxn ang="0">
                <a:pos x="479" y="0"/>
              </a:cxn>
              <a:cxn ang="0">
                <a:pos x="112" y="367"/>
              </a:cxn>
              <a:cxn ang="0">
                <a:pos x="112" y="443"/>
              </a:cxn>
              <a:cxn ang="0">
                <a:pos x="72" y="431"/>
              </a:cxn>
              <a:cxn ang="0">
                <a:pos x="0" y="503"/>
              </a:cxn>
              <a:cxn ang="0">
                <a:pos x="72" y="575"/>
              </a:cxn>
              <a:cxn ang="0">
                <a:pos x="112" y="563"/>
              </a:cxn>
              <a:cxn ang="0">
                <a:pos x="112" y="639"/>
              </a:cxn>
              <a:cxn ang="0">
                <a:pos x="751" y="0"/>
              </a:cxn>
              <a:cxn ang="0">
                <a:pos x="675" y="0"/>
              </a:cxn>
            </a:cxnLst>
            <a:rect l="0" t="0" r="r" b="b"/>
            <a:pathLst>
              <a:path w="751" h="639">
                <a:moveTo>
                  <a:pt x="675" y="0"/>
                </a:moveTo>
                <a:cubicBezTo>
                  <a:pt x="682" y="12"/>
                  <a:pt x="687" y="25"/>
                  <a:pt x="687" y="40"/>
                </a:cubicBezTo>
                <a:cubicBezTo>
                  <a:pt x="687" y="80"/>
                  <a:pt x="655" y="112"/>
                  <a:pt x="615" y="112"/>
                </a:cubicBezTo>
                <a:cubicBezTo>
                  <a:pt x="575" y="112"/>
                  <a:pt x="543" y="80"/>
                  <a:pt x="543" y="40"/>
                </a:cubicBezTo>
                <a:cubicBezTo>
                  <a:pt x="543" y="25"/>
                  <a:pt x="547" y="12"/>
                  <a:pt x="555" y="0"/>
                </a:cubicBezTo>
                <a:cubicBezTo>
                  <a:pt x="479" y="0"/>
                  <a:pt x="479" y="0"/>
                  <a:pt x="479" y="0"/>
                </a:cubicBezTo>
                <a:cubicBezTo>
                  <a:pt x="479" y="203"/>
                  <a:pt x="315" y="367"/>
                  <a:pt x="112" y="367"/>
                </a:cubicBezTo>
                <a:cubicBezTo>
                  <a:pt x="112" y="443"/>
                  <a:pt x="112" y="443"/>
                  <a:pt x="112" y="443"/>
                </a:cubicBezTo>
                <a:cubicBezTo>
                  <a:pt x="100" y="436"/>
                  <a:pt x="87" y="431"/>
                  <a:pt x="72" y="431"/>
                </a:cubicBezTo>
                <a:cubicBezTo>
                  <a:pt x="32" y="431"/>
                  <a:pt x="0" y="463"/>
                  <a:pt x="0" y="503"/>
                </a:cubicBezTo>
                <a:cubicBezTo>
                  <a:pt x="0" y="543"/>
                  <a:pt x="32" y="575"/>
                  <a:pt x="72" y="575"/>
                </a:cubicBezTo>
                <a:cubicBezTo>
                  <a:pt x="87" y="575"/>
                  <a:pt x="100" y="570"/>
                  <a:pt x="112" y="563"/>
                </a:cubicBezTo>
                <a:cubicBezTo>
                  <a:pt x="112" y="639"/>
                  <a:pt x="112" y="639"/>
                  <a:pt x="112" y="639"/>
                </a:cubicBezTo>
                <a:cubicBezTo>
                  <a:pt x="465" y="639"/>
                  <a:pt x="751" y="353"/>
                  <a:pt x="751" y="0"/>
                </a:cubicBezTo>
                <a:lnTo>
                  <a:pt x="675" y="0"/>
                </a:lnTo>
                <a:close/>
              </a:path>
            </a:pathLst>
          </a:custGeom>
          <a:solidFill>
            <a:schemeClr val="bg1">
              <a:lumMod val="50000"/>
            </a:schemeClr>
          </a:solidFill>
          <a:ln w="9525">
            <a:solidFill>
              <a:schemeClr val="bg1"/>
            </a:solidFill>
            <a:round/>
            <a:headEnd/>
            <a:tailEnd/>
          </a:ln>
        </p:spPr>
        <p:txBody>
          <a:bodyPr wrap="square" lIns="91440" tIns="45720" rIns="91440" bIns="45720" anchor="ctr">
            <a:normAutofit/>
          </a:bodyPr>
          <a:lstStyle/>
          <a:p>
            <a:pPr algn="ctr"/>
            <a:endParaRPr sz="1400" dirty="0"/>
          </a:p>
        </p:txBody>
      </p:sp>
      <p:grpSp>
        <p:nvGrpSpPr>
          <p:cNvPr id="12" name="îṩḻiḍè">
            <a:extLst/>
          </p:cNvPr>
          <p:cNvGrpSpPr/>
          <p:nvPr/>
        </p:nvGrpSpPr>
        <p:grpSpPr>
          <a:xfrm>
            <a:off x="5893654" y="1342474"/>
            <a:ext cx="1248358" cy="1232555"/>
            <a:chOff x="4067174" y="2376606"/>
            <a:chExt cx="1009652" cy="996872"/>
          </a:xfrm>
        </p:grpSpPr>
        <p:grpSp>
          <p:nvGrpSpPr>
            <p:cNvPr id="25" name="ïŝ1ídé">
              <a:extLst/>
            </p:cNvPr>
            <p:cNvGrpSpPr/>
            <p:nvPr/>
          </p:nvGrpSpPr>
          <p:grpSpPr>
            <a:xfrm>
              <a:off x="4067174" y="2376606"/>
              <a:ext cx="1009652" cy="996872"/>
              <a:chOff x="4272756" y="2438520"/>
              <a:chExt cx="884236" cy="873044"/>
            </a:xfrm>
          </p:grpSpPr>
          <p:sp>
            <p:nvSpPr>
              <p:cNvPr id="31" name="iŝlïďé">
                <a:extLst/>
              </p:cNvPr>
              <p:cNvSpPr/>
              <p:nvPr/>
            </p:nvSpPr>
            <p:spPr bwMode="auto">
              <a:xfrm>
                <a:off x="4272756" y="2438520"/>
                <a:ext cx="884236" cy="873044"/>
              </a:xfrm>
              <a:custGeom>
                <a:avLst/>
                <a:gdLst/>
                <a:ahLst/>
                <a:cxnLst>
                  <a:cxn ang="0">
                    <a:pos x="42" y="75"/>
                  </a:cxn>
                  <a:cxn ang="0">
                    <a:pos x="44" y="12"/>
                  </a:cxn>
                  <a:cxn ang="0">
                    <a:pos x="76" y="46"/>
                  </a:cxn>
                  <a:cxn ang="0">
                    <a:pos x="44" y="0"/>
                  </a:cxn>
                  <a:cxn ang="0">
                    <a:pos x="40" y="8"/>
                  </a:cxn>
                  <a:cxn ang="0">
                    <a:pos x="36" y="9"/>
                  </a:cxn>
                  <a:cxn ang="0">
                    <a:pos x="29" y="3"/>
                  </a:cxn>
                  <a:cxn ang="0">
                    <a:pos x="22" y="6"/>
                  </a:cxn>
                  <a:cxn ang="0">
                    <a:pos x="23" y="14"/>
                  </a:cxn>
                  <a:cxn ang="0">
                    <a:pos x="19" y="18"/>
                  </a:cxn>
                  <a:cxn ang="0">
                    <a:pos x="11" y="16"/>
                  </a:cxn>
                  <a:cxn ang="0">
                    <a:pos x="6" y="22"/>
                  </a:cxn>
                  <a:cxn ang="0">
                    <a:pos x="11" y="29"/>
                  </a:cxn>
                  <a:cxn ang="0">
                    <a:pos x="10" y="33"/>
                  </a:cxn>
                  <a:cxn ang="0">
                    <a:pos x="1" y="36"/>
                  </a:cxn>
                  <a:cxn ang="0">
                    <a:pos x="0" y="44"/>
                  </a:cxn>
                  <a:cxn ang="0">
                    <a:pos x="8" y="48"/>
                  </a:cxn>
                  <a:cxn ang="0">
                    <a:pos x="9" y="52"/>
                  </a:cxn>
                  <a:cxn ang="0">
                    <a:pos x="3" y="58"/>
                  </a:cxn>
                  <a:cxn ang="0">
                    <a:pos x="6" y="66"/>
                  </a:cxn>
                  <a:cxn ang="0">
                    <a:pos x="15" y="65"/>
                  </a:cxn>
                  <a:cxn ang="0">
                    <a:pos x="18" y="68"/>
                  </a:cxn>
                  <a:cxn ang="0">
                    <a:pos x="16" y="77"/>
                  </a:cxn>
                  <a:cxn ang="0">
                    <a:pos x="22" y="82"/>
                  </a:cxn>
                  <a:cxn ang="0">
                    <a:pos x="29" y="77"/>
                  </a:cxn>
                  <a:cxn ang="0">
                    <a:pos x="34" y="78"/>
                  </a:cxn>
                  <a:cxn ang="0">
                    <a:pos x="36" y="86"/>
                  </a:cxn>
                  <a:cxn ang="0">
                    <a:pos x="44" y="87"/>
                  </a:cxn>
                  <a:cxn ang="0">
                    <a:pos x="48" y="80"/>
                  </a:cxn>
                  <a:cxn ang="0">
                    <a:pos x="53" y="79"/>
                  </a:cxn>
                  <a:cxn ang="0">
                    <a:pos x="59" y="84"/>
                  </a:cxn>
                  <a:cxn ang="0">
                    <a:pos x="66" y="81"/>
                  </a:cxn>
                  <a:cxn ang="0">
                    <a:pos x="66" y="73"/>
                  </a:cxn>
                  <a:cxn ang="0">
                    <a:pos x="69" y="70"/>
                  </a:cxn>
                  <a:cxn ang="0">
                    <a:pos x="77" y="72"/>
                  </a:cxn>
                  <a:cxn ang="0">
                    <a:pos x="82" y="65"/>
                  </a:cxn>
                  <a:cxn ang="0">
                    <a:pos x="77" y="58"/>
                  </a:cxn>
                  <a:cxn ang="0">
                    <a:pos x="79" y="54"/>
                  </a:cxn>
                  <a:cxn ang="0">
                    <a:pos x="87" y="51"/>
                  </a:cxn>
                  <a:cxn ang="0">
                    <a:pos x="88" y="44"/>
                  </a:cxn>
                  <a:cxn ang="0">
                    <a:pos x="80" y="40"/>
                  </a:cxn>
                  <a:cxn ang="0">
                    <a:pos x="79" y="35"/>
                  </a:cxn>
                  <a:cxn ang="0">
                    <a:pos x="85" y="29"/>
                  </a:cxn>
                  <a:cxn ang="0">
                    <a:pos x="82" y="22"/>
                  </a:cxn>
                  <a:cxn ang="0">
                    <a:pos x="73" y="22"/>
                  </a:cxn>
                  <a:cxn ang="0">
                    <a:pos x="70" y="19"/>
                  </a:cxn>
                  <a:cxn ang="0">
                    <a:pos x="72" y="11"/>
                  </a:cxn>
                  <a:cxn ang="0">
                    <a:pos x="66" y="6"/>
                  </a:cxn>
                  <a:cxn ang="0">
                    <a:pos x="59" y="10"/>
                  </a:cxn>
                  <a:cxn ang="0">
                    <a:pos x="54" y="9"/>
                  </a:cxn>
                  <a:cxn ang="0">
                    <a:pos x="52" y="1"/>
                  </a:cxn>
                  <a:cxn ang="0">
                    <a:pos x="44" y="0"/>
                  </a:cxn>
                </a:cxnLst>
                <a:rect l="0" t="0" r="r" b="b"/>
                <a:pathLst>
                  <a:path w="88" h="87">
                    <a:moveTo>
                      <a:pt x="44" y="75"/>
                    </a:moveTo>
                    <a:cubicBezTo>
                      <a:pt x="43" y="75"/>
                      <a:pt x="42" y="75"/>
                      <a:pt x="42" y="75"/>
                    </a:cubicBezTo>
                    <a:cubicBezTo>
                      <a:pt x="24" y="74"/>
                      <a:pt x="11" y="58"/>
                      <a:pt x="13" y="41"/>
                    </a:cubicBezTo>
                    <a:cubicBezTo>
                      <a:pt x="14" y="25"/>
                      <a:pt x="28" y="12"/>
                      <a:pt x="44" y="12"/>
                    </a:cubicBezTo>
                    <a:cubicBezTo>
                      <a:pt x="45" y="12"/>
                      <a:pt x="46" y="12"/>
                      <a:pt x="47" y="12"/>
                    </a:cubicBezTo>
                    <a:cubicBezTo>
                      <a:pt x="64" y="14"/>
                      <a:pt x="77" y="29"/>
                      <a:pt x="76" y="46"/>
                    </a:cubicBezTo>
                    <a:cubicBezTo>
                      <a:pt x="74" y="63"/>
                      <a:pt x="60" y="75"/>
                      <a:pt x="44" y="75"/>
                    </a:cubicBezTo>
                    <a:moveTo>
                      <a:pt x="44" y="0"/>
                    </a:moveTo>
                    <a:cubicBezTo>
                      <a:pt x="43" y="0"/>
                      <a:pt x="43" y="0"/>
                      <a:pt x="43" y="0"/>
                    </a:cubicBezTo>
                    <a:cubicBezTo>
                      <a:pt x="40" y="8"/>
                      <a:pt x="40" y="8"/>
                      <a:pt x="40" y="8"/>
                    </a:cubicBezTo>
                    <a:cubicBezTo>
                      <a:pt x="40" y="8"/>
                      <a:pt x="40" y="8"/>
                      <a:pt x="40" y="8"/>
                    </a:cubicBezTo>
                    <a:cubicBezTo>
                      <a:pt x="36" y="9"/>
                      <a:pt x="36" y="9"/>
                      <a:pt x="36" y="9"/>
                    </a:cubicBezTo>
                    <a:cubicBezTo>
                      <a:pt x="35" y="9"/>
                      <a:pt x="35" y="9"/>
                      <a:pt x="35" y="9"/>
                    </a:cubicBezTo>
                    <a:cubicBezTo>
                      <a:pt x="29" y="3"/>
                      <a:pt x="29" y="3"/>
                      <a:pt x="29" y="3"/>
                    </a:cubicBezTo>
                    <a:cubicBezTo>
                      <a:pt x="29" y="3"/>
                      <a:pt x="29" y="3"/>
                      <a:pt x="29" y="3"/>
                    </a:cubicBezTo>
                    <a:cubicBezTo>
                      <a:pt x="22" y="6"/>
                      <a:pt x="22" y="6"/>
                      <a:pt x="22" y="6"/>
                    </a:cubicBezTo>
                    <a:cubicBezTo>
                      <a:pt x="22" y="7"/>
                      <a:pt x="22" y="7"/>
                      <a:pt x="22" y="7"/>
                    </a:cubicBezTo>
                    <a:cubicBezTo>
                      <a:pt x="23" y="14"/>
                      <a:pt x="23" y="14"/>
                      <a:pt x="23" y="14"/>
                    </a:cubicBezTo>
                    <a:cubicBezTo>
                      <a:pt x="22" y="15"/>
                      <a:pt x="22" y="15"/>
                      <a:pt x="22" y="15"/>
                    </a:cubicBezTo>
                    <a:cubicBezTo>
                      <a:pt x="19" y="18"/>
                      <a:pt x="19" y="18"/>
                      <a:pt x="19" y="18"/>
                    </a:cubicBezTo>
                    <a:cubicBezTo>
                      <a:pt x="19" y="18"/>
                      <a:pt x="19" y="18"/>
                      <a:pt x="19" y="18"/>
                    </a:cubicBezTo>
                    <a:cubicBezTo>
                      <a:pt x="11" y="16"/>
                      <a:pt x="11" y="16"/>
                      <a:pt x="11" y="16"/>
                    </a:cubicBezTo>
                    <a:cubicBezTo>
                      <a:pt x="11" y="16"/>
                      <a:pt x="11" y="16"/>
                      <a:pt x="11" y="16"/>
                    </a:cubicBezTo>
                    <a:cubicBezTo>
                      <a:pt x="6" y="22"/>
                      <a:pt x="6" y="22"/>
                      <a:pt x="6" y="22"/>
                    </a:cubicBezTo>
                    <a:cubicBezTo>
                      <a:pt x="6" y="23"/>
                      <a:pt x="6" y="23"/>
                      <a:pt x="6" y="23"/>
                    </a:cubicBezTo>
                    <a:cubicBezTo>
                      <a:pt x="11" y="29"/>
                      <a:pt x="11" y="29"/>
                      <a:pt x="11" y="29"/>
                    </a:cubicBezTo>
                    <a:cubicBezTo>
                      <a:pt x="11" y="30"/>
                      <a:pt x="11" y="30"/>
                      <a:pt x="11" y="30"/>
                    </a:cubicBezTo>
                    <a:cubicBezTo>
                      <a:pt x="10" y="33"/>
                      <a:pt x="10" y="33"/>
                      <a:pt x="10" y="33"/>
                    </a:cubicBezTo>
                    <a:cubicBezTo>
                      <a:pt x="9" y="34"/>
                      <a:pt x="9" y="34"/>
                      <a:pt x="9" y="34"/>
                    </a:cubicBezTo>
                    <a:cubicBezTo>
                      <a:pt x="1" y="36"/>
                      <a:pt x="1" y="36"/>
                      <a:pt x="1" y="36"/>
                    </a:cubicBezTo>
                    <a:cubicBezTo>
                      <a:pt x="1" y="36"/>
                      <a:pt x="1" y="36"/>
                      <a:pt x="1" y="36"/>
                    </a:cubicBezTo>
                    <a:cubicBezTo>
                      <a:pt x="0" y="44"/>
                      <a:pt x="0" y="44"/>
                      <a:pt x="0" y="44"/>
                    </a:cubicBezTo>
                    <a:cubicBezTo>
                      <a:pt x="1" y="44"/>
                      <a:pt x="1" y="44"/>
                      <a:pt x="1" y="44"/>
                    </a:cubicBezTo>
                    <a:cubicBezTo>
                      <a:pt x="8" y="48"/>
                      <a:pt x="8" y="48"/>
                      <a:pt x="8" y="48"/>
                    </a:cubicBezTo>
                    <a:cubicBezTo>
                      <a:pt x="8" y="48"/>
                      <a:pt x="8" y="48"/>
                      <a:pt x="8" y="48"/>
                    </a:cubicBezTo>
                    <a:cubicBezTo>
                      <a:pt x="9" y="52"/>
                      <a:pt x="9" y="52"/>
                      <a:pt x="9" y="52"/>
                    </a:cubicBezTo>
                    <a:cubicBezTo>
                      <a:pt x="9" y="53"/>
                      <a:pt x="9" y="53"/>
                      <a:pt x="9" y="53"/>
                    </a:cubicBezTo>
                    <a:cubicBezTo>
                      <a:pt x="3" y="58"/>
                      <a:pt x="3" y="58"/>
                      <a:pt x="3" y="58"/>
                    </a:cubicBezTo>
                    <a:cubicBezTo>
                      <a:pt x="3" y="59"/>
                      <a:pt x="3" y="59"/>
                      <a:pt x="3" y="59"/>
                    </a:cubicBezTo>
                    <a:cubicBezTo>
                      <a:pt x="6" y="66"/>
                      <a:pt x="6" y="66"/>
                      <a:pt x="6" y="66"/>
                    </a:cubicBezTo>
                    <a:cubicBezTo>
                      <a:pt x="7" y="66"/>
                      <a:pt x="7" y="66"/>
                      <a:pt x="7" y="66"/>
                    </a:cubicBezTo>
                    <a:cubicBezTo>
                      <a:pt x="15" y="65"/>
                      <a:pt x="15" y="65"/>
                      <a:pt x="15" y="65"/>
                    </a:cubicBezTo>
                    <a:cubicBezTo>
                      <a:pt x="15" y="65"/>
                      <a:pt x="15" y="65"/>
                      <a:pt x="15" y="65"/>
                    </a:cubicBezTo>
                    <a:cubicBezTo>
                      <a:pt x="18" y="68"/>
                      <a:pt x="18" y="68"/>
                      <a:pt x="18" y="68"/>
                    </a:cubicBezTo>
                    <a:cubicBezTo>
                      <a:pt x="18" y="69"/>
                      <a:pt x="18" y="69"/>
                      <a:pt x="18" y="69"/>
                    </a:cubicBezTo>
                    <a:cubicBezTo>
                      <a:pt x="16" y="77"/>
                      <a:pt x="16" y="77"/>
                      <a:pt x="16" y="77"/>
                    </a:cubicBezTo>
                    <a:cubicBezTo>
                      <a:pt x="16" y="77"/>
                      <a:pt x="16" y="77"/>
                      <a:pt x="16" y="77"/>
                    </a:cubicBezTo>
                    <a:cubicBezTo>
                      <a:pt x="22" y="82"/>
                      <a:pt x="22" y="82"/>
                      <a:pt x="22" y="82"/>
                    </a:cubicBezTo>
                    <a:cubicBezTo>
                      <a:pt x="23" y="82"/>
                      <a:pt x="23" y="82"/>
                      <a:pt x="23" y="82"/>
                    </a:cubicBezTo>
                    <a:cubicBezTo>
                      <a:pt x="29" y="77"/>
                      <a:pt x="29" y="77"/>
                      <a:pt x="29" y="77"/>
                    </a:cubicBezTo>
                    <a:cubicBezTo>
                      <a:pt x="30" y="77"/>
                      <a:pt x="30" y="77"/>
                      <a:pt x="30" y="77"/>
                    </a:cubicBezTo>
                    <a:cubicBezTo>
                      <a:pt x="34" y="78"/>
                      <a:pt x="34" y="78"/>
                      <a:pt x="34" y="78"/>
                    </a:cubicBezTo>
                    <a:cubicBezTo>
                      <a:pt x="34" y="79"/>
                      <a:pt x="34" y="79"/>
                      <a:pt x="34" y="79"/>
                    </a:cubicBezTo>
                    <a:cubicBezTo>
                      <a:pt x="36" y="86"/>
                      <a:pt x="36" y="86"/>
                      <a:pt x="36" y="86"/>
                    </a:cubicBezTo>
                    <a:cubicBezTo>
                      <a:pt x="37" y="87"/>
                      <a:pt x="37" y="87"/>
                      <a:pt x="37" y="87"/>
                    </a:cubicBezTo>
                    <a:cubicBezTo>
                      <a:pt x="44" y="87"/>
                      <a:pt x="44" y="87"/>
                      <a:pt x="44" y="87"/>
                    </a:cubicBezTo>
                    <a:cubicBezTo>
                      <a:pt x="45" y="87"/>
                      <a:pt x="45" y="87"/>
                      <a:pt x="45" y="87"/>
                    </a:cubicBezTo>
                    <a:cubicBezTo>
                      <a:pt x="48" y="80"/>
                      <a:pt x="48" y="80"/>
                      <a:pt x="48" y="80"/>
                    </a:cubicBezTo>
                    <a:cubicBezTo>
                      <a:pt x="49" y="79"/>
                      <a:pt x="49" y="79"/>
                      <a:pt x="49" y="79"/>
                    </a:cubicBezTo>
                    <a:cubicBezTo>
                      <a:pt x="53" y="79"/>
                      <a:pt x="53" y="79"/>
                      <a:pt x="53" y="79"/>
                    </a:cubicBezTo>
                    <a:cubicBezTo>
                      <a:pt x="53" y="79"/>
                      <a:pt x="53" y="79"/>
                      <a:pt x="53" y="79"/>
                    </a:cubicBezTo>
                    <a:cubicBezTo>
                      <a:pt x="59" y="84"/>
                      <a:pt x="59" y="84"/>
                      <a:pt x="59" y="84"/>
                    </a:cubicBezTo>
                    <a:cubicBezTo>
                      <a:pt x="59" y="85"/>
                      <a:pt x="59" y="85"/>
                      <a:pt x="59" y="85"/>
                    </a:cubicBezTo>
                    <a:cubicBezTo>
                      <a:pt x="66" y="81"/>
                      <a:pt x="66" y="81"/>
                      <a:pt x="66" y="81"/>
                    </a:cubicBezTo>
                    <a:cubicBezTo>
                      <a:pt x="66" y="81"/>
                      <a:pt x="66" y="81"/>
                      <a:pt x="66" y="81"/>
                    </a:cubicBezTo>
                    <a:cubicBezTo>
                      <a:pt x="66" y="73"/>
                      <a:pt x="66" y="73"/>
                      <a:pt x="66" y="73"/>
                    </a:cubicBezTo>
                    <a:cubicBezTo>
                      <a:pt x="66" y="72"/>
                      <a:pt x="66" y="72"/>
                      <a:pt x="66" y="72"/>
                    </a:cubicBezTo>
                    <a:cubicBezTo>
                      <a:pt x="69" y="70"/>
                      <a:pt x="69" y="70"/>
                      <a:pt x="69" y="70"/>
                    </a:cubicBezTo>
                    <a:cubicBezTo>
                      <a:pt x="70" y="70"/>
                      <a:pt x="70" y="70"/>
                      <a:pt x="70" y="70"/>
                    </a:cubicBezTo>
                    <a:cubicBezTo>
                      <a:pt x="77" y="72"/>
                      <a:pt x="77" y="72"/>
                      <a:pt x="77" y="72"/>
                    </a:cubicBezTo>
                    <a:cubicBezTo>
                      <a:pt x="78" y="72"/>
                      <a:pt x="78" y="72"/>
                      <a:pt x="78" y="72"/>
                    </a:cubicBezTo>
                    <a:cubicBezTo>
                      <a:pt x="82" y="65"/>
                      <a:pt x="82" y="65"/>
                      <a:pt x="82" y="65"/>
                    </a:cubicBezTo>
                    <a:cubicBezTo>
                      <a:pt x="82" y="65"/>
                      <a:pt x="82" y="65"/>
                      <a:pt x="82" y="65"/>
                    </a:cubicBezTo>
                    <a:cubicBezTo>
                      <a:pt x="77" y="58"/>
                      <a:pt x="77" y="58"/>
                      <a:pt x="77" y="58"/>
                    </a:cubicBezTo>
                    <a:cubicBezTo>
                      <a:pt x="77" y="58"/>
                      <a:pt x="77" y="58"/>
                      <a:pt x="77" y="58"/>
                    </a:cubicBezTo>
                    <a:cubicBezTo>
                      <a:pt x="79" y="54"/>
                      <a:pt x="79" y="54"/>
                      <a:pt x="79" y="54"/>
                    </a:cubicBezTo>
                    <a:cubicBezTo>
                      <a:pt x="79" y="53"/>
                      <a:pt x="79" y="53"/>
                      <a:pt x="79" y="53"/>
                    </a:cubicBezTo>
                    <a:cubicBezTo>
                      <a:pt x="87" y="51"/>
                      <a:pt x="87" y="51"/>
                      <a:pt x="87" y="51"/>
                    </a:cubicBezTo>
                    <a:cubicBezTo>
                      <a:pt x="87" y="51"/>
                      <a:pt x="87" y="51"/>
                      <a:pt x="87" y="51"/>
                    </a:cubicBezTo>
                    <a:cubicBezTo>
                      <a:pt x="88" y="44"/>
                      <a:pt x="88" y="44"/>
                      <a:pt x="88" y="44"/>
                    </a:cubicBezTo>
                    <a:cubicBezTo>
                      <a:pt x="87" y="43"/>
                      <a:pt x="87" y="43"/>
                      <a:pt x="87" y="43"/>
                    </a:cubicBezTo>
                    <a:cubicBezTo>
                      <a:pt x="80" y="40"/>
                      <a:pt x="80" y="40"/>
                      <a:pt x="80" y="40"/>
                    </a:cubicBezTo>
                    <a:cubicBezTo>
                      <a:pt x="80" y="39"/>
                      <a:pt x="80" y="39"/>
                      <a:pt x="80" y="39"/>
                    </a:cubicBezTo>
                    <a:cubicBezTo>
                      <a:pt x="79" y="35"/>
                      <a:pt x="79" y="35"/>
                      <a:pt x="79" y="35"/>
                    </a:cubicBezTo>
                    <a:cubicBezTo>
                      <a:pt x="79" y="35"/>
                      <a:pt x="79" y="35"/>
                      <a:pt x="79" y="35"/>
                    </a:cubicBezTo>
                    <a:cubicBezTo>
                      <a:pt x="85" y="29"/>
                      <a:pt x="85" y="29"/>
                      <a:pt x="85" y="29"/>
                    </a:cubicBezTo>
                    <a:cubicBezTo>
                      <a:pt x="85" y="28"/>
                      <a:pt x="85" y="28"/>
                      <a:pt x="85" y="28"/>
                    </a:cubicBezTo>
                    <a:cubicBezTo>
                      <a:pt x="82" y="22"/>
                      <a:pt x="82" y="22"/>
                      <a:pt x="82" y="22"/>
                    </a:cubicBezTo>
                    <a:cubicBezTo>
                      <a:pt x="81" y="21"/>
                      <a:pt x="81" y="21"/>
                      <a:pt x="81" y="21"/>
                    </a:cubicBezTo>
                    <a:cubicBezTo>
                      <a:pt x="73" y="22"/>
                      <a:pt x="73" y="22"/>
                      <a:pt x="73" y="22"/>
                    </a:cubicBezTo>
                    <a:cubicBezTo>
                      <a:pt x="73" y="22"/>
                      <a:pt x="73" y="22"/>
                      <a:pt x="73" y="22"/>
                    </a:cubicBezTo>
                    <a:cubicBezTo>
                      <a:pt x="70" y="19"/>
                      <a:pt x="70" y="19"/>
                      <a:pt x="70" y="19"/>
                    </a:cubicBezTo>
                    <a:cubicBezTo>
                      <a:pt x="70" y="18"/>
                      <a:pt x="70" y="18"/>
                      <a:pt x="70" y="18"/>
                    </a:cubicBezTo>
                    <a:cubicBezTo>
                      <a:pt x="72" y="11"/>
                      <a:pt x="72" y="11"/>
                      <a:pt x="72" y="11"/>
                    </a:cubicBezTo>
                    <a:cubicBezTo>
                      <a:pt x="72" y="10"/>
                      <a:pt x="72" y="10"/>
                      <a:pt x="72" y="10"/>
                    </a:cubicBezTo>
                    <a:cubicBezTo>
                      <a:pt x="66" y="6"/>
                      <a:pt x="66" y="6"/>
                      <a:pt x="66" y="6"/>
                    </a:cubicBezTo>
                    <a:cubicBezTo>
                      <a:pt x="65" y="6"/>
                      <a:pt x="65" y="6"/>
                      <a:pt x="65" y="6"/>
                    </a:cubicBezTo>
                    <a:cubicBezTo>
                      <a:pt x="59" y="10"/>
                      <a:pt x="59" y="10"/>
                      <a:pt x="59" y="10"/>
                    </a:cubicBezTo>
                    <a:cubicBezTo>
                      <a:pt x="58" y="11"/>
                      <a:pt x="58" y="11"/>
                      <a:pt x="58" y="11"/>
                    </a:cubicBezTo>
                    <a:cubicBezTo>
                      <a:pt x="54" y="9"/>
                      <a:pt x="54" y="9"/>
                      <a:pt x="54" y="9"/>
                    </a:cubicBezTo>
                    <a:cubicBezTo>
                      <a:pt x="54" y="9"/>
                      <a:pt x="54" y="9"/>
                      <a:pt x="54" y="9"/>
                    </a:cubicBezTo>
                    <a:cubicBezTo>
                      <a:pt x="52" y="1"/>
                      <a:pt x="52" y="1"/>
                      <a:pt x="52" y="1"/>
                    </a:cubicBezTo>
                    <a:cubicBezTo>
                      <a:pt x="51" y="1"/>
                      <a:pt x="51" y="1"/>
                      <a:pt x="51" y="1"/>
                    </a:cubicBezTo>
                    <a:cubicBezTo>
                      <a:pt x="44" y="0"/>
                      <a:pt x="44" y="0"/>
                      <a:pt x="44" y="0"/>
                    </a:cubicBezTo>
                  </a:path>
                </a:pathLst>
              </a:custGeom>
              <a:solidFill>
                <a:schemeClr val="bg1">
                  <a:lumMod val="50000"/>
                </a:schemeClr>
              </a:solidFill>
              <a:ln w="9525">
                <a:noFill/>
                <a:round/>
                <a:headEnd/>
                <a:tailEnd/>
              </a:ln>
            </p:spPr>
            <p:txBody>
              <a:bodyPr wrap="square" lIns="91440" tIns="45720" rIns="91440" bIns="45720" anchor="ctr">
                <a:normAutofit/>
              </a:bodyPr>
              <a:lstStyle/>
              <a:p>
                <a:pPr algn="ctr"/>
                <a:endParaRPr sz="1400" dirty="0"/>
              </a:p>
            </p:txBody>
          </p:sp>
          <p:sp>
            <p:nvSpPr>
              <p:cNvPr id="32" name="íşlïḋé">
                <a:extLst/>
              </p:cNvPr>
              <p:cNvSpPr/>
              <p:nvPr/>
            </p:nvSpPr>
            <p:spPr bwMode="auto">
              <a:xfrm>
                <a:off x="4391023" y="2551191"/>
                <a:ext cx="647702" cy="647702"/>
              </a:xfrm>
              <a:prstGeom prst="ellipse">
                <a:avLst/>
              </a:prstGeom>
              <a:solidFill>
                <a:schemeClr val="bg1">
                  <a:lumMod val="85000"/>
                </a:schemeClr>
              </a:solidFill>
              <a:ln w="19050">
                <a:noFill/>
                <a:round/>
                <a:headEnd/>
                <a:tailEnd/>
              </a:ln>
            </p:spPr>
            <p:txBody>
              <a:bodyPr wrap="square" lIns="91440" tIns="45720" rIns="91440" bIns="45720" anchor="ctr">
                <a:normAutofit/>
              </a:bodyPr>
              <a:lstStyle/>
              <a:p>
                <a:pPr algn="ctr"/>
                <a:endParaRPr sz="1400" dirty="0"/>
              </a:p>
            </p:txBody>
          </p:sp>
        </p:grpSp>
        <p:grpSp>
          <p:nvGrpSpPr>
            <p:cNvPr id="26" name="ïŝliḓè">
              <a:extLst/>
            </p:cNvPr>
            <p:cNvGrpSpPr/>
            <p:nvPr/>
          </p:nvGrpSpPr>
          <p:grpSpPr>
            <a:xfrm>
              <a:off x="4419917" y="2640999"/>
              <a:ext cx="304166" cy="467939"/>
              <a:chOff x="4235451" y="4579938"/>
              <a:chExt cx="123825" cy="190499"/>
            </a:xfrm>
            <a:solidFill>
              <a:schemeClr val="tx1">
                <a:lumMod val="75000"/>
                <a:lumOff val="25000"/>
              </a:schemeClr>
            </a:solidFill>
          </p:grpSpPr>
          <p:sp>
            <p:nvSpPr>
              <p:cNvPr id="27" name="íṣḷíḓè">
                <a:extLst/>
              </p:cNvPr>
              <p:cNvSpPr/>
              <p:nvPr/>
            </p:nvSpPr>
            <p:spPr bwMode="auto">
              <a:xfrm>
                <a:off x="4235451" y="4721225"/>
                <a:ext cx="123825" cy="49212"/>
              </a:xfrm>
              <a:custGeom>
                <a:avLst/>
                <a:gdLst/>
                <a:ahLst/>
                <a:cxnLst>
                  <a:cxn ang="0">
                    <a:pos x="0" y="8"/>
                  </a:cxn>
                  <a:cxn ang="0">
                    <a:pos x="8" y="17"/>
                  </a:cxn>
                  <a:cxn ang="0">
                    <a:pos x="12" y="16"/>
                  </a:cxn>
                  <a:cxn ang="0">
                    <a:pos x="30" y="15"/>
                  </a:cxn>
                  <a:cxn ang="0">
                    <a:pos x="43" y="3"/>
                  </a:cxn>
                  <a:cxn ang="0">
                    <a:pos x="40" y="2"/>
                  </a:cxn>
                  <a:cxn ang="0">
                    <a:pos x="33" y="8"/>
                  </a:cxn>
                  <a:cxn ang="0">
                    <a:pos x="17" y="7"/>
                  </a:cxn>
                  <a:cxn ang="0">
                    <a:pos x="30" y="5"/>
                  </a:cxn>
                  <a:cxn ang="0">
                    <a:pos x="28" y="2"/>
                  </a:cxn>
                  <a:cxn ang="0">
                    <a:pos x="15" y="2"/>
                  </a:cxn>
                  <a:cxn ang="0">
                    <a:pos x="7" y="1"/>
                  </a:cxn>
                  <a:cxn ang="0">
                    <a:pos x="0" y="8"/>
                  </a:cxn>
                </a:cxnLst>
                <a:rect l="0" t="0" r="r" b="b"/>
                <a:pathLst>
                  <a:path w="43" h="17">
                    <a:moveTo>
                      <a:pt x="0" y="8"/>
                    </a:moveTo>
                    <a:cubicBezTo>
                      <a:pt x="0" y="11"/>
                      <a:pt x="5" y="16"/>
                      <a:pt x="8" y="17"/>
                    </a:cubicBezTo>
                    <a:cubicBezTo>
                      <a:pt x="9" y="17"/>
                      <a:pt x="10" y="16"/>
                      <a:pt x="12" y="16"/>
                    </a:cubicBezTo>
                    <a:cubicBezTo>
                      <a:pt x="12" y="16"/>
                      <a:pt x="26" y="17"/>
                      <a:pt x="30" y="15"/>
                    </a:cubicBezTo>
                    <a:cubicBezTo>
                      <a:pt x="33" y="14"/>
                      <a:pt x="43" y="5"/>
                      <a:pt x="43" y="3"/>
                    </a:cubicBezTo>
                    <a:cubicBezTo>
                      <a:pt x="43" y="1"/>
                      <a:pt x="42" y="0"/>
                      <a:pt x="40" y="2"/>
                    </a:cubicBezTo>
                    <a:cubicBezTo>
                      <a:pt x="37" y="3"/>
                      <a:pt x="35" y="6"/>
                      <a:pt x="33" y="8"/>
                    </a:cubicBezTo>
                    <a:cubicBezTo>
                      <a:pt x="29" y="11"/>
                      <a:pt x="21" y="12"/>
                      <a:pt x="17" y="7"/>
                    </a:cubicBezTo>
                    <a:cubicBezTo>
                      <a:pt x="17" y="7"/>
                      <a:pt x="28" y="8"/>
                      <a:pt x="30" y="5"/>
                    </a:cubicBezTo>
                    <a:cubicBezTo>
                      <a:pt x="31" y="3"/>
                      <a:pt x="30" y="1"/>
                      <a:pt x="28" y="2"/>
                    </a:cubicBezTo>
                    <a:cubicBezTo>
                      <a:pt x="26" y="2"/>
                      <a:pt x="17" y="2"/>
                      <a:pt x="15" y="2"/>
                    </a:cubicBezTo>
                    <a:cubicBezTo>
                      <a:pt x="12" y="1"/>
                      <a:pt x="8" y="0"/>
                      <a:pt x="7" y="1"/>
                    </a:cubicBezTo>
                    <a:cubicBezTo>
                      <a:pt x="5" y="2"/>
                      <a:pt x="1" y="5"/>
                      <a:pt x="0" y="8"/>
                    </a:cubicBezTo>
                    <a:close/>
                  </a:path>
                </a:pathLst>
              </a:custGeom>
              <a:solidFill>
                <a:schemeClr val="tx1">
                  <a:lumMod val="65000"/>
                  <a:lumOff val="35000"/>
                </a:schemeClr>
              </a:solidFill>
              <a:ln w="9525">
                <a:noFill/>
                <a:round/>
                <a:headEnd/>
                <a:tailEnd/>
              </a:ln>
            </p:spPr>
            <p:txBody>
              <a:bodyPr wrap="square" lIns="91440" tIns="45720" rIns="91440" bIns="45720" anchor="ctr">
                <a:normAutofit fontScale="92500" lnSpcReduction="10000"/>
              </a:bodyPr>
              <a:lstStyle/>
              <a:p>
                <a:pPr algn="ctr"/>
                <a:endParaRPr sz="400" dirty="0"/>
              </a:p>
            </p:txBody>
          </p:sp>
          <p:sp>
            <p:nvSpPr>
              <p:cNvPr id="28" name="iSlïḓe">
                <a:extLst/>
              </p:cNvPr>
              <p:cNvSpPr/>
              <p:nvPr/>
            </p:nvSpPr>
            <p:spPr bwMode="auto">
              <a:xfrm>
                <a:off x="4281488" y="4695825"/>
                <a:ext cx="49213" cy="19050"/>
              </a:xfrm>
              <a:custGeom>
                <a:avLst/>
                <a:gdLst/>
                <a:ahLst/>
                <a:cxnLst>
                  <a:cxn ang="0">
                    <a:pos x="15" y="0"/>
                  </a:cxn>
                  <a:cxn ang="0">
                    <a:pos x="2" y="0"/>
                  </a:cxn>
                  <a:cxn ang="0">
                    <a:pos x="0" y="2"/>
                  </a:cxn>
                  <a:cxn ang="0">
                    <a:pos x="2" y="4"/>
                  </a:cxn>
                  <a:cxn ang="0">
                    <a:pos x="5" y="4"/>
                  </a:cxn>
                  <a:cxn ang="0">
                    <a:pos x="5" y="4"/>
                  </a:cxn>
                  <a:cxn ang="0">
                    <a:pos x="9" y="7"/>
                  </a:cxn>
                  <a:cxn ang="0">
                    <a:pos x="13" y="4"/>
                  </a:cxn>
                  <a:cxn ang="0">
                    <a:pos x="12" y="4"/>
                  </a:cxn>
                  <a:cxn ang="0">
                    <a:pos x="15" y="4"/>
                  </a:cxn>
                  <a:cxn ang="0">
                    <a:pos x="17" y="2"/>
                  </a:cxn>
                  <a:cxn ang="0">
                    <a:pos x="15" y="0"/>
                  </a:cxn>
                </a:cxnLst>
                <a:rect l="0" t="0" r="r" b="b"/>
                <a:pathLst>
                  <a:path w="17" h="7">
                    <a:moveTo>
                      <a:pt x="15" y="0"/>
                    </a:moveTo>
                    <a:cubicBezTo>
                      <a:pt x="2" y="0"/>
                      <a:pt x="2" y="0"/>
                      <a:pt x="2" y="0"/>
                    </a:cubicBezTo>
                    <a:cubicBezTo>
                      <a:pt x="1" y="0"/>
                      <a:pt x="0" y="1"/>
                      <a:pt x="0" y="2"/>
                    </a:cubicBezTo>
                    <a:cubicBezTo>
                      <a:pt x="0" y="3"/>
                      <a:pt x="1" y="4"/>
                      <a:pt x="2" y="4"/>
                    </a:cubicBezTo>
                    <a:cubicBezTo>
                      <a:pt x="5" y="4"/>
                      <a:pt x="5" y="4"/>
                      <a:pt x="5" y="4"/>
                    </a:cubicBezTo>
                    <a:cubicBezTo>
                      <a:pt x="5" y="4"/>
                      <a:pt x="5" y="4"/>
                      <a:pt x="5" y="4"/>
                    </a:cubicBezTo>
                    <a:cubicBezTo>
                      <a:pt x="5" y="6"/>
                      <a:pt x="6" y="7"/>
                      <a:pt x="9" y="7"/>
                    </a:cubicBezTo>
                    <a:cubicBezTo>
                      <a:pt x="11" y="7"/>
                      <a:pt x="13" y="6"/>
                      <a:pt x="13" y="4"/>
                    </a:cubicBezTo>
                    <a:cubicBezTo>
                      <a:pt x="13" y="4"/>
                      <a:pt x="12" y="4"/>
                      <a:pt x="12" y="4"/>
                    </a:cubicBezTo>
                    <a:cubicBezTo>
                      <a:pt x="15" y="4"/>
                      <a:pt x="15" y="4"/>
                      <a:pt x="15" y="4"/>
                    </a:cubicBezTo>
                    <a:cubicBezTo>
                      <a:pt x="16" y="4"/>
                      <a:pt x="17" y="3"/>
                      <a:pt x="17" y="2"/>
                    </a:cubicBezTo>
                    <a:cubicBezTo>
                      <a:pt x="17" y="1"/>
                      <a:pt x="16" y="0"/>
                      <a:pt x="15" y="0"/>
                    </a:cubicBezTo>
                    <a:close/>
                  </a:path>
                </a:pathLst>
              </a:custGeom>
              <a:grpFill/>
              <a:ln w="9525">
                <a:noFill/>
                <a:round/>
                <a:headEnd/>
                <a:tailEnd/>
              </a:ln>
            </p:spPr>
            <p:txBody>
              <a:bodyPr wrap="square" lIns="91440" tIns="45720" rIns="91440" bIns="45720" anchor="ctr">
                <a:normAutofit fontScale="25000" lnSpcReduction="20000"/>
              </a:bodyPr>
              <a:lstStyle/>
              <a:p>
                <a:pPr algn="ctr"/>
                <a:endParaRPr sz="400" dirty="0"/>
              </a:p>
            </p:txBody>
          </p:sp>
          <p:sp>
            <p:nvSpPr>
              <p:cNvPr id="29" name="îṣḷïdé">
                <a:extLst/>
              </p:cNvPr>
              <p:cNvSpPr/>
              <p:nvPr/>
            </p:nvSpPr>
            <p:spPr bwMode="auto">
              <a:xfrm>
                <a:off x="4260851" y="4579938"/>
                <a:ext cx="88900" cy="100012"/>
              </a:xfrm>
              <a:custGeom>
                <a:avLst/>
                <a:gdLst/>
                <a:ahLst/>
                <a:cxnLst>
                  <a:cxn ang="0">
                    <a:pos x="16" y="0"/>
                  </a:cxn>
                  <a:cxn ang="0">
                    <a:pos x="0" y="16"/>
                  </a:cxn>
                  <a:cxn ang="0">
                    <a:pos x="7" y="35"/>
                  </a:cxn>
                  <a:cxn ang="0">
                    <a:pos x="25" y="35"/>
                  </a:cxn>
                  <a:cxn ang="0">
                    <a:pos x="31" y="16"/>
                  </a:cxn>
                  <a:cxn ang="0">
                    <a:pos x="16" y="0"/>
                  </a:cxn>
                  <a:cxn ang="0">
                    <a:pos x="19" y="21"/>
                  </a:cxn>
                  <a:cxn ang="0">
                    <a:pos x="16" y="19"/>
                  </a:cxn>
                  <a:cxn ang="0">
                    <a:pos x="12" y="21"/>
                  </a:cxn>
                  <a:cxn ang="0">
                    <a:pos x="12" y="17"/>
                  </a:cxn>
                  <a:cxn ang="0">
                    <a:pos x="9" y="14"/>
                  </a:cxn>
                  <a:cxn ang="0">
                    <a:pos x="14" y="13"/>
                  </a:cxn>
                  <a:cxn ang="0">
                    <a:pos x="16" y="9"/>
                  </a:cxn>
                  <a:cxn ang="0">
                    <a:pos x="17" y="13"/>
                  </a:cxn>
                  <a:cxn ang="0">
                    <a:pos x="22" y="14"/>
                  </a:cxn>
                  <a:cxn ang="0">
                    <a:pos x="19" y="17"/>
                  </a:cxn>
                  <a:cxn ang="0">
                    <a:pos x="19" y="21"/>
                  </a:cxn>
                </a:cxnLst>
                <a:rect l="0" t="0" r="r" b="b"/>
                <a:pathLst>
                  <a:path w="31" h="35">
                    <a:moveTo>
                      <a:pt x="16" y="0"/>
                    </a:moveTo>
                    <a:cubicBezTo>
                      <a:pt x="7" y="0"/>
                      <a:pt x="0" y="7"/>
                      <a:pt x="0" y="16"/>
                    </a:cubicBezTo>
                    <a:cubicBezTo>
                      <a:pt x="0" y="23"/>
                      <a:pt x="7" y="27"/>
                      <a:pt x="7" y="35"/>
                    </a:cubicBezTo>
                    <a:cubicBezTo>
                      <a:pt x="25" y="35"/>
                      <a:pt x="25" y="35"/>
                      <a:pt x="25" y="35"/>
                    </a:cubicBezTo>
                    <a:cubicBezTo>
                      <a:pt x="25" y="27"/>
                      <a:pt x="31" y="23"/>
                      <a:pt x="31" y="16"/>
                    </a:cubicBezTo>
                    <a:cubicBezTo>
                      <a:pt x="31" y="7"/>
                      <a:pt x="24" y="0"/>
                      <a:pt x="16" y="0"/>
                    </a:cubicBezTo>
                    <a:close/>
                    <a:moveTo>
                      <a:pt x="19" y="21"/>
                    </a:moveTo>
                    <a:cubicBezTo>
                      <a:pt x="16" y="19"/>
                      <a:pt x="16" y="19"/>
                      <a:pt x="16" y="19"/>
                    </a:cubicBezTo>
                    <a:cubicBezTo>
                      <a:pt x="12" y="21"/>
                      <a:pt x="12" y="21"/>
                      <a:pt x="12" y="21"/>
                    </a:cubicBezTo>
                    <a:cubicBezTo>
                      <a:pt x="12" y="17"/>
                      <a:pt x="12" y="17"/>
                      <a:pt x="12" y="17"/>
                    </a:cubicBezTo>
                    <a:cubicBezTo>
                      <a:pt x="9" y="14"/>
                      <a:pt x="9" y="14"/>
                      <a:pt x="9" y="14"/>
                    </a:cubicBezTo>
                    <a:cubicBezTo>
                      <a:pt x="14" y="13"/>
                      <a:pt x="14" y="13"/>
                      <a:pt x="14" y="13"/>
                    </a:cubicBezTo>
                    <a:cubicBezTo>
                      <a:pt x="16" y="9"/>
                      <a:pt x="16" y="9"/>
                      <a:pt x="16" y="9"/>
                    </a:cubicBezTo>
                    <a:cubicBezTo>
                      <a:pt x="17" y="13"/>
                      <a:pt x="17" y="13"/>
                      <a:pt x="17" y="13"/>
                    </a:cubicBezTo>
                    <a:cubicBezTo>
                      <a:pt x="22" y="14"/>
                      <a:pt x="22" y="14"/>
                      <a:pt x="22" y="14"/>
                    </a:cubicBezTo>
                    <a:cubicBezTo>
                      <a:pt x="19" y="17"/>
                      <a:pt x="19" y="17"/>
                      <a:pt x="19" y="17"/>
                    </a:cubicBezTo>
                    <a:lnTo>
                      <a:pt x="19" y="21"/>
                    </a:lnTo>
                    <a:close/>
                  </a:path>
                </a:pathLst>
              </a:custGeom>
              <a:solidFill>
                <a:schemeClr val="tx1">
                  <a:lumMod val="65000"/>
                  <a:lumOff val="35000"/>
                </a:schemeClr>
              </a:solidFill>
              <a:ln w="9525">
                <a:noFill/>
                <a:round/>
                <a:headEnd/>
                <a:tailEnd/>
              </a:ln>
            </p:spPr>
            <p:txBody>
              <a:bodyPr wrap="square" lIns="91440" tIns="45720" rIns="91440" bIns="45720" anchor="ctr">
                <a:normAutofit lnSpcReduction="10000"/>
              </a:bodyPr>
              <a:lstStyle/>
              <a:p>
                <a:pPr algn="ctr"/>
                <a:endParaRPr sz="1400" dirty="0"/>
              </a:p>
            </p:txBody>
          </p:sp>
          <p:sp>
            <p:nvSpPr>
              <p:cNvPr id="30" name="iṩ1îḍê">
                <a:extLst/>
              </p:cNvPr>
              <p:cNvSpPr/>
              <p:nvPr/>
            </p:nvSpPr>
            <p:spPr bwMode="auto">
              <a:xfrm>
                <a:off x="4281488" y="4683125"/>
                <a:ext cx="49213" cy="9525"/>
              </a:xfrm>
              <a:custGeom>
                <a:avLst/>
                <a:gdLst/>
                <a:ahLst/>
                <a:cxnLst>
                  <a:cxn ang="0">
                    <a:pos x="1" y="3"/>
                  </a:cxn>
                  <a:cxn ang="0">
                    <a:pos x="16" y="3"/>
                  </a:cxn>
                  <a:cxn ang="0">
                    <a:pos x="17" y="2"/>
                  </a:cxn>
                  <a:cxn ang="0">
                    <a:pos x="16" y="0"/>
                  </a:cxn>
                  <a:cxn ang="0">
                    <a:pos x="1" y="0"/>
                  </a:cxn>
                  <a:cxn ang="0">
                    <a:pos x="0" y="2"/>
                  </a:cxn>
                  <a:cxn ang="0">
                    <a:pos x="1" y="3"/>
                  </a:cxn>
                </a:cxnLst>
                <a:rect l="0" t="0" r="r" b="b"/>
                <a:pathLst>
                  <a:path w="17" h="3">
                    <a:moveTo>
                      <a:pt x="1" y="3"/>
                    </a:moveTo>
                    <a:cubicBezTo>
                      <a:pt x="16" y="3"/>
                      <a:pt x="16" y="3"/>
                      <a:pt x="16" y="3"/>
                    </a:cubicBezTo>
                    <a:cubicBezTo>
                      <a:pt x="17" y="3"/>
                      <a:pt x="17" y="2"/>
                      <a:pt x="17" y="2"/>
                    </a:cubicBezTo>
                    <a:cubicBezTo>
                      <a:pt x="17" y="1"/>
                      <a:pt x="17" y="0"/>
                      <a:pt x="16" y="0"/>
                    </a:cubicBezTo>
                    <a:cubicBezTo>
                      <a:pt x="1" y="0"/>
                      <a:pt x="1" y="0"/>
                      <a:pt x="1" y="0"/>
                    </a:cubicBezTo>
                    <a:cubicBezTo>
                      <a:pt x="0" y="0"/>
                      <a:pt x="0" y="1"/>
                      <a:pt x="0" y="2"/>
                    </a:cubicBezTo>
                    <a:cubicBezTo>
                      <a:pt x="0" y="2"/>
                      <a:pt x="0" y="3"/>
                      <a:pt x="1" y="3"/>
                    </a:cubicBezTo>
                    <a:close/>
                  </a:path>
                </a:pathLst>
              </a:custGeom>
              <a:grpFill/>
              <a:ln w="9525">
                <a:noFill/>
                <a:round/>
                <a:headEnd/>
                <a:tailEnd/>
              </a:ln>
            </p:spPr>
            <p:txBody>
              <a:bodyPr wrap="square" lIns="91440" tIns="45720" rIns="91440" bIns="45720" anchor="ctr">
                <a:normAutofit fontScale="25000" lnSpcReduction="20000"/>
              </a:bodyPr>
              <a:lstStyle/>
              <a:p>
                <a:pPr algn="ctr"/>
                <a:endParaRPr sz="400" dirty="0"/>
              </a:p>
            </p:txBody>
          </p:sp>
        </p:grpSp>
      </p:grpSp>
      <p:sp>
        <p:nvSpPr>
          <p:cNvPr id="13" name="îšḷíḋé">
            <a:extLst/>
          </p:cNvPr>
          <p:cNvSpPr txBox="1"/>
          <p:nvPr/>
        </p:nvSpPr>
        <p:spPr>
          <a:xfrm rot="18900000" flipH="1">
            <a:off x="4413514" y="886813"/>
            <a:ext cx="2427019" cy="365760"/>
          </a:xfrm>
          <a:prstGeom prst="rect">
            <a:avLst/>
          </a:prstGeom>
          <a:noFill/>
        </p:spPr>
        <p:txBody>
          <a:bodyPr wrap="square" lIns="91440" tIns="45720" rIns="91440" bIns="45720">
            <a:noAutofit/>
          </a:bodyPr>
          <a:lstStyle/>
          <a:p>
            <a:pPr algn="ctr"/>
            <a:r>
              <a:rPr lang="en-US" altLang="zh-CN" sz="1600" b="1" dirty="0">
                <a:solidFill>
                  <a:schemeClr val="bg1"/>
                </a:solidFill>
              </a:rPr>
              <a:t>5 Values</a:t>
            </a:r>
            <a:endParaRPr lang="zh-CN" altLang="en-US" sz="1600" b="1" dirty="0">
              <a:solidFill>
                <a:schemeClr val="bg1"/>
              </a:solidFill>
            </a:endParaRPr>
          </a:p>
        </p:txBody>
      </p:sp>
      <p:sp>
        <p:nvSpPr>
          <p:cNvPr id="14" name="îṧlïḋé">
            <a:extLst/>
          </p:cNvPr>
          <p:cNvSpPr txBox="1"/>
          <p:nvPr/>
        </p:nvSpPr>
        <p:spPr>
          <a:xfrm rot="2700000">
            <a:off x="6192103" y="894892"/>
            <a:ext cx="2412565" cy="365760"/>
          </a:xfrm>
          <a:prstGeom prst="rect">
            <a:avLst/>
          </a:prstGeom>
          <a:noFill/>
        </p:spPr>
        <p:txBody>
          <a:bodyPr wrap="square" lIns="91440" tIns="45720" rIns="91440" bIns="45720">
            <a:noAutofit/>
          </a:bodyPr>
          <a:lstStyle/>
          <a:p>
            <a:pPr algn="ctr"/>
            <a:r>
              <a:rPr lang="en-US" altLang="zh-CN" sz="1600" b="1" dirty="0">
                <a:solidFill>
                  <a:schemeClr val="bg1"/>
                </a:solidFill>
              </a:rPr>
              <a:t>3 Artifacts</a:t>
            </a:r>
            <a:endParaRPr lang="zh-CN" altLang="en-US" sz="1600" b="1" dirty="0">
              <a:solidFill>
                <a:schemeClr val="bg1"/>
              </a:solidFill>
            </a:endParaRPr>
          </a:p>
        </p:txBody>
      </p:sp>
      <p:sp>
        <p:nvSpPr>
          <p:cNvPr id="15" name="îṣ1iḑè">
            <a:extLst/>
          </p:cNvPr>
          <p:cNvSpPr txBox="1"/>
          <p:nvPr/>
        </p:nvSpPr>
        <p:spPr>
          <a:xfrm rot="18900000">
            <a:off x="6185236" y="2653656"/>
            <a:ext cx="2421711" cy="365760"/>
          </a:xfrm>
          <a:prstGeom prst="rect">
            <a:avLst/>
          </a:prstGeom>
          <a:noFill/>
        </p:spPr>
        <p:txBody>
          <a:bodyPr wrap="square" lIns="91440" tIns="45720" rIns="91440" bIns="45720">
            <a:noAutofit/>
          </a:bodyPr>
          <a:lstStyle/>
          <a:p>
            <a:pPr algn="ctr"/>
            <a:r>
              <a:rPr lang="en-US" altLang="zh-CN" sz="1600" b="1" dirty="0">
                <a:solidFill>
                  <a:schemeClr val="bg1"/>
                </a:solidFill>
              </a:rPr>
              <a:t>5 Ceremonies</a:t>
            </a:r>
          </a:p>
        </p:txBody>
      </p:sp>
      <p:sp>
        <p:nvSpPr>
          <p:cNvPr id="16" name="i$1iḋe">
            <a:extLst/>
          </p:cNvPr>
          <p:cNvSpPr txBox="1"/>
          <p:nvPr/>
        </p:nvSpPr>
        <p:spPr>
          <a:xfrm rot="2700000">
            <a:off x="4445323" y="2659167"/>
            <a:ext cx="2395486" cy="365760"/>
          </a:xfrm>
          <a:prstGeom prst="rect">
            <a:avLst/>
          </a:prstGeom>
          <a:noFill/>
        </p:spPr>
        <p:txBody>
          <a:bodyPr wrap="square" lIns="91440" tIns="45720" rIns="91440" bIns="45720">
            <a:noAutofit/>
          </a:bodyPr>
          <a:lstStyle/>
          <a:p>
            <a:pPr algn="ctr"/>
            <a:r>
              <a:rPr lang="en-US" altLang="zh-CN" sz="1600" b="1" dirty="0">
                <a:solidFill>
                  <a:schemeClr val="bg1"/>
                </a:solidFill>
              </a:rPr>
              <a:t>3 Roles</a:t>
            </a:r>
          </a:p>
        </p:txBody>
      </p:sp>
    </p:spTree>
    <p:extLst>
      <p:ext uri="{BB962C8B-B14F-4D97-AF65-F5344CB8AC3E}">
        <p14:creationId xmlns:p14="http://schemas.microsoft.com/office/powerpoint/2010/main" val="3394799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10F34A-FB08-42DC-965A-BA2C28D302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9088"/>
          <a:stretch/>
        </p:blipFill>
        <p:spPr>
          <a:xfrm flipH="1">
            <a:off x="-1" y="0"/>
            <a:ext cx="5254606" cy="4764024"/>
          </a:xfrm>
          <a:prstGeom prst="rect">
            <a:avLst/>
          </a:prstGeom>
        </p:spPr>
      </p:pic>
      <p:sp>
        <p:nvSpPr>
          <p:cNvPr id="9" name="Title 8">
            <a:extLst>
              <a:ext uri="{FF2B5EF4-FFF2-40B4-BE49-F238E27FC236}">
                <a16:creationId xmlns:a16="http://schemas.microsoft.com/office/drawing/2014/main" id="{8DDED069-969D-4737-A25E-D88FD3BAB3DC}"/>
              </a:ext>
            </a:extLst>
          </p:cNvPr>
          <p:cNvSpPr>
            <a:spLocks noGrp="1"/>
          </p:cNvSpPr>
          <p:nvPr>
            <p:ph type="title"/>
          </p:nvPr>
        </p:nvSpPr>
        <p:spPr>
          <a:xfrm>
            <a:off x="4184650" y="-4810"/>
            <a:ext cx="4959350" cy="4773167"/>
          </a:xfrm>
        </p:spPr>
        <p:txBody>
          <a:bodyPr anchor="ctr" anchorCtr="0"/>
          <a:lstStyle/>
          <a:p>
            <a:r>
              <a:rPr lang="en-US" sz="8000" dirty="0"/>
              <a:t>Pillars</a:t>
            </a:r>
          </a:p>
        </p:txBody>
      </p:sp>
    </p:spTree>
    <p:extLst>
      <p:ext uri="{BB962C8B-B14F-4D97-AF65-F5344CB8AC3E}">
        <p14:creationId xmlns:p14="http://schemas.microsoft.com/office/powerpoint/2010/main" val="3476406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EE23-F24A-422B-A145-E123748FE45C}"/>
              </a:ext>
            </a:extLst>
          </p:cNvPr>
          <p:cNvSpPr>
            <a:spLocks noGrp="1"/>
          </p:cNvSpPr>
          <p:nvPr>
            <p:ph type="title"/>
          </p:nvPr>
        </p:nvSpPr>
        <p:spPr/>
        <p:txBody>
          <a:bodyPr/>
          <a:lstStyle/>
          <a:p>
            <a:r>
              <a:rPr lang="en-US" dirty="0"/>
              <a:t>Pillars of Scrum</a:t>
            </a:r>
          </a:p>
        </p:txBody>
      </p:sp>
      <p:grpSp>
        <p:nvGrpSpPr>
          <p:cNvPr id="9" name="Group 8">
            <a:extLst>
              <a:ext uri="{FF2B5EF4-FFF2-40B4-BE49-F238E27FC236}">
                <a16:creationId xmlns:a16="http://schemas.microsoft.com/office/drawing/2014/main" id="{FAB31C45-7344-4C0D-A22E-E40F6263B31E}"/>
              </a:ext>
            </a:extLst>
          </p:cNvPr>
          <p:cNvGrpSpPr/>
          <p:nvPr/>
        </p:nvGrpSpPr>
        <p:grpSpPr>
          <a:xfrm>
            <a:off x="5131356" y="979114"/>
            <a:ext cx="3107221" cy="3062586"/>
            <a:chOff x="127222" y="25446"/>
            <a:chExt cx="6755641" cy="6658597"/>
          </a:xfrm>
          <a:solidFill>
            <a:schemeClr val="accent2"/>
          </a:solidFill>
        </p:grpSpPr>
        <p:sp>
          <p:nvSpPr>
            <p:cNvPr id="10" name="Freeform: Shape 9">
              <a:extLst>
                <a:ext uri="{FF2B5EF4-FFF2-40B4-BE49-F238E27FC236}">
                  <a16:creationId xmlns:a16="http://schemas.microsoft.com/office/drawing/2014/main" id="{868BF21F-E6D5-484C-AD54-E5C24910B611}"/>
                </a:ext>
              </a:extLst>
            </p:cNvPr>
            <p:cNvSpPr/>
            <p:nvPr/>
          </p:nvSpPr>
          <p:spPr>
            <a:xfrm>
              <a:off x="482656" y="25446"/>
              <a:ext cx="6061568" cy="1715418"/>
            </a:xfrm>
            <a:custGeom>
              <a:avLst/>
              <a:gdLst>
                <a:gd name="connsiteX0" fmla="*/ 3022386 w 6061568"/>
                <a:gd name="connsiteY0" fmla="*/ 0 h 1715418"/>
                <a:gd name="connsiteX1" fmla="*/ 6061568 w 6061568"/>
                <a:gd name="connsiteY1" fmla="*/ 1487420 h 1715418"/>
                <a:gd name="connsiteX2" fmla="*/ 6061568 w 6061568"/>
                <a:gd name="connsiteY2" fmla="*/ 1715418 h 1715418"/>
                <a:gd name="connsiteX3" fmla="*/ 0 w 6061568"/>
                <a:gd name="connsiteY3" fmla="*/ 1715418 h 1715418"/>
                <a:gd name="connsiteX4" fmla="*/ 0 w 6061568"/>
                <a:gd name="connsiteY4" fmla="*/ 1479199 h 171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1568" h="1715418">
                  <a:moveTo>
                    <a:pt x="3022386" y="0"/>
                  </a:moveTo>
                  <a:lnTo>
                    <a:pt x="6061568" y="1487420"/>
                  </a:lnTo>
                  <a:lnTo>
                    <a:pt x="6061568" y="1715418"/>
                  </a:lnTo>
                  <a:lnTo>
                    <a:pt x="0" y="1715418"/>
                  </a:lnTo>
                  <a:lnTo>
                    <a:pt x="0" y="147919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tIns="548640" bIns="274320" rtlCol="0" anchor="ctr"/>
            <a:lstStyle/>
            <a:p>
              <a:pPr algn="ctr"/>
              <a:endParaRPr lang="en-US" sz="6600" b="1" dirty="0">
                <a:effectLst>
                  <a:innerShdw blurRad="63500" dist="50800" dir="13500000">
                    <a:prstClr val="black">
                      <a:alpha val="50000"/>
                    </a:prstClr>
                  </a:innerShdw>
                </a:effectLst>
              </a:endParaRPr>
            </a:p>
          </p:txBody>
        </p:sp>
        <p:sp>
          <p:nvSpPr>
            <p:cNvPr id="11" name="Rectangle 10">
              <a:extLst>
                <a:ext uri="{FF2B5EF4-FFF2-40B4-BE49-F238E27FC236}">
                  <a16:creationId xmlns:a16="http://schemas.microsoft.com/office/drawing/2014/main" id="{D4641094-C9F3-4B88-B232-D1AFF1B4A097}"/>
                </a:ext>
              </a:extLst>
            </p:cNvPr>
            <p:cNvSpPr/>
            <p:nvPr/>
          </p:nvSpPr>
          <p:spPr>
            <a:xfrm>
              <a:off x="127222" y="6274611"/>
              <a:ext cx="6755641" cy="409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12" name="Rectangle 11">
              <a:extLst>
                <a:ext uri="{FF2B5EF4-FFF2-40B4-BE49-F238E27FC236}">
                  <a16:creationId xmlns:a16="http://schemas.microsoft.com/office/drawing/2014/main" id="{EC95B2BF-8EB0-4937-A48E-F1DA5E4F6134}"/>
                </a:ext>
              </a:extLst>
            </p:cNvPr>
            <p:cNvSpPr/>
            <p:nvPr/>
          </p:nvSpPr>
          <p:spPr>
            <a:xfrm>
              <a:off x="469553" y="5811746"/>
              <a:ext cx="6070979" cy="409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13" name="Rectangle 12">
              <a:extLst>
                <a:ext uri="{FF2B5EF4-FFF2-40B4-BE49-F238E27FC236}">
                  <a16:creationId xmlns:a16="http://schemas.microsoft.com/office/drawing/2014/main" id="{E9FCE22D-750B-4BEA-9DB3-CEC1640F7A0A}"/>
                </a:ext>
              </a:extLst>
            </p:cNvPr>
            <p:cNvSpPr/>
            <p:nvPr/>
          </p:nvSpPr>
          <p:spPr>
            <a:xfrm>
              <a:off x="784589" y="5342803"/>
              <a:ext cx="5440907" cy="409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14" name="Rectangle 13">
              <a:extLst>
                <a:ext uri="{FF2B5EF4-FFF2-40B4-BE49-F238E27FC236}">
                  <a16:creationId xmlns:a16="http://schemas.microsoft.com/office/drawing/2014/main" id="{68450934-7B09-4FFD-B4E3-C1258D45804C}"/>
                </a:ext>
              </a:extLst>
            </p:cNvPr>
            <p:cNvSpPr/>
            <p:nvPr/>
          </p:nvSpPr>
          <p:spPr>
            <a:xfrm>
              <a:off x="1045033" y="1798406"/>
              <a:ext cx="4920018" cy="409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15" name="Freeform: Shape 14">
              <a:extLst>
                <a:ext uri="{FF2B5EF4-FFF2-40B4-BE49-F238E27FC236}">
                  <a16:creationId xmlns:a16="http://schemas.microsoft.com/office/drawing/2014/main" id="{E0DC1788-62D4-4C6A-AE5D-B71B1CC9E9C0}"/>
                </a:ext>
              </a:extLst>
            </p:cNvPr>
            <p:cNvSpPr/>
            <p:nvPr/>
          </p:nvSpPr>
          <p:spPr>
            <a:xfrm>
              <a:off x="1551138" y="2267800"/>
              <a:ext cx="627796" cy="3022428"/>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sp>
          <p:nvSpPr>
            <p:cNvPr id="16" name="Freeform: Shape 15">
              <a:extLst>
                <a:ext uri="{FF2B5EF4-FFF2-40B4-BE49-F238E27FC236}">
                  <a16:creationId xmlns:a16="http://schemas.microsoft.com/office/drawing/2014/main" id="{80F4C542-195F-434D-BD7C-7035FC861FE1}"/>
                </a:ext>
              </a:extLst>
            </p:cNvPr>
            <p:cNvSpPr/>
            <p:nvPr/>
          </p:nvSpPr>
          <p:spPr>
            <a:xfrm>
              <a:off x="3191144" y="2267800"/>
              <a:ext cx="627796" cy="3022428"/>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sp>
          <p:nvSpPr>
            <p:cNvPr id="17" name="Freeform: Shape 16">
              <a:extLst>
                <a:ext uri="{FF2B5EF4-FFF2-40B4-BE49-F238E27FC236}">
                  <a16:creationId xmlns:a16="http://schemas.microsoft.com/office/drawing/2014/main" id="{3F089D3F-BE79-4A57-8F22-E04E53485079}"/>
                </a:ext>
              </a:extLst>
            </p:cNvPr>
            <p:cNvSpPr/>
            <p:nvPr/>
          </p:nvSpPr>
          <p:spPr>
            <a:xfrm>
              <a:off x="4831150" y="2267800"/>
              <a:ext cx="627796" cy="3022428"/>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grpSp>
      <p:sp>
        <p:nvSpPr>
          <p:cNvPr id="24" name="Rectangle 23">
            <a:extLst>
              <a:ext uri="{FF2B5EF4-FFF2-40B4-BE49-F238E27FC236}">
                <a16:creationId xmlns:a16="http://schemas.microsoft.com/office/drawing/2014/main" id="{681FFCBD-1A48-4902-AEBC-F74226E23EDE}"/>
              </a:ext>
            </a:extLst>
          </p:cNvPr>
          <p:cNvSpPr/>
          <p:nvPr/>
        </p:nvSpPr>
        <p:spPr>
          <a:xfrm>
            <a:off x="0" y="4455848"/>
            <a:ext cx="9143999" cy="300082"/>
          </a:xfrm>
          <a:prstGeom prst="rect">
            <a:avLst/>
          </a:prstGeom>
        </p:spPr>
        <p:txBody>
          <a:bodyPr wrap="square">
            <a:spAutoFit/>
          </a:bodyPr>
          <a:lstStyle/>
          <a:p>
            <a:pPr algn="ctr"/>
            <a:r>
              <a:rPr lang="en-US" dirty="0">
                <a:solidFill>
                  <a:schemeClr val="bg1">
                    <a:lumMod val="50000"/>
                  </a:schemeClr>
                </a:solidFill>
                <a:latin typeface="Muli"/>
              </a:rPr>
              <a:t>Scrum Guide July 2016, Ken Schwaber and Jeff Sutherland, the originators of Scrum</a:t>
            </a:r>
            <a:endParaRPr lang="en-US" dirty="0">
              <a:solidFill>
                <a:schemeClr val="bg1">
                  <a:lumMod val="50000"/>
                </a:schemeClr>
              </a:solidFill>
            </a:endParaRPr>
          </a:p>
        </p:txBody>
      </p:sp>
      <p:grpSp>
        <p:nvGrpSpPr>
          <p:cNvPr id="21" name="Group 20">
            <a:extLst>
              <a:ext uri="{FF2B5EF4-FFF2-40B4-BE49-F238E27FC236}">
                <a16:creationId xmlns:a16="http://schemas.microsoft.com/office/drawing/2014/main" id="{496FC99F-E830-48A6-B042-C7A8993EBB99}"/>
              </a:ext>
            </a:extLst>
          </p:cNvPr>
          <p:cNvGrpSpPr/>
          <p:nvPr/>
        </p:nvGrpSpPr>
        <p:grpSpPr>
          <a:xfrm>
            <a:off x="1207776" y="1404668"/>
            <a:ext cx="3277631" cy="2358594"/>
            <a:chOff x="1207776" y="1404668"/>
            <a:chExt cx="3277631" cy="2358594"/>
          </a:xfrm>
        </p:grpSpPr>
        <p:grpSp>
          <p:nvGrpSpPr>
            <p:cNvPr id="2" name="Group 1">
              <a:extLst>
                <a:ext uri="{FF2B5EF4-FFF2-40B4-BE49-F238E27FC236}">
                  <a16:creationId xmlns:a16="http://schemas.microsoft.com/office/drawing/2014/main" id="{C7C394B7-D8E9-43CD-9EC5-0042EC5716B0}"/>
                </a:ext>
              </a:extLst>
            </p:cNvPr>
            <p:cNvGrpSpPr/>
            <p:nvPr/>
          </p:nvGrpSpPr>
          <p:grpSpPr>
            <a:xfrm>
              <a:off x="1207776" y="3215610"/>
              <a:ext cx="3277631" cy="547652"/>
              <a:chOff x="1294368" y="1342083"/>
              <a:chExt cx="3277631" cy="547652"/>
            </a:xfrm>
          </p:grpSpPr>
          <p:sp>
            <p:nvSpPr>
              <p:cNvPr id="23" name="Freeform: Shape 22"/>
              <p:cNvSpPr>
                <a:spLocks noChangeAspect="1"/>
              </p:cNvSpPr>
              <p:nvPr/>
            </p:nvSpPr>
            <p:spPr>
              <a:xfrm>
                <a:off x="1294368" y="1342083"/>
                <a:ext cx="640080" cy="547652"/>
              </a:xfrm>
              <a:custGeom>
                <a:avLst/>
                <a:gdLst>
                  <a:gd name="connsiteX0" fmla="*/ 2394479 w 4161835"/>
                  <a:gd name="connsiteY0" fmla="*/ 3445110 h 3560863"/>
                  <a:gd name="connsiteX1" fmla="*/ 2509317 w 4161835"/>
                  <a:gd name="connsiteY1" fmla="*/ 3462636 h 3560863"/>
                  <a:gd name="connsiteX2" fmla="*/ 2619002 w 4161835"/>
                  <a:gd name="connsiteY2" fmla="*/ 3468174 h 3560863"/>
                  <a:gd name="connsiteX3" fmla="*/ 2619002 w 4161835"/>
                  <a:gd name="connsiteY3" fmla="*/ 3559614 h 3560863"/>
                  <a:gd name="connsiteX4" fmla="*/ 2499967 w 4161835"/>
                  <a:gd name="connsiteY4" fmla="*/ 3553604 h 3560863"/>
                  <a:gd name="connsiteX5" fmla="*/ 2377037 w 4161835"/>
                  <a:gd name="connsiteY5" fmla="*/ 3534842 h 3560863"/>
                  <a:gd name="connsiteX6" fmla="*/ 2914456 w 4161835"/>
                  <a:gd name="connsiteY6" fmla="*/ 3445037 h 3560863"/>
                  <a:gd name="connsiteX7" fmla="*/ 2933478 w 4161835"/>
                  <a:gd name="connsiteY7" fmla="*/ 3534528 h 3560863"/>
                  <a:gd name="connsiteX8" fmla="*/ 2808491 w 4161835"/>
                  <a:gd name="connsiteY8" fmla="*/ 3553604 h 3560863"/>
                  <a:gd name="connsiteX9" fmla="*/ 2664721 w 4161835"/>
                  <a:gd name="connsiteY9" fmla="*/ 3560863 h 3560863"/>
                  <a:gd name="connsiteX10" fmla="*/ 2664721 w 4161835"/>
                  <a:gd name="connsiteY10" fmla="*/ 3469423 h 3560863"/>
                  <a:gd name="connsiteX11" fmla="*/ 2799142 w 4161835"/>
                  <a:gd name="connsiteY11" fmla="*/ 3462636 h 3560863"/>
                  <a:gd name="connsiteX12" fmla="*/ 2134202 w 4161835"/>
                  <a:gd name="connsiteY12" fmla="*/ 3370160 h 3560863"/>
                  <a:gd name="connsiteX13" fmla="*/ 2232762 w 4161835"/>
                  <a:gd name="connsiteY13" fmla="*/ 3406233 h 3560863"/>
                  <a:gd name="connsiteX14" fmla="*/ 2349621 w 4161835"/>
                  <a:gd name="connsiteY14" fmla="*/ 3436281 h 3560863"/>
                  <a:gd name="connsiteX15" fmla="*/ 2332160 w 4161835"/>
                  <a:gd name="connsiteY15" fmla="*/ 3526112 h 3560863"/>
                  <a:gd name="connsiteX16" fmla="*/ 2205570 w 4161835"/>
                  <a:gd name="connsiteY16" fmla="*/ 3493562 h 3560863"/>
                  <a:gd name="connsiteX17" fmla="*/ 2099961 w 4161835"/>
                  <a:gd name="connsiteY17" fmla="*/ 3454909 h 3560863"/>
                  <a:gd name="connsiteX18" fmla="*/ 3176012 w 4161835"/>
                  <a:gd name="connsiteY18" fmla="*/ 3369517 h 3560863"/>
                  <a:gd name="connsiteX19" fmla="*/ 3211753 w 4161835"/>
                  <a:gd name="connsiteY19" fmla="*/ 3453717 h 3560863"/>
                  <a:gd name="connsiteX20" fmla="*/ 3102888 w 4161835"/>
                  <a:gd name="connsiteY20" fmla="*/ 3493562 h 3560863"/>
                  <a:gd name="connsiteX21" fmla="*/ 2978319 w 4161835"/>
                  <a:gd name="connsiteY21" fmla="*/ 3525592 h 3560863"/>
                  <a:gd name="connsiteX22" fmla="*/ 2959310 w 4161835"/>
                  <a:gd name="connsiteY22" fmla="*/ 3436159 h 3560863"/>
                  <a:gd name="connsiteX23" fmla="*/ 3075697 w 4161835"/>
                  <a:gd name="connsiteY23" fmla="*/ 3406233 h 3560863"/>
                  <a:gd name="connsiteX24" fmla="*/ 1893416 w 4161835"/>
                  <a:gd name="connsiteY24" fmla="*/ 3247109 h 3560863"/>
                  <a:gd name="connsiteX25" fmla="*/ 1978650 w 4161835"/>
                  <a:gd name="connsiteY25" fmla="*/ 3298890 h 3560863"/>
                  <a:gd name="connsiteX26" fmla="*/ 2091687 w 4161835"/>
                  <a:gd name="connsiteY26" fmla="*/ 3353343 h 3560863"/>
                  <a:gd name="connsiteX27" fmla="*/ 2057393 w 4161835"/>
                  <a:gd name="connsiteY27" fmla="*/ 3438223 h 3560863"/>
                  <a:gd name="connsiteX28" fmla="*/ 1935065 w 4161835"/>
                  <a:gd name="connsiteY28" fmla="*/ 3379294 h 3560863"/>
                  <a:gd name="connsiteX29" fmla="*/ 1843643 w 4161835"/>
                  <a:gd name="connsiteY29" fmla="*/ 3323754 h 3560863"/>
                  <a:gd name="connsiteX30" fmla="*/ 3418540 w 4161835"/>
                  <a:gd name="connsiteY30" fmla="*/ 3244985 h 3560863"/>
                  <a:gd name="connsiteX31" fmla="*/ 3469678 w 4161835"/>
                  <a:gd name="connsiteY31" fmla="*/ 3320800 h 3560863"/>
                  <a:gd name="connsiteX32" fmla="*/ 3373394 w 4161835"/>
                  <a:gd name="connsiteY32" fmla="*/ 3379294 h 3560863"/>
                  <a:gd name="connsiteX33" fmla="*/ 3254202 w 4161835"/>
                  <a:gd name="connsiteY33" fmla="*/ 3436712 h 3560863"/>
                  <a:gd name="connsiteX34" fmla="*/ 3218467 w 4161835"/>
                  <a:gd name="connsiteY34" fmla="*/ 3352526 h 3560863"/>
                  <a:gd name="connsiteX35" fmla="*/ 3329808 w 4161835"/>
                  <a:gd name="connsiteY35" fmla="*/ 3298890 h 3560863"/>
                  <a:gd name="connsiteX36" fmla="*/ 3633011 w 4161835"/>
                  <a:gd name="connsiteY36" fmla="*/ 3076110 h 3560863"/>
                  <a:gd name="connsiteX37" fmla="*/ 3697669 w 4161835"/>
                  <a:gd name="connsiteY37" fmla="*/ 3140768 h 3560863"/>
                  <a:gd name="connsiteX38" fmla="*/ 3613941 w 4161835"/>
                  <a:gd name="connsiteY38" fmla="*/ 3216866 h 3560863"/>
                  <a:gd name="connsiteX39" fmla="*/ 3508103 w 4161835"/>
                  <a:gd name="connsiteY39" fmla="*/ 3296010 h 3560863"/>
                  <a:gd name="connsiteX40" fmla="*/ 3456966 w 4161835"/>
                  <a:gd name="connsiteY40" fmla="*/ 3220195 h 3560863"/>
                  <a:gd name="connsiteX41" fmla="*/ 3555776 w 4161835"/>
                  <a:gd name="connsiteY41" fmla="*/ 3146306 h 3560863"/>
                  <a:gd name="connsiteX42" fmla="*/ 1662489 w 4161835"/>
                  <a:gd name="connsiteY42" fmla="*/ 3064333 h 3560863"/>
                  <a:gd name="connsiteX43" fmla="*/ 1752682 w 4161835"/>
                  <a:gd name="connsiteY43" fmla="*/ 3146306 h 3560863"/>
                  <a:gd name="connsiteX44" fmla="*/ 1854783 w 4161835"/>
                  <a:gd name="connsiteY44" fmla="*/ 3222656 h 3560863"/>
                  <a:gd name="connsiteX45" fmla="*/ 1804927 w 4161835"/>
                  <a:gd name="connsiteY45" fmla="*/ 3299428 h 3560863"/>
                  <a:gd name="connsiteX46" fmla="*/ 1694518 w 4161835"/>
                  <a:gd name="connsiteY46" fmla="*/ 3216866 h 3560863"/>
                  <a:gd name="connsiteX47" fmla="*/ 1597831 w 4161835"/>
                  <a:gd name="connsiteY47" fmla="*/ 3128991 h 3560863"/>
                  <a:gd name="connsiteX48" fmla="*/ 3826435 w 4161835"/>
                  <a:gd name="connsiteY48" fmla="*/ 2849160 h 3560863"/>
                  <a:gd name="connsiteX49" fmla="*/ 3903207 w 4161835"/>
                  <a:gd name="connsiteY49" fmla="*/ 2899017 h 3560863"/>
                  <a:gd name="connsiteX50" fmla="*/ 3818462 w 4161835"/>
                  <a:gd name="connsiteY50" fmla="*/ 3012345 h 3560863"/>
                  <a:gd name="connsiteX51" fmla="*/ 3730588 w 4161835"/>
                  <a:gd name="connsiteY51" fmla="*/ 3109030 h 3560863"/>
                  <a:gd name="connsiteX52" fmla="*/ 3665930 w 4161835"/>
                  <a:gd name="connsiteY52" fmla="*/ 3044373 h 3560863"/>
                  <a:gd name="connsiteX53" fmla="*/ 3747902 w 4161835"/>
                  <a:gd name="connsiteY53" fmla="*/ 2954180 h 3560863"/>
                  <a:gd name="connsiteX54" fmla="*/ 1357182 w 4161835"/>
                  <a:gd name="connsiteY54" fmla="*/ 2622780 h 3560863"/>
                  <a:gd name="connsiteX55" fmla="*/ 1272996 w 4161835"/>
                  <a:gd name="connsiteY55" fmla="*/ 2658515 h 3560863"/>
                  <a:gd name="connsiteX56" fmla="*/ 1327567 w 4161835"/>
                  <a:gd name="connsiteY56" fmla="*/ 2771798 h 3560863"/>
                  <a:gd name="connsiteX57" fmla="*/ 1387796 w 4161835"/>
                  <a:gd name="connsiteY57" fmla="*/ 2870937 h 3560863"/>
                  <a:gd name="connsiteX58" fmla="*/ 1463611 w 4161835"/>
                  <a:gd name="connsiteY58" fmla="*/ 2819798 h 3560863"/>
                  <a:gd name="connsiteX59" fmla="*/ 1407971 w 4161835"/>
                  <a:gd name="connsiteY59" fmla="*/ 2728212 h 3560863"/>
                  <a:gd name="connsiteX60" fmla="*/ 3957911 w 4161835"/>
                  <a:gd name="connsiteY60" fmla="*/ 2609005 h 3560863"/>
                  <a:gd name="connsiteX61" fmla="*/ 4042791 w 4161835"/>
                  <a:gd name="connsiteY61" fmla="*/ 2643299 h 3560863"/>
                  <a:gd name="connsiteX62" fmla="*/ 3980890 w 4161835"/>
                  <a:gd name="connsiteY62" fmla="*/ 2771798 h 3560863"/>
                  <a:gd name="connsiteX63" fmla="*/ 3927239 w 4161835"/>
                  <a:gd name="connsiteY63" fmla="*/ 2860110 h 3560863"/>
                  <a:gd name="connsiteX64" fmla="*/ 3850595 w 4161835"/>
                  <a:gd name="connsiteY64" fmla="*/ 2810336 h 3560863"/>
                  <a:gd name="connsiteX65" fmla="*/ 3900486 w 4161835"/>
                  <a:gd name="connsiteY65" fmla="*/ 2728212 h 3560863"/>
                  <a:gd name="connsiteX66" fmla="*/ 1273076 w 4161835"/>
                  <a:gd name="connsiteY66" fmla="*/ 2366947 h 3560863"/>
                  <a:gd name="connsiteX67" fmla="*/ 1183643 w 4161835"/>
                  <a:gd name="connsiteY67" fmla="*/ 2385957 h 3560863"/>
                  <a:gd name="connsiteX68" fmla="*/ 1213299 w 4161835"/>
                  <a:gd name="connsiteY68" fmla="*/ 2501292 h 3560863"/>
                  <a:gd name="connsiteX69" fmla="*/ 1255399 w 4161835"/>
                  <a:gd name="connsiteY69" fmla="*/ 2616317 h 3560863"/>
                  <a:gd name="connsiteX70" fmla="*/ 1339599 w 4161835"/>
                  <a:gd name="connsiteY70" fmla="*/ 2580576 h 3560863"/>
                  <a:gd name="connsiteX71" fmla="*/ 1300628 w 4161835"/>
                  <a:gd name="connsiteY71" fmla="*/ 2474101 h 3560863"/>
                  <a:gd name="connsiteX72" fmla="*/ 4040317 w 4161835"/>
                  <a:gd name="connsiteY72" fmla="*/ 2347752 h 3560863"/>
                  <a:gd name="connsiteX73" fmla="*/ 4130148 w 4161835"/>
                  <a:gd name="connsiteY73" fmla="*/ 2365213 h 3560863"/>
                  <a:gd name="connsiteX74" fmla="*/ 4095158 w 4161835"/>
                  <a:gd name="connsiteY74" fmla="*/ 2501292 h 3560863"/>
                  <a:gd name="connsiteX75" fmla="*/ 4058855 w 4161835"/>
                  <a:gd name="connsiteY75" fmla="*/ 2600480 h 3560863"/>
                  <a:gd name="connsiteX76" fmla="*/ 3974106 w 4161835"/>
                  <a:gd name="connsiteY76" fmla="*/ 2566239 h 3560863"/>
                  <a:gd name="connsiteX77" fmla="*/ 4007829 w 4161835"/>
                  <a:gd name="connsiteY77" fmla="*/ 2474101 h 3560863"/>
                  <a:gd name="connsiteX78" fmla="*/ 4070395 w 4161835"/>
                  <a:gd name="connsiteY78" fmla="*/ 2075493 h 3560863"/>
                  <a:gd name="connsiteX79" fmla="*/ 4161835 w 4161835"/>
                  <a:gd name="connsiteY79" fmla="*/ 2075493 h 3560863"/>
                  <a:gd name="connsiteX80" fmla="*/ 4155200 w 4161835"/>
                  <a:gd name="connsiteY80" fmla="*/ 2206895 h 3560863"/>
                  <a:gd name="connsiteX81" fmla="*/ 4137915 w 4161835"/>
                  <a:gd name="connsiteY81" fmla="*/ 2320149 h 3560863"/>
                  <a:gd name="connsiteX82" fmla="*/ 4048182 w 4161835"/>
                  <a:gd name="connsiteY82" fmla="*/ 2302706 h 3560863"/>
                  <a:gd name="connsiteX83" fmla="*/ 4064232 w 4161835"/>
                  <a:gd name="connsiteY83" fmla="*/ 2197546 h 3560863"/>
                  <a:gd name="connsiteX84" fmla="*/ 1146622 w 4161835"/>
                  <a:gd name="connsiteY84" fmla="*/ 2075492 h 3560863"/>
                  <a:gd name="connsiteX85" fmla="*/ 1153258 w 4161835"/>
                  <a:gd name="connsiteY85" fmla="*/ 2206895 h 3560863"/>
                  <a:gd name="connsiteX86" fmla="*/ 1173773 w 4161835"/>
                  <a:gd name="connsiteY86" fmla="*/ 2341314 h 3560863"/>
                  <a:gd name="connsiteX87" fmla="*/ 1263264 w 4161835"/>
                  <a:gd name="connsiteY87" fmla="*/ 2322292 h 3560863"/>
                  <a:gd name="connsiteX88" fmla="*/ 1244226 w 4161835"/>
                  <a:gd name="connsiteY88" fmla="*/ 2197546 h 3560863"/>
                  <a:gd name="connsiteX89" fmla="*/ 1238062 w 4161835"/>
                  <a:gd name="connsiteY89" fmla="*/ 2075492 h 3560863"/>
                  <a:gd name="connsiteX90" fmla="*/ 1169830 w 4161835"/>
                  <a:gd name="connsiteY90" fmla="*/ 1789786 h 3560863"/>
                  <a:gd name="connsiteX91" fmla="*/ 1153258 w 4161835"/>
                  <a:gd name="connsiteY91" fmla="*/ 1898371 h 3560863"/>
                  <a:gd name="connsiteX92" fmla="*/ 1146623 w 4161835"/>
                  <a:gd name="connsiteY92" fmla="*/ 2029773 h 3560863"/>
                  <a:gd name="connsiteX93" fmla="*/ 1238063 w 4161835"/>
                  <a:gd name="connsiteY93" fmla="*/ 2029773 h 3560863"/>
                  <a:gd name="connsiteX94" fmla="*/ 1244226 w 4161835"/>
                  <a:gd name="connsiteY94" fmla="*/ 1907721 h 3560863"/>
                  <a:gd name="connsiteX95" fmla="*/ 1259563 w 4161835"/>
                  <a:gd name="connsiteY95" fmla="*/ 1807229 h 3560863"/>
                  <a:gd name="connsiteX96" fmla="*/ 4133908 w 4161835"/>
                  <a:gd name="connsiteY96" fmla="*/ 1758859 h 3560863"/>
                  <a:gd name="connsiteX97" fmla="*/ 4155200 w 4161835"/>
                  <a:gd name="connsiteY97" fmla="*/ 1898371 h 3560863"/>
                  <a:gd name="connsiteX98" fmla="*/ 4161835 w 4161835"/>
                  <a:gd name="connsiteY98" fmla="*/ 2029773 h 3560863"/>
                  <a:gd name="connsiteX99" fmla="*/ 4070395 w 4161835"/>
                  <a:gd name="connsiteY99" fmla="*/ 2029773 h 3560863"/>
                  <a:gd name="connsiteX100" fmla="*/ 4064232 w 4161835"/>
                  <a:gd name="connsiteY100" fmla="*/ 1907721 h 3560863"/>
                  <a:gd name="connsiteX101" fmla="*/ 4044416 w 4161835"/>
                  <a:gd name="connsiteY101" fmla="*/ 1777881 h 3560863"/>
                  <a:gd name="connsiteX102" fmla="*/ 1246416 w 4161835"/>
                  <a:gd name="connsiteY102" fmla="*/ 1513491 h 3560863"/>
                  <a:gd name="connsiteX103" fmla="*/ 1213299 w 4161835"/>
                  <a:gd name="connsiteY103" fmla="*/ 1603974 h 3560863"/>
                  <a:gd name="connsiteX104" fmla="*/ 1177132 w 4161835"/>
                  <a:gd name="connsiteY104" fmla="*/ 1744632 h 3560863"/>
                  <a:gd name="connsiteX105" fmla="*/ 1266963 w 4161835"/>
                  <a:gd name="connsiteY105" fmla="*/ 1762093 h 3560863"/>
                  <a:gd name="connsiteX106" fmla="*/ 1300628 w 4161835"/>
                  <a:gd name="connsiteY106" fmla="*/ 1631166 h 3560863"/>
                  <a:gd name="connsiteX107" fmla="*/ 1331165 w 4161835"/>
                  <a:gd name="connsiteY107" fmla="*/ 1547732 h 3560863"/>
                  <a:gd name="connsiteX108" fmla="*/ 4049732 w 4161835"/>
                  <a:gd name="connsiteY108" fmla="*/ 1479861 h 3560863"/>
                  <a:gd name="connsiteX109" fmla="*/ 4095158 w 4161835"/>
                  <a:gd name="connsiteY109" fmla="*/ 1603974 h 3560863"/>
                  <a:gd name="connsiteX110" fmla="*/ 4123532 w 4161835"/>
                  <a:gd name="connsiteY110" fmla="*/ 1714324 h 3560863"/>
                  <a:gd name="connsiteX111" fmla="*/ 4034099 w 4161835"/>
                  <a:gd name="connsiteY111" fmla="*/ 1733333 h 3560863"/>
                  <a:gd name="connsiteX112" fmla="*/ 4007829 w 4161835"/>
                  <a:gd name="connsiteY112" fmla="*/ 1631166 h 3560863"/>
                  <a:gd name="connsiteX113" fmla="*/ 3965532 w 4161835"/>
                  <a:gd name="connsiteY113" fmla="*/ 1515602 h 3560863"/>
                  <a:gd name="connsiteX114" fmla="*/ 1374221 w 4161835"/>
                  <a:gd name="connsiteY114" fmla="*/ 1256674 h 3560863"/>
                  <a:gd name="connsiteX115" fmla="*/ 1327567 w 4161835"/>
                  <a:gd name="connsiteY115" fmla="*/ 1333469 h 3560863"/>
                  <a:gd name="connsiteX116" fmla="*/ 1264034 w 4161835"/>
                  <a:gd name="connsiteY116" fmla="*/ 1465356 h 3560863"/>
                  <a:gd name="connsiteX117" fmla="*/ 1262139 w 4161835"/>
                  <a:gd name="connsiteY117" fmla="*/ 1470534 h 3560863"/>
                  <a:gd name="connsiteX118" fmla="*/ 1346888 w 4161835"/>
                  <a:gd name="connsiteY118" fmla="*/ 1504775 h 3560863"/>
                  <a:gd name="connsiteX119" fmla="*/ 1348288 w 4161835"/>
                  <a:gd name="connsiteY119" fmla="*/ 1500948 h 3560863"/>
                  <a:gd name="connsiteX120" fmla="*/ 1407971 w 4161835"/>
                  <a:gd name="connsiteY120" fmla="*/ 1377054 h 3560863"/>
                  <a:gd name="connsiteX121" fmla="*/ 1450866 w 4161835"/>
                  <a:gd name="connsiteY121" fmla="*/ 1306448 h 3560863"/>
                  <a:gd name="connsiteX122" fmla="*/ 3913472 w 4161835"/>
                  <a:gd name="connsiteY122" fmla="*/ 1222495 h 3560863"/>
                  <a:gd name="connsiteX123" fmla="*/ 3980890 w 4161835"/>
                  <a:gd name="connsiteY123" fmla="*/ 1333469 h 3560863"/>
                  <a:gd name="connsiteX124" fmla="*/ 4031262 w 4161835"/>
                  <a:gd name="connsiteY124" fmla="*/ 1438034 h 3560863"/>
                  <a:gd name="connsiteX125" fmla="*/ 3947076 w 4161835"/>
                  <a:gd name="connsiteY125" fmla="*/ 1473768 h 3560863"/>
                  <a:gd name="connsiteX126" fmla="*/ 3900486 w 4161835"/>
                  <a:gd name="connsiteY126" fmla="*/ 1377054 h 3560863"/>
                  <a:gd name="connsiteX127" fmla="*/ 3837656 w 4161835"/>
                  <a:gd name="connsiteY127" fmla="*/ 1273633 h 3560863"/>
                  <a:gd name="connsiteX128" fmla="*/ 1566093 w 4161835"/>
                  <a:gd name="connsiteY128" fmla="*/ 1009193 h 3560863"/>
                  <a:gd name="connsiteX129" fmla="*/ 1489996 w 4161835"/>
                  <a:gd name="connsiteY129" fmla="*/ 1092922 h 3560863"/>
                  <a:gd name="connsiteX130" fmla="*/ 1403141 w 4161835"/>
                  <a:gd name="connsiteY130" fmla="*/ 1209071 h 3560863"/>
                  <a:gd name="connsiteX131" fmla="*/ 1397969 w 4161835"/>
                  <a:gd name="connsiteY131" fmla="*/ 1217584 h 3560863"/>
                  <a:gd name="connsiteX132" fmla="*/ 1474614 w 4161835"/>
                  <a:gd name="connsiteY132" fmla="*/ 1267357 h 3560863"/>
                  <a:gd name="connsiteX133" fmla="*/ 1478964 w 4161835"/>
                  <a:gd name="connsiteY133" fmla="*/ 1260196 h 3560863"/>
                  <a:gd name="connsiteX134" fmla="*/ 1560555 w 4161835"/>
                  <a:gd name="connsiteY134" fmla="*/ 1151086 h 3560863"/>
                  <a:gd name="connsiteX135" fmla="*/ 1630751 w 4161835"/>
                  <a:gd name="connsiteY135" fmla="*/ 1073851 h 3560863"/>
                  <a:gd name="connsiteX136" fmla="*/ 3730587 w 4161835"/>
                  <a:gd name="connsiteY136" fmla="*/ 996235 h 3560863"/>
                  <a:gd name="connsiteX137" fmla="*/ 3818462 w 4161835"/>
                  <a:gd name="connsiteY137" fmla="*/ 1092922 h 3560863"/>
                  <a:gd name="connsiteX138" fmla="*/ 3887311 w 4161835"/>
                  <a:gd name="connsiteY138" fmla="*/ 1184993 h 3560863"/>
                  <a:gd name="connsiteX139" fmla="*/ 3811497 w 4161835"/>
                  <a:gd name="connsiteY139" fmla="*/ 1236130 h 3560863"/>
                  <a:gd name="connsiteX140" fmla="*/ 3747902 w 4161835"/>
                  <a:gd name="connsiteY140" fmla="*/ 1151086 h 3560863"/>
                  <a:gd name="connsiteX141" fmla="*/ 3665929 w 4161835"/>
                  <a:gd name="connsiteY141" fmla="*/ 1060893 h 3560863"/>
                  <a:gd name="connsiteX142" fmla="*/ 1783913 w 4161835"/>
                  <a:gd name="connsiteY142" fmla="*/ 821552 h 3560863"/>
                  <a:gd name="connsiteX143" fmla="*/ 1694517 w 4161835"/>
                  <a:gd name="connsiteY143" fmla="*/ 888401 h 3560863"/>
                  <a:gd name="connsiteX144" fmla="*/ 1597831 w 4161835"/>
                  <a:gd name="connsiteY144" fmla="*/ 976275 h 3560863"/>
                  <a:gd name="connsiteX145" fmla="*/ 1662489 w 4161835"/>
                  <a:gd name="connsiteY145" fmla="*/ 1040933 h 3560863"/>
                  <a:gd name="connsiteX146" fmla="*/ 1752681 w 4161835"/>
                  <a:gd name="connsiteY146" fmla="*/ 958960 h 3560863"/>
                  <a:gd name="connsiteX147" fmla="*/ 1835050 w 4161835"/>
                  <a:gd name="connsiteY147" fmla="*/ 897366 h 3560863"/>
                  <a:gd name="connsiteX148" fmla="*/ 3486169 w 4161835"/>
                  <a:gd name="connsiteY148" fmla="*/ 794485 h 3560863"/>
                  <a:gd name="connsiteX149" fmla="*/ 3497791 w 4161835"/>
                  <a:gd name="connsiteY149" fmla="*/ 801546 h 3560863"/>
                  <a:gd name="connsiteX150" fmla="*/ 3613941 w 4161835"/>
                  <a:gd name="connsiteY150" fmla="*/ 888401 h 3560863"/>
                  <a:gd name="connsiteX151" fmla="*/ 3697669 w 4161835"/>
                  <a:gd name="connsiteY151" fmla="*/ 964498 h 3560863"/>
                  <a:gd name="connsiteX152" fmla="*/ 3633011 w 4161835"/>
                  <a:gd name="connsiteY152" fmla="*/ 1029156 h 3560863"/>
                  <a:gd name="connsiteX153" fmla="*/ 3555776 w 4161835"/>
                  <a:gd name="connsiteY153" fmla="*/ 958960 h 3560863"/>
                  <a:gd name="connsiteX154" fmla="*/ 3446666 w 4161835"/>
                  <a:gd name="connsiteY154" fmla="*/ 877369 h 3560863"/>
                  <a:gd name="connsiteX155" fmla="*/ 3436396 w 4161835"/>
                  <a:gd name="connsiteY155" fmla="*/ 871130 h 3560863"/>
                  <a:gd name="connsiteX156" fmla="*/ 2033720 w 4161835"/>
                  <a:gd name="connsiteY156" fmla="*/ 678447 h 3560863"/>
                  <a:gd name="connsiteX157" fmla="*/ 1935064 w 4161835"/>
                  <a:gd name="connsiteY157" fmla="*/ 725972 h 3560863"/>
                  <a:gd name="connsiteX158" fmla="*/ 1821235 w 4161835"/>
                  <a:gd name="connsiteY158" fmla="*/ 795125 h 3560863"/>
                  <a:gd name="connsiteX159" fmla="*/ 1872373 w 4161835"/>
                  <a:gd name="connsiteY159" fmla="*/ 870941 h 3560863"/>
                  <a:gd name="connsiteX160" fmla="*/ 1978649 w 4161835"/>
                  <a:gd name="connsiteY160" fmla="*/ 806376 h 3560863"/>
                  <a:gd name="connsiteX161" fmla="*/ 2069455 w 4161835"/>
                  <a:gd name="connsiteY161" fmla="*/ 762633 h 3560863"/>
                  <a:gd name="connsiteX162" fmla="*/ 3229906 w 4161835"/>
                  <a:gd name="connsiteY162" fmla="*/ 658193 h 3560863"/>
                  <a:gd name="connsiteX163" fmla="*/ 3241507 w 4161835"/>
                  <a:gd name="connsiteY163" fmla="*/ 662439 h 3560863"/>
                  <a:gd name="connsiteX164" fmla="*/ 3373394 w 4161835"/>
                  <a:gd name="connsiteY164" fmla="*/ 725972 h 3560863"/>
                  <a:gd name="connsiteX165" fmla="*/ 3447078 w 4161835"/>
                  <a:gd name="connsiteY165" fmla="*/ 770737 h 3560863"/>
                  <a:gd name="connsiteX166" fmla="*/ 3397304 w 4161835"/>
                  <a:gd name="connsiteY166" fmla="*/ 847381 h 3560863"/>
                  <a:gd name="connsiteX167" fmla="*/ 3329808 w 4161835"/>
                  <a:gd name="connsiteY167" fmla="*/ 806376 h 3560863"/>
                  <a:gd name="connsiteX168" fmla="*/ 3205914 w 4161835"/>
                  <a:gd name="connsiteY168" fmla="*/ 746693 h 3560863"/>
                  <a:gd name="connsiteX169" fmla="*/ 3195665 w 4161835"/>
                  <a:gd name="connsiteY169" fmla="*/ 742942 h 3560863"/>
                  <a:gd name="connsiteX170" fmla="*/ 2306685 w 4161835"/>
                  <a:gd name="connsiteY170" fmla="*/ 585704 h 3560863"/>
                  <a:gd name="connsiteX171" fmla="*/ 2205569 w 4161835"/>
                  <a:gd name="connsiteY171" fmla="*/ 611704 h 3560863"/>
                  <a:gd name="connsiteX172" fmla="*/ 2075296 w 4161835"/>
                  <a:gd name="connsiteY172" fmla="*/ 659385 h 3560863"/>
                  <a:gd name="connsiteX173" fmla="*/ 2111037 w 4161835"/>
                  <a:gd name="connsiteY173" fmla="*/ 743585 h 3560863"/>
                  <a:gd name="connsiteX174" fmla="*/ 2232761 w 4161835"/>
                  <a:gd name="connsiteY174" fmla="*/ 699033 h 3560863"/>
                  <a:gd name="connsiteX175" fmla="*/ 2325695 w 4161835"/>
                  <a:gd name="connsiteY175" fmla="*/ 675137 h 3560863"/>
                  <a:gd name="connsiteX176" fmla="*/ 2952631 w 4161835"/>
                  <a:gd name="connsiteY176" fmla="*/ 573661 h 3560863"/>
                  <a:gd name="connsiteX177" fmla="*/ 2958297 w 4161835"/>
                  <a:gd name="connsiteY177" fmla="*/ 574526 h 3560863"/>
                  <a:gd name="connsiteX178" fmla="*/ 3102888 w 4161835"/>
                  <a:gd name="connsiteY178" fmla="*/ 611704 h 3560863"/>
                  <a:gd name="connsiteX179" fmla="*/ 3186949 w 4161835"/>
                  <a:gd name="connsiteY179" fmla="*/ 642471 h 3560863"/>
                  <a:gd name="connsiteX180" fmla="*/ 3152708 w 4161835"/>
                  <a:gd name="connsiteY180" fmla="*/ 727220 h 3560863"/>
                  <a:gd name="connsiteX181" fmla="*/ 3075697 w 4161835"/>
                  <a:gd name="connsiteY181" fmla="*/ 699033 h 3560863"/>
                  <a:gd name="connsiteX182" fmla="*/ 2939869 w 4161835"/>
                  <a:gd name="connsiteY182" fmla="*/ 664108 h 3560863"/>
                  <a:gd name="connsiteX183" fmla="*/ 2935189 w 4161835"/>
                  <a:gd name="connsiteY183" fmla="*/ 663394 h 3560863"/>
                  <a:gd name="connsiteX184" fmla="*/ 2619001 w 4161835"/>
                  <a:gd name="connsiteY184" fmla="*/ 545652 h 3560863"/>
                  <a:gd name="connsiteX185" fmla="*/ 2499966 w 4161835"/>
                  <a:gd name="connsiteY185" fmla="*/ 551663 h 3560863"/>
                  <a:gd name="connsiteX186" fmla="*/ 2351022 w 4161835"/>
                  <a:gd name="connsiteY186" fmla="*/ 574394 h 3560863"/>
                  <a:gd name="connsiteX187" fmla="*/ 2370044 w 4161835"/>
                  <a:gd name="connsiteY187" fmla="*/ 663886 h 3560863"/>
                  <a:gd name="connsiteX188" fmla="*/ 2509316 w 4161835"/>
                  <a:gd name="connsiteY188" fmla="*/ 642631 h 3560863"/>
                  <a:gd name="connsiteX189" fmla="*/ 2619001 w 4161835"/>
                  <a:gd name="connsiteY189" fmla="*/ 637092 h 3560863"/>
                  <a:gd name="connsiteX190" fmla="*/ 1508760 w 4161835"/>
                  <a:gd name="connsiteY190" fmla="*/ 0 h 3560863"/>
                  <a:gd name="connsiteX191" fmla="*/ 2575614 w 4161835"/>
                  <a:gd name="connsiteY191" fmla="*/ 441906 h 3560863"/>
                  <a:gd name="connsiteX192" fmla="*/ 2668965 w 4161835"/>
                  <a:gd name="connsiteY192" fmla="*/ 544617 h 3560863"/>
                  <a:gd name="connsiteX193" fmla="*/ 2664721 w 4161835"/>
                  <a:gd name="connsiteY193" fmla="*/ 544403 h 3560863"/>
                  <a:gd name="connsiteX194" fmla="*/ 2664721 w 4161835"/>
                  <a:gd name="connsiteY194" fmla="*/ 635843 h 3560863"/>
                  <a:gd name="connsiteX195" fmla="*/ 2737024 w 4161835"/>
                  <a:gd name="connsiteY195" fmla="*/ 639494 h 3560863"/>
                  <a:gd name="connsiteX196" fmla="*/ 2668834 w 4161835"/>
                  <a:gd name="connsiteY196" fmla="*/ 548305 h 3560863"/>
                  <a:gd name="connsiteX197" fmla="*/ 2665315 w 4161835"/>
                  <a:gd name="connsiteY197" fmla="*/ 544433 h 3560863"/>
                  <a:gd name="connsiteX198" fmla="*/ 2808491 w 4161835"/>
                  <a:gd name="connsiteY198" fmla="*/ 551663 h 3560863"/>
                  <a:gd name="connsiteX199" fmla="*/ 2907399 w 4161835"/>
                  <a:gd name="connsiteY199" fmla="*/ 566758 h 3560863"/>
                  <a:gd name="connsiteX200" fmla="*/ 2889957 w 4161835"/>
                  <a:gd name="connsiteY200" fmla="*/ 656491 h 3560863"/>
                  <a:gd name="connsiteX201" fmla="*/ 2799142 w 4161835"/>
                  <a:gd name="connsiteY201" fmla="*/ 642631 h 3560863"/>
                  <a:gd name="connsiteX202" fmla="*/ 2740768 w 4161835"/>
                  <a:gd name="connsiteY202" fmla="*/ 639683 h 3560863"/>
                  <a:gd name="connsiteX203" fmla="*/ 2759848 w 4161835"/>
                  <a:gd name="connsiteY203" fmla="*/ 665198 h 3560863"/>
                  <a:gd name="connsiteX204" fmla="*/ 3017520 w 4161835"/>
                  <a:gd name="connsiteY204" fmla="*/ 1508760 h 3560863"/>
                  <a:gd name="connsiteX205" fmla="*/ 1663022 w 4161835"/>
                  <a:gd name="connsiteY205" fmla="*/ 3009731 h 3560863"/>
                  <a:gd name="connsiteX206" fmla="*/ 1613325 w 4161835"/>
                  <a:gd name="connsiteY206" fmla="*/ 3012240 h 3560863"/>
                  <a:gd name="connsiteX207" fmla="*/ 1630752 w 4161835"/>
                  <a:gd name="connsiteY207" fmla="*/ 3031415 h 3560863"/>
                  <a:gd name="connsiteX208" fmla="*/ 1566094 w 4161835"/>
                  <a:gd name="connsiteY208" fmla="*/ 3096073 h 3560863"/>
                  <a:gd name="connsiteX209" fmla="*/ 1493516 w 4161835"/>
                  <a:gd name="connsiteY209" fmla="*/ 3016216 h 3560863"/>
                  <a:gd name="connsiteX210" fmla="*/ 1504601 w 4161835"/>
                  <a:gd name="connsiteY210" fmla="*/ 3016776 h 3560863"/>
                  <a:gd name="connsiteX211" fmla="*/ 1612495 w 4161835"/>
                  <a:gd name="connsiteY211" fmla="*/ 3011328 h 3560863"/>
                  <a:gd name="connsiteX212" fmla="*/ 1560555 w 4161835"/>
                  <a:gd name="connsiteY212" fmla="*/ 2954180 h 3560863"/>
                  <a:gd name="connsiteX213" fmla="*/ 1488667 w 4161835"/>
                  <a:gd name="connsiteY213" fmla="*/ 2858045 h 3560863"/>
                  <a:gd name="connsiteX214" fmla="*/ 1412852 w 4161835"/>
                  <a:gd name="connsiteY214" fmla="*/ 2909183 h 3560863"/>
                  <a:gd name="connsiteX215" fmla="*/ 1489996 w 4161835"/>
                  <a:gd name="connsiteY215" fmla="*/ 3012345 h 3560863"/>
                  <a:gd name="connsiteX216" fmla="*/ 1494023 w 4161835"/>
                  <a:gd name="connsiteY216" fmla="*/ 3016776 h 3560863"/>
                  <a:gd name="connsiteX217" fmla="*/ 1354498 w 4161835"/>
                  <a:gd name="connsiteY217" fmla="*/ 3009731 h 3560863"/>
                  <a:gd name="connsiteX218" fmla="*/ 0 w 4161835"/>
                  <a:gd name="connsiteY218" fmla="*/ 1508760 h 3560863"/>
                  <a:gd name="connsiteX219" fmla="*/ 1508760 w 4161835"/>
                  <a:gd name="connsiteY219" fmla="*/ 0 h 356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4161835" h="3560863">
                    <a:moveTo>
                      <a:pt x="2394479" y="3445110"/>
                    </a:moveTo>
                    <a:lnTo>
                      <a:pt x="2509317" y="3462636"/>
                    </a:lnTo>
                    <a:lnTo>
                      <a:pt x="2619002" y="3468174"/>
                    </a:lnTo>
                    <a:lnTo>
                      <a:pt x="2619002" y="3559614"/>
                    </a:lnTo>
                    <a:lnTo>
                      <a:pt x="2499967" y="3553604"/>
                    </a:lnTo>
                    <a:lnTo>
                      <a:pt x="2377037" y="3534842"/>
                    </a:lnTo>
                    <a:close/>
                    <a:moveTo>
                      <a:pt x="2914456" y="3445037"/>
                    </a:moveTo>
                    <a:lnTo>
                      <a:pt x="2933478" y="3534528"/>
                    </a:lnTo>
                    <a:lnTo>
                      <a:pt x="2808491" y="3553604"/>
                    </a:lnTo>
                    <a:lnTo>
                      <a:pt x="2664721" y="3560863"/>
                    </a:lnTo>
                    <a:lnTo>
                      <a:pt x="2664721" y="3469423"/>
                    </a:lnTo>
                    <a:lnTo>
                      <a:pt x="2799142" y="3462636"/>
                    </a:lnTo>
                    <a:close/>
                    <a:moveTo>
                      <a:pt x="2134202" y="3370160"/>
                    </a:moveTo>
                    <a:lnTo>
                      <a:pt x="2232762" y="3406233"/>
                    </a:lnTo>
                    <a:lnTo>
                      <a:pt x="2349621" y="3436281"/>
                    </a:lnTo>
                    <a:lnTo>
                      <a:pt x="2332160" y="3526112"/>
                    </a:lnTo>
                    <a:lnTo>
                      <a:pt x="2205570" y="3493562"/>
                    </a:lnTo>
                    <a:lnTo>
                      <a:pt x="2099961" y="3454909"/>
                    </a:lnTo>
                    <a:close/>
                    <a:moveTo>
                      <a:pt x="3176012" y="3369517"/>
                    </a:moveTo>
                    <a:lnTo>
                      <a:pt x="3211753" y="3453717"/>
                    </a:lnTo>
                    <a:lnTo>
                      <a:pt x="3102888" y="3493562"/>
                    </a:lnTo>
                    <a:lnTo>
                      <a:pt x="2978319" y="3525592"/>
                    </a:lnTo>
                    <a:lnTo>
                      <a:pt x="2959310" y="3436159"/>
                    </a:lnTo>
                    <a:lnTo>
                      <a:pt x="3075697" y="3406233"/>
                    </a:lnTo>
                    <a:close/>
                    <a:moveTo>
                      <a:pt x="1893416" y="3247109"/>
                    </a:moveTo>
                    <a:lnTo>
                      <a:pt x="1978650" y="3298890"/>
                    </a:lnTo>
                    <a:lnTo>
                      <a:pt x="2091687" y="3353343"/>
                    </a:lnTo>
                    <a:lnTo>
                      <a:pt x="2057393" y="3438223"/>
                    </a:lnTo>
                    <a:lnTo>
                      <a:pt x="1935065" y="3379294"/>
                    </a:lnTo>
                    <a:lnTo>
                      <a:pt x="1843643" y="3323754"/>
                    </a:lnTo>
                    <a:close/>
                    <a:moveTo>
                      <a:pt x="3418540" y="3244985"/>
                    </a:moveTo>
                    <a:lnTo>
                      <a:pt x="3469678" y="3320800"/>
                    </a:lnTo>
                    <a:lnTo>
                      <a:pt x="3373394" y="3379294"/>
                    </a:lnTo>
                    <a:lnTo>
                      <a:pt x="3254202" y="3436712"/>
                    </a:lnTo>
                    <a:lnTo>
                      <a:pt x="3218467" y="3352526"/>
                    </a:lnTo>
                    <a:lnTo>
                      <a:pt x="3329808" y="3298890"/>
                    </a:lnTo>
                    <a:close/>
                    <a:moveTo>
                      <a:pt x="3633011" y="3076110"/>
                    </a:moveTo>
                    <a:lnTo>
                      <a:pt x="3697669" y="3140768"/>
                    </a:lnTo>
                    <a:lnTo>
                      <a:pt x="3613941" y="3216866"/>
                    </a:lnTo>
                    <a:lnTo>
                      <a:pt x="3508103" y="3296010"/>
                    </a:lnTo>
                    <a:lnTo>
                      <a:pt x="3456966" y="3220195"/>
                    </a:lnTo>
                    <a:lnTo>
                      <a:pt x="3555776" y="3146306"/>
                    </a:lnTo>
                    <a:close/>
                    <a:moveTo>
                      <a:pt x="1662489" y="3064333"/>
                    </a:moveTo>
                    <a:lnTo>
                      <a:pt x="1752682" y="3146306"/>
                    </a:lnTo>
                    <a:lnTo>
                      <a:pt x="1854783" y="3222656"/>
                    </a:lnTo>
                    <a:lnTo>
                      <a:pt x="1804927" y="3299428"/>
                    </a:lnTo>
                    <a:lnTo>
                      <a:pt x="1694518" y="3216866"/>
                    </a:lnTo>
                    <a:lnTo>
                      <a:pt x="1597831" y="3128991"/>
                    </a:lnTo>
                    <a:close/>
                    <a:moveTo>
                      <a:pt x="3826435" y="2849160"/>
                    </a:moveTo>
                    <a:lnTo>
                      <a:pt x="3903207" y="2899017"/>
                    </a:lnTo>
                    <a:lnTo>
                      <a:pt x="3818462" y="3012345"/>
                    </a:lnTo>
                    <a:lnTo>
                      <a:pt x="3730588" y="3109030"/>
                    </a:lnTo>
                    <a:lnTo>
                      <a:pt x="3665930" y="3044373"/>
                    </a:lnTo>
                    <a:lnTo>
                      <a:pt x="3747902" y="2954180"/>
                    </a:lnTo>
                    <a:close/>
                    <a:moveTo>
                      <a:pt x="1357182" y="2622780"/>
                    </a:moveTo>
                    <a:lnTo>
                      <a:pt x="1272996" y="2658515"/>
                    </a:lnTo>
                    <a:lnTo>
                      <a:pt x="1327567" y="2771798"/>
                    </a:lnTo>
                    <a:lnTo>
                      <a:pt x="1387796" y="2870937"/>
                    </a:lnTo>
                    <a:lnTo>
                      <a:pt x="1463611" y="2819798"/>
                    </a:lnTo>
                    <a:lnTo>
                      <a:pt x="1407971" y="2728212"/>
                    </a:lnTo>
                    <a:close/>
                    <a:moveTo>
                      <a:pt x="3957911" y="2609005"/>
                    </a:moveTo>
                    <a:lnTo>
                      <a:pt x="4042791" y="2643299"/>
                    </a:lnTo>
                    <a:lnTo>
                      <a:pt x="3980890" y="2771798"/>
                    </a:lnTo>
                    <a:lnTo>
                      <a:pt x="3927239" y="2860110"/>
                    </a:lnTo>
                    <a:lnTo>
                      <a:pt x="3850595" y="2810336"/>
                    </a:lnTo>
                    <a:lnTo>
                      <a:pt x="3900486" y="2728212"/>
                    </a:lnTo>
                    <a:close/>
                    <a:moveTo>
                      <a:pt x="1273076" y="2366947"/>
                    </a:moveTo>
                    <a:lnTo>
                      <a:pt x="1183643" y="2385957"/>
                    </a:lnTo>
                    <a:lnTo>
                      <a:pt x="1213299" y="2501292"/>
                    </a:lnTo>
                    <a:lnTo>
                      <a:pt x="1255399" y="2616317"/>
                    </a:lnTo>
                    <a:lnTo>
                      <a:pt x="1339599" y="2580576"/>
                    </a:lnTo>
                    <a:lnTo>
                      <a:pt x="1300628" y="2474101"/>
                    </a:lnTo>
                    <a:close/>
                    <a:moveTo>
                      <a:pt x="4040317" y="2347752"/>
                    </a:moveTo>
                    <a:lnTo>
                      <a:pt x="4130148" y="2365213"/>
                    </a:lnTo>
                    <a:lnTo>
                      <a:pt x="4095158" y="2501292"/>
                    </a:lnTo>
                    <a:lnTo>
                      <a:pt x="4058855" y="2600480"/>
                    </a:lnTo>
                    <a:lnTo>
                      <a:pt x="3974106" y="2566239"/>
                    </a:lnTo>
                    <a:lnTo>
                      <a:pt x="4007829" y="2474101"/>
                    </a:lnTo>
                    <a:close/>
                    <a:moveTo>
                      <a:pt x="4070395" y="2075493"/>
                    </a:moveTo>
                    <a:lnTo>
                      <a:pt x="4161835" y="2075493"/>
                    </a:lnTo>
                    <a:lnTo>
                      <a:pt x="4155200" y="2206895"/>
                    </a:lnTo>
                    <a:lnTo>
                      <a:pt x="4137915" y="2320149"/>
                    </a:lnTo>
                    <a:lnTo>
                      <a:pt x="4048182" y="2302706"/>
                    </a:lnTo>
                    <a:lnTo>
                      <a:pt x="4064232" y="2197546"/>
                    </a:lnTo>
                    <a:close/>
                    <a:moveTo>
                      <a:pt x="1146622" y="2075492"/>
                    </a:moveTo>
                    <a:lnTo>
                      <a:pt x="1153258" y="2206895"/>
                    </a:lnTo>
                    <a:lnTo>
                      <a:pt x="1173773" y="2341314"/>
                    </a:lnTo>
                    <a:lnTo>
                      <a:pt x="1263264" y="2322292"/>
                    </a:lnTo>
                    <a:lnTo>
                      <a:pt x="1244226" y="2197546"/>
                    </a:lnTo>
                    <a:lnTo>
                      <a:pt x="1238062" y="2075492"/>
                    </a:lnTo>
                    <a:close/>
                    <a:moveTo>
                      <a:pt x="1169830" y="1789786"/>
                    </a:moveTo>
                    <a:lnTo>
                      <a:pt x="1153258" y="1898371"/>
                    </a:lnTo>
                    <a:lnTo>
                      <a:pt x="1146623" y="2029773"/>
                    </a:lnTo>
                    <a:lnTo>
                      <a:pt x="1238063" y="2029773"/>
                    </a:lnTo>
                    <a:lnTo>
                      <a:pt x="1244226" y="1907721"/>
                    </a:lnTo>
                    <a:lnTo>
                      <a:pt x="1259563" y="1807229"/>
                    </a:lnTo>
                    <a:close/>
                    <a:moveTo>
                      <a:pt x="4133908" y="1758859"/>
                    </a:moveTo>
                    <a:lnTo>
                      <a:pt x="4155200" y="1898371"/>
                    </a:lnTo>
                    <a:lnTo>
                      <a:pt x="4161835" y="2029773"/>
                    </a:lnTo>
                    <a:lnTo>
                      <a:pt x="4070395" y="2029773"/>
                    </a:lnTo>
                    <a:lnTo>
                      <a:pt x="4064232" y="1907721"/>
                    </a:lnTo>
                    <a:lnTo>
                      <a:pt x="4044416" y="1777881"/>
                    </a:lnTo>
                    <a:close/>
                    <a:moveTo>
                      <a:pt x="1246416" y="1513491"/>
                    </a:moveTo>
                    <a:lnTo>
                      <a:pt x="1213299" y="1603974"/>
                    </a:lnTo>
                    <a:lnTo>
                      <a:pt x="1177132" y="1744632"/>
                    </a:lnTo>
                    <a:lnTo>
                      <a:pt x="1266963" y="1762093"/>
                    </a:lnTo>
                    <a:lnTo>
                      <a:pt x="1300628" y="1631166"/>
                    </a:lnTo>
                    <a:lnTo>
                      <a:pt x="1331165" y="1547732"/>
                    </a:lnTo>
                    <a:close/>
                    <a:moveTo>
                      <a:pt x="4049732" y="1479861"/>
                    </a:moveTo>
                    <a:lnTo>
                      <a:pt x="4095158" y="1603974"/>
                    </a:lnTo>
                    <a:lnTo>
                      <a:pt x="4123532" y="1714324"/>
                    </a:lnTo>
                    <a:lnTo>
                      <a:pt x="4034099" y="1733333"/>
                    </a:lnTo>
                    <a:lnTo>
                      <a:pt x="4007829" y="1631166"/>
                    </a:lnTo>
                    <a:lnTo>
                      <a:pt x="3965532" y="1515602"/>
                    </a:lnTo>
                    <a:close/>
                    <a:moveTo>
                      <a:pt x="1374221" y="1256674"/>
                    </a:moveTo>
                    <a:lnTo>
                      <a:pt x="1327567" y="1333469"/>
                    </a:lnTo>
                    <a:cubicBezTo>
                      <a:pt x="1304341" y="1376225"/>
                      <a:pt x="1283121" y="1420229"/>
                      <a:pt x="1264034" y="1465356"/>
                    </a:cubicBezTo>
                    <a:lnTo>
                      <a:pt x="1262139" y="1470534"/>
                    </a:lnTo>
                    <a:lnTo>
                      <a:pt x="1346888" y="1504775"/>
                    </a:lnTo>
                    <a:lnTo>
                      <a:pt x="1348288" y="1500948"/>
                    </a:lnTo>
                    <a:cubicBezTo>
                      <a:pt x="1366218" y="1458557"/>
                      <a:pt x="1386152" y="1417219"/>
                      <a:pt x="1407971" y="1377054"/>
                    </a:cubicBezTo>
                    <a:lnTo>
                      <a:pt x="1450866" y="1306448"/>
                    </a:lnTo>
                    <a:close/>
                    <a:moveTo>
                      <a:pt x="3913472" y="1222495"/>
                    </a:moveTo>
                    <a:lnTo>
                      <a:pt x="3980890" y="1333469"/>
                    </a:lnTo>
                    <a:lnTo>
                      <a:pt x="4031262" y="1438034"/>
                    </a:lnTo>
                    <a:lnTo>
                      <a:pt x="3947076" y="1473768"/>
                    </a:lnTo>
                    <a:lnTo>
                      <a:pt x="3900486" y="1377054"/>
                    </a:lnTo>
                    <a:lnTo>
                      <a:pt x="3837656" y="1273633"/>
                    </a:lnTo>
                    <a:close/>
                    <a:moveTo>
                      <a:pt x="1566093" y="1009193"/>
                    </a:moveTo>
                    <a:lnTo>
                      <a:pt x="1489996" y="1092922"/>
                    </a:lnTo>
                    <a:cubicBezTo>
                      <a:pt x="1459248" y="1130179"/>
                      <a:pt x="1430254" y="1168938"/>
                      <a:pt x="1403141" y="1209071"/>
                    </a:cubicBezTo>
                    <a:lnTo>
                      <a:pt x="1397969" y="1217584"/>
                    </a:lnTo>
                    <a:lnTo>
                      <a:pt x="1474614" y="1267357"/>
                    </a:lnTo>
                    <a:lnTo>
                      <a:pt x="1478964" y="1260196"/>
                    </a:lnTo>
                    <a:cubicBezTo>
                      <a:pt x="1504435" y="1222495"/>
                      <a:pt x="1531671" y="1186086"/>
                      <a:pt x="1560555" y="1151086"/>
                    </a:cubicBezTo>
                    <a:lnTo>
                      <a:pt x="1630751" y="1073851"/>
                    </a:lnTo>
                    <a:close/>
                    <a:moveTo>
                      <a:pt x="3730587" y="996235"/>
                    </a:moveTo>
                    <a:lnTo>
                      <a:pt x="3818462" y="1092922"/>
                    </a:lnTo>
                    <a:lnTo>
                      <a:pt x="3887311" y="1184993"/>
                    </a:lnTo>
                    <a:lnTo>
                      <a:pt x="3811497" y="1236130"/>
                    </a:lnTo>
                    <a:lnTo>
                      <a:pt x="3747902" y="1151086"/>
                    </a:lnTo>
                    <a:lnTo>
                      <a:pt x="3665929" y="1060893"/>
                    </a:lnTo>
                    <a:close/>
                    <a:moveTo>
                      <a:pt x="1783913" y="821552"/>
                    </a:moveTo>
                    <a:lnTo>
                      <a:pt x="1694517" y="888401"/>
                    </a:lnTo>
                    <a:lnTo>
                      <a:pt x="1597831" y="976275"/>
                    </a:lnTo>
                    <a:lnTo>
                      <a:pt x="1662489" y="1040933"/>
                    </a:lnTo>
                    <a:lnTo>
                      <a:pt x="1752681" y="958960"/>
                    </a:lnTo>
                    <a:lnTo>
                      <a:pt x="1835050" y="897366"/>
                    </a:lnTo>
                    <a:close/>
                    <a:moveTo>
                      <a:pt x="3486169" y="794485"/>
                    </a:moveTo>
                    <a:lnTo>
                      <a:pt x="3497791" y="801546"/>
                    </a:lnTo>
                    <a:cubicBezTo>
                      <a:pt x="3537925" y="828659"/>
                      <a:pt x="3576683" y="857653"/>
                      <a:pt x="3613941" y="888401"/>
                    </a:cubicBezTo>
                    <a:lnTo>
                      <a:pt x="3697669" y="964498"/>
                    </a:lnTo>
                    <a:lnTo>
                      <a:pt x="3633011" y="1029156"/>
                    </a:lnTo>
                    <a:lnTo>
                      <a:pt x="3555776" y="958960"/>
                    </a:lnTo>
                    <a:cubicBezTo>
                      <a:pt x="3520777" y="930076"/>
                      <a:pt x="3484367" y="902840"/>
                      <a:pt x="3446666" y="877369"/>
                    </a:cubicBezTo>
                    <a:lnTo>
                      <a:pt x="3436396" y="871130"/>
                    </a:lnTo>
                    <a:close/>
                    <a:moveTo>
                      <a:pt x="2033720" y="678447"/>
                    </a:moveTo>
                    <a:lnTo>
                      <a:pt x="1935064" y="725972"/>
                    </a:lnTo>
                    <a:lnTo>
                      <a:pt x="1821235" y="795125"/>
                    </a:lnTo>
                    <a:lnTo>
                      <a:pt x="1872373" y="870941"/>
                    </a:lnTo>
                    <a:lnTo>
                      <a:pt x="1978649" y="806376"/>
                    </a:lnTo>
                    <a:lnTo>
                      <a:pt x="2069455" y="762633"/>
                    </a:lnTo>
                    <a:close/>
                    <a:moveTo>
                      <a:pt x="3229906" y="658193"/>
                    </a:moveTo>
                    <a:lnTo>
                      <a:pt x="3241507" y="662439"/>
                    </a:lnTo>
                    <a:cubicBezTo>
                      <a:pt x="3286633" y="681526"/>
                      <a:pt x="3330638" y="702746"/>
                      <a:pt x="3373394" y="725972"/>
                    </a:cubicBezTo>
                    <a:lnTo>
                      <a:pt x="3447078" y="770737"/>
                    </a:lnTo>
                    <a:lnTo>
                      <a:pt x="3397304" y="847381"/>
                    </a:lnTo>
                    <a:lnTo>
                      <a:pt x="3329808" y="806376"/>
                    </a:lnTo>
                    <a:cubicBezTo>
                      <a:pt x="3289643" y="784557"/>
                      <a:pt x="3248306" y="764623"/>
                      <a:pt x="3205914" y="746693"/>
                    </a:cubicBezTo>
                    <a:lnTo>
                      <a:pt x="3195665" y="742942"/>
                    </a:lnTo>
                    <a:close/>
                    <a:moveTo>
                      <a:pt x="2306685" y="585704"/>
                    </a:moveTo>
                    <a:lnTo>
                      <a:pt x="2205569" y="611704"/>
                    </a:lnTo>
                    <a:lnTo>
                      <a:pt x="2075296" y="659385"/>
                    </a:lnTo>
                    <a:lnTo>
                      <a:pt x="2111037" y="743585"/>
                    </a:lnTo>
                    <a:lnTo>
                      <a:pt x="2232761" y="699033"/>
                    </a:lnTo>
                    <a:lnTo>
                      <a:pt x="2325695" y="675137"/>
                    </a:lnTo>
                    <a:close/>
                    <a:moveTo>
                      <a:pt x="2952631" y="573661"/>
                    </a:moveTo>
                    <a:lnTo>
                      <a:pt x="2958297" y="574526"/>
                    </a:lnTo>
                    <a:cubicBezTo>
                      <a:pt x="3007405" y="584575"/>
                      <a:pt x="3055645" y="597010"/>
                      <a:pt x="3102888" y="611704"/>
                    </a:cubicBezTo>
                    <a:lnTo>
                      <a:pt x="3186949" y="642471"/>
                    </a:lnTo>
                    <a:lnTo>
                      <a:pt x="3152708" y="727220"/>
                    </a:lnTo>
                    <a:lnTo>
                      <a:pt x="3075697" y="699033"/>
                    </a:lnTo>
                    <a:cubicBezTo>
                      <a:pt x="3031316" y="685229"/>
                      <a:pt x="2986001" y="673548"/>
                      <a:pt x="2939869" y="664108"/>
                    </a:cubicBezTo>
                    <a:lnTo>
                      <a:pt x="2935189" y="663394"/>
                    </a:lnTo>
                    <a:close/>
                    <a:moveTo>
                      <a:pt x="2619001" y="545652"/>
                    </a:moveTo>
                    <a:lnTo>
                      <a:pt x="2499966" y="551663"/>
                    </a:lnTo>
                    <a:lnTo>
                      <a:pt x="2351022" y="574394"/>
                    </a:lnTo>
                    <a:lnTo>
                      <a:pt x="2370044" y="663886"/>
                    </a:lnTo>
                    <a:lnTo>
                      <a:pt x="2509316" y="642631"/>
                    </a:lnTo>
                    <a:lnTo>
                      <a:pt x="2619001" y="637092"/>
                    </a:lnTo>
                    <a:close/>
                    <a:moveTo>
                      <a:pt x="1508760" y="0"/>
                    </a:moveTo>
                    <a:cubicBezTo>
                      <a:pt x="1925393" y="0"/>
                      <a:pt x="2302583" y="168874"/>
                      <a:pt x="2575614" y="441906"/>
                    </a:cubicBezTo>
                    <a:lnTo>
                      <a:pt x="2668965" y="544617"/>
                    </a:lnTo>
                    <a:lnTo>
                      <a:pt x="2664721" y="544403"/>
                    </a:lnTo>
                    <a:lnTo>
                      <a:pt x="2664721" y="635843"/>
                    </a:lnTo>
                    <a:lnTo>
                      <a:pt x="2737024" y="639494"/>
                    </a:lnTo>
                    <a:lnTo>
                      <a:pt x="2668834" y="548305"/>
                    </a:lnTo>
                    <a:lnTo>
                      <a:pt x="2665315" y="544433"/>
                    </a:lnTo>
                    <a:lnTo>
                      <a:pt x="2808491" y="551663"/>
                    </a:lnTo>
                    <a:lnTo>
                      <a:pt x="2907399" y="566758"/>
                    </a:lnTo>
                    <a:lnTo>
                      <a:pt x="2889957" y="656491"/>
                    </a:lnTo>
                    <a:lnTo>
                      <a:pt x="2799142" y="642631"/>
                    </a:lnTo>
                    <a:lnTo>
                      <a:pt x="2740768" y="639683"/>
                    </a:lnTo>
                    <a:lnTo>
                      <a:pt x="2759848" y="665198"/>
                    </a:lnTo>
                    <a:cubicBezTo>
                      <a:pt x="2922529" y="905998"/>
                      <a:pt x="3017520" y="1196286"/>
                      <a:pt x="3017520" y="1508760"/>
                    </a:cubicBezTo>
                    <a:cubicBezTo>
                      <a:pt x="3017520" y="2289946"/>
                      <a:pt x="2423823" y="2932467"/>
                      <a:pt x="1663022" y="3009731"/>
                    </a:cubicBezTo>
                    <a:lnTo>
                      <a:pt x="1613325" y="3012240"/>
                    </a:lnTo>
                    <a:lnTo>
                      <a:pt x="1630752" y="3031415"/>
                    </a:lnTo>
                    <a:lnTo>
                      <a:pt x="1566094" y="3096073"/>
                    </a:lnTo>
                    <a:lnTo>
                      <a:pt x="1493516" y="3016216"/>
                    </a:lnTo>
                    <a:lnTo>
                      <a:pt x="1504601" y="3016776"/>
                    </a:lnTo>
                    <a:lnTo>
                      <a:pt x="1612495" y="3011328"/>
                    </a:lnTo>
                    <a:lnTo>
                      <a:pt x="1560555" y="2954180"/>
                    </a:lnTo>
                    <a:lnTo>
                      <a:pt x="1488667" y="2858045"/>
                    </a:lnTo>
                    <a:lnTo>
                      <a:pt x="1412852" y="2909183"/>
                    </a:lnTo>
                    <a:lnTo>
                      <a:pt x="1489996" y="3012345"/>
                    </a:lnTo>
                    <a:lnTo>
                      <a:pt x="1494023" y="3016776"/>
                    </a:lnTo>
                    <a:lnTo>
                      <a:pt x="1354498" y="3009731"/>
                    </a:lnTo>
                    <a:cubicBezTo>
                      <a:pt x="593697" y="2932467"/>
                      <a:pt x="0" y="2289946"/>
                      <a:pt x="0" y="1508760"/>
                    </a:cubicBezTo>
                    <a:cubicBezTo>
                      <a:pt x="0" y="675495"/>
                      <a:pt x="675495" y="0"/>
                      <a:pt x="1508760" y="0"/>
                    </a:cubicBezTo>
                    <a:close/>
                  </a:path>
                </a:pathLst>
              </a:custGeom>
              <a:solidFill>
                <a:schemeClr val="accent2"/>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sp>
            <p:nvSpPr>
              <p:cNvPr id="5" name="TextBox 4">
                <a:extLst>
                  <a:ext uri="{FF2B5EF4-FFF2-40B4-BE49-F238E27FC236}">
                    <a16:creationId xmlns:a16="http://schemas.microsoft.com/office/drawing/2014/main" id="{EBC456EF-0344-4B9E-A146-8D89652C0130}"/>
                  </a:ext>
                </a:extLst>
              </p:cNvPr>
              <p:cNvSpPr txBox="1"/>
              <p:nvPr/>
            </p:nvSpPr>
            <p:spPr>
              <a:xfrm>
                <a:off x="2170275" y="1354299"/>
                <a:ext cx="2401724" cy="523220"/>
              </a:xfrm>
              <a:prstGeom prst="rect">
                <a:avLst/>
              </a:prstGeom>
              <a:noFill/>
            </p:spPr>
            <p:txBody>
              <a:bodyPr wrap="square" rtlCol="0">
                <a:spAutoFit/>
              </a:bodyPr>
              <a:lstStyle/>
              <a:p>
                <a:r>
                  <a:rPr lang="en-US" sz="2800" dirty="0">
                    <a:solidFill>
                      <a:schemeClr val="tx1">
                        <a:lumMod val="50000"/>
                        <a:lumOff val="50000"/>
                      </a:schemeClr>
                    </a:solidFill>
                  </a:rPr>
                  <a:t>Transparency</a:t>
                </a:r>
              </a:p>
            </p:txBody>
          </p:sp>
        </p:grpSp>
        <p:grpSp>
          <p:nvGrpSpPr>
            <p:cNvPr id="4" name="Group 3">
              <a:extLst>
                <a:ext uri="{FF2B5EF4-FFF2-40B4-BE49-F238E27FC236}">
                  <a16:creationId xmlns:a16="http://schemas.microsoft.com/office/drawing/2014/main" id="{C019A884-C18E-413B-8A7F-E6430F8DD38B}"/>
                </a:ext>
              </a:extLst>
            </p:cNvPr>
            <p:cNvGrpSpPr/>
            <p:nvPr/>
          </p:nvGrpSpPr>
          <p:grpSpPr>
            <a:xfrm>
              <a:off x="1207776" y="1404668"/>
              <a:ext cx="3277631" cy="523220"/>
              <a:chOff x="1294368" y="2270718"/>
              <a:chExt cx="3277631" cy="523220"/>
            </a:xfrm>
          </p:grpSpPr>
          <p:sp>
            <p:nvSpPr>
              <p:cNvPr id="18" name="Freeform: Shape 17"/>
              <p:cNvSpPr>
                <a:spLocks noChangeAspect="1"/>
              </p:cNvSpPr>
              <p:nvPr/>
            </p:nvSpPr>
            <p:spPr>
              <a:xfrm>
                <a:off x="1294368" y="2279598"/>
                <a:ext cx="640080" cy="505461"/>
              </a:xfrm>
              <a:custGeom>
                <a:avLst/>
                <a:gdLst>
                  <a:gd name="connsiteX0" fmla="*/ 1518223 w 3691421"/>
                  <a:gd name="connsiteY0" fmla="*/ 645373 h 2915051"/>
                  <a:gd name="connsiteX1" fmla="*/ 1543388 w 3691421"/>
                  <a:gd name="connsiteY1" fmla="*/ 681324 h 2915051"/>
                  <a:gd name="connsiteX2" fmla="*/ 1201133 w 3691421"/>
                  <a:gd name="connsiteY2" fmla="*/ 1037961 h 2915051"/>
                  <a:gd name="connsiteX3" fmla="*/ 913521 w 3691421"/>
                  <a:gd name="connsiteY3" fmla="*/ 1488072 h 2915051"/>
                  <a:gd name="connsiteX4" fmla="*/ 860313 w 3691421"/>
                  <a:gd name="connsiteY4" fmla="*/ 1524024 h 2915051"/>
                  <a:gd name="connsiteX5" fmla="*/ 770435 w 3691421"/>
                  <a:gd name="connsiteY5" fmla="*/ 1592332 h 2915051"/>
                  <a:gd name="connsiteX6" fmla="*/ 729450 w 3691421"/>
                  <a:gd name="connsiteY6" fmla="*/ 1481602 h 2915051"/>
                  <a:gd name="connsiteX7" fmla="*/ 709319 w 3691421"/>
                  <a:gd name="connsiteY7" fmla="*/ 1434864 h 2915051"/>
                  <a:gd name="connsiteX8" fmla="*/ 629148 w 3691421"/>
                  <a:gd name="connsiteY8" fmla="*/ 1286025 h 2915051"/>
                  <a:gd name="connsiteX9" fmla="*/ 546100 w 3691421"/>
                  <a:gd name="connsiteY9" fmla="*/ 1222032 h 2915051"/>
                  <a:gd name="connsiteX10" fmla="*/ 688466 w 3691421"/>
                  <a:gd name="connsiteY10" fmla="*/ 1140063 h 2915051"/>
                  <a:gd name="connsiteX11" fmla="*/ 811419 w 3691421"/>
                  <a:gd name="connsiteY11" fmla="*/ 1290340 h 2915051"/>
                  <a:gd name="connsiteX12" fmla="*/ 833710 w 3691421"/>
                  <a:gd name="connsiteY12" fmla="*/ 1340672 h 2915051"/>
                  <a:gd name="connsiteX13" fmla="*/ 1145767 w 3691421"/>
                  <a:gd name="connsiteY13" fmla="*/ 942331 h 2915051"/>
                  <a:gd name="connsiteX14" fmla="*/ 1518223 w 3691421"/>
                  <a:gd name="connsiteY14" fmla="*/ 645373 h 2915051"/>
                  <a:gd name="connsiteX15" fmla="*/ 1079634 w 3691421"/>
                  <a:gd name="connsiteY15" fmla="*/ 333119 h 2915051"/>
                  <a:gd name="connsiteX16" fmla="*/ 335981 w 3691421"/>
                  <a:gd name="connsiteY16" fmla="*/ 1076772 h 2915051"/>
                  <a:gd name="connsiteX17" fmla="*/ 1079634 w 3691421"/>
                  <a:gd name="connsiteY17" fmla="*/ 1820425 h 2915051"/>
                  <a:gd name="connsiteX18" fmla="*/ 1823286 w 3691421"/>
                  <a:gd name="connsiteY18" fmla="*/ 1076772 h 2915051"/>
                  <a:gd name="connsiteX19" fmla="*/ 1079634 w 3691421"/>
                  <a:gd name="connsiteY19" fmla="*/ 333119 h 2915051"/>
                  <a:gd name="connsiteX20" fmla="*/ 1066598 w 3691421"/>
                  <a:gd name="connsiteY20" fmla="*/ 0 h 2915051"/>
                  <a:gd name="connsiteX21" fmla="*/ 2133195 w 3691421"/>
                  <a:gd name="connsiteY21" fmla="*/ 1066598 h 2915051"/>
                  <a:gd name="connsiteX22" fmla="*/ 2049377 w 3691421"/>
                  <a:gd name="connsiteY22" fmla="*/ 1481766 h 2915051"/>
                  <a:gd name="connsiteX23" fmla="*/ 2015511 w 3691421"/>
                  <a:gd name="connsiteY23" fmla="*/ 1544159 h 2915051"/>
                  <a:gd name="connsiteX24" fmla="*/ 2059371 w 3691421"/>
                  <a:gd name="connsiteY24" fmla="*/ 1521599 h 2915051"/>
                  <a:gd name="connsiteX25" fmla="*/ 2322712 w 3691421"/>
                  <a:gd name="connsiteY25" fmla="*/ 1550617 h 2915051"/>
                  <a:gd name="connsiteX26" fmla="*/ 3568212 w 3691421"/>
                  <a:gd name="connsiteY26" fmla="*/ 2399840 h 2915051"/>
                  <a:gd name="connsiteX27" fmla="*/ 3642370 w 3691421"/>
                  <a:gd name="connsiteY27" fmla="*/ 2791843 h 2915051"/>
                  <a:gd name="connsiteX28" fmla="*/ 3250367 w 3691421"/>
                  <a:gd name="connsiteY28" fmla="*/ 2866001 h 2915051"/>
                  <a:gd name="connsiteX29" fmla="*/ 2004869 w 3691421"/>
                  <a:gd name="connsiteY29" fmla="*/ 2016776 h 2915051"/>
                  <a:gd name="connsiteX30" fmla="*/ 1886603 w 3691421"/>
                  <a:gd name="connsiteY30" fmla="*/ 1836134 h 2915051"/>
                  <a:gd name="connsiteX31" fmla="*/ 1887102 w 3691421"/>
                  <a:gd name="connsiteY31" fmla="*/ 1740433 h 2915051"/>
                  <a:gd name="connsiteX32" fmla="*/ 1820796 w 3691421"/>
                  <a:gd name="connsiteY32" fmla="*/ 1820797 h 2915051"/>
                  <a:gd name="connsiteX33" fmla="*/ 1066598 w 3691421"/>
                  <a:gd name="connsiteY33" fmla="*/ 2133196 h 2915051"/>
                  <a:gd name="connsiteX34" fmla="*/ 0 w 3691421"/>
                  <a:gd name="connsiteY34" fmla="*/ 1066598 h 2915051"/>
                  <a:gd name="connsiteX35" fmla="*/ 1066598 w 3691421"/>
                  <a:gd name="connsiteY35" fmla="*/ 0 h 291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91421" h="2915051">
                    <a:moveTo>
                      <a:pt x="1518223" y="645373"/>
                    </a:moveTo>
                    <a:lnTo>
                      <a:pt x="1543388" y="681324"/>
                    </a:lnTo>
                    <a:cubicBezTo>
                      <a:pt x="1440807" y="758500"/>
                      <a:pt x="1326722" y="877378"/>
                      <a:pt x="1201133" y="1037961"/>
                    </a:cubicBezTo>
                    <a:cubicBezTo>
                      <a:pt x="1075542" y="1198544"/>
                      <a:pt x="979672" y="1348582"/>
                      <a:pt x="913521" y="1488072"/>
                    </a:cubicBezTo>
                    <a:lnTo>
                      <a:pt x="860313" y="1524024"/>
                    </a:lnTo>
                    <a:cubicBezTo>
                      <a:pt x="816214" y="1554703"/>
                      <a:pt x="786254" y="1577471"/>
                      <a:pt x="770435" y="1592332"/>
                    </a:cubicBezTo>
                    <a:cubicBezTo>
                      <a:pt x="764204" y="1569801"/>
                      <a:pt x="750543" y="1532892"/>
                      <a:pt x="729450" y="1481602"/>
                    </a:cubicBezTo>
                    <a:lnTo>
                      <a:pt x="709319" y="1434864"/>
                    </a:lnTo>
                    <a:cubicBezTo>
                      <a:pt x="680558" y="1367756"/>
                      <a:pt x="653833" y="1318143"/>
                      <a:pt x="629148" y="1286025"/>
                    </a:cubicBezTo>
                    <a:cubicBezTo>
                      <a:pt x="604460" y="1253909"/>
                      <a:pt x="576779" y="1232578"/>
                      <a:pt x="546100" y="1222032"/>
                    </a:cubicBezTo>
                    <a:cubicBezTo>
                      <a:pt x="597870" y="1167387"/>
                      <a:pt x="645324" y="1140063"/>
                      <a:pt x="688466" y="1140063"/>
                    </a:cubicBezTo>
                    <a:cubicBezTo>
                      <a:pt x="725376" y="1140063"/>
                      <a:pt x="766361" y="1190155"/>
                      <a:pt x="811419" y="1290340"/>
                    </a:cubicBezTo>
                    <a:lnTo>
                      <a:pt x="833710" y="1340672"/>
                    </a:lnTo>
                    <a:cubicBezTo>
                      <a:pt x="914721" y="1204056"/>
                      <a:pt x="1018740" y="1071275"/>
                      <a:pt x="1145767" y="942331"/>
                    </a:cubicBezTo>
                    <a:cubicBezTo>
                      <a:pt x="1272796" y="813385"/>
                      <a:pt x="1396947" y="714400"/>
                      <a:pt x="1518223" y="645373"/>
                    </a:cubicBezTo>
                    <a:close/>
                    <a:moveTo>
                      <a:pt x="1079634" y="333119"/>
                    </a:moveTo>
                    <a:cubicBezTo>
                      <a:pt x="668926" y="333119"/>
                      <a:pt x="335981" y="666064"/>
                      <a:pt x="335981" y="1076772"/>
                    </a:cubicBezTo>
                    <a:cubicBezTo>
                      <a:pt x="335981" y="1487480"/>
                      <a:pt x="668926" y="1820425"/>
                      <a:pt x="1079634" y="1820425"/>
                    </a:cubicBezTo>
                    <a:cubicBezTo>
                      <a:pt x="1490342" y="1820425"/>
                      <a:pt x="1823286" y="1487480"/>
                      <a:pt x="1823286" y="1076772"/>
                    </a:cubicBezTo>
                    <a:cubicBezTo>
                      <a:pt x="1823286" y="666064"/>
                      <a:pt x="1490342" y="333119"/>
                      <a:pt x="1079634" y="333119"/>
                    </a:cubicBezTo>
                    <a:close/>
                    <a:moveTo>
                      <a:pt x="1066598" y="0"/>
                    </a:moveTo>
                    <a:cubicBezTo>
                      <a:pt x="1655663" y="0"/>
                      <a:pt x="2133195" y="477532"/>
                      <a:pt x="2133195" y="1066598"/>
                    </a:cubicBezTo>
                    <a:cubicBezTo>
                      <a:pt x="2133195" y="1213865"/>
                      <a:pt x="2103350" y="1354160"/>
                      <a:pt x="2049377" y="1481766"/>
                    </a:cubicBezTo>
                    <a:lnTo>
                      <a:pt x="2015511" y="1544159"/>
                    </a:lnTo>
                    <a:lnTo>
                      <a:pt x="2059371" y="1521599"/>
                    </a:lnTo>
                    <a:cubicBezTo>
                      <a:pt x="2143530" y="1488159"/>
                      <a:pt x="2242257" y="1495760"/>
                      <a:pt x="2322712" y="1550617"/>
                    </a:cubicBezTo>
                    <a:lnTo>
                      <a:pt x="3568212" y="2399840"/>
                    </a:lnTo>
                    <a:cubicBezTo>
                      <a:pt x="3696939" y="2487610"/>
                      <a:pt x="3730140" y="2663116"/>
                      <a:pt x="3642370" y="2791843"/>
                    </a:cubicBezTo>
                    <a:cubicBezTo>
                      <a:pt x="3554600" y="2920569"/>
                      <a:pt x="3379093" y="2953770"/>
                      <a:pt x="3250367" y="2866001"/>
                    </a:cubicBezTo>
                    <a:lnTo>
                      <a:pt x="2004869" y="2016776"/>
                    </a:lnTo>
                    <a:cubicBezTo>
                      <a:pt x="1940506" y="1972891"/>
                      <a:pt x="1900024" y="1907073"/>
                      <a:pt x="1886603" y="1836134"/>
                    </a:cubicBezTo>
                    <a:lnTo>
                      <a:pt x="1887102" y="1740433"/>
                    </a:lnTo>
                    <a:lnTo>
                      <a:pt x="1820796" y="1820797"/>
                    </a:lnTo>
                    <a:cubicBezTo>
                      <a:pt x="1627781" y="2013813"/>
                      <a:pt x="1361131" y="2133196"/>
                      <a:pt x="1066598" y="2133196"/>
                    </a:cubicBezTo>
                    <a:cubicBezTo>
                      <a:pt x="477532" y="2133196"/>
                      <a:pt x="0" y="1655664"/>
                      <a:pt x="0" y="1066598"/>
                    </a:cubicBezTo>
                    <a:cubicBezTo>
                      <a:pt x="0" y="477532"/>
                      <a:pt x="477532" y="0"/>
                      <a:pt x="1066598"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sp>
            <p:nvSpPr>
              <p:cNvPr id="19" name="TextBox 18">
                <a:extLst>
                  <a:ext uri="{FF2B5EF4-FFF2-40B4-BE49-F238E27FC236}">
                    <a16:creationId xmlns:a16="http://schemas.microsoft.com/office/drawing/2014/main" id="{A4FDD9D4-AA80-47FB-BF0A-9568EA47FD10}"/>
                  </a:ext>
                </a:extLst>
              </p:cNvPr>
              <p:cNvSpPr txBox="1"/>
              <p:nvPr/>
            </p:nvSpPr>
            <p:spPr>
              <a:xfrm>
                <a:off x="2170275" y="2270718"/>
                <a:ext cx="2401724" cy="523220"/>
              </a:xfrm>
              <a:prstGeom prst="rect">
                <a:avLst/>
              </a:prstGeom>
              <a:noFill/>
            </p:spPr>
            <p:txBody>
              <a:bodyPr wrap="square" rtlCol="0">
                <a:spAutoFit/>
              </a:bodyPr>
              <a:lstStyle/>
              <a:p>
                <a:r>
                  <a:rPr lang="en-US" sz="2800" dirty="0">
                    <a:solidFill>
                      <a:schemeClr val="tx1">
                        <a:lumMod val="50000"/>
                        <a:lumOff val="50000"/>
                      </a:schemeClr>
                    </a:solidFill>
                  </a:rPr>
                  <a:t>Inspection</a:t>
                </a:r>
              </a:p>
            </p:txBody>
          </p:sp>
        </p:grpSp>
        <p:grpSp>
          <p:nvGrpSpPr>
            <p:cNvPr id="8" name="Group 7">
              <a:extLst>
                <a:ext uri="{FF2B5EF4-FFF2-40B4-BE49-F238E27FC236}">
                  <a16:creationId xmlns:a16="http://schemas.microsoft.com/office/drawing/2014/main" id="{534DBDC1-AA08-4DFF-8427-0FFB8F11D929}"/>
                </a:ext>
              </a:extLst>
            </p:cNvPr>
            <p:cNvGrpSpPr/>
            <p:nvPr/>
          </p:nvGrpSpPr>
          <p:grpSpPr>
            <a:xfrm>
              <a:off x="1207776" y="2251709"/>
              <a:ext cx="3277631" cy="640080"/>
              <a:chOff x="1207776" y="2291555"/>
              <a:chExt cx="3277631" cy="640080"/>
            </a:xfrm>
          </p:grpSpPr>
          <p:sp>
            <p:nvSpPr>
              <p:cNvPr id="20" name="TextBox 19">
                <a:extLst>
                  <a:ext uri="{FF2B5EF4-FFF2-40B4-BE49-F238E27FC236}">
                    <a16:creationId xmlns:a16="http://schemas.microsoft.com/office/drawing/2014/main" id="{B737F159-2503-4C6C-93B2-7846FCAF2DE4}"/>
                  </a:ext>
                </a:extLst>
              </p:cNvPr>
              <p:cNvSpPr txBox="1"/>
              <p:nvPr/>
            </p:nvSpPr>
            <p:spPr>
              <a:xfrm>
                <a:off x="2083683" y="2349985"/>
                <a:ext cx="2401724" cy="523220"/>
              </a:xfrm>
              <a:prstGeom prst="rect">
                <a:avLst/>
              </a:prstGeom>
              <a:noFill/>
            </p:spPr>
            <p:txBody>
              <a:bodyPr wrap="square" rtlCol="0">
                <a:spAutoFit/>
              </a:bodyPr>
              <a:lstStyle/>
              <a:p>
                <a:r>
                  <a:rPr lang="en-US" sz="2800" dirty="0">
                    <a:solidFill>
                      <a:schemeClr val="tx1">
                        <a:lumMod val="50000"/>
                        <a:lumOff val="50000"/>
                      </a:schemeClr>
                    </a:solidFill>
                  </a:rPr>
                  <a:t>Adaptation</a:t>
                </a:r>
              </a:p>
            </p:txBody>
          </p:sp>
          <p:pic>
            <p:nvPicPr>
              <p:cNvPr id="25" name="Graphic 24" descr="Repeat">
                <a:extLst>
                  <a:ext uri="{FF2B5EF4-FFF2-40B4-BE49-F238E27FC236}">
                    <a16:creationId xmlns:a16="http://schemas.microsoft.com/office/drawing/2014/main" id="{4D6055AD-738E-40B3-B2F6-176E6DC1179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207776" y="2291555"/>
                <a:ext cx="640080" cy="640080"/>
              </a:xfrm>
              <a:prstGeom prst="rect">
                <a:avLst/>
              </a:prstGeom>
            </p:spPr>
          </p:pic>
        </p:grpSp>
      </p:grpSp>
    </p:spTree>
    <p:extLst>
      <p:ext uri="{BB962C8B-B14F-4D97-AF65-F5344CB8AC3E}">
        <p14:creationId xmlns:p14="http://schemas.microsoft.com/office/powerpoint/2010/main" val="2090330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B09C6588-9ED8-48D9-AC5E-76D65FD26927}"/>
              </a:ext>
            </a:extLst>
          </p:cNvPr>
          <p:cNvGrpSpPr/>
          <p:nvPr/>
        </p:nvGrpSpPr>
        <p:grpSpPr>
          <a:xfrm>
            <a:off x="4902431" y="1372012"/>
            <a:ext cx="2560320" cy="2560320"/>
            <a:chOff x="127222" y="25446"/>
            <a:chExt cx="6755641" cy="6658597"/>
          </a:xfrm>
          <a:solidFill>
            <a:schemeClr val="bg1">
              <a:lumMod val="95000"/>
            </a:schemeClr>
          </a:solidFill>
        </p:grpSpPr>
        <p:sp>
          <p:nvSpPr>
            <p:cNvPr id="28" name="Freeform: Shape 27">
              <a:extLst>
                <a:ext uri="{FF2B5EF4-FFF2-40B4-BE49-F238E27FC236}">
                  <a16:creationId xmlns:a16="http://schemas.microsoft.com/office/drawing/2014/main" id="{2D832F84-EAA8-41FC-BC3B-96533378CCCA}"/>
                </a:ext>
              </a:extLst>
            </p:cNvPr>
            <p:cNvSpPr/>
            <p:nvPr/>
          </p:nvSpPr>
          <p:spPr>
            <a:xfrm>
              <a:off x="482656" y="25446"/>
              <a:ext cx="6061567" cy="1715418"/>
            </a:xfrm>
            <a:custGeom>
              <a:avLst/>
              <a:gdLst>
                <a:gd name="connsiteX0" fmla="*/ 3022386 w 6061568"/>
                <a:gd name="connsiteY0" fmla="*/ 0 h 1715418"/>
                <a:gd name="connsiteX1" fmla="*/ 6061568 w 6061568"/>
                <a:gd name="connsiteY1" fmla="*/ 1487420 h 1715418"/>
                <a:gd name="connsiteX2" fmla="*/ 6061568 w 6061568"/>
                <a:gd name="connsiteY2" fmla="*/ 1715418 h 1715418"/>
                <a:gd name="connsiteX3" fmla="*/ 0 w 6061568"/>
                <a:gd name="connsiteY3" fmla="*/ 1715418 h 1715418"/>
                <a:gd name="connsiteX4" fmla="*/ 0 w 6061568"/>
                <a:gd name="connsiteY4" fmla="*/ 1479199 h 171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1568" h="1715418">
                  <a:moveTo>
                    <a:pt x="3022386" y="0"/>
                  </a:moveTo>
                  <a:lnTo>
                    <a:pt x="6061568" y="1487420"/>
                  </a:lnTo>
                  <a:lnTo>
                    <a:pt x="6061568" y="1715418"/>
                  </a:lnTo>
                  <a:lnTo>
                    <a:pt x="0" y="1715418"/>
                  </a:lnTo>
                  <a:lnTo>
                    <a:pt x="0" y="147919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tIns="548640" bIns="274320" rtlCol="0" anchor="ctr"/>
            <a:lstStyle/>
            <a:p>
              <a:pPr algn="ctr"/>
              <a:endParaRPr lang="en-US" sz="6600" b="1" dirty="0">
                <a:effectLst>
                  <a:innerShdw blurRad="63500" dist="50800" dir="13500000">
                    <a:prstClr val="black">
                      <a:alpha val="50000"/>
                    </a:prstClr>
                  </a:innerShdw>
                </a:effectLst>
              </a:endParaRPr>
            </a:p>
          </p:txBody>
        </p:sp>
        <p:sp>
          <p:nvSpPr>
            <p:cNvPr id="29" name="Rectangle 28">
              <a:extLst>
                <a:ext uri="{FF2B5EF4-FFF2-40B4-BE49-F238E27FC236}">
                  <a16:creationId xmlns:a16="http://schemas.microsoft.com/office/drawing/2014/main" id="{49E788D6-F24E-4051-BC4A-3502CA00BDA9}"/>
                </a:ext>
              </a:extLst>
            </p:cNvPr>
            <p:cNvSpPr/>
            <p:nvPr/>
          </p:nvSpPr>
          <p:spPr>
            <a:xfrm>
              <a:off x="127222" y="6274610"/>
              <a:ext cx="6755641"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30" name="Rectangle 29">
              <a:extLst>
                <a:ext uri="{FF2B5EF4-FFF2-40B4-BE49-F238E27FC236}">
                  <a16:creationId xmlns:a16="http://schemas.microsoft.com/office/drawing/2014/main" id="{154F1931-91F0-48ED-9F2F-1BB61282B295}"/>
                </a:ext>
              </a:extLst>
            </p:cNvPr>
            <p:cNvSpPr/>
            <p:nvPr/>
          </p:nvSpPr>
          <p:spPr>
            <a:xfrm>
              <a:off x="469553" y="5811746"/>
              <a:ext cx="6070979"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31" name="Rectangle 30">
              <a:extLst>
                <a:ext uri="{FF2B5EF4-FFF2-40B4-BE49-F238E27FC236}">
                  <a16:creationId xmlns:a16="http://schemas.microsoft.com/office/drawing/2014/main" id="{640F503A-469D-4867-806E-A82DCC35873F}"/>
                </a:ext>
              </a:extLst>
            </p:cNvPr>
            <p:cNvSpPr/>
            <p:nvPr/>
          </p:nvSpPr>
          <p:spPr>
            <a:xfrm>
              <a:off x="784588" y="5342803"/>
              <a:ext cx="5440907"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32" name="Rectangle 31">
              <a:extLst>
                <a:ext uri="{FF2B5EF4-FFF2-40B4-BE49-F238E27FC236}">
                  <a16:creationId xmlns:a16="http://schemas.microsoft.com/office/drawing/2014/main" id="{115825B5-F0C1-4848-8215-99AA9EB0CC5E}"/>
                </a:ext>
              </a:extLst>
            </p:cNvPr>
            <p:cNvSpPr/>
            <p:nvPr/>
          </p:nvSpPr>
          <p:spPr>
            <a:xfrm>
              <a:off x="1045033" y="1798407"/>
              <a:ext cx="4920017"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33" name="Freeform: Shape 32">
              <a:extLst>
                <a:ext uri="{FF2B5EF4-FFF2-40B4-BE49-F238E27FC236}">
                  <a16:creationId xmlns:a16="http://schemas.microsoft.com/office/drawing/2014/main" id="{542445A4-8C5B-419B-AB70-B35E44AEC8D9}"/>
                </a:ext>
              </a:extLst>
            </p:cNvPr>
            <p:cNvSpPr/>
            <p:nvPr/>
          </p:nvSpPr>
          <p:spPr>
            <a:xfrm>
              <a:off x="1551138" y="2267801"/>
              <a:ext cx="627795" cy="3022427"/>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sp>
          <p:nvSpPr>
            <p:cNvPr id="34" name="Freeform: Shape 33">
              <a:extLst>
                <a:ext uri="{FF2B5EF4-FFF2-40B4-BE49-F238E27FC236}">
                  <a16:creationId xmlns:a16="http://schemas.microsoft.com/office/drawing/2014/main" id="{A7E74B3E-3BF9-4FA4-90F0-239AD4DBFC82}"/>
                </a:ext>
              </a:extLst>
            </p:cNvPr>
            <p:cNvSpPr/>
            <p:nvPr/>
          </p:nvSpPr>
          <p:spPr>
            <a:xfrm>
              <a:off x="3191145" y="2267801"/>
              <a:ext cx="627795" cy="3022427"/>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sp>
          <p:nvSpPr>
            <p:cNvPr id="35" name="Freeform: Shape 34">
              <a:extLst>
                <a:ext uri="{FF2B5EF4-FFF2-40B4-BE49-F238E27FC236}">
                  <a16:creationId xmlns:a16="http://schemas.microsoft.com/office/drawing/2014/main" id="{12EE23DE-7004-4646-BC55-C9F167568708}"/>
                </a:ext>
              </a:extLst>
            </p:cNvPr>
            <p:cNvSpPr/>
            <p:nvPr/>
          </p:nvSpPr>
          <p:spPr>
            <a:xfrm>
              <a:off x="4831149" y="2267801"/>
              <a:ext cx="627795" cy="3022427"/>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grpSp>
      <p:sp>
        <p:nvSpPr>
          <p:cNvPr id="3" name="Title 2">
            <a:extLst>
              <a:ext uri="{FF2B5EF4-FFF2-40B4-BE49-F238E27FC236}">
                <a16:creationId xmlns:a16="http://schemas.microsoft.com/office/drawing/2014/main" id="{7B4DEE23-F24A-422B-A145-E123748FE45C}"/>
              </a:ext>
            </a:extLst>
          </p:cNvPr>
          <p:cNvSpPr>
            <a:spLocks noGrp="1"/>
          </p:cNvSpPr>
          <p:nvPr>
            <p:ph type="title"/>
          </p:nvPr>
        </p:nvSpPr>
        <p:spPr/>
        <p:txBody>
          <a:bodyPr/>
          <a:lstStyle/>
          <a:p>
            <a:r>
              <a:rPr lang="en-US" dirty="0"/>
              <a:t>Inspection</a:t>
            </a:r>
          </a:p>
        </p:txBody>
      </p:sp>
      <p:grpSp>
        <p:nvGrpSpPr>
          <p:cNvPr id="2" name="Group 1">
            <a:extLst>
              <a:ext uri="{FF2B5EF4-FFF2-40B4-BE49-F238E27FC236}">
                <a16:creationId xmlns:a16="http://schemas.microsoft.com/office/drawing/2014/main" id="{BC9A22B8-8A8E-4317-BD64-2EF8FBE7607B}"/>
              </a:ext>
            </a:extLst>
          </p:cNvPr>
          <p:cNvGrpSpPr/>
          <p:nvPr/>
        </p:nvGrpSpPr>
        <p:grpSpPr>
          <a:xfrm>
            <a:off x="575980" y="1368600"/>
            <a:ext cx="8146533" cy="2560320"/>
            <a:chOff x="575980" y="1368600"/>
            <a:chExt cx="8146533" cy="2560320"/>
          </a:xfrm>
        </p:grpSpPr>
        <p:sp>
          <p:nvSpPr>
            <p:cNvPr id="25" name="TextBox 24">
              <a:extLst>
                <a:ext uri="{FF2B5EF4-FFF2-40B4-BE49-F238E27FC236}">
                  <a16:creationId xmlns:a16="http://schemas.microsoft.com/office/drawing/2014/main" id="{CE6521BF-4EE4-430A-9F58-FCC71F6A3CD9}"/>
                </a:ext>
              </a:extLst>
            </p:cNvPr>
            <p:cNvSpPr txBox="1"/>
            <p:nvPr/>
          </p:nvSpPr>
          <p:spPr>
            <a:xfrm>
              <a:off x="4150513" y="1368600"/>
              <a:ext cx="4572000" cy="2560320"/>
            </a:xfrm>
            <a:prstGeom prst="rect">
              <a:avLst/>
            </a:prstGeom>
            <a:noFill/>
          </p:spPr>
          <p:txBody>
            <a:bodyPr wrap="square" rtlCol="0">
              <a:spAutoFit/>
            </a:bodyPr>
            <a:lstStyle/>
            <a:p>
              <a:pPr>
                <a:spcAft>
                  <a:spcPts val="600"/>
                </a:spcAft>
              </a:pPr>
              <a:r>
                <a:rPr lang="en-US" sz="3200" dirty="0">
                  <a:solidFill>
                    <a:schemeClr val="tx1">
                      <a:lumMod val="50000"/>
                      <a:lumOff val="50000"/>
                    </a:schemeClr>
                  </a:solidFill>
                </a:rPr>
                <a:t>Actively looking for </a:t>
              </a:r>
              <a:r>
                <a:rPr lang="en-US" sz="3200" dirty="0">
                  <a:solidFill>
                    <a:schemeClr val="accent2"/>
                  </a:solidFill>
                </a:rPr>
                <a:t>errors</a:t>
              </a:r>
              <a:r>
                <a:rPr lang="en-US" sz="3200" dirty="0">
                  <a:solidFill>
                    <a:schemeClr val="tx1">
                      <a:lumMod val="50000"/>
                      <a:lumOff val="50000"/>
                    </a:schemeClr>
                  </a:solidFill>
                </a:rPr>
                <a:t> and </a:t>
              </a:r>
              <a:r>
                <a:rPr lang="en-US" sz="3200" dirty="0">
                  <a:solidFill>
                    <a:schemeClr val="accent2"/>
                  </a:solidFill>
                </a:rPr>
                <a:t>bugs</a:t>
              </a:r>
              <a:r>
                <a:rPr lang="en-US" sz="3200" dirty="0">
                  <a:solidFill>
                    <a:schemeClr val="tx1">
                      <a:lumMod val="50000"/>
                      <a:lumOff val="50000"/>
                    </a:schemeClr>
                  </a:solidFill>
                </a:rPr>
                <a:t> in code, process improvement </a:t>
              </a:r>
              <a:r>
                <a:rPr lang="en-US" sz="3200" dirty="0">
                  <a:solidFill>
                    <a:schemeClr val="accent2"/>
                  </a:solidFill>
                </a:rPr>
                <a:t>opportunities</a:t>
              </a:r>
              <a:r>
                <a:rPr lang="en-US" sz="3200" dirty="0">
                  <a:solidFill>
                    <a:schemeClr val="tx1">
                      <a:lumMod val="50000"/>
                      <a:lumOff val="50000"/>
                    </a:schemeClr>
                  </a:solidFill>
                </a:rPr>
                <a:t>, and other </a:t>
              </a:r>
              <a:r>
                <a:rPr lang="en-US" sz="3200" dirty="0">
                  <a:solidFill>
                    <a:schemeClr val="accent2"/>
                  </a:solidFill>
                </a:rPr>
                <a:t>slow-downs</a:t>
              </a:r>
              <a:r>
                <a:rPr lang="en-US" sz="3200" dirty="0">
                  <a:solidFill>
                    <a:schemeClr val="tx1">
                      <a:lumMod val="50000"/>
                      <a:lumOff val="50000"/>
                    </a:schemeClr>
                  </a:solidFill>
                </a:rPr>
                <a:t>.</a:t>
              </a:r>
            </a:p>
          </p:txBody>
        </p:sp>
        <p:sp>
          <p:nvSpPr>
            <p:cNvPr id="18" name="Freeform: Shape 17"/>
            <p:cNvSpPr>
              <a:spLocks noChangeAspect="1"/>
            </p:cNvSpPr>
            <p:nvPr/>
          </p:nvSpPr>
          <p:spPr>
            <a:xfrm>
              <a:off x="575980" y="1493001"/>
              <a:ext cx="2743200" cy="2166261"/>
            </a:xfrm>
            <a:custGeom>
              <a:avLst/>
              <a:gdLst>
                <a:gd name="connsiteX0" fmla="*/ 1518223 w 3691421"/>
                <a:gd name="connsiteY0" fmla="*/ 645373 h 2915051"/>
                <a:gd name="connsiteX1" fmla="*/ 1543388 w 3691421"/>
                <a:gd name="connsiteY1" fmla="*/ 681324 h 2915051"/>
                <a:gd name="connsiteX2" fmla="*/ 1201133 w 3691421"/>
                <a:gd name="connsiteY2" fmla="*/ 1037961 h 2915051"/>
                <a:gd name="connsiteX3" fmla="*/ 913521 w 3691421"/>
                <a:gd name="connsiteY3" fmla="*/ 1488072 h 2915051"/>
                <a:gd name="connsiteX4" fmla="*/ 860313 w 3691421"/>
                <a:gd name="connsiteY4" fmla="*/ 1524024 h 2915051"/>
                <a:gd name="connsiteX5" fmla="*/ 770435 w 3691421"/>
                <a:gd name="connsiteY5" fmla="*/ 1592332 h 2915051"/>
                <a:gd name="connsiteX6" fmla="*/ 729450 w 3691421"/>
                <a:gd name="connsiteY6" fmla="*/ 1481602 h 2915051"/>
                <a:gd name="connsiteX7" fmla="*/ 709319 w 3691421"/>
                <a:gd name="connsiteY7" fmla="*/ 1434864 h 2915051"/>
                <a:gd name="connsiteX8" fmla="*/ 629148 w 3691421"/>
                <a:gd name="connsiteY8" fmla="*/ 1286025 h 2915051"/>
                <a:gd name="connsiteX9" fmla="*/ 546100 w 3691421"/>
                <a:gd name="connsiteY9" fmla="*/ 1222032 h 2915051"/>
                <a:gd name="connsiteX10" fmla="*/ 688466 w 3691421"/>
                <a:gd name="connsiteY10" fmla="*/ 1140063 h 2915051"/>
                <a:gd name="connsiteX11" fmla="*/ 811419 w 3691421"/>
                <a:gd name="connsiteY11" fmla="*/ 1290340 h 2915051"/>
                <a:gd name="connsiteX12" fmla="*/ 833710 w 3691421"/>
                <a:gd name="connsiteY12" fmla="*/ 1340672 h 2915051"/>
                <a:gd name="connsiteX13" fmla="*/ 1145767 w 3691421"/>
                <a:gd name="connsiteY13" fmla="*/ 942331 h 2915051"/>
                <a:gd name="connsiteX14" fmla="*/ 1518223 w 3691421"/>
                <a:gd name="connsiteY14" fmla="*/ 645373 h 2915051"/>
                <a:gd name="connsiteX15" fmla="*/ 1079634 w 3691421"/>
                <a:gd name="connsiteY15" fmla="*/ 333119 h 2915051"/>
                <a:gd name="connsiteX16" fmla="*/ 335981 w 3691421"/>
                <a:gd name="connsiteY16" fmla="*/ 1076772 h 2915051"/>
                <a:gd name="connsiteX17" fmla="*/ 1079634 w 3691421"/>
                <a:gd name="connsiteY17" fmla="*/ 1820425 h 2915051"/>
                <a:gd name="connsiteX18" fmla="*/ 1823286 w 3691421"/>
                <a:gd name="connsiteY18" fmla="*/ 1076772 h 2915051"/>
                <a:gd name="connsiteX19" fmla="*/ 1079634 w 3691421"/>
                <a:gd name="connsiteY19" fmla="*/ 333119 h 2915051"/>
                <a:gd name="connsiteX20" fmla="*/ 1066598 w 3691421"/>
                <a:gd name="connsiteY20" fmla="*/ 0 h 2915051"/>
                <a:gd name="connsiteX21" fmla="*/ 2133195 w 3691421"/>
                <a:gd name="connsiteY21" fmla="*/ 1066598 h 2915051"/>
                <a:gd name="connsiteX22" fmla="*/ 2049377 w 3691421"/>
                <a:gd name="connsiteY22" fmla="*/ 1481766 h 2915051"/>
                <a:gd name="connsiteX23" fmla="*/ 2015511 w 3691421"/>
                <a:gd name="connsiteY23" fmla="*/ 1544159 h 2915051"/>
                <a:gd name="connsiteX24" fmla="*/ 2059371 w 3691421"/>
                <a:gd name="connsiteY24" fmla="*/ 1521599 h 2915051"/>
                <a:gd name="connsiteX25" fmla="*/ 2322712 w 3691421"/>
                <a:gd name="connsiteY25" fmla="*/ 1550617 h 2915051"/>
                <a:gd name="connsiteX26" fmla="*/ 3568212 w 3691421"/>
                <a:gd name="connsiteY26" fmla="*/ 2399840 h 2915051"/>
                <a:gd name="connsiteX27" fmla="*/ 3642370 w 3691421"/>
                <a:gd name="connsiteY27" fmla="*/ 2791843 h 2915051"/>
                <a:gd name="connsiteX28" fmla="*/ 3250367 w 3691421"/>
                <a:gd name="connsiteY28" fmla="*/ 2866001 h 2915051"/>
                <a:gd name="connsiteX29" fmla="*/ 2004869 w 3691421"/>
                <a:gd name="connsiteY29" fmla="*/ 2016776 h 2915051"/>
                <a:gd name="connsiteX30" fmla="*/ 1886603 w 3691421"/>
                <a:gd name="connsiteY30" fmla="*/ 1836134 h 2915051"/>
                <a:gd name="connsiteX31" fmla="*/ 1887102 w 3691421"/>
                <a:gd name="connsiteY31" fmla="*/ 1740433 h 2915051"/>
                <a:gd name="connsiteX32" fmla="*/ 1820796 w 3691421"/>
                <a:gd name="connsiteY32" fmla="*/ 1820797 h 2915051"/>
                <a:gd name="connsiteX33" fmla="*/ 1066598 w 3691421"/>
                <a:gd name="connsiteY33" fmla="*/ 2133196 h 2915051"/>
                <a:gd name="connsiteX34" fmla="*/ 0 w 3691421"/>
                <a:gd name="connsiteY34" fmla="*/ 1066598 h 2915051"/>
                <a:gd name="connsiteX35" fmla="*/ 1066598 w 3691421"/>
                <a:gd name="connsiteY35" fmla="*/ 0 h 291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91421" h="2915051">
                  <a:moveTo>
                    <a:pt x="1518223" y="645373"/>
                  </a:moveTo>
                  <a:lnTo>
                    <a:pt x="1543388" y="681324"/>
                  </a:lnTo>
                  <a:cubicBezTo>
                    <a:pt x="1440807" y="758500"/>
                    <a:pt x="1326722" y="877378"/>
                    <a:pt x="1201133" y="1037961"/>
                  </a:cubicBezTo>
                  <a:cubicBezTo>
                    <a:pt x="1075542" y="1198544"/>
                    <a:pt x="979672" y="1348582"/>
                    <a:pt x="913521" y="1488072"/>
                  </a:cubicBezTo>
                  <a:lnTo>
                    <a:pt x="860313" y="1524024"/>
                  </a:lnTo>
                  <a:cubicBezTo>
                    <a:pt x="816214" y="1554703"/>
                    <a:pt x="786254" y="1577471"/>
                    <a:pt x="770435" y="1592332"/>
                  </a:cubicBezTo>
                  <a:cubicBezTo>
                    <a:pt x="764204" y="1569801"/>
                    <a:pt x="750543" y="1532892"/>
                    <a:pt x="729450" y="1481602"/>
                  </a:cubicBezTo>
                  <a:lnTo>
                    <a:pt x="709319" y="1434864"/>
                  </a:lnTo>
                  <a:cubicBezTo>
                    <a:pt x="680558" y="1367756"/>
                    <a:pt x="653833" y="1318143"/>
                    <a:pt x="629148" y="1286025"/>
                  </a:cubicBezTo>
                  <a:cubicBezTo>
                    <a:pt x="604460" y="1253909"/>
                    <a:pt x="576779" y="1232578"/>
                    <a:pt x="546100" y="1222032"/>
                  </a:cubicBezTo>
                  <a:cubicBezTo>
                    <a:pt x="597870" y="1167387"/>
                    <a:pt x="645324" y="1140063"/>
                    <a:pt x="688466" y="1140063"/>
                  </a:cubicBezTo>
                  <a:cubicBezTo>
                    <a:pt x="725376" y="1140063"/>
                    <a:pt x="766361" y="1190155"/>
                    <a:pt x="811419" y="1290340"/>
                  </a:cubicBezTo>
                  <a:lnTo>
                    <a:pt x="833710" y="1340672"/>
                  </a:lnTo>
                  <a:cubicBezTo>
                    <a:pt x="914721" y="1204056"/>
                    <a:pt x="1018740" y="1071275"/>
                    <a:pt x="1145767" y="942331"/>
                  </a:cubicBezTo>
                  <a:cubicBezTo>
                    <a:pt x="1272796" y="813385"/>
                    <a:pt x="1396947" y="714400"/>
                    <a:pt x="1518223" y="645373"/>
                  </a:cubicBezTo>
                  <a:close/>
                  <a:moveTo>
                    <a:pt x="1079634" y="333119"/>
                  </a:moveTo>
                  <a:cubicBezTo>
                    <a:pt x="668926" y="333119"/>
                    <a:pt x="335981" y="666064"/>
                    <a:pt x="335981" y="1076772"/>
                  </a:cubicBezTo>
                  <a:cubicBezTo>
                    <a:pt x="335981" y="1487480"/>
                    <a:pt x="668926" y="1820425"/>
                    <a:pt x="1079634" y="1820425"/>
                  </a:cubicBezTo>
                  <a:cubicBezTo>
                    <a:pt x="1490342" y="1820425"/>
                    <a:pt x="1823286" y="1487480"/>
                    <a:pt x="1823286" y="1076772"/>
                  </a:cubicBezTo>
                  <a:cubicBezTo>
                    <a:pt x="1823286" y="666064"/>
                    <a:pt x="1490342" y="333119"/>
                    <a:pt x="1079634" y="333119"/>
                  </a:cubicBezTo>
                  <a:close/>
                  <a:moveTo>
                    <a:pt x="1066598" y="0"/>
                  </a:moveTo>
                  <a:cubicBezTo>
                    <a:pt x="1655663" y="0"/>
                    <a:pt x="2133195" y="477532"/>
                    <a:pt x="2133195" y="1066598"/>
                  </a:cubicBezTo>
                  <a:cubicBezTo>
                    <a:pt x="2133195" y="1213865"/>
                    <a:pt x="2103350" y="1354160"/>
                    <a:pt x="2049377" y="1481766"/>
                  </a:cubicBezTo>
                  <a:lnTo>
                    <a:pt x="2015511" y="1544159"/>
                  </a:lnTo>
                  <a:lnTo>
                    <a:pt x="2059371" y="1521599"/>
                  </a:lnTo>
                  <a:cubicBezTo>
                    <a:pt x="2143530" y="1488159"/>
                    <a:pt x="2242257" y="1495760"/>
                    <a:pt x="2322712" y="1550617"/>
                  </a:cubicBezTo>
                  <a:lnTo>
                    <a:pt x="3568212" y="2399840"/>
                  </a:lnTo>
                  <a:cubicBezTo>
                    <a:pt x="3696939" y="2487610"/>
                    <a:pt x="3730140" y="2663116"/>
                    <a:pt x="3642370" y="2791843"/>
                  </a:cubicBezTo>
                  <a:cubicBezTo>
                    <a:pt x="3554600" y="2920569"/>
                    <a:pt x="3379093" y="2953770"/>
                    <a:pt x="3250367" y="2866001"/>
                  </a:cubicBezTo>
                  <a:lnTo>
                    <a:pt x="2004869" y="2016776"/>
                  </a:lnTo>
                  <a:cubicBezTo>
                    <a:pt x="1940506" y="1972891"/>
                    <a:pt x="1900024" y="1907073"/>
                    <a:pt x="1886603" y="1836134"/>
                  </a:cubicBezTo>
                  <a:lnTo>
                    <a:pt x="1887102" y="1740433"/>
                  </a:lnTo>
                  <a:lnTo>
                    <a:pt x="1820796" y="1820797"/>
                  </a:lnTo>
                  <a:cubicBezTo>
                    <a:pt x="1627781" y="2013813"/>
                    <a:pt x="1361131" y="2133196"/>
                    <a:pt x="1066598" y="2133196"/>
                  </a:cubicBezTo>
                  <a:cubicBezTo>
                    <a:pt x="477532" y="2133196"/>
                    <a:pt x="0" y="1655664"/>
                    <a:pt x="0" y="1066598"/>
                  </a:cubicBezTo>
                  <a:cubicBezTo>
                    <a:pt x="0" y="477532"/>
                    <a:pt x="477532" y="0"/>
                    <a:pt x="1066598"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grpSp>
      <p:sp>
        <p:nvSpPr>
          <p:cNvPr id="24" name="Rectangle 23">
            <a:extLst>
              <a:ext uri="{FF2B5EF4-FFF2-40B4-BE49-F238E27FC236}">
                <a16:creationId xmlns:a16="http://schemas.microsoft.com/office/drawing/2014/main" id="{681FFCBD-1A48-4902-AEBC-F74226E23EDE}"/>
              </a:ext>
            </a:extLst>
          </p:cNvPr>
          <p:cNvSpPr/>
          <p:nvPr/>
        </p:nvSpPr>
        <p:spPr>
          <a:xfrm>
            <a:off x="0" y="4455848"/>
            <a:ext cx="9143999" cy="300082"/>
          </a:xfrm>
          <a:prstGeom prst="rect">
            <a:avLst/>
          </a:prstGeom>
        </p:spPr>
        <p:txBody>
          <a:bodyPr wrap="square">
            <a:spAutoFit/>
          </a:bodyPr>
          <a:lstStyle/>
          <a:p>
            <a:pPr algn="ctr"/>
            <a:r>
              <a:rPr lang="en-US" dirty="0">
                <a:solidFill>
                  <a:schemeClr val="bg1">
                    <a:lumMod val="50000"/>
                  </a:schemeClr>
                </a:solidFill>
                <a:latin typeface="Muli"/>
              </a:rPr>
              <a:t>Scrum Guide July 2016, Ken Schwaber and Jeff Sutherland, the originators of Scrum</a:t>
            </a:r>
            <a:endParaRPr lang="en-US" dirty="0">
              <a:solidFill>
                <a:schemeClr val="bg1">
                  <a:lumMod val="50000"/>
                </a:schemeClr>
              </a:solidFill>
            </a:endParaRPr>
          </a:p>
        </p:txBody>
      </p:sp>
    </p:spTree>
    <p:extLst>
      <p:ext uri="{BB962C8B-B14F-4D97-AF65-F5344CB8AC3E}">
        <p14:creationId xmlns:p14="http://schemas.microsoft.com/office/powerpoint/2010/main" val="2707467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EE23-F24A-422B-A145-E123748FE45C}"/>
              </a:ext>
            </a:extLst>
          </p:cNvPr>
          <p:cNvSpPr>
            <a:spLocks noGrp="1"/>
          </p:cNvSpPr>
          <p:nvPr>
            <p:ph type="title"/>
          </p:nvPr>
        </p:nvSpPr>
        <p:spPr/>
        <p:txBody>
          <a:bodyPr/>
          <a:lstStyle/>
          <a:p>
            <a:r>
              <a:rPr lang="en-US" dirty="0"/>
              <a:t>Adaptation</a:t>
            </a:r>
          </a:p>
        </p:txBody>
      </p:sp>
      <p:sp>
        <p:nvSpPr>
          <p:cNvPr id="24" name="Rectangle 23">
            <a:extLst>
              <a:ext uri="{FF2B5EF4-FFF2-40B4-BE49-F238E27FC236}">
                <a16:creationId xmlns:a16="http://schemas.microsoft.com/office/drawing/2014/main" id="{681FFCBD-1A48-4902-AEBC-F74226E23EDE}"/>
              </a:ext>
            </a:extLst>
          </p:cNvPr>
          <p:cNvSpPr/>
          <p:nvPr/>
        </p:nvSpPr>
        <p:spPr>
          <a:xfrm>
            <a:off x="0" y="4455848"/>
            <a:ext cx="9143999" cy="300082"/>
          </a:xfrm>
          <a:prstGeom prst="rect">
            <a:avLst/>
          </a:prstGeom>
        </p:spPr>
        <p:txBody>
          <a:bodyPr wrap="square">
            <a:spAutoFit/>
          </a:bodyPr>
          <a:lstStyle/>
          <a:p>
            <a:pPr algn="ctr"/>
            <a:r>
              <a:rPr lang="en-US" dirty="0">
                <a:solidFill>
                  <a:schemeClr val="bg1">
                    <a:lumMod val="50000"/>
                  </a:schemeClr>
                </a:solidFill>
                <a:latin typeface="Muli"/>
              </a:rPr>
              <a:t>Scrum Guide July 2016, Ken Schwaber and Jeff Sutherland, the originators of Scrum</a:t>
            </a:r>
            <a:endParaRPr lang="en-US" dirty="0">
              <a:solidFill>
                <a:schemeClr val="bg1">
                  <a:lumMod val="50000"/>
                </a:schemeClr>
              </a:solidFill>
            </a:endParaRPr>
          </a:p>
        </p:txBody>
      </p:sp>
      <p:grpSp>
        <p:nvGrpSpPr>
          <p:cNvPr id="18" name="Group 17">
            <a:extLst>
              <a:ext uri="{FF2B5EF4-FFF2-40B4-BE49-F238E27FC236}">
                <a16:creationId xmlns:a16="http://schemas.microsoft.com/office/drawing/2014/main" id="{730C1E91-FBE5-4CAC-B8A8-06E8FEB8A050}"/>
              </a:ext>
            </a:extLst>
          </p:cNvPr>
          <p:cNvGrpSpPr/>
          <p:nvPr/>
        </p:nvGrpSpPr>
        <p:grpSpPr>
          <a:xfrm>
            <a:off x="4902431" y="1372012"/>
            <a:ext cx="2560320" cy="2560320"/>
            <a:chOff x="127222" y="25446"/>
            <a:chExt cx="6755641" cy="6658597"/>
          </a:xfrm>
          <a:solidFill>
            <a:schemeClr val="bg1">
              <a:lumMod val="95000"/>
            </a:schemeClr>
          </a:solidFill>
        </p:grpSpPr>
        <p:sp>
          <p:nvSpPr>
            <p:cNvPr id="19" name="Freeform: Shape 18">
              <a:extLst>
                <a:ext uri="{FF2B5EF4-FFF2-40B4-BE49-F238E27FC236}">
                  <a16:creationId xmlns:a16="http://schemas.microsoft.com/office/drawing/2014/main" id="{1A6734CF-C8A2-4A72-B9D7-BB79FBF96A79}"/>
                </a:ext>
              </a:extLst>
            </p:cNvPr>
            <p:cNvSpPr/>
            <p:nvPr/>
          </p:nvSpPr>
          <p:spPr>
            <a:xfrm>
              <a:off x="482656" y="25446"/>
              <a:ext cx="6061567" cy="1715418"/>
            </a:xfrm>
            <a:custGeom>
              <a:avLst/>
              <a:gdLst>
                <a:gd name="connsiteX0" fmla="*/ 3022386 w 6061568"/>
                <a:gd name="connsiteY0" fmla="*/ 0 h 1715418"/>
                <a:gd name="connsiteX1" fmla="*/ 6061568 w 6061568"/>
                <a:gd name="connsiteY1" fmla="*/ 1487420 h 1715418"/>
                <a:gd name="connsiteX2" fmla="*/ 6061568 w 6061568"/>
                <a:gd name="connsiteY2" fmla="*/ 1715418 h 1715418"/>
                <a:gd name="connsiteX3" fmla="*/ 0 w 6061568"/>
                <a:gd name="connsiteY3" fmla="*/ 1715418 h 1715418"/>
                <a:gd name="connsiteX4" fmla="*/ 0 w 6061568"/>
                <a:gd name="connsiteY4" fmla="*/ 1479199 h 171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1568" h="1715418">
                  <a:moveTo>
                    <a:pt x="3022386" y="0"/>
                  </a:moveTo>
                  <a:lnTo>
                    <a:pt x="6061568" y="1487420"/>
                  </a:lnTo>
                  <a:lnTo>
                    <a:pt x="6061568" y="1715418"/>
                  </a:lnTo>
                  <a:lnTo>
                    <a:pt x="0" y="1715418"/>
                  </a:lnTo>
                  <a:lnTo>
                    <a:pt x="0" y="147919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tIns="548640" bIns="274320" rtlCol="0" anchor="ctr"/>
            <a:lstStyle/>
            <a:p>
              <a:pPr algn="ctr"/>
              <a:endParaRPr lang="en-US" sz="6600" b="1" dirty="0">
                <a:effectLst>
                  <a:innerShdw blurRad="63500" dist="50800" dir="13500000">
                    <a:prstClr val="black">
                      <a:alpha val="50000"/>
                    </a:prstClr>
                  </a:innerShdw>
                </a:effectLst>
              </a:endParaRPr>
            </a:p>
          </p:txBody>
        </p:sp>
        <p:sp>
          <p:nvSpPr>
            <p:cNvPr id="20" name="Rectangle 19">
              <a:extLst>
                <a:ext uri="{FF2B5EF4-FFF2-40B4-BE49-F238E27FC236}">
                  <a16:creationId xmlns:a16="http://schemas.microsoft.com/office/drawing/2014/main" id="{ACB228CA-1906-4184-A90B-B2E6B5755CA7}"/>
                </a:ext>
              </a:extLst>
            </p:cNvPr>
            <p:cNvSpPr/>
            <p:nvPr/>
          </p:nvSpPr>
          <p:spPr>
            <a:xfrm>
              <a:off x="127222" y="6274610"/>
              <a:ext cx="6755641"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21" name="Rectangle 20">
              <a:extLst>
                <a:ext uri="{FF2B5EF4-FFF2-40B4-BE49-F238E27FC236}">
                  <a16:creationId xmlns:a16="http://schemas.microsoft.com/office/drawing/2014/main" id="{1969ECA0-5C7C-4C4D-80C2-76E86ECA0BE7}"/>
                </a:ext>
              </a:extLst>
            </p:cNvPr>
            <p:cNvSpPr/>
            <p:nvPr/>
          </p:nvSpPr>
          <p:spPr>
            <a:xfrm>
              <a:off x="469553" y="5811746"/>
              <a:ext cx="6070979"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22" name="Rectangle 21">
              <a:extLst>
                <a:ext uri="{FF2B5EF4-FFF2-40B4-BE49-F238E27FC236}">
                  <a16:creationId xmlns:a16="http://schemas.microsoft.com/office/drawing/2014/main" id="{4D6C5A20-FC4F-4E73-9DAE-D56E5224E13B}"/>
                </a:ext>
              </a:extLst>
            </p:cNvPr>
            <p:cNvSpPr/>
            <p:nvPr/>
          </p:nvSpPr>
          <p:spPr>
            <a:xfrm>
              <a:off x="784588" y="5342803"/>
              <a:ext cx="5440907"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23" name="Rectangle 22">
              <a:extLst>
                <a:ext uri="{FF2B5EF4-FFF2-40B4-BE49-F238E27FC236}">
                  <a16:creationId xmlns:a16="http://schemas.microsoft.com/office/drawing/2014/main" id="{E8B0DBDC-1180-4D51-A575-8B3D3CB7E139}"/>
                </a:ext>
              </a:extLst>
            </p:cNvPr>
            <p:cNvSpPr/>
            <p:nvPr/>
          </p:nvSpPr>
          <p:spPr>
            <a:xfrm>
              <a:off x="1045033" y="1798407"/>
              <a:ext cx="4920017"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25" name="Freeform: Shape 24">
              <a:extLst>
                <a:ext uri="{FF2B5EF4-FFF2-40B4-BE49-F238E27FC236}">
                  <a16:creationId xmlns:a16="http://schemas.microsoft.com/office/drawing/2014/main" id="{5428728A-5EAE-4A85-AED8-6A090EA077CA}"/>
                </a:ext>
              </a:extLst>
            </p:cNvPr>
            <p:cNvSpPr/>
            <p:nvPr/>
          </p:nvSpPr>
          <p:spPr>
            <a:xfrm>
              <a:off x="1551138" y="2267801"/>
              <a:ext cx="627795" cy="3022427"/>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sp>
          <p:nvSpPr>
            <p:cNvPr id="36" name="Freeform: Shape 35">
              <a:extLst>
                <a:ext uri="{FF2B5EF4-FFF2-40B4-BE49-F238E27FC236}">
                  <a16:creationId xmlns:a16="http://schemas.microsoft.com/office/drawing/2014/main" id="{59A5ED3C-AC5A-40A7-8A19-1C9B1FC9AF46}"/>
                </a:ext>
              </a:extLst>
            </p:cNvPr>
            <p:cNvSpPr/>
            <p:nvPr/>
          </p:nvSpPr>
          <p:spPr>
            <a:xfrm>
              <a:off x="3191145" y="2267801"/>
              <a:ext cx="627795" cy="3022427"/>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sp>
          <p:nvSpPr>
            <p:cNvPr id="37" name="Freeform: Shape 36">
              <a:extLst>
                <a:ext uri="{FF2B5EF4-FFF2-40B4-BE49-F238E27FC236}">
                  <a16:creationId xmlns:a16="http://schemas.microsoft.com/office/drawing/2014/main" id="{CC805E73-FFB4-452F-A019-173A31CC5F81}"/>
                </a:ext>
              </a:extLst>
            </p:cNvPr>
            <p:cNvSpPr/>
            <p:nvPr/>
          </p:nvSpPr>
          <p:spPr>
            <a:xfrm>
              <a:off x="4831149" y="2267801"/>
              <a:ext cx="627795" cy="3022427"/>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grpSp>
      <p:grpSp>
        <p:nvGrpSpPr>
          <p:cNvPr id="2" name="Group 1">
            <a:extLst>
              <a:ext uri="{FF2B5EF4-FFF2-40B4-BE49-F238E27FC236}">
                <a16:creationId xmlns:a16="http://schemas.microsoft.com/office/drawing/2014/main" id="{8C4201B5-6393-4A18-8928-256AF4B49CDC}"/>
              </a:ext>
            </a:extLst>
          </p:cNvPr>
          <p:cNvGrpSpPr/>
          <p:nvPr/>
        </p:nvGrpSpPr>
        <p:grpSpPr>
          <a:xfrm>
            <a:off x="536541" y="1200150"/>
            <a:ext cx="8201058" cy="2743200"/>
            <a:chOff x="536541" y="1200150"/>
            <a:chExt cx="8201058" cy="2743200"/>
          </a:xfrm>
        </p:grpSpPr>
        <p:pic>
          <p:nvPicPr>
            <p:cNvPr id="42" name="Graphic 41" descr="Repeat">
              <a:extLst>
                <a:ext uri="{FF2B5EF4-FFF2-40B4-BE49-F238E27FC236}">
                  <a16:creationId xmlns:a16="http://schemas.microsoft.com/office/drawing/2014/main" id="{AFD81D65-46F0-41A6-8AEA-795DA6FDFE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36541" y="1200150"/>
              <a:ext cx="2743200" cy="2743200"/>
            </a:xfrm>
            <a:prstGeom prst="rect">
              <a:avLst/>
            </a:prstGeom>
          </p:spPr>
        </p:pic>
        <p:sp>
          <p:nvSpPr>
            <p:cNvPr id="26" name="TextBox 25">
              <a:extLst>
                <a:ext uri="{FF2B5EF4-FFF2-40B4-BE49-F238E27FC236}">
                  <a16:creationId xmlns:a16="http://schemas.microsoft.com/office/drawing/2014/main" id="{32004A69-4139-4A14-8205-88317DAB32C9}"/>
                </a:ext>
              </a:extLst>
            </p:cNvPr>
            <p:cNvSpPr txBox="1"/>
            <p:nvPr/>
          </p:nvSpPr>
          <p:spPr>
            <a:xfrm>
              <a:off x="4165599" y="1372012"/>
              <a:ext cx="4572000" cy="2560320"/>
            </a:xfrm>
            <a:prstGeom prst="rect">
              <a:avLst/>
            </a:prstGeom>
            <a:noFill/>
          </p:spPr>
          <p:txBody>
            <a:bodyPr wrap="square" rtlCol="0" anchor="ctr" anchorCtr="0">
              <a:noAutofit/>
            </a:bodyPr>
            <a:lstStyle/>
            <a:p>
              <a:pPr>
                <a:spcAft>
                  <a:spcPts val="600"/>
                </a:spcAft>
              </a:pPr>
              <a:r>
                <a:rPr lang="en-US" sz="3200" dirty="0">
                  <a:solidFill>
                    <a:schemeClr val="tx1">
                      <a:lumMod val="50000"/>
                      <a:lumOff val="50000"/>
                    </a:schemeClr>
                  </a:solidFill>
                </a:rPr>
                <a:t>Adapting to the results of the </a:t>
              </a:r>
              <a:r>
                <a:rPr lang="en-US" sz="3200" dirty="0">
                  <a:solidFill>
                    <a:schemeClr val="accent2"/>
                  </a:solidFill>
                </a:rPr>
                <a:t>inspection</a:t>
              </a:r>
              <a:r>
                <a:rPr lang="en-US" sz="3200" dirty="0">
                  <a:solidFill>
                    <a:schemeClr val="tx1">
                      <a:lumMod val="50000"/>
                      <a:lumOff val="50000"/>
                    </a:schemeClr>
                  </a:solidFill>
                </a:rPr>
                <a:t> and </a:t>
              </a:r>
              <a:r>
                <a:rPr lang="en-US" sz="3200" dirty="0">
                  <a:solidFill>
                    <a:schemeClr val="accent2"/>
                  </a:solidFill>
                </a:rPr>
                <a:t>continuously improving </a:t>
              </a:r>
              <a:r>
                <a:rPr lang="en-US" sz="3200" dirty="0">
                  <a:solidFill>
                    <a:schemeClr val="tx1">
                      <a:lumMod val="50000"/>
                      <a:lumOff val="50000"/>
                    </a:schemeClr>
                  </a:solidFill>
                </a:rPr>
                <a:t>team processes. </a:t>
              </a:r>
            </a:p>
          </p:txBody>
        </p:sp>
      </p:grpSp>
    </p:spTree>
    <p:extLst>
      <p:ext uri="{BB962C8B-B14F-4D97-AF65-F5344CB8AC3E}">
        <p14:creationId xmlns:p14="http://schemas.microsoft.com/office/powerpoint/2010/main" val="2249462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EE23-F24A-422B-A145-E123748FE45C}"/>
              </a:ext>
            </a:extLst>
          </p:cNvPr>
          <p:cNvSpPr>
            <a:spLocks noGrp="1"/>
          </p:cNvSpPr>
          <p:nvPr>
            <p:ph type="title"/>
          </p:nvPr>
        </p:nvSpPr>
        <p:spPr/>
        <p:txBody>
          <a:bodyPr/>
          <a:lstStyle/>
          <a:p>
            <a:r>
              <a:rPr lang="en-US" dirty="0"/>
              <a:t>Transparency</a:t>
            </a:r>
          </a:p>
        </p:txBody>
      </p:sp>
      <p:sp>
        <p:nvSpPr>
          <p:cNvPr id="24" name="Rectangle 23">
            <a:extLst>
              <a:ext uri="{FF2B5EF4-FFF2-40B4-BE49-F238E27FC236}">
                <a16:creationId xmlns:a16="http://schemas.microsoft.com/office/drawing/2014/main" id="{681FFCBD-1A48-4902-AEBC-F74226E23EDE}"/>
              </a:ext>
            </a:extLst>
          </p:cNvPr>
          <p:cNvSpPr/>
          <p:nvPr/>
        </p:nvSpPr>
        <p:spPr>
          <a:xfrm>
            <a:off x="0" y="4455848"/>
            <a:ext cx="9143999" cy="300082"/>
          </a:xfrm>
          <a:prstGeom prst="rect">
            <a:avLst/>
          </a:prstGeom>
        </p:spPr>
        <p:txBody>
          <a:bodyPr wrap="square">
            <a:spAutoFit/>
          </a:bodyPr>
          <a:lstStyle/>
          <a:p>
            <a:pPr algn="ctr"/>
            <a:r>
              <a:rPr lang="en-US" dirty="0">
                <a:solidFill>
                  <a:schemeClr val="bg1">
                    <a:lumMod val="50000"/>
                  </a:schemeClr>
                </a:solidFill>
                <a:latin typeface="Muli"/>
              </a:rPr>
              <a:t>Scrum Guide July 2016, Ken Schwaber and Jeff Sutherland, the originators of Scrum</a:t>
            </a:r>
            <a:endParaRPr lang="en-US" dirty="0">
              <a:solidFill>
                <a:schemeClr val="bg1">
                  <a:lumMod val="50000"/>
                </a:schemeClr>
              </a:solidFill>
            </a:endParaRPr>
          </a:p>
        </p:txBody>
      </p:sp>
      <p:grpSp>
        <p:nvGrpSpPr>
          <p:cNvPr id="17" name="Group 16">
            <a:extLst>
              <a:ext uri="{FF2B5EF4-FFF2-40B4-BE49-F238E27FC236}">
                <a16:creationId xmlns:a16="http://schemas.microsoft.com/office/drawing/2014/main" id="{2FF036F2-2ACB-4B84-AD22-800AB01A2A96}"/>
              </a:ext>
            </a:extLst>
          </p:cNvPr>
          <p:cNvGrpSpPr/>
          <p:nvPr/>
        </p:nvGrpSpPr>
        <p:grpSpPr>
          <a:xfrm>
            <a:off x="4902431" y="1372012"/>
            <a:ext cx="2560320" cy="2560320"/>
            <a:chOff x="127222" y="25446"/>
            <a:chExt cx="6755641" cy="6658597"/>
          </a:xfrm>
          <a:solidFill>
            <a:schemeClr val="bg1">
              <a:lumMod val="95000"/>
            </a:schemeClr>
          </a:solidFill>
        </p:grpSpPr>
        <p:sp>
          <p:nvSpPr>
            <p:cNvPr id="18" name="Freeform: Shape 17">
              <a:extLst>
                <a:ext uri="{FF2B5EF4-FFF2-40B4-BE49-F238E27FC236}">
                  <a16:creationId xmlns:a16="http://schemas.microsoft.com/office/drawing/2014/main" id="{AD06498E-FF80-4E37-A5AB-62424305223D}"/>
                </a:ext>
              </a:extLst>
            </p:cNvPr>
            <p:cNvSpPr/>
            <p:nvPr/>
          </p:nvSpPr>
          <p:spPr>
            <a:xfrm>
              <a:off x="482656" y="25446"/>
              <a:ext cx="6061567" cy="1715418"/>
            </a:xfrm>
            <a:custGeom>
              <a:avLst/>
              <a:gdLst>
                <a:gd name="connsiteX0" fmla="*/ 3022386 w 6061568"/>
                <a:gd name="connsiteY0" fmla="*/ 0 h 1715418"/>
                <a:gd name="connsiteX1" fmla="*/ 6061568 w 6061568"/>
                <a:gd name="connsiteY1" fmla="*/ 1487420 h 1715418"/>
                <a:gd name="connsiteX2" fmla="*/ 6061568 w 6061568"/>
                <a:gd name="connsiteY2" fmla="*/ 1715418 h 1715418"/>
                <a:gd name="connsiteX3" fmla="*/ 0 w 6061568"/>
                <a:gd name="connsiteY3" fmla="*/ 1715418 h 1715418"/>
                <a:gd name="connsiteX4" fmla="*/ 0 w 6061568"/>
                <a:gd name="connsiteY4" fmla="*/ 1479199 h 171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1568" h="1715418">
                  <a:moveTo>
                    <a:pt x="3022386" y="0"/>
                  </a:moveTo>
                  <a:lnTo>
                    <a:pt x="6061568" y="1487420"/>
                  </a:lnTo>
                  <a:lnTo>
                    <a:pt x="6061568" y="1715418"/>
                  </a:lnTo>
                  <a:lnTo>
                    <a:pt x="0" y="1715418"/>
                  </a:lnTo>
                  <a:lnTo>
                    <a:pt x="0" y="147919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tIns="548640" bIns="274320" rtlCol="0" anchor="ctr"/>
            <a:lstStyle/>
            <a:p>
              <a:pPr algn="ctr"/>
              <a:endParaRPr lang="en-US" sz="6600" b="1" dirty="0">
                <a:effectLst>
                  <a:innerShdw blurRad="63500" dist="50800" dir="13500000">
                    <a:prstClr val="black">
                      <a:alpha val="50000"/>
                    </a:prstClr>
                  </a:innerShdw>
                </a:effectLst>
              </a:endParaRPr>
            </a:p>
          </p:txBody>
        </p:sp>
        <p:sp>
          <p:nvSpPr>
            <p:cNvPr id="19" name="Rectangle 18">
              <a:extLst>
                <a:ext uri="{FF2B5EF4-FFF2-40B4-BE49-F238E27FC236}">
                  <a16:creationId xmlns:a16="http://schemas.microsoft.com/office/drawing/2014/main" id="{EC8EF4F4-5B5E-43B7-9E32-7150D98EA129}"/>
                </a:ext>
              </a:extLst>
            </p:cNvPr>
            <p:cNvSpPr/>
            <p:nvPr/>
          </p:nvSpPr>
          <p:spPr>
            <a:xfrm>
              <a:off x="127222" y="6274610"/>
              <a:ext cx="6755641"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20" name="Rectangle 19">
              <a:extLst>
                <a:ext uri="{FF2B5EF4-FFF2-40B4-BE49-F238E27FC236}">
                  <a16:creationId xmlns:a16="http://schemas.microsoft.com/office/drawing/2014/main" id="{ADCDA47D-A9CF-4371-BB4F-FE3883870D72}"/>
                </a:ext>
              </a:extLst>
            </p:cNvPr>
            <p:cNvSpPr/>
            <p:nvPr/>
          </p:nvSpPr>
          <p:spPr>
            <a:xfrm>
              <a:off x="469553" y="5811746"/>
              <a:ext cx="6070979"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21" name="Rectangle 20">
              <a:extLst>
                <a:ext uri="{FF2B5EF4-FFF2-40B4-BE49-F238E27FC236}">
                  <a16:creationId xmlns:a16="http://schemas.microsoft.com/office/drawing/2014/main" id="{29A3DDAD-C560-4AAA-852D-8A9FE39D14E2}"/>
                </a:ext>
              </a:extLst>
            </p:cNvPr>
            <p:cNvSpPr/>
            <p:nvPr/>
          </p:nvSpPr>
          <p:spPr>
            <a:xfrm>
              <a:off x="784588" y="5342803"/>
              <a:ext cx="5440907"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22" name="Rectangle 21">
              <a:extLst>
                <a:ext uri="{FF2B5EF4-FFF2-40B4-BE49-F238E27FC236}">
                  <a16:creationId xmlns:a16="http://schemas.microsoft.com/office/drawing/2014/main" id="{A6588B66-DCC1-4255-A62D-0273F96C2716}"/>
                </a:ext>
              </a:extLst>
            </p:cNvPr>
            <p:cNvSpPr/>
            <p:nvPr/>
          </p:nvSpPr>
          <p:spPr>
            <a:xfrm>
              <a:off x="1045033" y="1798407"/>
              <a:ext cx="4920017" cy="4094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effectLst>
                  <a:innerShdw blurRad="63500" dist="50800" dir="13500000">
                    <a:prstClr val="black">
                      <a:alpha val="50000"/>
                    </a:prstClr>
                  </a:innerShdw>
                </a:effectLst>
              </a:endParaRPr>
            </a:p>
          </p:txBody>
        </p:sp>
        <p:sp>
          <p:nvSpPr>
            <p:cNvPr id="25" name="Freeform: Shape 24">
              <a:extLst>
                <a:ext uri="{FF2B5EF4-FFF2-40B4-BE49-F238E27FC236}">
                  <a16:creationId xmlns:a16="http://schemas.microsoft.com/office/drawing/2014/main" id="{11BA014E-F17F-4368-B0CB-DFB9763A5F11}"/>
                </a:ext>
              </a:extLst>
            </p:cNvPr>
            <p:cNvSpPr/>
            <p:nvPr/>
          </p:nvSpPr>
          <p:spPr>
            <a:xfrm>
              <a:off x="1551138" y="2267801"/>
              <a:ext cx="627795" cy="3022427"/>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sp>
          <p:nvSpPr>
            <p:cNvPr id="26" name="Freeform: Shape 25">
              <a:extLst>
                <a:ext uri="{FF2B5EF4-FFF2-40B4-BE49-F238E27FC236}">
                  <a16:creationId xmlns:a16="http://schemas.microsoft.com/office/drawing/2014/main" id="{1E60C6B4-07AE-47D5-9E7B-DA9F8F53F0F7}"/>
                </a:ext>
              </a:extLst>
            </p:cNvPr>
            <p:cNvSpPr/>
            <p:nvPr/>
          </p:nvSpPr>
          <p:spPr>
            <a:xfrm>
              <a:off x="3191145" y="2267801"/>
              <a:ext cx="627795" cy="3022427"/>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sp>
          <p:nvSpPr>
            <p:cNvPr id="37" name="Freeform: Shape 36">
              <a:extLst>
                <a:ext uri="{FF2B5EF4-FFF2-40B4-BE49-F238E27FC236}">
                  <a16:creationId xmlns:a16="http://schemas.microsoft.com/office/drawing/2014/main" id="{0B8C2FE2-89EF-4C45-A036-FD4D19021C88}"/>
                </a:ext>
              </a:extLst>
            </p:cNvPr>
            <p:cNvSpPr/>
            <p:nvPr/>
          </p:nvSpPr>
          <p:spPr>
            <a:xfrm>
              <a:off x="4831149" y="2267801"/>
              <a:ext cx="627795" cy="3022427"/>
            </a:xfrm>
            <a:custGeom>
              <a:avLst/>
              <a:gdLst>
                <a:gd name="connsiteX0" fmla="*/ 114892 w 566382"/>
                <a:gd name="connsiteY0" fmla="*/ 0 h 2365611"/>
                <a:gd name="connsiteX1" fmla="*/ 455811 w 566382"/>
                <a:gd name="connsiteY1" fmla="*/ 0 h 2365611"/>
                <a:gd name="connsiteX2" fmla="*/ 566382 w 566382"/>
                <a:gd name="connsiteY2" fmla="*/ 2109820 h 2365611"/>
                <a:gd name="connsiteX3" fmla="*/ 566382 w 566382"/>
                <a:gd name="connsiteY3" fmla="*/ 2365611 h 2365611"/>
                <a:gd name="connsiteX4" fmla="*/ 0 w 566382"/>
                <a:gd name="connsiteY4" fmla="*/ 2365611 h 2365611"/>
                <a:gd name="connsiteX5" fmla="*/ 0 w 566382"/>
                <a:gd name="connsiteY5" fmla="*/ 2192265 h 23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82" h="2365611">
                  <a:moveTo>
                    <a:pt x="114892" y="0"/>
                  </a:moveTo>
                  <a:lnTo>
                    <a:pt x="455811" y="0"/>
                  </a:lnTo>
                  <a:lnTo>
                    <a:pt x="566382" y="2109820"/>
                  </a:lnTo>
                  <a:lnTo>
                    <a:pt x="566382" y="2365611"/>
                  </a:lnTo>
                  <a:lnTo>
                    <a:pt x="0" y="2365611"/>
                  </a:lnTo>
                  <a:lnTo>
                    <a:pt x="0" y="2192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dirty="0">
                <a:effectLst>
                  <a:innerShdw blurRad="63500" dist="50800" dir="13500000">
                    <a:prstClr val="black">
                      <a:alpha val="50000"/>
                    </a:prstClr>
                  </a:innerShdw>
                </a:effectLst>
              </a:endParaRPr>
            </a:p>
          </p:txBody>
        </p:sp>
      </p:grpSp>
      <p:grpSp>
        <p:nvGrpSpPr>
          <p:cNvPr id="5" name="Group 4">
            <a:extLst>
              <a:ext uri="{FF2B5EF4-FFF2-40B4-BE49-F238E27FC236}">
                <a16:creationId xmlns:a16="http://schemas.microsoft.com/office/drawing/2014/main" id="{717D2C40-FAC7-49CA-AC7B-7257E844E8D7}"/>
              </a:ext>
            </a:extLst>
          </p:cNvPr>
          <p:cNvGrpSpPr/>
          <p:nvPr/>
        </p:nvGrpSpPr>
        <p:grpSpPr>
          <a:xfrm>
            <a:off x="575980" y="1372012"/>
            <a:ext cx="8142701" cy="2560320"/>
            <a:chOff x="575980" y="1372012"/>
            <a:chExt cx="8142701" cy="2560320"/>
          </a:xfrm>
        </p:grpSpPr>
        <p:sp>
          <p:nvSpPr>
            <p:cNvPr id="2" name="TextBox 1">
              <a:extLst>
                <a:ext uri="{FF2B5EF4-FFF2-40B4-BE49-F238E27FC236}">
                  <a16:creationId xmlns:a16="http://schemas.microsoft.com/office/drawing/2014/main" id="{66F89460-9906-428B-9565-128689E99536}"/>
                </a:ext>
              </a:extLst>
            </p:cNvPr>
            <p:cNvSpPr txBox="1"/>
            <p:nvPr/>
          </p:nvSpPr>
          <p:spPr>
            <a:xfrm>
              <a:off x="4146681" y="1372012"/>
              <a:ext cx="4572000" cy="2560320"/>
            </a:xfrm>
            <a:prstGeom prst="rect">
              <a:avLst/>
            </a:prstGeom>
            <a:noFill/>
          </p:spPr>
          <p:txBody>
            <a:bodyPr wrap="square" rtlCol="0" anchor="ctr" anchorCtr="0">
              <a:noAutofit/>
            </a:bodyPr>
            <a:lstStyle/>
            <a:p>
              <a:pPr>
                <a:spcAft>
                  <a:spcPts val="600"/>
                </a:spcAft>
              </a:pPr>
              <a:r>
                <a:rPr lang="en-US" sz="3200" dirty="0">
                  <a:solidFill>
                    <a:schemeClr val="accent2"/>
                  </a:solidFill>
                </a:rPr>
                <a:t>Sharing</a:t>
              </a:r>
              <a:r>
                <a:rPr lang="en-US" sz="3200" dirty="0">
                  <a:solidFill>
                    <a:schemeClr val="tx1">
                      <a:lumMod val="50000"/>
                      <a:lumOff val="50000"/>
                    </a:schemeClr>
                  </a:solidFill>
                </a:rPr>
                <a:t> all facts with all shareholders. A high degree of </a:t>
              </a:r>
              <a:r>
                <a:rPr lang="en-US" sz="3200" dirty="0">
                  <a:solidFill>
                    <a:schemeClr val="accent2"/>
                  </a:solidFill>
                </a:rPr>
                <a:t>trust</a:t>
              </a:r>
              <a:r>
                <a:rPr lang="en-US" sz="3200" dirty="0">
                  <a:solidFill>
                    <a:schemeClr val="tx1">
                      <a:lumMod val="50000"/>
                      <a:lumOff val="50000"/>
                    </a:schemeClr>
                  </a:solidFill>
                </a:rPr>
                <a:t> among all parties.</a:t>
              </a:r>
            </a:p>
          </p:txBody>
        </p:sp>
        <p:sp>
          <p:nvSpPr>
            <p:cNvPr id="40" name="Freeform: Shape 39">
              <a:extLst>
                <a:ext uri="{FF2B5EF4-FFF2-40B4-BE49-F238E27FC236}">
                  <a16:creationId xmlns:a16="http://schemas.microsoft.com/office/drawing/2014/main" id="{154FD11E-EDE6-4289-AB97-AA4D13E61FD8}"/>
                </a:ext>
              </a:extLst>
            </p:cNvPr>
            <p:cNvSpPr>
              <a:spLocks noChangeAspect="1"/>
            </p:cNvSpPr>
            <p:nvPr/>
          </p:nvSpPr>
          <p:spPr>
            <a:xfrm>
              <a:off x="575980" y="1402591"/>
              <a:ext cx="2743200" cy="2347080"/>
            </a:xfrm>
            <a:custGeom>
              <a:avLst/>
              <a:gdLst>
                <a:gd name="connsiteX0" fmla="*/ 2394479 w 4161835"/>
                <a:gd name="connsiteY0" fmla="*/ 3445110 h 3560863"/>
                <a:gd name="connsiteX1" fmla="*/ 2509317 w 4161835"/>
                <a:gd name="connsiteY1" fmla="*/ 3462636 h 3560863"/>
                <a:gd name="connsiteX2" fmla="*/ 2619002 w 4161835"/>
                <a:gd name="connsiteY2" fmla="*/ 3468174 h 3560863"/>
                <a:gd name="connsiteX3" fmla="*/ 2619002 w 4161835"/>
                <a:gd name="connsiteY3" fmla="*/ 3559614 h 3560863"/>
                <a:gd name="connsiteX4" fmla="*/ 2499967 w 4161835"/>
                <a:gd name="connsiteY4" fmla="*/ 3553604 h 3560863"/>
                <a:gd name="connsiteX5" fmla="*/ 2377037 w 4161835"/>
                <a:gd name="connsiteY5" fmla="*/ 3534842 h 3560863"/>
                <a:gd name="connsiteX6" fmla="*/ 2914456 w 4161835"/>
                <a:gd name="connsiteY6" fmla="*/ 3445037 h 3560863"/>
                <a:gd name="connsiteX7" fmla="*/ 2933478 w 4161835"/>
                <a:gd name="connsiteY7" fmla="*/ 3534528 h 3560863"/>
                <a:gd name="connsiteX8" fmla="*/ 2808491 w 4161835"/>
                <a:gd name="connsiteY8" fmla="*/ 3553604 h 3560863"/>
                <a:gd name="connsiteX9" fmla="*/ 2664721 w 4161835"/>
                <a:gd name="connsiteY9" fmla="*/ 3560863 h 3560863"/>
                <a:gd name="connsiteX10" fmla="*/ 2664721 w 4161835"/>
                <a:gd name="connsiteY10" fmla="*/ 3469423 h 3560863"/>
                <a:gd name="connsiteX11" fmla="*/ 2799142 w 4161835"/>
                <a:gd name="connsiteY11" fmla="*/ 3462636 h 3560863"/>
                <a:gd name="connsiteX12" fmla="*/ 2134202 w 4161835"/>
                <a:gd name="connsiteY12" fmla="*/ 3370160 h 3560863"/>
                <a:gd name="connsiteX13" fmla="*/ 2232762 w 4161835"/>
                <a:gd name="connsiteY13" fmla="*/ 3406233 h 3560863"/>
                <a:gd name="connsiteX14" fmla="*/ 2349621 w 4161835"/>
                <a:gd name="connsiteY14" fmla="*/ 3436281 h 3560863"/>
                <a:gd name="connsiteX15" fmla="*/ 2332160 w 4161835"/>
                <a:gd name="connsiteY15" fmla="*/ 3526112 h 3560863"/>
                <a:gd name="connsiteX16" fmla="*/ 2205570 w 4161835"/>
                <a:gd name="connsiteY16" fmla="*/ 3493562 h 3560863"/>
                <a:gd name="connsiteX17" fmla="*/ 2099961 w 4161835"/>
                <a:gd name="connsiteY17" fmla="*/ 3454909 h 3560863"/>
                <a:gd name="connsiteX18" fmla="*/ 3176012 w 4161835"/>
                <a:gd name="connsiteY18" fmla="*/ 3369517 h 3560863"/>
                <a:gd name="connsiteX19" fmla="*/ 3211753 w 4161835"/>
                <a:gd name="connsiteY19" fmla="*/ 3453717 h 3560863"/>
                <a:gd name="connsiteX20" fmla="*/ 3102888 w 4161835"/>
                <a:gd name="connsiteY20" fmla="*/ 3493562 h 3560863"/>
                <a:gd name="connsiteX21" fmla="*/ 2978319 w 4161835"/>
                <a:gd name="connsiteY21" fmla="*/ 3525592 h 3560863"/>
                <a:gd name="connsiteX22" fmla="*/ 2959310 w 4161835"/>
                <a:gd name="connsiteY22" fmla="*/ 3436159 h 3560863"/>
                <a:gd name="connsiteX23" fmla="*/ 3075697 w 4161835"/>
                <a:gd name="connsiteY23" fmla="*/ 3406233 h 3560863"/>
                <a:gd name="connsiteX24" fmla="*/ 1893416 w 4161835"/>
                <a:gd name="connsiteY24" fmla="*/ 3247109 h 3560863"/>
                <a:gd name="connsiteX25" fmla="*/ 1978650 w 4161835"/>
                <a:gd name="connsiteY25" fmla="*/ 3298890 h 3560863"/>
                <a:gd name="connsiteX26" fmla="*/ 2091687 w 4161835"/>
                <a:gd name="connsiteY26" fmla="*/ 3353343 h 3560863"/>
                <a:gd name="connsiteX27" fmla="*/ 2057393 w 4161835"/>
                <a:gd name="connsiteY27" fmla="*/ 3438223 h 3560863"/>
                <a:gd name="connsiteX28" fmla="*/ 1935065 w 4161835"/>
                <a:gd name="connsiteY28" fmla="*/ 3379294 h 3560863"/>
                <a:gd name="connsiteX29" fmla="*/ 1843643 w 4161835"/>
                <a:gd name="connsiteY29" fmla="*/ 3323754 h 3560863"/>
                <a:gd name="connsiteX30" fmla="*/ 3418540 w 4161835"/>
                <a:gd name="connsiteY30" fmla="*/ 3244985 h 3560863"/>
                <a:gd name="connsiteX31" fmla="*/ 3469678 w 4161835"/>
                <a:gd name="connsiteY31" fmla="*/ 3320800 h 3560863"/>
                <a:gd name="connsiteX32" fmla="*/ 3373394 w 4161835"/>
                <a:gd name="connsiteY32" fmla="*/ 3379294 h 3560863"/>
                <a:gd name="connsiteX33" fmla="*/ 3254202 w 4161835"/>
                <a:gd name="connsiteY33" fmla="*/ 3436712 h 3560863"/>
                <a:gd name="connsiteX34" fmla="*/ 3218467 w 4161835"/>
                <a:gd name="connsiteY34" fmla="*/ 3352526 h 3560863"/>
                <a:gd name="connsiteX35" fmla="*/ 3329808 w 4161835"/>
                <a:gd name="connsiteY35" fmla="*/ 3298890 h 3560863"/>
                <a:gd name="connsiteX36" fmla="*/ 3633011 w 4161835"/>
                <a:gd name="connsiteY36" fmla="*/ 3076110 h 3560863"/>
                <a:gd name="connsiteX37" fmla="*/ 3697669 w 4161835"/>
                <a:gd name="connsiteY37" fmla="*/ 3140768 h 3560863"/>
                <a:gd name="connsiteX38" fmla="*/ 3613941 w 4161835"/>
                <a:gd name="connsiteY38" fmla="*/ 3216866 h 3560863"/>
                <a:gd name="connsiteX39" fmla="*/ 3508103 w 4161835"/>
                <a:gd name="connsiteY39" fmla="*/ 3296010 h 3560863"/>
                <a:gd name="connsiteX40" fmla="*/ 3456966 w 4161835"/>
                <a:gd name="connsiteY40" fmla="*/ 3220195 h 3560863"/>
                <a:gd name="connsiteX41" fmla="*/ 3555776 w 4161835"/>
                <a:gd name="connsiteY41" fmla="*/ 3146306 h 3560863"/>
                <a:gd name="connsiteX42" fmla="*/ 1662489 w 4161835"/>
                <a:gd name="connsiteY42" fmla="*/ 3064333 h 3560863"/>
                <a:gd name="connsiteX43" fmla="*/ 1752682 w 4161835"/>
                <a:gd name="connsiteY43" fmla="*/ 3146306 h 3560863"/>
                <a:gd name="connsiteX44" fmla="*/ 1854783 w 4161835"/>
                <a:gd name="connsiteY44" fmla="*/ 3222656 h 3560863"/>
                <a:gd name="connsiteX45" fmla="*/ 1804927 w 4161835"/>
                <a:gd name="connsiteY45" fmla="*/ 3299428 h 3560863"/>
                <a:gd name="connsiteX46" fmla="*/ 1694518 w 4161835"/>
                <a:gd name="connsiteY46" fmla="*/ 3216866 h 3560863"/>
                <a:gd name="connsiteX47" fmla="*/ 1597831 w 4161835"/>
                <a:gd name="connsiteY47" fmla="*/ 3128991 h 3560863"/>
                <a:gd name="connsiteX48" fmla="*/ 3826435 w 4161835"/>
                <a:gd name="connsiteY48" fmla="*/ 2849160 h 3560863"/>
                <a:gd name="connsiteX49" fmla="*/ 3903207 w 4161835"/>
                <a:gd name="connsiteY49" fmla="*/ 2899017 h 3560863"/>
                <a:gd name="connsiteX50" fmla="*/ 3818462 w 4161835"/>
                <a:gd name="connsiteY50" fmla="*/ 3012345 h 3560863"/>
                <a:gd name="connsiteX51" fmla="*/ 3730588 w 4161835"/>
                <a:gd name="connsiteY51" fmla="*/ 3109030 h 3560863"/>
                <a:gd name="connsiteX52" fmla="*/ 3665930 w 4161835"/>
                <a:gd name="connsiteY52" fmla="*/ 3044373 h 3560863"/>
                <a:gd name="connsiteX53" fmla="*/ 3747902 w 4161835"/>
                <a:gd name="connsiteY53" fmla="*/ 2954180 h 3560863"/>
                <a:gd name="connsiteX54" fmla="*/ 1357182 w 4161835"/>
                <a:gd name="connsiteY54" fmla="*/ 2622780 h 3560863"/>
                <a:gd name="connsiteX55" fmla="*/ 1272996 w 4161835"/>
                <a:gd name="connsiteY55" fmla="*/ 2658515 h 3560863"/>
                <a:gd name="connsiteX56" fmla="*/ 1327567 w 4161835"/>
                <a:gd name="connsiteY56" fmla="*/ 2771798 h 3560863"/>
                <a:gd name="connsiteX57" fmla="*/ 1387796 w 4161835"/>
                <a:gd name="connsiteY57" fmla="*/ 2870937 h 3560863"/>
                <a:gd name="connsiteX58" fmla="*/ 1463611 w 4161835"/>
                <a:gd name="connsiteY58" fmla="*/ 2819798 h 3560863"/>
                <a:gd name="connsiteX59" fmla="*/ 1407971 w 4161835"/>
                <a:gd name="connsiteY59" fmla="*/ 2728212 h 3560863"/>
                <a:gd name="connsiteX60" fmla="*/ 3957911 w 4161835"/>
                <a:gd name="connsiteY60" fmla="*/ 2609005 h 3560863"/>
                <a:gd name="connsiteX61" fmla="*/ 4042791 w 4161835"/>
                <a:gd name="connsiteY61" fmla="*/ 2643299 h 3560863"/>
                <a:gd name="connsiteX62" fmla="*/ 3980890 w 4161835"/>
                <a:gd name="connsiteY62" fmla="*/ 2771798 h 3560863"/>
                <a:gd name="connsiteX63" fmla="*/ 3927239 w 4161835"/>
                <a:gd name="connsiteY63" fmla="*/ 2860110 h 3560863"/>
                <a:gd name="connsiteX64" fmla="*/ 3850595 w 4161835"/>
                <a:gd name="connsiteY64" fmla="*/ 2810336 h 3560863"/>
                <a:gd name="connsiteX65" fmla="*/ 3900486 w 4161835"/>
                <a:gd name="connsiteY65" fmla="*/ 2728212 h 3560863"/>
                <a:gd name="connsiteX66" fmla="*/ 1273076 w 4161835"/>
                <a:gd name="connsiteY66" fmla="*/ 2366947 h 3560863"/>
                <a:gd name="connsiteX67" fmla="*/ 1183643 w 4161835"/>
                <a:gd name="connsiteY67" fmla="*/ 2385957 h 3560863"/>
                <a:gd name="connsiteX68" fmla="*/ 1213299 w 4161835"/>
                <a:gd name="connsiteY68" fmla="*/ 2501292 h 3560863"/>
                <a:gd name="connsiteX69" fmla="*/ 1255399 w 4161835"/>
                <a:gd name="connsiteY69" fmla="*/ 2616317 h 3560863"/>
                <a:gd name="connsiteX70" fmla="*/ 1339599 w 4161835"/>
                <a:gd name="connsiteY70" fmla="*/ 2580576 h 3560863"/>
                <a:gd name="connsiteX71" fmla="*/ 1300628 w 4161835"/>
                <a:gd name="connsiteY71" fmla="*/ 2474101 h 3560863"/>
                <a:gd name="connsiteX72" fmla="*/ 4040317 w 4161835"/>
                <a:gd name="connsiteY72" fmla="*/ 2347752 h 3560863"/>
                <a:gd name="connsiteX73" fmla="*/ 4130148 w 4161835"/>
                <a:gd name="connsiteY73" fmla="*/ 2365213 h 3560863"/>
                <a:gd name="connsiteX74" fmla="*/ 4095158 w 4161835"/>
                <a:gd name="connsiteY74" fmla="*/ 2501292 h 3560863"/>
                <a:gd name="connsiteX75" fmla="*/ 4058855 w 4161835"/>
                <a:gd name="connsiteY75" fmla="*/ 2600480 h 3560863"/>
                <a:gd name="connsiteX76" fmla="*/ 3974106 w 4161835"/>
                <a:gd name="connsiteY76" fmla="*/ 2566239 h 3560863"/>
                <a:gd name="connsiteX77" fmla="*/ 4007829 w 4161835"/>
                <a:gd name="connsiteY77" fmla="*/ 2474101 h 3560863"/>
                <a:gd name="connsiteX78" fmla="*/ 4070395 w 4161835"/>
                <a:gd name="connsiteY78" fmla="*/ 2075493 h 3560863"/>
                <a:gd name="connsiteX79" fmla="*/ 4161835 w 4161835"/>
                <a:gd name="connsiteY79" fmla="*/ 2075493 h 3560863"/>
                <a:gd name="connsiteX80" fmla="*/ 4155200 w 4161835"/>
                <a:gd name="connsiteY80" fmla="*/ 2206895 h 3560863"/>
                <a:gd name="connsiteX81" fmla="*/ 4137915 w 4161835"/>
                <a:gd name="connsiteY81" fmla="*/ 2320149 h 3560863"/>
                <a:gd name="connsiteX82" fmla="*/ 4048182 w 4161835"/>
                <a:gd name="connsiteY82" fmla="*/ 2302706 h 3560863"/>
                <a:gd name="connsiteX83" fmla="*/ 4064232 w 4161835"/>
                <a:gd name="connsiteY83" fmla="*/ 2197546 h 3560863"/>
                <a:gd name="connsiteX84" fmla="*/ 1146622 w 4161835"/>
                <a:gd name="connsiteY84" fmla="*/ 2075492 h 3560863"/>
                <a:gd name="connsiteX85" fmla="*/ 1153258 w 4161835"/>
                <a:gd name="connsiteY85" fmla="*/ 2206895 h 3560863"/>
                <a:gd name="connsiteX86" fmla="*/ 1173773 w 4161835"/>
                <a:gd name="connsiteY86" fmla="*/ 2341314 h 3560863"/>
                <a:gd name="connsiteX87" fmla="*/ 1263264 w 4161835"/>
                <a:gd name="connsiteY87" fmla="*/ 2322292 h 3560863"/>
                <a:gd name="connsiteX88" fmla="*/ 1244226 w 4161835"/>
                <a:gd name="connsiteY88" fmla="*/ 2197546 h 3560863"/>
                <a:gd name="connsiteX89" fmla="*/ 1238062 w 4161835"/>
                <a:gd name="connsiteY89" fmla="*/ 2075492 h 3560863"/>
                <a:gd name="connsiteX90" fmla="*/ 1169830 w 4161835"/>
                <a:gd name="connsiteY90" fmla="*/ 1789786 h 3560863"/>
                <a:gd name="connsiteX91" fmla="*/ 1153258 w 4161835"/>
                <a:gd name="connsiteY91" fmla="*/ 1898371 h 3560863"/>
                <a:gd name="connsiteX92" fmla="*/ 1146623 w 4161835"/>
                <a:gd name="connsiteY92" fmla="*/ 2029773 h 3560863"/>
                <a:gd name="connsiteX93" fmla="*/ 1238063 w 4161835"/>
                <a:gd name="connsiteY93" fmla="*/ 2029773 h 3560863"/>
                <a:gd name="connsiteX94" fmla="*/ 1244226 w 4161835"/>
                <a:gd name="connsiteY94" fmla="*/ 1907721 h 3560863"/>
                <a:gd name="connsiteX95" fmla="*/ 1259563 w 4161835"/>
                <a:gd name="connsiteY95" fmla="*/ 1807229 h 3560863"/>
                <a:gd name="connsiteX96" fmla="*/ 4133908 w 4161835"/>
                <a:gd name="connsiteY96" fmla="*/ 1758859 h 3560863"/>
                <a:gd name="connsiteX97" fmla="*/ 4155200 w 4161835"/>
                <a:gd name="connsiteY97" fmla="*/ 1898371 h 3560863"/>
                <a:gd name="connsiteX98" fmla="*/ 4161835 w 4161835"/>
                <a:gd name="connsiteY98" fmla="*/ 2029773 h 3560863"/>
                <a:gd name="connsiteX99" fmla="*/ 4070395 w 4161835"/>
                <a:gd name="connsiteY99" fmla="*/ 2029773 h 3560863"/>
                <a:gd name="connsiteX100" fmla="*/ 4064232 w 4161835"/>
                <a:gd name="connsiteY100" fmla="*/ 1907721 h 3560863"/>
                <a:gd name="connsiteX101" fmla="*/ 4044416 w 4161835"/>
                <a:gd name="connsiteY101" fmla="*/ 1777881 h 3560863"/>
                <a:gd name="connsiteX102" fmla="*/ 1246416 w 4161835"/>
                <a:gd name="connsiteY102" fmla="*/ 1513491 h 3560863"/>
                <a:gd name="connsiteX103" fmla="*/ 1213299 w 4161835"/>
                <a:gd name="connsiteY103" fmla="*/ 1603974 h 3560863"/>
                <a:gd name="connsiteX104" fmla="*/ 1177132 w 4161835"/>
                <a:gd name="connsiteY104" fmla="*/ 1744632 h 3560863"/>
                <a:gd name="connsiteX105" fmla="*/ 1266963 w 4161835"/>
                <a:gd name="connsiteY105" fmla="*/ 1762093 h 3560863"/>
                <a:gd name="connsiteX106" fmla="*/ 1300628 w 4161835"/>
                <a:gd name="connsiteY106" fmla="*/ 1631166 h 3560863"/>
                <a:gd name="connsiteX107" fmla="*/ 1331165 w 4161835"/>
                <a:gd name="connsiteY107" fmla="*/ 1547732 h 3560863"/>
                <a:gd name="connsiteX108" fmla="*/ 4049732 w 4161835"/>
                <a:gd name="connsiteY108" fmla="*/ 1479861 h 3560863"/>
                <a:gd name="connsiteX109" fmla="*/ 4095158 w 4161835"/>
                <a:gd name="connsiteY109" fmla="*/ 1603974 h 3560863"/>
                <a:gd name="connsiteX110" fmla="*/ 4123532 w 4161835"/>
                <a:gd name="connsiteY110" fmla="*/ 1714324 h 3560863"/>
                <a:gd name="connsiteX111" fmla="*/ 4034099 w 4161835"/>
                <a:gd name="connsiteY111" fmla="*/ 1733333 h 3560863"/>
                <a:gd name="connsiteX112" fmla="*/ 4007829 w 4161835"/>
                <a:gd name="connsiteY112" fmla="*/ 1631166 h 3560863"/>
                <a:gd name="connsiteX113" fmla="*/ 3965532 w 4161835"/>
                <a:gd name="connsiteY113" fmla="*/ 1515602 h 3560863"/>
                <a:gd name="connsiteX114" fmla="*/ 1374221 w 4161835"/>
                <a:gd name="connsiteY114" fmla="*/ 1256674 h 3560863"/>
                <a:gd name="connsiteX115" fmla="*/ 1327567 w 4161835"/>
                <a:gd name="connsiteY115" fmla="*/ 1333469 h 3560863"/>
                <a:gd name="connsiteX116" fmla="*/ 1264034 w 4161835"/>
                <a:gd name="connsiteY116" fmla="*/ 1465356 h 3560863"/>
                <a:gd name="connsiteX117" fmla="*/ 1262139 w 4161835"/>
                <a:gd name="connsiteY117" fmla="*/ 1470534 h 3560863"/>
                <a:gd name="connsiteX118" fmla="*/ 1346888 w 4161835"/>
                <a:gd name="connsiteY118" fmla="*/ 1504775 h 3560863"/>
                <a:gd name="connsiteX119" fmla="*/ 1348288 w 4161835"/>
                <a:gd name="connsiteY119" fmla="*/ 1500948 h 3560863"/>
                <a:gd name="connsiteX120" fmla="*/ 1407971 w 4161835"/>
                <a:gd name="connsiteY120" fmla="*/ 1377054 h 3560863"/>
                <a:gd name="connsiteX121" fmla="*/ 1450866 w 4161835"/>
                <a:gd name="connsiteY121" fmla="*/ 1306448 h 3560863"/>
                <a:gd name="connsiteX122" fmla="*/ 3913472 w 4161835"/>
                <a:gd name="connsiteY122" fmla="*/ 1222495 h 3560863"/>
                <a:gd name="connsiteX123" fmla="*/ 3980890 w 4161835"/>
                <a:gd name="connsiteY123" fmla="*/ 1333469 h 3560863"/>
                <a:gd name="connsiteX124" fmla="*/ 4031262 w 4161835"/>
                <a:gd name="connsiteY124" fmla="*/ 1438034 h 3560863"/>
                <a:gd name="connsiteX125" fmla="*/ 3947076 w 4161835"/>
                <a:gd name="connsiteY125" fmla="*/ 1473768 h 3560863"/>
                <a:gd name="connsiteX126" fmla="*/ 3900486 w 4161835"/>
                <a:gd name="connsiteY126" fmla="*/ 1377054 h 3560863"/>
                <a:gd name="connsiteX127" fmla="*/ 3837656 w 4161835"/>
                <a:gd name="connsiteY127" fmla="*/ 1273633 h 3560863"/>
                <a:gd name="connsiteX128" fmla="*/ 1566093 w 4161835"/>
                <a:gd name="connsiteY128" fmla="*/ 1009193 h 3560863"/>
                <a:gd name="connsiteX129" fmla="*/ 1489996 w 4161835"/>
                <a:gd name="connsiteY129" fmla="*/ 1092922 h 3560863"/>
                <a:gd name="connsiteX130" fmla="*/ 1403141 w 4161835"/>
                <a:gd name="connsiteY130" fmla="*/ 1209071 h 3560863"/>
                <a:gd name="connsiteX131" fmla="*/ 1397969 w 4161835"/>
                <a:gd name="connsiteY131" fmla="*/ 1217584 h 3560863"/>
                <a:gd name="connsiteX132" fmla="*/ 1474614 w 4161835"/>
                <a:gd name="connsiteY132" fmla="*/ 1267357 h 3560863"/>
                <a:gd name="connsiteX133" fmla="*/ 1478964 w 4161835"/>
                <a:gd name="connsiteY133" fmla="*/ 1260196 h 3560863"/>
                <a:gd name="connsiteX134" fmla="*/ 1560555 w 4161835"/>
                <a:gd name="connsiteY134" fmla="*/ 1151086 h 3560863"/>
                <a:gd name="connsiteX135" fmla="*/ 1630751 w 4161835"/>
                <a:gd name="connsiteY135" fmla="*/ 1073851 h 3560863"/>
                <a:gd name="connsiteX136" fmla="*/ 3730587 w 4161835"/>
                <a:gd name="connsiteY136" fmla="*/ 996235 h 3560863"/>
                <a:gd name="connsiteX137" fmla="*/ 3818462 w 4161835"/>
                <a:gd name="connsiteY137" fmla="*/ 1092922 h 3560863"/>
                <a:gd name="connsiteX138" fmla="*/ 3887311 w 4161835"/>
                <a:gd name="connsiteY138" fmla="*/ 1184993 h 3560863"/>
                <a:gd name="connsiteX139" fmla="*/ 3811497 w 4161835"/>
                <a:gd name="connsiteY139" fmla="*/ 1236130 h 3560863"/>
                <a:gd name="connsiteX140" fmla="*/ 3747902 w 4161835"/>
                <a:gd name="connsiteY140" fmla="*/ 1151086 h 3560863"/>
                <a:gd name="connsiteX141" fmla="*/ 3665929 w 4161835"/>
                <a:gd name="connsiteY141" fmla="*/ 1060893 h 3560863"/>
                <a:gd name="connsiteX142" fmla="*/ 1783913 w 4161835"/>
                <a:gd name="connsiteY142" fmla="*/ 821552 h 3560863"/>
                <a:gd name="connsiteX143" fmla="*/ 1694517 w 4161835"/>
                <a:gd name="connsiteY143" fmla="*/ 888401 h 3560863"/>
                <a:gd name="connsiteX144" fmla="*/ 1597831 w 4161835"/>
                <a:gd name="connsiteY144" fmla="*/ 976275 h 3560863"/>
                <a:gd name="connsiteX145" fmla="*/ 1662489 w 4161835"/>
                <a:gd name="connsiteY145" fmla="*/ 1040933 h 3560863"/>
                <a:gd name="connsiteX146" fmla="*/ 1752681 w 4161835"/>
                <a:gd name="connsiteY146" fmla="*/ 958960 h 3560863"/>
                <a:gd name="connsiteX147" fmla="*/ 1835050 w 4161835"/>
                <a:gd name="connsiteY147" fmla="*/ 897366 h 3560863"/>
                <a:gd name="connsiteX148" fmla="*/ 3486169 w 4161835"/>
                <a:gd name="connsiteY148" fmla="*/ 794485 h 3560863"/>
                <a:gd name="connsiteX149" fmla="*/ 3497791 w 4161835"/>
                <a:gd name="connsiteY149" fmla="*/ 801546 h 3560863"/>
                <a:gd name="connsiteX150" fmla="*/ 3613941 w 4161835"/>
                <a:gd name="connsiteY150" fmla="*/ 888401 h 3560863"/>
                <a:gd name="connsiteX151" fmla="*/ 3697669 w 4161835"/>
                <a:gd name="connsiteY151" fmla="*/ 964498 h 3560863"/>
                <a:gd name="connsiteX152" fmla="*/ 3633011 w 4161835"/>
                <a:gd name="connsiteY152" fmla="*/ 1029156 h 3560863"/>
                <a:gd name="connsiteX153" fmla="*/ 3555776 w 4161835"/>
                <a:gd name="connsiteY153" fmla="*/ 958960 h 3560863"/>
                <a:gd name="connsiteX154" fmla="*/ 3446666 w 4161835"/>
                <a:gd name="connsiteY154" fmla="*/ 877369 h 3560863"/>
                <a:gd name="connsiteX155" fmla="*/ 3436396 w 4161835"/>
                <a:gd name="connsiteY155" fmla="*/ 871130 h 3560863"/>
                <a:gd name="connsiteX156" fmla="*/ 2033720 w 4161835"/>
                <a:gd name="connsiteY156" fmla="*/ 678447 h 3560863"/>
                <a:gd name="connsiteX157" fmla="*/ 1935064 w 4161835"/>
                <a:gd name="connsiteY157" fmla="*/ 725972 h 3560863"/>
                <a:gd name="connsiteX158" fmla="*/ 1821235 w 4161835"/>
                <a:gd name="connsiteY158" fmla="*/ 795125 h 3560863"/>
                <a:gd name="connsiteX159" fmla="*/ 1872373 w 4161835"/>
                <a:gd name="connsiteY159" fmla="*/ 870941 h 3560863"/>
                <a:gd name="connsiteX160" fmla="*/ 1978649 w 4161835"/>
                <a:gd name="connsiteY160" fmla="*/ 806376 h 3560863"/>
                <a:gd name="connsiteX161" fmla="*/ 2069455 w 4161835"/>
                <a:gd name="connsiteY161" fmla="*/ 762633 h 3560863"/>
                <a:gd name="connsiteX162" fmla="*/ 3229906 w 4161835"/>
                <a:gd name="connsiteY162" fmla="*/ 658193 h 3560863"/>
                <a:gd name="connsiteX163" fmla="*/ 3241507 w 4161835"/>
                <a:gd name="connsiteY163" fmla="*/ 662439 h 3560863"/>
                <a:gd name="connsiteX164" fmla="*/ 3373394 w 4161835"/>
                <a:gd name="connsiteY164" fmla="*/ 725972 h 3560863"/>
                <a:gd name="connsiteX165" fmla="*/ 3447078 w 4161835"/>
                <a:gd name="connsiteY165" fmla="*/ 770737 h 3560863"/>
                <a:gd name="connsiteX166" fmla="*/ 3397304 w 4161835"/>
                <a:gd name="connsiteY166" fmla="*/ 847381 h 3560863"/>
                <a:gd name="connsiteX167" fmla="*/ 3329808 w 4161835"/>
                <a:gd name="connsiteY167" fmla="*/ 806376 h 3560863"/>
                <a:gd name="connsiteX168" fmla="*/ 3205914 w 4161835"/>
                <a:gd name="connsiteY168" fmla="*/ 746693 h 3560863"/>
                <a:gd name="connsiteX169" fmla="*/ 3195665 w 4161835"/>
                <a:gd name="connsiteY169" fmla="*/ 742942 h 3560863"/>
                <a:gd name="connsiteX170" fmla="*/ 2306685 w 4161835"/>
                <a:gd name="connsiteY170" fmla="*/ 585704 h 3560863"/>
                <a:gd name="connsiteX171" fmla="*/ 2205569 w 4161835"/>
                <a:gd name="connsiteY171" fmla="*/ 611704 h 3560863"/>
                <a:gd name="connsiteX172" fmla="*/ 2075296 w 4161835"/>
                <a:gd name="connsiteY172" fmla="*/ 659385 h 3560863"/>
                <a:gd name="connsiteX173" fmla="*/ 2111037 w 4161835"/>
                <a:gd name="connsiteY173" fmla="*/ 743585 h 3560863"/>
                <a:gd name="connsiteX174" fmla="*/ 2232761 w 4161835"/>
                <a:gd name="connsiteY174" fmla="*/ 699033 h 3560863"/>
                <a:gd name="connsiteX175" fmla="*/ 2325695 w 4161835"/>
                <a:gd name="connsiteY175" fmla="*/ 675137 h 3560863"/>
                <a:gd name="connsiteX176" fmla="*/ 2952631 w 4161835"/>
                <a:gd name="connsiteY176" fmla="*/ 573661 h 3560863"/>
                <a:gd name="connsiteX177" fmla="*/ 2958297 w 4161835"/>
                <a:gd name="connsiteY177" fmla="*/ 574526 h 3560863"/>
                <a:gd name="connsiteX178" fmla="*/ 3102888 w 4161835"/>
                <a:gd name="connsiteY178" fmla="*/ 611704 h 3560863"/>
                <a:gd name="connsiteX179" fmla="*/ 3186949 w 4161835"/>
                <a:gd name="connsiteY179" fmla="*/ 642471 h 3560863"/>
                <a:gd name="connsiteX180" fmla="*/ 3152708 w 4161835"/>
                <a:gd name="connsiteY180" fmla="*/ 727220 h 3560863"/>
                <a:gd name="connsiteX181" fmla="*/ 3075697 w 4161835"/>
                <a:gd name="connsiteY181" fmla="*/ 699033 h 3560863"/>
                <a:gd name="connsiteX182" fmla="*/ 2939869 w 4161835"/>
                <a:gd name="connsiteY182" fmla="*/ 664108 h 3560863"/>
                <a:gd name="connsiteX183" fmla="*/ 2935189 w 4161835"/>
                <a:gd name="connsiteY183" fmla="*/ 663394 h 3560863"/>
                <a:gd name="connsiteX184" fmla="*/ 2619001 w 4161835"/>
                <a:gd name="connsiteY184" fmla="*/ 545652 h 3560863"/>
                <a:gd name="connsiteX185" fmla="*/ 2499966 w 4161835"/>
                <a:gd name="connsiteY185" fmla="*/ 551663 h 3560863"/>
                <a:gd name="connsiteX186" fmla="*/ 2351022 w 4161835"/>
                <a:gd name="connsiteY186" fmla="*/ 574394 h 3560863"/>
                <a:gd name="connsiteX187" fmla="*/ 2370044 w 4161835"/>
                <a:gd name="connsiteY187" fmla="*/ 663886 h 3560863"/>
                <a:gd name="connsiteX188" fmla="*/ 2509316 w 4161835"/>
                <a:gd name="connsiteY188" fmla="*/ 642631 h 3560863"/>
                <a:gd name="connsiteX189" fmla="*/ 2619001 w 4161835"/>
                <a:gd name="connsiteY189" fmla="*/ 637092 h 3560863"/>
                <a:gd name="connsiteX190" fmla="*/ 1508760 w 4161835"/>
                <a:gd name="connsiteY190" fmla="*/ 0 h 3560863"/>
                <a:gd name="connsiteX191" fmla="*/ 2575614 w 4161835"/>
                <a:gd name="connsiteY191" fmla="*/ 441906 h 3560863"/>
                <a:gd name="connsiteX192" fmla="*/ 2668965 w 4161835"/>
                <a:gd name="connsiteY192" fmla="*/ 544617 h 3560863"/>
                <a:gd name="connsiteX193" fmla="*/ 2664721 w 4161835"/>
                <a:gd name="connsiteY193" fmla="*/ 544403 h 3560863"/>
                <a:gd name="connsiteX194" fmla="*/ 2664721 w 4161835"/>
                <a:gd name="connsiteY194" fmla="*/ 635843 h 3560863"/>
                <a:gd name="connsiteX195" fmla="*/ 2737024 w 4161835"/>
                <a:gd name="connsiteY195" fmla="*/ 639494 h 3560863"/>
                <a:gd name="connsiteX196" fmla="*/ 2668834 w 4161835"/>
                <a:gd name="connsiteY196" fmla="*/ 548305 h 3560863"/>
                <a:gd name="connsiteX197" fmla="*/ 2665315 w 4161835"/>
                <a:gd name="connsiteY197" fmla="*/ 544433 h 3560863"/>
                <a:gd name="connsiteX198" fmla="*/ 2808491 w 4161835"/>
                <a:gd name="connsiteY198" fmla="*/ 551663 h 3560863"/>
                <a:gd name="connsiteX199" fmla="*/ 2907399 w 4161835"/>
                <a:gd name="connsiteY199" fmla="*/ 566758 h 3560863"/>
                <a:gd name="connsiteX200" fmla="*/ 2889957 w 4161835"/>
                <a:gd name="connsiteY200" fmla="*/ 656491 h 3560863"/>
                <a:gd name="connsiteX201" fmla="*/ 2799142 w 4161835"/>
                <a:gd name="connsiteY201" fmla="*/ 642631 h 3560863"/>
                <a:gd name="connsiteX202" fmla="*/ 2740768 w 4161835"/>
                <a:gd name="connsiteY202" fmla="*/ 639683 h 3560863"/>
                <a:gd name="connsiteX203" fmla="*/ 2759848 w 4161835"/>
                <a:gd name="connsiteY203" fmla="*/ 665198 h 3560863"/>
                <a:gd name="connsiteX204" fmla="*/ 3017520 w 4161835"/>
                <a:gd name="connsiteY204" fmla="*/ 1508760 h 3560863"/>
                <a:gd name="connsiteX205" fmla="*/ 1663022 w 4161835"/>
                <a:gd name="connsiteY205" fmla="*/ 3009731 h 3560863"/>
                <a:gd name="connsiteX206" fmla="*/ 1613325 w 4161835"/>
                <a:gd name="connsiteY206" fmla="*/ 3012240 h 3560863"/>
                <a:gd name="connsiteX207" fmla="*/ 1630752 w 4161835"/>
                <a:gd name="connsiteY207" fmla="*/ 3031415 h 3560863"/>
                <a:gd name="connsiteX208" fmla="*/ 1566094 w 4161835"/>
                <a:gd name="connsiteY208" fmla="*/ 3096073 h 3560863"/>
                <a:gd name="connsiteX209" fmla="*/ 1493516 w 4161835"/>
                <a:gd name="connsiteY209" fmla="*/ 3016216 h 3560863"/>
                <a:gd name="connsiteX210" fmla="*/ 1504601 w 4161835"/>
                <a:gd name="connsiteY210" fmla="*/ 3016776 h 3560863"/>
                <a:gd name="connsiteX211" fmla="*/ 1612495 w 4161835"/>
                <a:gd name="connsiteY211" fmla="*/ 3011328 h 3560863"/>
                <a:gd name="connsiteX212" fmla="*/ 1560555 w 4161835"/>
                <a:gd name="connsiteY212" fmla="*/ 2954180 h 3560863"/>
                <a:gd name="connsiteX213" fmla="*/ 1488667 w 4161835"/>
                <a:gd name="connsiteY213" fmla="*/ 2858045 h 3560863"/>
                <a:gd name="connsiteX214" fmla="*/ 1412852 w 4161835"/>
                <a:gd name="connsiteY214" fmla="*/ 2909183 h 3560863"/>
                <a:gd name="connsiteX215" fmla="*/ 1489996 w 4161835"/>
                <a:gd name="connsiteY215" fmla="*/ 3012345 h 3560863"/>
                <a:gd name="connsiteX216" fmla="*/ 1494023 w 4161835"/>
                <a:gd name="connsiteY216" fmla="*/ 3016776 h 3560863"/>
                <a:gd name="connsiteX217" fmla="*/ 1354498 w 4161835"/>
                <a:gd name="connsiteY217" fmla="*/ 3009731 h 3560863"/>
                <a:gd name="connsiteX218" fmla="*/ 0 w 4161835"/>
                <a:gd name="connsiteY218" fmla="*/ 1508760 h 3560863"/>
                <a:gd name="connsiteX219" fmla="*/ 1508760 w 4161835"/>
                <a:gd name="connsiteY219" fmla="*/ 0 h 356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4161835" h="3560863">
                  <a:moveTo>
                    <a:pt x="2394479" y="3445110"/>
                  </a:moveTo>
                  <a:lnTo>
                    <a:pt x="2509317" y="3462636"/>
                  </a:lnTo>
                  <a:lnTo>
                    <a:pt x="2619002" y="3468174"/>
                  </a:lnTo>
                  <a:lnTo>
                    <a:pt x="2619002" y="3559614"/>
                  </a:lnTo>
                  <a:lnTo>
                    <a:pt x="2499967" y="3553604"/>
                  </a:lnTo>
                  <a:lnTo>
                    <a:pt x="2377037" y="3534842"/>
                  </a:lnTo>
                  <a:close/>
                  <a:moveTo>
                    <a:pt x="2914456" y="3445037"/>
                  </a:moveTo>
                  <a:lnTo>
                    <a:pt x="2933478" y="3534528"/>
                  </a:lnTo>
                  <a:lnTo>
                    <a:pt x="2808491" y="3553604"/>
                  </a:lnTo>
                  <a:lnTo>
                    <a:pt x="2664721" y="3560863"/>
                  </a:lnTo>
                  <a:lnTo>
                    <a:pt x="2664721" y="3469423"/>
                  </a:lnTo>
                  <a:lnTo>
                    <a:pt x="2799142" y="3462636"/>
                  </a:lnTo>
                  <a:close/>
                  <a:moveTo>
                    <a:pt x="2134202" y="3370160"/>
                  </a:moveTo>
                  <a:lnTo>
                    <a:pt x="2232762" y="3406233"/>
                  </a:lnTo>
                  <a:lnTo>
                    <a:pt x="2349621" y="3436281"/>
                  </a:lnTo>
                  <a:lnTo>
                    <a:pt x="2332160" y="3526112"/>
                  </a:lnTo>
                  <a:lnTo>
                    <a:pt x="2205570" y="3493562"/>
                  </a:lnTo>
                  <a:lnTo>
                    <a:pt x="2099961" y="3454909"/>
                  </a:lnTo>
                  <a:close/>
                  <a:moveTo>
                    <a:pt x="3176012" y="3369517"/>
                  </a:moveTo>
                  <a:lnTo>
                    <a:pt x="3211753" y="3453717"/>
                  </a:lnTo>
                  <a:lnTo>
                    <a:pt x="3102888" y="3493562"/>
                  </a:lnTo>
                  <a:lnTo>
                    <a:pt x="2978319" y="3525592"/>
                  </a:lnTo>
                  <a:lnTo>
                    <a:pt x="2959310" y="3436159"/>
                  </a:lnTo>
                  <a:lnTo>
                    <a:pt x="3075697" y="3406233"/>
                  </a:lnTo>
                  <a:close/>
                  <a:moveTo>
                    <a:pt x="1893416" y="3247109"/>
                  </a:moveTo>
                  <a:lnTo>
                    <a:pt x="1978650" y="3298890"/>
                  </a:lnTo>
                  <a:lnTo>
                    <a:pt x="2091687" y="3353343"/>
                  </a:lnTo>
                  <a:lnTo>
                    <a:pt x="2057393" y="3438223"/>
                  </a:lnTo>
                  <a:lnTo>
                    <a:pt x="1935065" y="3379294"/>
                  </a:lnTo>
                  <a:lnTo>
                    <a:pt x="1843643" y="3323754"/>
                  </a:lnTo>
                  <a:close/>
                  <a:moveTo>
                    <a:pt x="3418540" y="3244985"/>
                  </a:moveTo>
                  <a:lnTo>
                    <a:pt x="3469678" y="3320800"/>
                  </a:lnTo>
                  <a:lnTo>
                    <a:pt x="3373394" y="3379294"/>
                  </a:lnTo>
                  <a:lnTo>
                    <a:pt x="3254202" y="3436712"/>
                  </a:lnTo>
                  <a:lnTo>
                    <a:pt x="3218467" y="3352526"/>
                  </a:lnTo>
                  <a:lnTo>
                    <a:pt x="3329808" y="3298890"/>
                  </a:lnTo>
                  <a:close/>
                  <a:moveTo>
                    <a:pt x="3633011" y="3076110"/>
                  </a:moveTo>
                  <a:lnTo>
                    <a:pt x="3697669" y="3140768"/>
                  </a:lnTo>
                  <a:lnTo>
                    <a:pt x="3613941" y="3216866"/>
                  </a:lnTo>
                  <a:lnTo>
                    <a:pt x="3508103" y="3296010"/>
                  </a:lnTo>
                  <a:lnTo>
                    <a:pt x="3456966" y="3220195"/>
                  </a:lnTo>
                  <a:lnTo>
                    <a:pt x="3555776" y="3146306"/>
                  </a:lnTo>
                  <a:close/>
                  <a:moveTo>
                    <a:pt x="1662489" y="3064333"/>
                  </a:moveTo>
                  <a:lnTo>
                    <a:pt x="1752682" y="3146306"/>
                  </a:lnTo>
                  <a:lnTo>
                    <a:pt x="1854783" y="3222656"/>
                  </a:lnTo>
                  <a:lnTo>
                    <a:pt x="1804927" y="3299428"/>
                  </a:lnTo>
                  <a:lnTo>
                    <a:pt x="1694518" y="3216866"/>
                  </a:lnTo>
                  <a:lnTo>
                    <a:pt x="1597831" y="3128991"/>
                  </a:lnTo>
                  <a:close/>
                  <a:moveTo>
                    <a:pt x="3826435" y="2849160"/>
                  </a:moveTo>
                  <a:lnTo>
                    <a:pt x="3903207" y="2899017"/>
                  </a:lnTo>
                  <a:lnTo>
                    <a:pt x="3818462" y="3012345"/>
                  </a:lnTo>
                  <a:lnTo>
                    <a:pt x="3730588" y="3109030"/>
                  </a:lnTo>
                  <a:lnTo>
                    <a:pt x="3665930" y="3044373"/>
                  </a:lnTo>
                  <a:lnTo>
                    <a:pt x="3747902" y="2954180"/>
                  </a:lnTo>
                  <a:close/>
                  <a:moveTo>
                    <a:pt x="1357182" y="2622780"/>
                  </a:moveTo>
                  <a:lnTo>
                    <a:pt x="1272996" y="2658515"/>
                  </a:lnTo>
                  <a:lnTo>
                    <a:pt x="1327567" y="2771798"/>
                  </a:lnTo>
                  <a:lnTo>
                    <a:pt x="1387796" y="2870937"/>
                  </a:lnTo>
                  <a:lnTo>
                    <a:pt x="1463611" y="2819798"/>
                  </a:lnTo>
                  <a:lnTo>
                    <a:pt x="1407971" y="2728212"/>
                  </a:lnTo>
                  <a:close/>
                  <a:moveTo>
                    <a:pt x="3957911" y="2609005"/>
                  </a:moveTo>
                  <a:lnTo>
                    <a:pt x="4042791" y="2643299"/>
                  </a:lnTo>
                  <a:lnTo>
                    <a:pt x="3980890" y="2771798"/>
                  </a:lnTo>
                  <a:lnTo>
                    <a:pt x="3927239" y="2860110"/>
                  </a:lnTo>
                  <a:lnTo>
                    <a:pt x="3850595" y="2810336"/>
                  </a:lnTo>
                  <a:lnTo>
                    <a:pt x="3900486" y="2728212"/>
                  </a:lnTo>
                  <a:close/>
                  <a:moveTo>
                    <a:pt x="1273076" y="2366947"/>
                  </a:moveTo>
                  <a:lnTo>
                    <a:pt x="1183643" y="2385957"/>
                  </a:lnTo>
                  <a:lnTo>
                    <a:pt x="1213299" y="2501292"/>
                  </a:lnTo>
                  <a:lnTo>
                    <a:pt x="1255399" y="2616317"/>
                  </a:lnTo>
                  <a:lnTo>
                    <a:pt x="1339599" y="2580576"/>
                  </a:lnTo>
                  <a:lnTo>
                    <a:pt x="1300628" y="2474101"/>
                  </a:lnTo>
                  <a:close/>
                  <a:moveTo>
                    <a:pt x="4040317" y="2347752"/>
                  </a:moveTo>
                  <a:lnTo>
                    <a:pt x="4130148" y="2365213"/>
                  </a:lnTo>
                  <a:lnTo>
                    <a:pt x="4095158" y="2501292"/>
                  </a:lnTo>
                  <a:lnTo>
                    <a:pt x="4058855" y="2600480"/>
                  </a:lnTo>
                  <a:lnTo>
                    <a:pt x="3974106" y="2566239"/>
                  </a:lnTo>
                  <a:lnTo>
                    <a:pt x="4007829" y="2474101"/>
                  </a:lnTo>
                  <a:close/>
                  <a:moveTo>
                    <a:pt x="4070395" y="2075493"/>
                  </a:moveTo>
                  <a:lnTo>
                    <a:pt x="4161835" y="2075493"/>
                  </a:lnTo>
                  <a:lnTo>
                    <a:pt x="4155200" y="2206895"/>
                  </a:lnTo>
                  <a:lnTo>
                    <a:pt x="4137915" y="2320149"/>
                  </a:lnTo>
                  <a:lnTo>
                    <a:pt x="4048182" y="2302706"/>
                  </a:lnTo>
                  <a:lnTo>
                    <a:pt x="4064232" y="2197546"/>
                  </a:lnTo>
                  <a:close/>
                  <a:moveTo>
                    <a:pt x="1146622" y="2075492"/>
                  </a:moveTo>
                  <a:lnTo>
                    <a:pt x="1153258" y="2206895"/>
                  </a:lnTo>
                  <a:lnTo>
                    <a:pt x="1173773" y="2341314"/>
                  </a:lnTo>
                  <a:lnTo>
                    <a:pt x="1263264" y="2322292"/>
                  </a:lnTo>
                  <a:lnTo>
                    <a:pt x="1244226" y="2197546"/>
                  </a:lnTo>
                  <a:lnTo>
                    <a:pt x="1238062" y="2075492"/>
                  </a:lnTo>
                  <a:close/>
                  <a:moveTo>
                    <a:pt x="1169830" y="1789786"/>
                  </a:moveTo>
                  <a:lnTo>
                    <a:pt x="1153258" y="1898371"/>
                  </a:lnTo>
                  <a:lnTo>
                    <a:pt x="1146623" y="2029773"/>
                  </a:lnTo>
                  <a:lnTo>
                    <a:pt x="1238063" y="2029773"/>
                  </a:lnTo>
                  <a:lnTo>
                    <a:pt x="1244226" y="1907721"/>
                  </a:lnTo>
                  <a:lnTo>
                    <a:pt x="1259563" y="1807229"/>
                  </a:lnTo>
                  <a:close/>
                  <a:moveTo>
                    <a:pt x="4133908" y="1758859"/>
                  </a:moveTo>
                  <a:lnTo>
                    <a:pt x="4155200" y="1898371"/>
                  </a:lnTo>
                  <a:lnTo>
                    <a:pt x="4161835" y="2029773"/>
                  </a:lnTo>
                  <a:lnTo>
                    <a:pt x="4070395" y="2029773"/>
                  </a:lnTo>
                  <a:lnTo>
                    <a:pt x="4064232" y="1907721"/>
                  </a:lnTo>
                  <a:lnTo>
                    <a:pt x="4044416" y="1777881"/>
                  </a:lnTo>
                  <a:close/>
                  <a:moveTo>
                    <a:pt x="1246416" y="1513491"/>
                  </a:moveTo>
                  <a:lnTo>
                    <a:pt x="1213299" y="1603974"/>
                  </a:lnTo>
                  <a:lnTo>
                    <a:pt x="1177132" y="1744632"/>
                  </a:lnTo>
                  <a:lnTo>
                    <a:pt x="1266963" y="1762093"/>
                  </a:lnTo>
                  <a:lnTo>
                    <a:pt x="1300628" y="1631166"/>
                  </a:lnTo>
                  <a:lnTo>
                    <a:pt x="1331165" y="1547732"/>
                  </a:lnTo>
                  <a:close/>
                  <a:moveTo>
                    <a:pt x="4049732" y="1479861"/>
                  </a:moveTo>
                  <a:lnTo>
                    <a:pt x="4095158" y="1603974"/>
                  </a:lnTo>
                  <a:lnTo>
                    <a:pt x="4123532" y="1714324"/>
                  </a:lnTo>
                  <a:lnTo>
                    <a:pt x="4034099" y="1733333"/>
                  </a:lnTo>
                  <a:lnTo>
                    <a:pt x="4007829" y="1631166"/>
                  </a:lnTo>
                  <a:lnTo>
                    <a:pt x="3965532" y="1515602"/>
                  </a:lnTo>
                  <a:close/>
                  <a:moveTo>
                    <a:pt x="1374221" y="1256674"/>
                  </a:moveTo>
                  <a:lnTo>
                    <a:pt x="1327567" y="1333469"/>
                  </a:lnTo>
                  <a:cubicBezTo>
                    <a:pt x="1304341" y="1376225"/>
                    <a:pt x="1283121" y="1420229"/>
                    <a:pt x="1264034" y="1465356"/>
                  </a:cubicBezTo>
                  <a:lnTo>
                    <a:pt x="1262139" y="1470534"/>
                  </a:lnTo>
                  <a:lnTo>
                    <a:pt x="1346888" y="1504775"/>
                  </a:lnTo>
                  <a:lnTo>
                    <a:pt x="1348288" y="1500948"/>
                  </a:lnTo>
                  <a:cubicBezTo>
                    <a:pt x="1366218" y="1458557"/>
                    <a:pt x="1386152" y="1417219"/>
                    <a:pt x="1407971" y="1377054"/>
                  </a:cubicBezTo>
                  <a:lnTo>
                    <a:pt x="1450866" y="1306448"/>
                  </a:lnTo>
                  <a:close/>
                  <a:moveTo>
                    <a:pt x="3913472" y="1222495"/>
                  </a:moveTo>
                  <a:lnTo>
                    <a:pt x="3980890" y="1333469"/>
                  </a:lnTo>
                  <a:lnTo>
                    <a:pt x="4031262" y="1438034"/>
                  </a:lnTo>
                  <a:lnTo>
                    <a:pt x="3947076" y="1473768"/>
                  </a:lnTo>
                  <a:lnTo>
                    <a:pt x="3900486" y="1377054"/>
                  </a:lnTo>
                  <a:lnTo>
                    <a:pt x="3837656" y="1273633"/>
                  </a:lnTo>
                  <a:close/>
                  <a:moveTo>
                    <a:pt x="1566093" y="1009193"/>
                  </a:moveTo>
                  <a:lnTo>
                    <a:pt x="1489996" y="1092922"/>
                  </a:lnTo>
                  <a:cubicBezTo>
                    <a:pt x="1459248" y="1130179"/>
                    <a:pt x="1430254" y="1168938"/>
                    <a:pt x="1403141" y="1209071"/>
                  </a:cubicBezTo>
                  <a:lnTo>
                    <a:pt x="1397969" y="1217584"/>
                  </a:lnTo>
                  <a:lnTo>
                    <a:pt x="1474614" y="1267357"/>
                  </a:lnTo>
                  <a:lnTo>
                    <a:pt x="1478964" y="1260196"/>
                  </a:lnTo>
                  <a:cubicBezTo>
                    <a:pt x="1504435" y="1222495"/>
                    <a:pt x="1531671" y="1186086"/>
                    <a:pt x="1560555" y="1151086"/>
                  </a:cubicBezTo>
                  <a:lnTo>
                    <a:pt x="1630751" y="1073851"/>
                  </a:lnTo>
                  <a:close/>
                  <a:moveTo>
                    <a:pt x="3730587" y="996235"/>
                  </a:moveTo>
                  <a:lnTo>
                    <a:pt x="3818462" y="1092922"/>
                  </a:lnTo>
                  <a:lnTo>
                    <a:pt x="3887311" y="1184993"/>
                  </a:lnTo>
                  <a:lnTo>
                    <a:pt x="3811497" y="1236130"/>
                  </a:lnTo>
                  <a:lnTo>
                    <a:pt x="3747902" y="1151086"/>
                  </a:lnTo>
                  <a:lnTo>
                    <a:pt x="3665929" y="1060893"/>
                  </a:lnTo>
                  <a:close/>
                  <a:moveTo>
                    <a:pt x="1783913" y="821552"/>
                  </a:moveTo>
                  <a:lnTo>
                    <a:pt x="1694517" y="888401"/>
                  </a:lnTo>
                  <a:lnTo>
                    <a:pt x="1597831" y="976275"/>
                  </a:lnTo>
                  <a:lnTo>
                    <a:pt x="1662489" y="1040933"/>
                  </a:lnTo>
                  <a:lnTo>
                    <a:pt x="1752681" y="958960"/>
                  </a:lnTo>
                  <a:lnTo>
                    <a:pt x="1835050" y="897366"/>
                  </a:lnTo>
                  <a:close/>
                  <a:moveTo>
                    <a:pt x="3486169" y="794485"/>
                  </a:moveTo>
                  <a:lnTo>
                    <a:pt x="3497791" y="801546"/>
                  </a:lnTo>
                  <a:cubicBezTo>
                    <a:pt x="3537925" y="828659"/>
                    <a:pt x="3576683" y="857653"/>
                    <a:pt x="3613941" y="888401"/>
                  </a:cubicBezTo>
                  <a:lnTo>
                    <a:pt x="3697669" y="964498"/>
                  </a:lnTo>
                  <a:lnTo>
                    <a:pt x="3633011" y="1029156"/>
                  </a:lnTo>
                  <a:lnTo>
                    <a:pt x="3555776" y="958960"/>
                  </a:lnTo>
                  <a:cubicBezTo>
                    <a:pt x="3520777" y="930076"/>
                    <a:pt x="3484367" y="902840"/>
                    <a:pt x="3446666" y="877369"/>
                  </a:cubicBezTo>
                  <a:lnTo>
                    <a:pt x="3436396" y="871130"/>
                  </a:lnTo>
                  <a:close/>
                  <a:moveTo>
                    <a:pt x="2033720" y="678447"/>
                  </a:moveTo>
                  <a:lnTo>
                    <a:pt x="1935064" y="725972"/>
                  </a:lnTo>
                  <a:lnTo>
                    <a:pt x="1821235" y="795125"/>
                  </a:lnTo>
                  <a:lnTo>
                    <a:pt x="1872373" y="870941"/>
                  </a:lnTo>
                  <a:lnTo>
                    <a:pt x="1978649" y="806376"/>
                  </a:lnTo>
                  <a:lnTo>
                    <a:pt x="2069455" y="762633"/>
                  </a:lnTo>
                  <a:close/>
                  <a:moveTo>
                    <a:pt x="3229906" y="658193"/>
                  </a:moveTo>
                  <a:lnTo>
                    <a:pt x="3241507" y="662439"/>
                  </a:lnTo>
                  <a:cubicBezTo>
                    <a:pt x="3286633" y="681526"/>
                    <a:pt x="3330638" y="702746"/>
                    <a:pt x="3373394" y="725972"/>
                  </a:cubicBezTo>
                  <a:lnTo>
                    <a:pt x="3447078" y="770737"/>
                  </a:lnTo>
                  <a:lnTo>
                    <a:pt x="3397304" y="847381"/>
                  </a:lnTo>
                  <a:lnTo>
                    <a:pt x="3329808" y="806376"/>
                  </a:lnTo>
                  <a:cubicBezTo>
                    <a:pt x="3289643" y="784557"/>
                    <a:pt x="3248306" y="764623"/>
                    <a:pt x="3205914" y="746693"/>
                  </a:cubicBezTo>
                  <a:lnTo>
                    <a:pt x="3195665" y="742942"/>
                  </a:lnTo>
                  <a:close/>
                  <a:moveTo>
                    <a:pt x="2306685" y="585704"/>
                  </a:moveTo>
                  <a:lnTo>
                    <a:pt x="2205569" y="611704"/>
                  </a:lnTo>
                  <a:lnTo>
                    <a:pt x="2075296" y="659385"/>
                  </a:lnTo>
                  <a:lnTo>
                    <a:pt x="2111037" y="743585"/>
                  </a:lnTo>
                  <a:lnTo>
                    <a:pt x="2232761" y="699033"/>
                  </a:lnTo>
                  <a:lnTo>
                    <a:pt x="2325695" y="675137"/>
                  </a:lnTo>
                  <a:close/>
                  <a:moveTo>
                    <a:pt x="2952631" y="573661"/>
                  </a:moveTo>
                  <a:lnTo>
                    <a:pt x="2958297" y="574526"/>
                  </a:lnTo>
                  <a:cubicBezTo>
                    <a:pt x="3007405" y="584575"/>
                    <a:pt x="3055645" y="597010"/>
                    <a:pt x="3102888" y="611704"/>
                  </a:cubicBezTo>
                  <a:lnTo>
                    <a:pt x="3186949" y="642471"/>
                  </a:lnTo>
                  <a:lnTo>
                    <a:pt x="3152708" y="727220"/>
                  </a:lnTo>
                  <a:lnTo>
                    <a:pt x="3075697" y="699033"/>
                  </a:lnTo>
                  <a:cubicBezTo>
                    <a:pt x="3031316" y="685229"/>
                    <a:pt x="2986001" y="673548"/>
                    <a:pt x="2939869" y="664108"/>
                  </a:cubicBezTo>
                  <a:lnTo>
                    <a:pt x="2935189" y="663394"/>
                  </a:lnTo>
                  <a:close/>
                  <a:moveTo>
                    <a:pt x="2619001" y="545652"/>
                  </a:moveTo>
                  <a:lnTo>
                    <a:pt x="2499966" y="551663"/>
                  </a:lnTo>
                  <a:lnTo>
                    <a:pt x="2351022" y="574394"/>
                  </a:lnTo>
                  <a:lnTo>
                    <a:pt x="2370044" y="663886"/>
                  </a:lnTo>
                  <a:lnTo>
                    <a:pt x="2509316" y="642631"/>
                  </a:lnTo>
                  <a:lnTo>
                    <a:pt x="2619001" y="637092"/>
                  </a:lnTo>
                  <a:close/>
                  <a:moveTo>
                    <a:pt x="1508760" y="0"/>
                  </a:moveTo>
                  <a:cubicBezTo>
                    <a:pt x="1925393" y="0"/>
                    <a:pt x="2302583" y="168874"/>
                    <a:pt x="2575614" y="441906"/>
                  </a:cubicBezTo>
                  <a:lnTo>
                    <a:pt x="2668965" y="544617"/>
                  </a:lnTo>
                  <a:lnTo>
                    <a:pt x="2664721" y="544403"/>
                  </a:lnTo>
                  <a:lnTo>
                    <a:pt x="2664721" y="635843"/>
                  </a:lnTo>
                  <a:lnTo>
                    <a:pt x="2737024" y="639494"/>
                  </a:lnTo>
                  <a:lnTo>
                    <a:pt x="2668834" y="548305"/>
                  </a:lnTo>
                  <a:lnTo>
                    <a:pt x="2665315" y="544433"/>
                  </a:lnTo>
                  <a:lnTo>
                    <a:pt x="2808491" y="551663"/>
                  </a:lnTo>
                  <a:lnTo>
                    <a:pt x="2907399" y="566758"/>
                  </a:lnTo>
                  <a:lnTo>
                    <a:pt x="2889957" y="656491"/>
                  </a:lnTo>
                  <a:lnTo>
                    <a:pt x="2799142" y="642631"/>
                  </a:lnTo>
                  <a:lnTo>
                    <a:pt x="2740768" y="639683"/>
                  </a:lnTo>
                  <a:lnTo>
                    <a:pt x="2759848" y="665198"/>
                  </a:lnTo>
                  <a:cubicBezTo>
                    <a:pt x="2922529" y="905998"/>
                    <a:pt x="3017520" y="1196286"/>
                    <a:pt x="3017520" y="1508760"/>
                  </a:cubicBezTo>
                  <a:cubicBezTo>
                    <a:pt x="3017520" y="2289946"/>
                    <a:pt x="2423823" y="2932467"/>
                    <a:pt x="1663022" y="3009731"/>
                  </a:cubicBezTo>
                  <a:lnTo>
                    <a:pt x="1613325" y="3012240"/>
                  </a:lnTo>
                  <a:lnTo>
                    <a:pt x="1630752" y="3031415"/>
                  </a:lnTo>
                  <a:lnTo>
                    <a:pt x="1566094" y="3096073"/>
                  </a:lnTo>
                  <a:lnTo>
                    <a:pt x="1493516" y="3016216"/>
                  </a:lnTo>
                  <a:lnTo>
                    <a:pt x="1504601" y="3016776"/>
                  </a:lnTo>
                  <a:lnTo>
                    <a:pt x="1612495" y="3011328"/>
                  </a:lnTo>
                  <a:lnTo>
                    <a:pt x="1560555" y="2954180"/>
                  </a:lnTo>
                  <a:lnTo>
                    <a:pt x="1488667" y="2858045"/>
                  </a:lnTo>
                  <a:lnTo>
                    <a:pt x="1412852" y="2909183"/>
                  </a:lnTo>
                  <a:lnTo>
                    <a:pt x="1489996" y="3012345"/>
                  </a:lnTo>
                  <a:lnTo>
                    <a:pt x="1494023" y="3016776"/>
                  </a:lnTo>
                  <a:lnTo>
                    <a:pt x="1354498" y="3009731"/>
                  </a:lnTo>
                  <a:cubicBezTo>
                    <a:pt x="593697" y="2932467"/>
                    <a:pt x="0" y="2289946"/>
                    <a:pt x="0" y="1508760"/>
                  </a:cubicBezTo>
                  <a:cubicBezTo>
                    <a:pt x="0" y="675495"/>
                    <a:pt x="675495" y="0"/>
                    <a:pt x="1508760" y="0"/>
                  </a:cubicBezTo>
                  <a:close/>
                </a:path>
              </a:pathLst>
            </a:custGeom>
            <a:solidFill>
              <a:schemeClr val="accent2"/>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grpSp>
    </p:spTree>
    <p:extLst>
      <p:ext uri="{BB962C8B-B14F-4D97-AF65-F5344CB8AC3E}">
        <p14:creationId xmlns:p14="http://schemas.microsoft.com/office/powerpoint/2010/main" val="3783293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3F8F52-8C61-4D83-BCB3-656653B04E2F}"/>
              </a:ext>
            </a:extLst>
          </p:cNvPr>
          <p:cNvSpPr>
            <a:spLocks noGrp="1"/>
          </p:cNvSpPr>
          <p:nvPr>
            <p:ph type="title"/>
          </p:nvPr>
        </p:nvSpPr>
        <p:spPr>
          <a:xfrm>
            <a:off x="4572000" y="1"/>
            <a:ext cx="4572000" cy="4768356"/>
          </a:xfrm>
        </p:spPr>
        <p:txBody>
          <a:bodyPr anchor="ctr" anchorCtr="0"/>
          <a:lstStyle/>
          <a:p>
            <a:r>
              <a:rPr lang="en-US" sz="8000" dirty="0"/>
              <a:t>Core Values</a:t>
            </a:r>
          </a:p>
        </p:txBody>
      </p:sp>
      <p:pic>
        <p:nvPicPr>
          <p:cNvPr id="7" name="Picture 6" descr="A red apple&#10;&#10;Description automatically generated">
            <a:extLst>
              <a:ext uri="{FF2B5EF4-FFF2-40B4-BE49-F238E27FC236}">
                <a16:creationId xmlns:a16="http://schemas.microsoft.com/office/drawing/2014/main" id="{A3688C17-0EC5-4499-B304-B68C698CA1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396" y="182880"/>
            <a:ext cx="4912206" cy="4585477"/>
          </a:xfrm>
          <a:prstGeom prst="rect">
            <a:avLst/>
          </a:prstGeom>
        </p:spPr>
      </p:pic>
    </p:spTree>
    <p:extLst>
      <p:ext uri="{BB962C8B-B14F-4D97-AF65-F5344CB8AC3E}">
        <p14:creationId xmlns:p14="http://schemas.microsoft.com/office/powerpoint/2010/main" val="5253713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440923" y="1071849"/>
            <a:ext cx="8262155" cy="3377467"/>
            <a:chOff x="440923" y="1160749"/>
            <a:chExt cx="8262155" cy="3377467"/>
          </a:xfrm>
          <a:solidFill>
            <a:schemeClr val="accent2"/>
          </a:solidFill>
        </p:grpSpPr>
        <p:sp>
          <p:nvSpPr>
            <p:cNvPr id="30" name="Trapezoid 29"/>
            <p:cNvSpPr/>
            <p:nvPr/>
          </p:nvSpPr>
          <p:spPr>
            <a:xfrm rot="5400000">
              <a:off x="2837187" y="947098"/>
              <a:ext cx="236789" cy="996285"/>
            </a:xfrm>
            <a:prstGeom prst="trapezoid">
              <a:avLst>
                <a:gd name="adj" fmla="val 1092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3" name="Trapezoid 32"/>
            <p:cNvSpPr/>
            <p:nvPr/>
          </p:nvSpPr>
          <p:spPr>
            <a:xfrm rot="5400000">
              <a:off x="2837187" y="1626569"/>
              <a:ext cx="236789" cy="996285"/>
            </a:xfrm>
            <a:prstGeom prst="trapezoid">
              <a:avLst>
                <a:gd name="adj" fmla="val 1092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 name="Trapezoid 34"/>
            <p:cNvSpPr/>
            <p:nvPr/>
          </p:nvSpPr>
          <p:spPr>
            <a:xfrm rot="5400000">
              <a:off x="2837187" y="2306040"/>
              <a:ext cx="236789" cy="996285"/>
            </a:xfrm>
            <a:prstGeom prst="trapezoid">
              <a:avLst>
                <a:gd name="adj" fmla="val 1092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7" name="Trapezoid 36"/>
            <p:cNvSpPr/>
            <p:nvPr/>
          </p:nvSpPr>
          <p:spPr>
            <a:xfrm rot="5400000">
              <a:off x="2837187" y="2985510"/>
              <a:ext cx="236789" cy="996285"/>
            </a:xfrm>
            <a:prstGeom prst="trapezoid">
              <a:avLst>
                <a:gd name="adj" fmla="val 1092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9" name="Trapezoid 38"/>
            <p:cNvSpPr/>
            <p:nvPr/>
          </p:nvSpPr>
          <p:spPr>
            <a:xfrm rot="5400000">
              <a:off x="2837187" y="3664983"/>
              <a:ext cx="236789" cy="996285"/>
            </a:xfrm>
            <a:prstGeom prst="trapezoid">
              <a:avLst>
                <a:gd name="adj" fmla="val 1092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Freeform: Shape 14">
              <a:extLst>
                <a:ext uri="{FF2B5EF4-FFF2-40B4-BE49-F238E27FC236}">
                  <a16:creationId xmlns:a16="http://schemas.microsoft.com/office/drawing/2014/main" id="{280DEB8E-4045-4F9D-8029-518DFB1EE0BA}"/>
                </a:ext>
              </a:extLst>
            </p:cNvPr>
            <p:cNvSpPr>
              <a:spLocks noChangeAspect="1"/>
            </p:cNvSpPr>
            <p:nvPr/>
          </p:nvSpPr>
          <p:spPr>
            <a:xfrm>
              <a:off x="6106358" y="2114981"/>
              <a:ext cx="1815971" cy="1416901"/>
            </a:xfrm>
            <a:custGeom>
              <a:avLst/>
              <a:gdLst>
                <a:gd name="connsiteX0" fmla="*/ 318967 w 1501587"/>
                <a:gd name="connsiteY0" fmla="*/ 962749 h 1171599"/>
                <a:gd name="connsiteX1" fmla="*/ 311785 w 1501587"/>
                <a:gd name="connsiteY1" fmla="*/ 969931 h 1171599"/>
                <a:gd name="connsiteX2" fmla="*/ 318967 w 1501587"/>
                <a:gd name="connsiteY2" fmla="*/ 977112 h 1171599"/>
                <a:gd name="connsiteX3" fmla="*/ 326147 w 1501587"/>
                <a:gd name="connsiteY3" fmla="*/ 969931 h 1171599"/>
                <a:gd name="connsiteX4" fmla="*/ 318967 w 1501587"/>
                <a:gd name="connsiteY4" fmla="*/ 962749 h 1171599"/>
                <a:gd name="connsiteX5" fmla="*/ 313979 w 1501587"/>
                <a:gd name="connsiteY5" fmla="*/ 935841 h 1171599"/>
                <a:gd name="connsiteX6" fmla="*/ 306798 w 1501587"/>
                <a:gd name="connsiteY6" fmla="*/ 943022 h 1171599"/>
                <a:gd name="connsiteX7" fmla="*/ 313979 w 1501587"/>
                <a:gd name="connsiteY7" fmla="*/ 950204 h 1171599"/>
                <a:gd name="connsiteX8" fmla="*/ 321161 w 1501587"/>
                <a:gd name="connsiteY8" fmla="*/ 943022 h 1171599"/>
                <a:gd name="connsiteX9" fmla="*/ 313979 w 1501587"/>
                <a:gd name="connsiteY9" fmla="*/ 935841 h 1171599"/>
                <a:gd name="connsiteX10" fmla="*/ 300814 w 1501587"/>
                <a:gd name="connsiteY10" fmla="*/ 908933 h 1171599"/>
                <a:gd name="connsiteX11" fmla="*/ 293633 w 1501587"/>
                <a:gd name="connsiteY11" fmla="*/ 916114 h 1171599"/>
                <a:gd name="connsiteX12" fmla="*/ 300814 w 1501587"/>
                <a:gd name="connsiteY12" fmla="*/ 923295 h 1171599"/>
                <a:gd name="connsiteX13" fmla="*/ 307995 w 1501587"/>
                <a:gd name="connsiteY13" fmla="*/ 916114 h 1171599"/>
                <a:gd name="connsiteX14" fmla="*/ 300814 w 1501587"/>
                <a:gd name="connsiteY14" fmla="*/ 908933 h 1171599"/>
                <a:gd name="connsiteX15" fmla="*/ 286452 w 1501587"/>
                <a:gd name="connsiteY15" fmla="*/ 880634 h 1171599"/>
                <a:gd name="connsiteX16" fmla="*/ 279270 w 1501587"/>
                <a:gd name="connsiteY16" fmla="*/ 887815 h 1171599"/>
                <a:gd name="connsiteX17" fmla="*/ 286452 w 1501587"/>
                <a:gd name="connsiteY17" fmla="*/ 894997 h 1171599"/>
                <a:gd name="connsiteX18" fmla="*/ 293633 w 1501587"/>
                <a:gd name="connsiteY18" fmla="*/ 887815 h 1171599"/>
                <a:gd name="connsiteX19" fmla="*/ 286452 w 1501587"/>
                <a:gd name="connsiteY19" fmla="*/ 880634 h 1171599"/>
                <a:gd name="connsiteX20" fmla="*/ 1170608 w 1501587"/>
                <a:gd name="connsiteY20" fmla="*/ 779179 h 1171599"/>
                <a:gd name="connsiteX21" fmla="*/ 1130752 w 1501587"/>
                <a:gd name="connsiteY21" fmla="*/ 868619 h 1171599"/>
                <a:gd name="connsiteX22" fmla="*/ 1235097 w 1501587"/>
                <a:gd name="connsiteY22" fmla="*/ 923896 h 1171599"/>
                <a:gd name="connsiteX23" fmla="*/ 1339443 w 1501587"/>
                <a:gd name="connsiteY23" fmla="*/ 868619 h 1171599"/>
                <a:gd name="connsiteX24" fmla="*/ 1299822 w 1501587"/>
                <a:gd name="connsiteY24" fmla="*/ 779708 h 1171599"/>
                <a:gd name="connsiteX25" fmla="*/ 1298045 w 1501587"/>
                <a:gd name="connsiteY25" fmla="*/ 780755 h 1171599"/>
                <a:gd name="connsiteX26" fmla="*/ 1240394 w 1501587"/>
                <a:gd name="connsiteY26" fmla="*/ 793392 h 1171599"/>
                <a:gd name="connsiteX27" fmla="*/ 1236965 w 1501587"/>
                <a:gd name="connsiteY27" fmla="*/ 793016 h 1171599"/>
                <a:gd name="connsiteX28" fmla="*/ 1233537 w 1501587"/>
                <a:gd name="connsiteY28" fmla="*/ 793392 h 1171599"/>
                <a:gd name="connsiteX29" fmla="*/ 1175886 w 1501587"/>
                <a:gd name="connsiteY29" fmla="*/ 780755 h 1171599"/>
                <a:gd name="connsiteX30" fmla="*/ 1173210 w 1501587"/>
                <a:gd name="connsiteY30" fmla="*/ 779179 h 1171599"/>
                <a:gd name="connsiteX31" fmla="*/ 809889 w 1501587"/>
                <a:gd name="connsiteY31" fmla="*/ 615988 h 1171599"/>
                <a:gd name="connsiteX32" fmla="*/ 810033 w 1501587"/>
                <a:gd name="connsiteY32" fmla="*/ 617546 h 1171599"/>
                <a:gd name="connsiteX33" fmla="*/ 810178 w 1501587"/>
                <a:gd name="connsiteY33" fmla="*/ 615988 h 1171599"/>
                <a:gd name="connsiteX34" fmla="*/ 245671 w 1501587"/>
                <a:gd name="connsiteY34" fmla="*/ 556890 h 1171599"/>
                <a:gd name="connsiteX35" fmla="*/ 176757 w 1501587"/>
                <a:gd name="connsiteY35" fmla="*/ 627915 h 1171599"/>
                <a:gd name="connsiteX36" fmla="*/ 324372 w 1501587"/>
                <a:gd name="connsiteY36" fmla="*/ 828398 h 1171599"/>
                <a:gd name="connsiteX37" fmla="*/ 475975 w 1501587"/>
                <a:gd name="connsiteY37" fmla="*/ 601982 h 1171599"/>
                <a:gd name="connsiteX38" fmla="*/ 274501 w 1501587"/>
                <a:gd name="connsiteY38" fmla="*/ 559086 h 1171599"/>
                <a:gd name="connsiteX39" fmla="*/ 245671 w 1501587"/>
                <a:gd name="connsiteY39" fmla="*/ 556890 h 1171599"/>
                <a:gd name="connsiteX40" fmla="*/ 1300372 w 1501587"/>
                <a:gd name="connsiteY40" fmla="*/ 492217 h 1171599"/>
                <a:gd name="connsiteX41" fmla="*/ 1281986 w 1501587"/>
                <a:gd name="connsiteY41" fmla="*/ 493656 h 1171599"/>
                <a:gd name="connsiteX42" fmla="*/ 1203339 w 1501587"/>
                <a:gd name="connsiteY42" fmla="*/ 516031 h 1171599"/>
                <a:gd name="connsiteX43" fmla="*/ 1139844 w 1501587"/>
                <a:gd name="connsiteY43" fmla="*/ 554122 h 1171599"/>
                <a:gd name="connsiteX44" fmla="*/ 1118621 w 1501587"/>
                <a:gd name="connsiteY44" fmla="*/ 573059 h 1171599"/>
                <a:gd name="connsiteX45" fmla="*/ 1117820 w 1501587"/>
                <a:gd name="connsiteY45" fmla="*/ 576305 h 1171599"/>
                <a:gd name="connsiteX46" fmla="*/ 1115382 w 1501587"/>
                <a:gd name="connsiteY46" fmla="*/ 606720 h 1171599"/>
                <a:gd name="connsiteX47" fmla="*/ 1235388 w 1501587"/>
                <a:gd name="connsiteY47" fmla="*/ 757637 h 1171599"/>
                <a:gd name="connsiteX48" fmla="*/ 1352957 w 1501587"/>
                <a:gd name="connsiteY48" fmla="*/ 637135 h 1171599"/>
                <a:gd name="connsiteX49" fmla="*/ 1354813 w 1501587"/>
                <a:gd name="connsiteY49" fmla="*/ 613976 h 1171599"/>
                <a:gd name="connsiteX50" fmla="*/ 1353548 w 1501587"/>
                <a:gd name="connsiteY50" fmla="*/ 612649 h 1171599"/>
                <a:gd name="connsiteX51" fmla="*/ 1309445 w 1501587"/>
                <a:gd name="connsiteY51" fmla="*/ 529067 h 1171599"/>
                <a:gd name="connsiteX52" fmla="*/ 1300913 w 1501587"/>
                <a:gd name="connsiteY52" fmla="*/ 496149 h 1171599"/>
                <a:gd name="connsiteX53" fmla="*/ 323194 w 1501587"/>
                <a:gd name="connsiteY53" fmla="*/ 427446 h 1171599"/>
                <a:gd name="connsiteX54" fmla="*/ 323882 w 1501587"/>
                <a:gd name="connsiteY54" fmla="*/ 427488 h 1171599"/>
                <a:gd name="connsiteX55" fmla="*/ 325191 w 1501587"/>
                <a:gd name="connsiteY55" fmla="*/ 427446 h 1171599"/>
                <a:gd name="connsiteX56" fmla="*/ 495538 w 1501587"/>
                <a:gd name="connsiteY56" fmla="*/ 624930 h 1171599"/>
                <a:gd name="connsiteX57" fmla="*/ 495100 w 1501587"/>
                <a:gd name="connsiteY57" fmla="*/ 629052 h 1171599"/>
                <a:gd name="connsiteX58" fmla="*/ 495544 w 1501587"/>
                <a:gd name="connsiteY58" fmla="*/ 639890 h 1171599"/>
                <a:gd name="connsiteX59" fmla="*/ 323194 w 1501587"/>
                <a:gd name="connsiteY59" fmla="*/ 852335 h 1171599"/>
                <a:gd name="connsiteX60" fmla="*/ 150845 w 1501587"/>
                <a:gd name="connsiteY60" fmla="*/ 639890 h 1171599"/>
                <a:gd name="connsiteX61" fmla="*/ 151397 w 1501587"/>
                <a:gd name="connsiteY61" fmla="*/ 626420 h 1171599"/>
                <a:gd name="connsiteX62" fmla="*/ 150845 w 1501587"/>
                <a:gd name="connsiteY62" fmla="*/ 622934 h 1171599"/>
                <a:gd name="connsiteX63" fmla="*/ 308050 w 1501587"/>
                <a:gd name="connsiteY63" fmla="*/ 428005 h 1171599"/>
                <a:gd name="connsiteX64" fmla="*/ 320990 w 1501587"/>
                <a:gd name="connsiteY64" fmla="*/ 427582 h 1171599"/>
                <a:gd name="connsiteX65" fmla="*/ 1233272 w 1501587"/>
                <a:gd name="connsiteY65" fmla="*/ 378365 h 1171599"/>
                <a:gd name="connsiteX66" fmla="*/ 1385851 w 1501587"/>
                <a:gd name="connsiteY66" fmla="*/ 488295 h 1171599"/>
                <a:gd name="connsiteX67" fmla="*/ 1392010 w 1501587"/>
                <a:gd name="connsiteY67" fmla="*/ 503671 h 1171599"/>
                <a:gd name="connsiteX68" fmla="*/ 1392697 w 1501587"/>
                <a:gd name="connsiteY68" fmla="*/ 504529 h 1171599"/>
                <a:gd name="connsiteX69" fmla="*/ 1408688 w 1501587"/>
                <a:gd name="connsiteY69" fmla="*/ 550016 h 1171599"/>
                <a:gd name="connsiteX70" fmla="*/ 1412700 w 1501587"/>
                <a:gd name="connsiteY70" fmla="*/ 573039 h 1171599"/>
                <a:gd name="connsiteX71" fmla="*/ 1413537 w 1501587"/>
                <a:gd name="connsiteY71" fmla="*/ 577451 h 1171599"/>
                <a:gd name="connsiteX72" fmla="*/ 1413663 w 1501587"/>
                <a:gd name="connsiteY72" fmla="*/ 578558 h 1171599"/>
                <a:gd name="connsiteX73" fmla="*/ 1414100 w 1501587"/>
                <a:gd name="connsiteY73" fmla="*/ 581071 h 1171599"/>
                <a:gd name="connsiteX74" fmla="*/ 1415061 w 1501587"/>
                <a:gd name="connsiteY74" fmla="*/ 590973 h 1171599"/>
                <a:gd name="connsiteX75" fmla="*/ 1416326 w 1501587"/>
                <a:gd name="connsiteY75" fmla="*/ 602207 h 1171599"/>
                <a:gd name="connsiteX76" fmla="*/ 1416436 w 1501587"/>
                <a:gd name="connsiteY76" fmla="*/ 605151 h 1171599"/>
                <a:gd name="connsiteX77" fmla="*/ 1417540 w 1501587"/>
                <a:gd name="connsiteY77" fmla="*/ 616539 h 1171599"/>
                <a:gd name="connsiteX78" fmla="*/ 1417752 w 1501587"/>
                <a:gd name="connsiteY78" fmla="*/ 697328 h 1171599"/>
                <a:gd name="connsiteX79" fmla="*/ 1408877 w 1501587"/>
                <a:gd name="connsiteY79" fmla="*/ 777541 h 1171599"/>
                <a:gd name="connsiteX80" fmla="*/ 1403417 w 1501587"/>
                <a:gd name="connsiteY80" fmla="*/ 803847 h 1171599"/>
                <a:gd name="connsiteX81" fmla="*/ 1420303 w 1501587"/>
                <a:gd name="connsiteY81" fmla="*/ 813796 h 1171599"/>
                <a:gd name="connsiteX82" fmla="*/ 1501587 w 1501587"/>
                <a:gd name="connsiteY82" fmla="*/ 979767 h 1171599"/>
                <a:gd name="connsiteX83" fmla="*/ 1501587 w 1501587"/>
                <a:gd name="connsiteY83" fmla="*/ 1064165 h 1171599"/>
                <a:gd name="connsiteX84" fmla="*/ 1060227 w 1501587"/>
                <a:gd name="connsiteY84" fmla="*/ 1064165 h 1171599"/>
                <a:gd name="connsiteX85" fmla="*/ 1062509 w 1501587"/>
                <a:gd name="connsiteY85" fmla="*/ 1077208 h 1171599"/>
                <a:gd name="connsiteX86" fmla="*/ 1062509 w 1501587"/>
                <a:gd name="connsiteY86" fmla="*/ 1171599 h 1171599"/>
                <a:gd name="connsiteX87" fmla="*/ 568705 w 1501587"/>
                <a:gd name="connsiteY87" fmla="*/ 1171599 h 1171599"/>
                <a:gd name="connsiteX88" fmla="*/ 568705 w 1501587"/>
                <a:gd name="connsiteY88" fmla="*/ 1113230 h 1171599"/>
                <a:gd name="connsiteX89" fmla="*/ 33604 w 1501587"/>
                <a:gd name="connsiteY89" fmla="*/ 1113230 h 1171599"/>
                <a:gd name="connsiteX90" fmla="*/ 0 w 1501587"/>
                <a:gd name="connsiteY90" fmla="*/ 1083731 h 1171599"/>
                <a:gd name="connsiteX91" fmla="*/ 41891 w 1501587"/>
                <a:gd name="connsiteY91" fmla="*/ 940106 h 1171599"/>
                <a:gd name="connsiteX92" fmla="*/ 215437 w 1501587"/>
                <a:gd name="connsiteY92" fmla="*/ 832387 h 1171599"/>
                <a:gd name="connsiteX93" fmla="*/ 299218 w 1501587"/>
                <a:gd name="connsiteY93" fmla="*/ 872284 h 1171599"/>
                <a:gd name="connsiteX94" fmla="*/ 323155 w 1501587"/>
                <a:gd name="connsiteY94" fmla="*/ 936117 h 1171599"/>
                <a:gd name="connsiteX95" fmla="*/ 347093 w 1501587"/>
                <a:gd name="connsiteY95" fmla="*/ 872284 h 1171599"/>
                <a:gd name="connsiteX96" fmla="*/ 430874 w 1501587"/>
                <a:gd name="connsiteY96" fmla="*/ 832387 h 1171599"/>
                <a:gd name="connsiteX97" fmla="*/ 604420 w 1501587"/>
                <a:gd name="connsiteY97" fmla="*/ 940106 h 1171599"/>
                <a:gd name="connsiteX98" fmla="*/ 619985 w 1501587"/>
                <a:gd name="connsiteY98" fmla="*/ 965111 h 1171599"/>
                <a:gd name="connsiteX99" fmla="*/ 643699 w 1501587"/>
                <a:gd name="connsiteY99" fmla="*/ 946662 h 1171599"/>
                <a:gd name="connsiteX100" fmla="*/ 691495 w 1501587"/>
                <a:gd name="connsiteY100" fmla="*/ 935528 h 1171599"/>
                <a:gd name="connsiteX101" fmla="*/ 739410 w 1501587"/>
                <a:gd name="connsiteY101" fmla="*/ 935528 h 1171599"/>
                <a:gd name="connsiteX102" fmla="*/ 704393 w 1501587"/>
                <a:gd name="connsiteY102" fmla="*/ 964662 h 1171599"/>
                <a:gd name="connsiteX103" fmla="*/ 702988 w 1501587"/>
                <a:gd name="connsiteY103" fmla="*/ 964662 h 1171599"/>
                <a:gd name="connsiteX104" fmla="*/ 703484 w 1501587"/>
                <a:gd name="connsiteY104" fmla="*/ 965418 h 1171599"/>
                <a:gd name="connsiteX105" fmla="*/ 702988 w 1501587"/>
                <a:gd name="connsiteY105" fmla="*/ 965832 h 1171599"/>
                <a:gd name="connsiteX106" fmla="*/ 703756 w 1501587"/>
                <a:gd name="connsiteY106" fmla="*/ 965832 h 1171599"/>
                <a:gd name="connsiteX107" fmla="*/ 816943 w 1501587"/>
                <a:gd name="connsiteY107" fmla="*/ 1138363 h 1171599"/>
                <a:gd name="connsiteX108" fmla="*/ 930131 w 1501587"/>
                <a:gd name="connsiteY108" fmla="*/ 965832 h 1171599"/>
                <a:gd name="connsiteX109" fmla="*/ 930898 w 1501587"/>
                <a:gd name="connsiteY109" fmla="*/ 965832 h 1171599"/>
                <a:gd name="connsiteX110" fmla="*/ 930401 w 1501587"/>
                <a:gd name="connsiteY110" fmla="*/ 965418 h 1171599"/>
                <a:gd name="connsiteX111" fmla="*/ 930898 w 1501587"/>
                <a:gd name="connsiteY111" fmla="*/ 964662 h 1171599"/>
                <a:gd name="connsiteX112" fmla="*/ 929492 w 1501587"/>
                <a:gd name="connsiteY112" fmla="*/ 964662 h 1171599"/>
                <a:gd name="connsiteX113" fmla="*/ 894476 w 1501587"/>
                <a:gd name="connsiteY113" fmla="*/ 935528 h 1171599"/>
                <a:gd name="connsiteX114" fmla="*/ 939720 w 1501587"/>
                <a:gd name="connsiteY114" fmla="*/ 935528 h 1171599"/>
                <a:gd name="connsiteX115" fmla="*/ 973412 w 1501587"/>
                <a:gd name="connsiteY115" fmla="*/ 943377 h 1171599"/>
                <a:gd name="connsiteX116" fmla="*/ 974993 w 1501587"/>
                <a:gd name="connsiteY116" fmla="*/ 929746 h 1171599"/>
                <a:gd name="connsiteX117" fmla="*/ 985955 w 1501587"/>
                <a:gd name="connsiteY117" fmla="*/ 899498 h 1171599"/>
                <a:gd name="connsiteX118" fmla="*/ 972516 w 1501587"/>
                <a:gd name="connsiteY118" fmla="*/ 899779 h 1171599"/>
                <a:gd name="connsiteX119" fmla="*/ 862371 w 1501587"/>
                <a:gd name="connsiteY119" fmla="*/ 899208 h 1171599"/>
                <a:gd name="connsiteX120" fmla="*/ 851143 w 1501587"/>
                <a:gd name="connsiteY120" fmla="*/ 899074 h 1171599"/>
                <a:gd name="connsiteX121" fmla="*/ 854591 w 1501587"/>
                <a:gd name="connsiteY121" fmla="*/ 898727 h 1171599"/>
                <a:gd name="connsiteX122" fmla="*/ 939042 w 1501587"/>
                <a:gd name="connsiteY122" fmla="*/ 795110 h 1171599"/>
                <a:gd name="connsiteX123" fmla="*/ 939042 w 1501587"/>
                <a:gd name="connsiteY123" fmla="*/ 721754 h 1171599"/>
                <a:gd name="connsiteX124" fmla="*/ 936892 w 1501587"/>
                <a:gd name="connsiteY124" fmla="*/ 700438 h 1171599"/>
                <a:gd name="connsiteX125" fmla="*/ 936097 w 1501587"/>
                <a:gd name="connsiteY125" fmla="*/ 697878 h 1171599"/>
                <a:gd name="connsiteX126" fmla="*/ 931067 w 1501587"/>
                <a:gd name="connsiteY126" fmla="*/ 702384 h 1171599"/>
                <a:gd name="connsiteX127" fmla="*/ 887191 w 1501587"/>
                <a:gd name="connsiteY127" fmla="*/ 716932 h 1171599"/>
                <a:gd name="connsiteX128" fmla="*/ 810309 w 1501587"/>
                <a:gd name="connsiteY128" fmla="*/ 648915 h 1171599"/>
                <a:gd name="connsiteX129" fmla="*/ 810033 w 1501587"/>
                <a:gd name="connsiteY129" fmla="*/ 645949 h 1171599"/>
                <a:gd name="connsiteX130" fmla="*/ 809758 w 1501587"/>
                <a:gd name="connsiteY130" fmla="*/ 648915 h 1171599"/>
                <a:gd name="connsiteX131" fmla="*/ 732876 w 1501587"/>
                <a:gd name="connsiteY131" fmla="*/ 716932 h 1171599"/>
                <a:gd name="connsiteX132" fmla="*/ 702330 w 1501587"/>
                <a:gd name="connsiteY132" fmla="*/ 710237 h 1171599"/>
                <a:gd name="connsiteX133" fmla="*/ 693806 w 1501587"/>
                <a:gd name="connsiteY133" fmla="*/ 705215 h 1171599"/>
                <a:gd name="connsiteX134" fmla="*/ 692139 w 1501587"/>
                <a:gd name="connsiteY134" fmla="*/ 721754 h 1171599"/>
                <a:gd name="connsiteX135" fmla="*/ 692139 w 1501587"/>
                <a:gd name="connsiteY135" fmla="*/ 795110 h 1171599"/>
                <a:gd name="connsiteX136" fmla="*/ 756736 w 1501587"/>
                <a:gd name="connsiteY136" fmla="*/ 892564 h 1171599"/>
                <a:gd name="connsiteX137" fmla="*/ 776002 w 1501587"/>
                <a:gd name="connsiteY137" fmla="*/ 898544 h 1171599"/>
                <a:gd name="connsiteX138" fmla="*/ 605789 w 1501587"/>
                <a:gd name="connsiteY138" fmla="*/ 897209 h 1171599"/>
                <a:gd name="connsiteX139" fmla="*/ 578656 w 1501587"/>
                <a:gd name="connsiteY139" fmla="*/ 839930 h 1171599"/>
                <a:gd name="connsiteX140" fmla="*/ 641965 w 1501587"/>
                <a:gd name="connsiteY140" fmla="*/ 764563 h 1171599"/>
                <a:gd name="connsiteX141" fmla="*/ 635936 w 1501587"/>
                <a:gd name="connsiteY141" fmla="*/ 668093 h 1171599"/>
                <a:gd name="connsiteX142" fmla="*/ 782054 w 1501587"/>
                <a:gd name="connsiteY142" fmla="*/ 488516 h 1171599"/>
                <a:gd name="connsiteX143" fmla="*/ 814272 w 1501587"/>
                <a:gd name="connsiteY143" fmla="*/ 485799 h 1171599"/>
                <a:gd name="connsiteX144" fmla="*/ 849161 w 1501587"/>
                <a:gd name="connsiteY144" fmla="*/ 488516 h 1171599"/>
                <a:gd name="connsiteX145" fmla="*/ 995279 w 1501587"/>
                <a:gd name="connsiteY145" fmla="*/ 668093 h 1171599"/>
                <a:gd name="connsiteX146" fmla="*/ 989249 w 1501587"/>
                <a:gd name="connsiteY146" fmla="*/ 764563 h 1171599"/>
                <a:gd name="connsiteX147" fmla="*/ 1016205 w 1501587"/>
                <a:gd name="connsiteY147" fmla="*/ 831428 h 1171599"/>
                <a:gd name="connsiteX148" fmla="*/ 1027618 w 1501587"/>
                <a:gd name="connsiteY148" fmla="*/ 835284 h 1171599"/>
                <a:gd name="connsiteX149" fmla="*/ 1050473 w 1501587"/>
                <a:gd name="connsiteY149" fmla="*/ 813796 h 1171599"/>
                <a:gd name="connsiteX150" fmla="*/ 1064468 w 1501587"/>
                <a:gd name="connsiteY150" fmla="*/ 805550 h 1171599"/>
                <a:gd name="connsiteX151" fmla="*/ 1059865 w 1501587"/>
                <a:gd name="connsiteY151" fmla="*/ 783369 h 1171599"/>
                <a:gd name="connsiteX152" fmla="*/ 1050990 w 1501587"/>
                <a:gd name="connsiteY152" fmla="*/ 703156 h 1171599"/>
                <a:gd name="connsiteX153" fmla="*/ 1049922 w 1501587"/>
                <a:gd name="connsiteY153" fmla="*/ 661401 h 1171599"/>
                <a:gd name="connsiteX154" fmla="*/ 1050203 w 1501587"/>
                <a:gd name="connsiteY154" fmla="*/ 652817 h 1171599"/>
                <a:gd name="connsiteX155" fmla="*/ 1049267 w 1501587"/>
                <a:gd name="connsiteY155" fmla="*/ 627701 h 1171599"/>
                <a:gd name="connsiteX156" fmla="*/ 1233272 w 1501587"/>
                <a:gd name="connsiteY156" fmla="*/ 378365 h 1171599"/>
                <a:gd name="connsiteX157" fmla="*/ 858857 w 1501587"/>
                <a:gd name="connsiteY157" fmla="*/ 334437 h 1171599"/>
                <a:gd name="connsiteX158" fmla="*/ 838837 w 1501587"/>
                <a:gd name="connsiteY158" fmla="*/ 340909 h 1171599"/>
                <a:gd name="connsiteX159" fmla="*/ 829912 w 1501587"/>
                <a:gd name="connsiteY159" fmla="*/ 391019 h 1171599"/>
                <a:gd name="connsiteX160" fmla="*/ 880022 w 1501587"/>
                <a:gd name="connsiteY160" fmla="*/ 399944 h 1171599"/>
                <a:gd name="connsiteX161" fmla="*/ 888947 w 1501587"/>
                <a:gd name="connsiteY161" fmla="*/ 349834 h 1171599"/>
                <a:gd name="connsiteX162" fmla="*/ 858857 w 1501587"/>
                <a:gd name="connsiteY162" fmla="*/ 334437 h 1171599"/>
                <a:gd name="connsiteX163" fmla="*/ 982211 w 1501587"/>
                <a:gd name="connsiteY163" fmla="*/ 326410 h 1171599"/>
                <a:gd name="connsiteX164" fmla="*/ 975584 w 1501587"/>
                <a:gd name="connsiteY164" fmla="*/ 326556 h 1171599"/>
                <a:gd name="connsiteX165" fmla="*/ 957642 w 1501587"/>
                <a:gd name="connsiteY165" fmla="*/ 352041 h 1171599"/>
                <a:gd name="connsiteX166" fmla="*/ 983127 w 1501587"/>
                <a:gd name="connsiteY166" fmla="*/ 369983 h 1171599"/>
                <a:gd name="connsiteX167" fmla="*/ 1001069 w 1501587"/>
                <a:gd name="connsiteY167" fmla="*/ 344498 h 1171599"/>
                <a:gd name="connsiteX168" fmla="*/ 988369 w 1501587"/>
                <a:gd name="connsiteY168" fmla="*/ 328155 h 1171599"/>
                <a:gd name="connsiteX169" fmla="*/ 982211 w 1501587"/>
                <a:gd name="connsiteY169" fmla="*/ 326410 h 1171599"/>
                <a:gd name="connsiteX170" fmla="*/ 976048 w 1501587"/>
                <a:gd name="connsiteY170" fmla="*/ 298005 h 1171599"/>
                <a:gd name="connsiteX171" fmla="*/ 979137 w 1501587"/>
                <a:gd name="connsiteY171" fmla="*/ 300180 h 1171599"/>
                <a:gd name="connsiteX172" fmla="*/ 980885 w 1501587"/>
                <a:gd name="connsiteY172" fmla="*/ 310241 h 1171599"/>
                <a:gd name="connsiteX173" fmla="*/ 984287 w 1501587"/>
                <a:gd name="connsiteY173" fmla="*/ 310513 h 1171599"/>
                <a:gd name="connsiteX174" fmla="*/ 987952 w 1501587"/>
                <a:gd name="connsiteY174" fmla="*/ 311175 h 1171599"/>
                <a:gd name="connsiteX175" fmla="*/ 994189 w 1501587"/>
                <a:gd name="connsiteY175" fmla="*/ 313279 h 1171599"/>
                <a:gd name="connsiteX176" fmla="*/ 1000099 w 1501587"/>
                <a:gd name="connsiteY176" fmla="*/ 304884 h 1171599"/>
                <a:gd name="connsiteX177" fmla="*/ 1001826 w 1501587"/>
                <a:gd name="connsiteY177" fmla="*/ 303790 h 1171599"/>
                <a:gd name="connsiteX178" fmla="*/ 1003821 w 1501587"/>
                <a:gd name="connsiteY178" fmla="*/ 304237 h 1171599"/>
                <a:gd name="connsiteX179" fmla="*/ 1012559 w 1501587"/>
                <a:gd name="connsiteY179" fmla="*/ 310389 h 1171599"/>
                <a:gd name="connsiteX180" fmla="*/ 1013205 w 1501587"/>
                <a:gd name="connsiteY180" fmla="*/ 314111 h 1171599"/>
                <a:gd name="connsiteX181" fmla="*/ 1007295 w 1501587"/>
                <a:gd name="connsiteY181" fmla="*/ 322506 h 1171599"/>
                <a:gd name="connsiteX182" fmla="*/ 1011378 w 1501587"/>
                <a:gd name="connsiteY182" fmla="*/ 327668 h 1171599"/>
                <a:gd name="connsiteX183" fmla="*/ 1013238 w 1501587"/>
                <a:gd name="connsiteY183" fmla="*/ 330895 h 1171599"/>
                <a:gd name="connsiteX184" fmla="*/ 1014641 w 1501587"/>
                <a:gd name="connsiteY184" fmla="*/ 334007 h 1171599"/>
                <a:gd name="connsiteX185" fmla="*/ 1024702 w 1501587"/>
                <a:gd name="connsiteY185" fmla="*/ 332259 h 1171599"/>
                <a:gd name="connsiteX186" fmla="*/ 1027791 w 1501587"/>
                <a:gd name="connsiteY186" fmla="*/ 334434 h 1171599"/>
                <a:gd name="connsiteX187" fmla="*/ 1029619 w 1501587"/>
                <a:gd name="connsiteY187" fmla="*/ 344962 h 1171599"/>
                <a:gd name="connsiteX188" fmla="*/ 1027444 w 1501587"/>
                <a:gd name="connsiteY188" fmla="*/ 348051 h 1171599"/>
                <a:gd name="connsiteX189" fmla="*/ 1017384 w 1501587"/>
                <a:gd name="connsiteY189" fmla="*/ 349798 h 1171599"/>
                <a:gd name="connsiteX190" fmla="*/ 1017112 w 1501587"/>
                <a:gd name="connsiteY190" fmla="*/ 353201 h 1171599"/>
                <a:gd name="connsiteX191" fmla="*/ 1016449 w 1501587"/>
                <a:gd name="connsiteY191" fmla="*/ 356866 h 1171599"/>
                <a:gd name="connsiteX192" fmla="*/ 1014346 w 1501587"/>
                <a:gd name="connsiteY192" fmla="*/ 363103 h 1171599"/>
                <a:gd name="connsiteX193" fmla="*/ 1022741 w 1501587"/>
                <a:gd name="connsiteY193" fmla="*/ 369013 h 1171599"/>
                <a:gd name="connsiteX194" fmla="*/ 1023387 w 1501587"/>
                <a:gd name="connsiteY194" fmla="*/ 372735 h 1171599"/>
                <a:gd name="connsiteX195" fmla="*/ 1017236 w 1501587"/>
                <a:gd name="connsiteY195" fmla="*/ 381473 h 1171599"/>
                <a:gd name="connsiteX196" fmla="*/ 1013514 w 1501587"/>
                <a:gd name="connsiteY196" fmla="*/ 382119 h 1171599"/>
                <a:gd name="connsiteX197" fmla="*/ 1005119 w 1501587"/>
                <a:gd name="connsiteY197" fmla="*/ 376209 h 1171599"/>
                <a:gd name="connsiteX198" fmla="*/ 999957 w 1501587"/>
                <a:gd name="connsiteY198" fmla="*/ 380292 h 1171599"/>
                <a:gd name="connsiteX199" fmla="*/ 996730 w 1501587"/>
                <a:gd name="connsiteY199" fmla="*/ 382152 h 1171599"/>
                <a:gd name="connsiteX200" fmla="*/ 993618 w 1501587"/>
                <a:gd name="connsiteY200" fmla="*/ 383555 h 1171599"/>
                <a:gd name="connsiteX201" fmla="*/ 995366 w 1501587"/>
                <a:gd name="connsiteY201" fmla="*/ 393616 h 1171599"/>
                <a:gd name="connsiteX202" fmla="*/ 993191 w 1501587"/>
                <a:gd name="connsiteY202" fmla="*/ 396705 h 1171599"/>
                <a:gd name="connsiteX203" fmla="*/ 982663 w 1501587"/>
                <a:gd name="connsiteY203" fmla="*/ 398533 h 1171599"/>
                <a:gd name="connsiteX204" fmla="*/ 979574 w 1501587"/>
                <a:gd name="connsiteY204" fmla="*/ 396359 h 1171599"/>
                <a:gd name="connsiteX205" fmla="*/ 977827 w 1501587"/>
                <a:gd name="connsiteY205" fmla="*/ 386298 h 1171599"/>
                <a:gd name="connsiteX206" fmla="*/ 974424 w 1501587"/>
                <a:gd name="connsiteY206" fmla="*/ 386026 h 1171599"/>
                <a:gd name="connsiteX207" fmla="*/ 970759 w 1501587"/>
                <a:gd name="connsiteY207" fmla="*/ 385364 h 1171599"/>
                <a:gd name="connsiteX208" fmla="*/ 964522 w 1501587"/>
                <a:gd name="connsiteY208" fmla="*/ 383260 h 1171599"/>
                <a:gd name="connsiteX209" fmla="*/ 958612 w 1501587"/>
                <a:gd name="connsiteY209" fmla="*/ 391655 h 1171599"/>
                <a:gd name="connsiteX210" fmla="*/ 954889 w 1501587"/>
                <a:gd name="connsiteY210" fmla="*/ 392302 h 1171599"/>
                <a:gd name="connsiteX211" fmla="*/ 946152 w 1501587"/>
                <a:gd name="connsiteY211" fmla="*/ 386150 h 1171599"/>
                <a:gd name="connsiteX212" fmla="*/ 945506 w 1501587"/>
                <a:gd name="connsiteY212" fmla="*/ 382428 h 1171599"/>
                <a:gd name="connsiteX213" fmla="*/ 951416 w 1501587"/>
                <a:gd name="connsiteY213" fmla="*/ 374033 h 1171599"/>
                <a:gd name="connsiteX214" fmla="*/ 947333 w 1501587"/>
                <a:gd name="connsiteY214" fmla="*/ 368871 h 1171599"/>
                <a:gd name="connsiteX215" fmla="*/ 945473 w 1501587"/>
                <a:gd name="connsiteY215" fmla="*/ 365644 h 1171599"/>
                <a:gd name="connsiteX216" fmla="*/ 944070 w 1501587"/>
                <a:gd name="connsiteY216" fmla="*/ 362532 h 1171599"/>
                <a:gd name="connsiteX217" fmla="*/ 934009 w 1501587"/>
                <a:gd name="connsiteY217" fmla="*/ 364280 h 1171599"/>
                <a:gd name="connsiteX218" fmla="*/ 930920 w 1501587"/>
                <a:gd name="connsiteY218" fmla="*/ 362105 h 1171599"/>
                <a:gd name="connsiteX219" fmla="*/ 929092 w 1501587"/>
                <a:gd name="connsiteY219" fmla="*/ 351577 h 1171599"/>
                <a:gd name="connsiteX220" fmla="*/ 931266 w 1501587"/>
                <a:gd name="connsiteY220" fmla="*/ 348488 h 1171599"/>
                <a:gd name="connsiteX221" fmla="*/ 941327 w 1501587"/>
                <a:gd name="connsiteY221" fmla="*/ 346740 h 1171599"/>
                <a:gd name="connsiteX222" fmla="*/ 941599 w 1501587"/>
                <a:gd name="connsiteY222" fmla="*/ 343338 h 1171599"/>
                <a:gd name="connsiteX223" fmla="*/ 942261 w 1501587"/>
                <a:gd name="connsiteY223" fmla="*/ 339673 h 1171599"/>
                <a:gd name="connsiteX224" fmla="*/ 944365 w 1501587"/>
                <a:gd name="connsiteY224" fmla="*/ 333436 h 1171599"/>
                <a:gd name="connsiteX225" fmla="*/ 935970 w 1501587"/>
                <a:gd name="connsiteY225" fmla="*/ 327526 h 1171599"/>
                <a:gd name="connsiteX226" fmla="*/ 935323 w 1501587"/>
                <a:gd name="connsiteY226" fmla="*/ 323804 h 1171599"/>
                <a:gd name="connsiteX227" fmla="*/ 941475 w 1501587"/>
                <a:gd name="connsiteY227" fmla="*/ 315066 h 1171599"/>
                <a:gd name="connsiteX228" fmla="*/ 945197 w 1501587"/>
                <a:gd name="connsiteY228" fmla="*/ 314420 h 1171599"/>
                <a:gd name="connsiteX229" fmla="*/ 953592 w 1501587"/>
                <a:gd name="connsiteY229" fmla="*/ 320330 h 1171599"/>
                <a:gd name="connsiteX230" fmla="*/ 958754 w 1501587"/>
                <a:gd name="connsiteY230" fmla="*/ 316247 h 1171599"/>
                <a:gd name="connsiteX231" fmla="*/ 961981 w 1501587"/>
                <a:gd name="connsiteY231" fmla="*/ 314387 h 1171599"/>
                <a:gd name="connsiteX232" fmla="*/ 965092 w 1501587"/>
                <a:gd name="connsiteY232" fmla="*/ 312984 h 1171599"/>
                <a:gd name="connsiteX233" fmla="*/ 963345 w 1501587"/>
                <a:gd name="connsiteY233" fmla="*/ 302923 h 1171599"/>
                <a:gd name="connsiteX234" fmla="*/ 965520 w 1501587"/>
                <a:gd name="connsiteY234" fmla="*/ 299834 h 1171599"/>
                <a:gd name="connsiteX235" fmla="*/ 687521 w 1501587"/>
                <a:gd name="connsiteY235" fmla="*/ 295231 h 1171599"/>
                <a:gd name="connsiteX236" fmla="*/ 680317 w 1501587"/>
                <a:gd name="connsiteY236" fmla="*/ 295309 h 1171599"/>
                <a:gd name="connsiteX237" fmla="*/ 641022 w 1501587"/>
                <a:gd name="connsiteY237" fmla="*/ 320574 h 1171599"/>
                <a:gd name="connsiteX238" fmla="*/ 660104 w 1501587"/>
                <a:gd name="connsiteY238" fmla="*/ 388284 h 1171599"/>
                <a:gd name="connsiteX239" fmla="*/ 727813 w 1501587"/>
                <a:gd name="connsiteY239" fmla="*/ 369202 h 1171599"/>
                <a:gd name="connsiteX240" fmla="*/ 708732 w 1501587"/>
                <a:gd name="connsiteY240" fmla="*/ 301492 h 1171599"/>
                <a:gd name="connsiteX241" fmla="*/ 687521 w 1501587"/>
                <a:gd name="connsiteY241" fmla="*/ 295231 h 1171599"/>
                <a:gd name="connsiteX242" fmla="*/ 865182 w 1501587"/>
                <a:gd name="connsiteY242" fmla="*/ 288367 h 1171599"/>
                <a:gd name="connsiteX243" fmla="*/ 882362 w 1501587"/>
                <a:gd name="connsiteY243" fmla="*/ 291427 h 1171599"/>
                <a:gd name="connsiteX244" fmla="*/ 885892 w 1501587"/>
                <a:gd name="connsiteY244" fmla="*/ 296487 h 1171599"/>
                <a:gd name="connsiteX245" fmla="*/ 882952 w 1501587"/>
                <a:gd name="connsiteY245" fmla="*/ 312994 h 1171599"/>
                <a:gd name="connsiteX246" fmla="*/ 892562 w 1501587"/>
                <a:gd name="connsiteY246" fmla="*/ 317807 h 1171599"/>
                <a:gd name="connsiteX247" fmla="*/ 897544 w 1501587"/>
                <a:gd name="connsiteY247" fmla="*/ 321296 h 1171599"/>
                <a:gd name="connsiteX248" fmla="*/ 901772 w 1501587"/>
                <a:gd name="connsiteY248" fmla="*/ 324929 h 1171599"/>
                <a:gd name="connsiteX249" fmla="*/ 915448 w 1501587"/>
                <a:gd name="connsiteY249" fmla="*/ 315388 h 1171599"/>
                <a:gd name="connsiteX250" fmla="*/ 921522 w 1501587"/>
                <a:gd name="connsiteY250" fmla="*/ 316470 h 1171599"/>
                <a:gd name="connsiteX251" fmla="*/ 931506 w 1501587"/>
                <a:gd name="connsiteY251" fmla="*/ 330781 h 1171599"/>
                <a:gd name="connsiteX252" fmla="*/ 930424 w 1501587"/>
                <a:gd name="connsiteY252" fmla="*/ 336855 h 1171599"/>
                <a:gd name="connsiteX253" fmla="*/ 916748 w 1501587"/>
                <a:gd name="connsiteY253" fmla="*/ 346396 h 1171599"/>
                <a:gd name="connsiteX254" fmla="*/ 918698 w 1501587"/>
                <a:gd name="connsiteY254" fmla="*/ 351618 h 1171599"/>
                <a:gd name="connsiteX255" fmla="*/ 920252 w 1501587"/>
                <a:gd name="connsiteY255" fmla="*/ 357498 h 1171599"/>
                <a:gd name="connsiteX256" fmla="*/ 921452 w 1501587"/>
                <a:gd name="connsiteY256" fmla="*/ 368179 h 1171599"/>
                <a:gd name="connsiteX257" fmla="*/ 937958 w 1501587"/>
                <a:gd name="connsiteY257" fmla="*/ 371119 h 1171599"/>
                <a:gd name="connsiteX258" fmla="*/ 941488 w 1501587"/>
                <a:gd name="connsiteY258" fmla="*/ 376179 h 1171599"/>
                <a:gd name="connsiteX259" fmla="*/ 938428 w 1501587"/>
                <a:gd name="connsiteY259" fmla="*/ 393359 h 1171599"/>
                <a:gd name="connsiteX260" fmla="*/ 933369 w 1501587"/>
                <a:gd name="connsiteY260" fmla="*/ 396889 h 1171599"/>
                <a:gd name="connsiteX261" fmla="*/ 916862 w 1501587"/>
                <a:gd name="connsiteY261" fmla="*/ 393949 h 1171599"/>
                <a:gd name="connsiteX262" fmla="*/ 912048 w 1501587"/>
                <a:gd name="connsiteY262" fmla="*/ 403559 h 1171599"/>
                <a:gd name="connsiteX263" fmla="*/ 908560 w 1501587"/>
                <a:gd name="connsiteY263" fmla="*/ 408541 h 1171599"/>
                <a:gd name="connsiteX264" fmla="*/ 904927 w 1501587"/>
                <a:gd name="connsiteY264" fmla="*/ 412769 h 1171599"/>
                <a:gd name="connsiteX265" fmla="*/ 914468 w 1501587"/>
                <a:gd name="connsiteY265" fmla="*/ 426445 h 1171599"/>
                <a:gd name="connsiteX266" fmla="*/ 913386 w 1501587"/>
                <a:gd name="connsiteY266" fmla="*/ 432519 h 1171599"/>
                <a:gd name="connsiteX267" fmla="*/ 899075 w 1501587"/>
                <a:gd name="connsiteY267" fmla="*/ 442503 h 1171599"/>
                <a:gd name="connsiteX268" fmla="*/ 893001 w 1501587"/>
                <a:gd name="connsiteY268" fmla="*/ 441421 h 1171599"/>
                <a:gd name="connsiteX269" fmla="*/ 883460 w 1501587"/>
                <a:gd name="connsiteY269" fmla="*/ 427745 h 1171599"/>
                <a:gd name="connsiteX270" fmla="*/ 878238 w 1501587"/>
                <a:gd name="connsiteY270" fmla="*/ 429695 h 1171599"/>
                <a:gd name="connsiteX271" fmla="*/ 872358 w 1501587"/>
                <a:gd name="connsiteY271" fmla="*/ 431249 h 1171599"/>
                <a:gd name="connsiteX272" fmla="*/ 861677 w 1501587"/>
                <a:gd name="connsiteY272" fmla="*/ 432449 h 1171599"/>
                <a:gd name="connsiteX273" fmla="*/ 858736 w 1501587"/>
                <a:gd name="connsiteY273" fmla="*/ 448955 h 1171599"/>
                <a:gd name="connsiteX274" fmla="*/ 853677 w 1501587"/>
                <a:gd name="connsiteY274" fmla="*/ 452485 h 1171599"/>
                <a:gd name="connsiteX275" fmla="*/ 836497 w 1501587"/>
                <a:gd name="connsiteY275" fmla="*/ 449425 h 1171599"/>
                <a:gd name="connsiteX276" fmla="*/ 832967 w 1501587"/>
                <a:gd name="connsiteY276" fmla="*/ 444366 h 1171599"/>
                <a:gd name="connsiteX277" fmla="*/ 835907 w 1501587"/>
                <a:gd name="connsiteY277" fmla="*/ 427859 h 1171599"/>
                <a:gd name="connsiteX278" fmla="*/ 826297 w 1501587"/>
                <a:gd name="connsiteY278" fmla="*/ 423045 h 1171599"/>
                <a:gd name="connsiteX279" fmla="*/ 821315 w 1501587"/>
                <a:gd name="connsiteY279" fmla="*/ 419557 h 1171599"/>
                <a:gd name="connsiteX280" fmla="*/ 817087 w 1501587"/>
                <a:gd name="connsiteY280" fmla="*/ 415924 h 1171599"/>
                <a:gd name="connsiteX281" fmla="*/ 803411 w 1501587"/>
                <a:gd name="connsiteY281" fmla="*/ 425465 h 1171599"/>
                <a:gd name="connsiteX282" fmla="*/ 797337 w 1501587"/>
                <a:gd name="connsiteY282" fmla="*/ 424383 h 1171599"/>
                <a:gd name="connsiteX283" fmla="*/ 787353 w 1501587"/>
                <a:gd name="connsiteY283" fmla="*/ 410072 h 1171599"/>
                <a:gd name="connsiteX284" fmla="*/ 788435 w 1501587"/>
                <a:gd name="connsiteY284" fmla="*/ 403998 h 1171599"/>
                <a:gd name="connsiteX285" fmla="*/ 802111 w 1501587"/>
                <a:gd name="connsiteY285" fmla="*/ 394457 h 1171599"/>
                <a:gd name="connsiteX286" fmla="*/ 800161 w 1501587"/>
                <a:gd name="connsiteY286" fmla="*/ 389235 h 1171599"/>
                <a:gd name="connsiteX287" fmla="*/ 798607 w 1501587"/>
                <a:gd name="connsiteY287" fmla="*/ 383355 h 1171599"/>
                <a:gd name="connsiteX288" fmla="*/ 797407 w 1501587"/>
                <a:gd name="connsiteY288" fmla="*/ 372673 h 1171599"/>
                <a:gd name="connsiteX289" fmla="*/ 780901 w 1501587"/>
                <a:gd name="connsiteY289" fmla="*/ 369733 h 1171599"/>
                <a:gd name="connsiteX290" fmla="*/ 777371 w 1501587"/>
                <a:gd name="connsiteY290" fmla="*/ 364673 h 1171599"/>
                <a:gd name="connsiteX291" fmla="*/ 780431 w 1501587"/>
                <a:gd name="connsiteY291" fmla="*/ 347494 h 1171599"/>
                <a:gd name="connsiteX292" fmla="*/ 785490 w 1501587"/>
                <a:gd name="connsiteY292" fmla="*/ 343964 h 1171599"/>
                <a:gd name="connsiteX293" fmla="*/ 801997 w 1501587"/>
                <a:gd name="connsiteY293" fmla="*/ 346904 h 1171599"/>
                <a:gd name="connsiteX294" fmla="*/ 806811 w 1501587"/>
                <a:gd name="connsiteY294" fmla="*/ 337294 h 1171599"/>
                <a:gd name="connsiteX295" fmla="*/ 810299 w 1501587"/>
                <a:gd name="connsiteY295" fmla="*/ 332311 h 1171599"/>
                <a:gd name="connsiteX296" fmla="*/ 813932 w 1501587"/>
                <a:gd name="connsiteY296" fmla="*/ 328084 h 1171599"/>
                <a:gd name="connsiteX297" fmla="*/ 804391 w 1501587"/>
                <a:gd name="connsiteY297" fmla="*/ 314408 h 1171599"/>
                <a:gd name="connsiteX298" fmla="*/ 805473 w 1501587"/>
                <a:gd name="connsiteY298" fmla="*/ 308334 h 1171599"/>
                <a:gd name="connsiteX299" fmla="*/ 819784 w 1501587"/>
                <a:gd name="connsiteY299" fmla="*/ 298350 h 1171599"/>
                <a:gd name="connsiteX300" fmla="*/ 825858 w 1501587"/>
                <a:gd name="connsiteY300" fmla="*/ 299432 h 1171599"/>
                <a:gd name="connsiteX301" fmla="*/ 835399 w 1501587"/>
                <a:gd name="connsiteY301" fmla="*/ 313108 h 1171599"/>
                <a:gd name="connsiteX302" fmla="*/ 840621 w 1501587"/>
                <a:gd name="connsiteY302" fmla="*/ 311157 h 1171599"/>
                <a:gd name="connsiteX303" fmla="*/ 846501 w 1501587"/>
                <a:gd name="connsiteY303" fmla="*/ 309604 h 1171599"/>
                <a:gd name="connsiteX304" fmla="*/ 857183 w 1501587"/>
                <a:gd name="connsiteY304" fmla="*/ 308404 h 1171599"/>
                <a:gd name="connsiteX305" fmla="*/ 860122 w 1501587"/>
                <a:gd name="connsiteY305" fmla="*/ 291897 h 1171599"/>
                <a:gd name="connsiteX306" fmla="*/ 861921 w 1501587"/>
                <a:gd name="connsiteY306" fmla="*/ 289084 h 1171599"/>
                <a:gd name="connsiteX307" fmla="*/ 865182 w 1501587"/>
                <a:gd name="connsiteY307" fmla="*/ 288367 h 1171599"/>
                <a:gd name="connsiteX308" fmla="*/ 667747 w 1501587"/>
                <a:gd name="connsiteY308" fmla="*/ 232623 h 1171599"/>
                <a:gd name="connsiteX309" fmla="*/ 672799 w 1501587"/>
                <a:gd name="connsiteY309" fmla="*/ 236971 h 1171599"/>
                <a:gd name="connsiteX310" fmla="*/ 679084 w 1501587"/>
                <a:gd name="connsiteY310" fmla="*/ 259276 h 1171599"/>
                <a:gd name="connsiteX311" fmla="*/ 693939 w 1501587"/>
                <a:gd name="connsiteY311" fmla="*/ 259475 h 1171599"/>
                <a:gd name="connsiteX312" fmla="*/ 702237 w 1501587"/>
                <a:gd name="connsiteY312" fmla="*/ 260813 h 1171599"/>
                <a:gd name="connsiteX313" fmla="*/ 709685 w 1501587"/>
                <a:gd name="connsiteY313" fmla="*/ 262787 h 1171599"/>
                <a:gd name="connsiteX314" fmla="*/ 720950 w 1501587"/>
                <a:gd name="connsiteY314" fmla="*/ 242681 h 1171599"/>
                <a:gd name="connsiteX315" fmla="*/ 729157 w 1501587"/>
                <a:gd name="connsiteY315" fmla="*/ 240368 h 1171599"/>
                <a:gd name="connsiteX316" fmla="*/ 750197 w 1501587"/>
                <a:gd name="connsiteY316" fmla="*/ 252156 h 1171599"/>
                <a:gd name="connsiteX317" fmla="*/ 752510 w 1501587"/>
                <a:gd name="connsiteY317" fmla="*/ 260364 h 1171599"/>
                <a:gd name="connsiteX318" fmla="*/ 741245 w 1501587"/>
                <a:gd name="connsiteY318" fmla="*/ 280470 h 1171599"/>
                <a:gd name="connsiteX319" fmla="*/ 746816 w 1501587"/>
                <a:gd name="connsiteY319" fmla="*/ 285791 h 1171599"/>
                <a:gd name="connsiteX320" fmla="*/ 752291 w 1501587"/>
                <a:gd name="connsiteY320" fmla="*/ 292170 h 1171599"/>
                <a:gd name="connsiteX321" fmla="*/ 760217 w 1501587"/>
                <a:gd name="connsiteY321" fmla="*/ 304734 h 1171599"/>
                <a:gd name="connsiteX322" fmla="*/ 782521 w 1501587"/>
                <a:gd name="connsiteY322" fmla="*/ 298448 h 1171599"/>
                <a:gd name="connsiteX323" fmla="*/ 787104 w 1501587"/>
                <a:gd name="connsiteY323" fmla="*/ 298992 h 1171599"/>
                <a:gd name="connsiteX324" fmla="*/ 789960 w 1501587"/>
                <a:gd name="connsiteY324" fmla="*/ 302616 h 1171599"/>
                <a:gd name="connsiteX325" fmla="*/ 796502 w 1501587"/>
                <a:gd name="connsiteY325" fmla="*/ 325830 h 1171599"/>
                <a:gd name="connsiteX326" fmla="*/ 792334 w 1501587"/>
                <a:gd name="connsiteY326" fmla="*/ 333269 h 1171599"/>
                <a:gd name="connsiteX327" fmla="*/ 770030 w 1501587"/>
                <a:gd name="connsiteY327" fmla="*/ 339554 h 1171599"/>
                <a:gd name="connsiteX328" fmla="*/ 769830 w 1501587"/>
                <a:gd name="connsiteY328" fmla="*/ 354409 h 1171599"/>
                <a:gd name="connsiteX329" fmla="*/ 768492 w 1501587"/>
                <a:gd name="connsiteY329" fmla="*/ 362708 h 1171599"/>
                <a:gd name="connsiteX330" fmla="*/ 766519 w 1501587"/>
                <a:gd name="connsiteY330" fmla="*/ 370155 h 1171599"/>
                <a:gd name="connsiteX331" fmla="*/ 786625 w 1501587"/>
                <a:gd name="connsiteY331" fmla="*/ 381420 h 1171599"/>
                <a:gd name="connsiteX332" fmla="*/ 788938 w 1501587"/>
                <a:gd name="connsiteY332" fmla="*/ 389628 h 1171599"/>
                <a:gd name="connsiteX333" fmla="*/ 777149 w 1501587"/>
                <a:gd name="connsiteY333" fmla="*/ 410668 h 1171599"/>
                <a:gd name="connsiteX334" fmla="*/ 768942 w 1501587"/>
                <a:gd name="connsiteY334" fmla="*/ 412981 h 1171599"/>
                <a:gd name="connsiteX335" fmla="*/ 748836 w 1501587"/>
                <a:gd name="connsiteY335" fmla="*/ 401715 h 1171599"/>
                <a:gd name="connsiteX336" fmla="*/ 743515 w 1501587"/>
                <a:gd name="connsiteY336" fmla="*/ 407287 h 1171599"/>
                <a:gd name="connsiteX337" fmla="*/ 737136 w 1501587"/>
                <a:gd name="connsiteY337" fmla="*/ 412761 h 1171599"/>
                <a:gd name="connsiteX338" fmla="*/ 724572 w 1501587"/>
                <a:gd name="connsiteY338" fmla="*/ 420688 h 1171599"/>
                <a:gd name="connsiteX339" fmla="*/ 730857 w 1501587"/>
                <a:gd name="connsiteY339" fmla="*/ 442992 h 1171599"/>
                <a:gd name="connsiteX340" fmla="*/ 726689 w 1501587"/>
                <a:gd name="connsiteY340" fmla="*/ 450431 h 1171599"/>
                <a:gd name="connsiteX341" fmla="*/ 703476 w 1501587"/>
                <a:gd name="connsiteY341" fmla="*/ 456973 h 1171599"/>
                <a:gd name="connsiteX342" fmla="*/ 696037 w 1501587"/>
                <a:gd name="connsiteY342" fmla="*/ 452805 h 1171599"/>
                <a:gd name="connsiteX343" fmla="*/ 689751 w 1501587"/>
                <a:gd name="connsiteY343" fmla="*/ 430500 h 1171599"/>
                <a:gd name="connsiteX344" fmla="*/ 674897 w 1501587"/>
                <a:gd name="connsiteY344" fmla="*/ 430301 h 1171599"/>
                <a:gd name="connsiteX345" fmla="*/ 666598 w 1501587"/>
                <a:gd name="connsiteY345" fmla="*/ 428963 h 1171599"/>
                <a:gd name="connsiteX346" fmla="*/ 659151 w 1501587"/>
                <a:gd name="connsiteY346" fmla="*/ 426989 h 1171599"/>
                <a:gd name="connsiteX347" fmla="*/ 647886 w 1501587"/>
                <a:gd name="connsiteY347" fmla="*/ 447095 h 1171599"/>
                <a:gd name="connsiteX348" fmla="*/ 639678 w 1501587"/>
                <a:gd name="connsiteY348" fmla="*/ 449408 h 1171599"/>
                <a:gd name="connsiteX349" fmla="*/ 618638 w 1501587"/>
                <a:gd name="connsiteY349" fmla="*/ 437620 h 1171599"/>
                <a:gd name="connsiteX350" fmla="*/ 616325 w 1501587"/>
                <a:gd name="connsiteY350" fmla="*/ 429412 h 1171599"/>
                <a:gd name="connsiteX351" fmla="*/ 627591 w 1501587"/>
                <a:gd name="connsiteY351" fmla="*/ 409306 h 1171599"/>
                <a:gd name="connsiteX352" fmla="*/ 622019 w 1501587"/>
                <a:gd name="connsiteY352" fmla="*/ 403985 h 1171599"/>
                <a:gd name="connsiteX353" fmla="*/ 616545 w 1501587"/>
                <a:gd name="connsiteY353" fmla="*/ 397606 h 1171599"/>
                <a:gd name="connsiteX354" fmla="*/ 608619 w 1501587"/>
                <a:gd name="connsiteY354" fmla="*/ 385042 h 1171599"/>
                <a:gd name="connsiteX355" fmla="*/ 586314 w 1501587"/>
                <a:gd name="connsiteY355" fmla="*/ 391327 h 1171599"/>
                <a:gd name="connsiteX356" fmla="*/ 578875 w 1501587"/>
                <a:gd name="connsiteY356" fmla="*/ 387159 h 1171599"/>
                <a:gd name="connsiteX357" fmla="*/ 572333 w 1501587"/>
                <a:gd name="connsiteY357" fmla="*/ 363946 h 1171599"/>
                <a:gd name="connsiteX358" fmla="*/ 576501 w 1501587"/>
                <a:gd name="connsiteY358" fmla="*/ 356507 h 1171599"/>
                <a:gd name="connsiteX359" fmla="*/ 598806 w 1501587"/>
                <a:gd name="connsiteY359" fmla="*/ 350221 h 1171599"/>
                <a:gd name="connsiteX360" fmla="*/ 599005 w 1501587"/>
                <a:gd name="connsiteY360" fmla="*/ 335367 h 1171599"/>
                <a:gd name="connsiteX361" fmla="*/ 600343 w 1501587"/>
                <a:gd name="connsiteY361" fmla="*/ 327068 h 1171599"/>
                <a:gd name="connsiteX362" fmla="*/ 602317 w 1501587"/>
                <a:gd name="connsiteY362" fmla="*/ 319621 h 1171599"/>
                <a:gd name="connsiteX363" fmla="*/ 582210 w 1501587"/>
                <a:gd name="connsiteY363" fmla="*/ 308356 h 1171599"/>
                <a:gd name="connsiteX364" fmla="*/ 579898 w 1501587"/>
                <a:gd name="connsiteY364" fmla="*/ 300148 h 1171599"/>
                <a:gd name="connsiteX365" fmla="*/ 591686 w 1501587"/>
                <a:gd name="connsiteY365" fmla="*/ 279108 h 1171599"/>
                <a:gd name="connsiteX366" fmla="*/ 599893 w 1501587"/>
                <a:gd name="connsiteY366" fmla="*/ 276795 h 1171599"/>
                <a:gd name="connsiteX367" fmla="*/ 620000 w 1501587"/>
                <a:gd name="connsiteY367" fmla="*/ 288061 h 1171599"/>
                <a:gd name="connsiteX368" fmla="*/ 625321 w 1501587"/>
                <a:gd name="connsiteY368" fmla="*/ 282489 h 1171599"/>
                <a:gd name="connsiteX369" fmla="*/ 631700 w 1501587"/>
                <a:gd name="connsiteY369" fmla="*/ 277015 h 1171599"/>
                <a:gd name="connsiteX370" fmla="*/ 644264 w 1501587"/>
                <a:gd name="connsiteY370" fmla="*/ 269089 h 1171599"/>
                <a:gd name="connsiteX371" fmla="*/ 637978 w 1501587"/>
                <a:gd name="connsiteY371" fmla="*/ 246784 h 1171599"/>
                <a:gd name="connsiteX372" fmla="*/ 642146 w 1501587"/>
                <a:gd name="connsiteY372" fmla="*/ 239345 h 1171599"/>
                <a:gd name="connsiteX373" fmla="*/ 665360 w 1501587"/>
                <a:gd name="connsiteY373" fmla="*/ 232803 h 1171599"/>
                <a:gd name="connsiteX374" fmla="*/ 667747 w 1501587"/>
                <a:gd name="connsiteY374" fmla="*/ 232623 h 1171599"/>
                <a:gd name="connsiteX375" fmla="*/ 783441 w 1501587"/>
                <a:gd name="connsiteY375" fmla="*/ 76652 h 1171599"/>
                <a:gd name="connsiteX376" fmla="*/ 723214 w 1501587"/>
                <a:gd name="connsiteY376" fmla="*/ 136878 h 1171599"/>
                <a:gd name="connsiteX377" fmla="*/ 783441 w 1501587"/>
                <a:gd name="connsiteY377" fmla="*/ 197105 h 1171599"/>
                <a:gd name="connsiteX378" fmla="*/ 843667 w 1501587"/>
                <a:gd name="connsiteY378" fmla="*/ 136878 h 1171599"/>
                <a:gd name="connsiteX379" fmla="*/ 783441 w 1501587"/>
                <a:gd name="connsiteY379" fmla="*/ 76652 h 1171599"/>
                <a:gd name="connsiteX380" fmla="*/ 768840 w 1501587"/>
                <a:gd name="connsiteY380" fmla="*/ 0 h 1171599"/>
                <a:gd name="connsiteX381" fmla="*/ 798041 w 1501587"/>
                <a:gd name="connsiteY381" fmla="*/ 0 h 1171599"/>
                <a:gd name="connsiteX382" fmla="*/ 805341 w 1501587"/>
                <a:gd name="connsiteY382" fmla="*/ 7300 h 1171599"/>
                <a:gd name="connsiteX383" fmla="*/ 805341 w 1501587"/>
                <a:gd name="connsiteY383" fmla="*/ 35205 h 1171599"/>
                <a:gd name="connsiteX384" fmla="*/ 814375 w 1501587"/>
                <a:gd name="connsiteY384" fmla="*/ 37528 h 1171599"/>
                <a:gd name="connsiteX385" fmla="*/ 823933 w 1501587"/>
                <a:gd name="connsiteY385" fmla="*/ 41026 h 1171599"/>
                <a:gd name="connsiteX386" fmla="*/ 839741 w 1501587"/>
                <a:gd name="connsiteY386" fmla="*/ 49606 h 1171599"/>
                <a:gd name="connsiteX387" fmla="*/ 859580 w 1501587"/>
                <a:gd name="connsiteY387" fmla="*/ 29767 h 1171599"/>
                <a:gd name="connsiteX388" fmla="*/ 864742 w 1501587"/>
                <a:gd name="connsiteY388" fmla="*/ 27628 h 1171599"/>
                <a:gd name="connsiteX389" fmla="*/ 869904 w 1501587"/>
                <a:gd name="connsiteY389" fmla="*/ 29767 h 1171599"/>
                <a:gd name="connsiteX390" fmla="*/ 890552 w 1501587"/>
                <a:gd name="connsiteY390" fmla="*/ 50415 h 1171599"/>
                <a:gd name="connsiteX391" fmla="*/ 890552 w 1501587"/>
                <a:gd name="connsiteY391" fmla="*/ 60739 h 1171599"/>
                <a:gd name="connsiteX392" fmla="*/ 870713 w 1501587"/>
                <a:gd name="connsiteY392" fmla="*/ 80578 h 1171599"/>
                <a:gd name="connsiteX393" fmla="*/ 879293 w 1501587"/>
                <a:gd name="connsiteY393" fmla="*/ 96386 h 1171599"/>
                <a:gd name="connsiteX394" fmla="*/ 882791 w 1501587"/>
                <a:gd name="connsiteY394" fmla="*/ 105944 h 1171599"/>
                <a:gd name="connsiteX395" fmla="*/ 885114 w 1501587"/>
                <a:gd name="connsiteY395" fmla="*/ 114978 h 1171599"/>
                <a:gd name="connsiteX396" fmla="*/ 913019 w 1501587"/>
                <a:gd name="connsiteY396" fmla="*/ 114978 h 1171599"/>
                <a:gd name="connsiteX397" fmla="*/ 920319 w 1501587"/>
                <a:gd name="connsiteY397" fmla="*/ 122278 h 1171599"/>
                <a:gd name="connsiteX398" fmla="*/ 920319 w 1501587"/>
                <a:gd name="connsiteY398" fmla="*/ 151479 h 1171599"/>
                <a:gd name="connsiteX399" fmla="*/ 913019 w 1501587"/>
                <a:gd name="connsiteY399" fmla="*/ 158779 h 1171599"/>
                <a:gd name="connsiteX400" fmla="*/ 885114 w 1501587"/>
                <a:gd name="connsiteY400" fmla="*/ 158779 h 1171599"/>
                <a:gd name="connsiteX401" fmla="*/ 882791 w 1501587"/>
                <a:gd name="connsiteY401" fmla="*/ 167813 h 1171599"/>
                <a:gd name="connsiteX402" fmla="*/ 879293 w 1501587"/>
                <a:gd name="connsiteY402" fmla="*/ 177371 h 1171599"/>
                <a:gd name="connsiteX403" fmla="*/ 870713 w 1501587"/>
                <a:gd name="connsiteY403" fmla="*/ 193179 h 1171599"/>
                <a:gd name="connsiteX404" fmla="*/ 890552 w 1501587"/>
                <a:gd name="connsiteY404" fmla="*/ 213018 h 1171599"/>
                <a:gd name="connsiteX405" fmla="*/ 890552 w 1501587"/>
                <a:gd name="connsiteY405" fmla="*/ 223342 h 1171599"/>
                <a:gd name="connsiteX406" fmla="*/ 869904 w 1501587"/>
                <a:gd name="connsiteY406" fmla="*/ 243990 h 1171599"/>
                <a:gd name="connsiteX407" fmla="*/ 859580 w 1501587"/>
                <a:gd name="connsiteY407" fmla="*/ 243990 h 1171599"/>
                <a:gd name="connsiteX408" fmla="*/ 839741 w 1501587"/>
                <a:gd name="connsiteY408" fmla="*/ 224151 h 1171599"/>
                <a:gd name="connsiteX409" fmla="*/ 823933 w 1501587"/>
                <a:gd name="connsiteY409" fmla="*/ 232731 h 1171599"/>
                <a:gd name="connsiteX410" fmla="*/ 814375 w 1501587"/>
                <a:gd name="connsiteY410" fmla="*/ 236229 h 1171599"/>
                <a:gd name="connsiteX411" fmla="*/ 805341 w 1501587"/>
                <a:gd name="connsiteY411" fmla="*/ 238552 h 1171599"/>
                <a:gd name="connsiteX412" fmla="*/ 805341 w 1501587"/>
                <a:gd name="connsiteY412" fmla="*/ 266456 h 1171599"/>
                <a:gd name="connsiteX413" fmla="*/ 798041 w 1501587"/>
                <a:gd name="connsiteY413" fmla="*/ 273757 h 1171599"/>
                <a:gd name="connsiteX414" fmla="*/ 768840 w 1501587"/>
                <a:gd name="connsiteY414" fmla="*/ 273757 h 1171599"/>
                <a:gd name="connsiteX415" fmla="*/ 761540 w 1501587"/>
                <a:gd name="connsiteY415" fmla="*/ 266456 h 1171599"/>
                <a:gd name="connsiteX416" fmla="*/ 761540 w 1501587"/>
                <a:gd name="connsiteY416" fmla="*/ 238552 h 1171599"/>
                <a:gd name="connsiteX417" fmla="*/ 752506 w 1501587"/>
                <a:gd name="connsiteY417" fmla="*/ 236229 h 1171599"/>
                <a:gd name="connsiteX418" fmla="*/ 742948 w 1501587"/>
                <a:gd name="connsiteY418" fmla="*/ 232731 h 1171599"/>
                <a:gd name="connsiteX419" fmla="*/ 727140 w 1501587"/>
                <a:gd name="connsiteY419" fmla="*/ 224151 h 1171599"/>
                <a:gd name="connsiteX420" fmla="*/ 707301 w 1501587"/>
                <a:gd name="connsiteY420" fmla="*/ 243990 h 1171599"/>
                <a:gd name="connsiteX421" fmla="*/ 696977 w 1501587"/>
                <a:gd name="connsiteY421" fmla="*/ 243990 h 1171599"/>
                <a:gd name="connsiteX422" fmla="*/ 676329 w 1501587"/>
                <a:gd name="connsiteY422" fmla="*/ 223342 h 1171599"/>
                <a:gd name="connsiteX423" fmla="*/ 676329 w 1501587"/>
                <a:gd name="connsiteY423" fmla="*/ 213018 h 1171599"/>
                <a:gd name="connsiteX424" fmla="*/ 696168 w 1501587"/>
                <a:gd name="connsiteY424" fmla="*/ 193179 h 1171599"/>
                <a:gd name="connsiteX425" fmla="*/ 687588 w 1501587"/>
                <a:gd name="connsiteY425" fmla="*/ 177371 h 1171599"/>
                <a:gd name="connsiteX426" fmla="*/ 684090 w 1501587"/>
                <a:gd name="connsiteY426" fmla="*/ 167813 h 1171599"/>
                <a:gd name="connsiteX427" fmla="*/ 681767 w 1501587"/>
                <a:gd name="connsiteY427" fmla="*/ 158779 h 1171599"/>
                <a:gd name="connsiteX428" fmla="*/ 653863 w 1501587"/>
                <a:gd name="connsiteY428" fmla="*/ 158779 h 1171599"/>
                <a:gd name="connsiteX429" fmla="*/ 646562 w 1501587"/>
                <a:gd name="connsiteY429" fmla="*/ 151479 h 1171599"/>
                <a:gd name="connsiteX430" fmla="*/ 646562 w 1501587"/>
                <a:gd name="connsiteY430" fmla="*/ 122278 h 1171599"/>
                <a:gd name="connsiteX431" fmla="*/ 653863 w 1501587"/>
                <a:gd name="connsiteY431" fmla="*/ 114978 h 1171599"/>
                <a:gd name="connsiteX432" fmla="*/ 681767 w 1501587"/>
                <a:gd name="connsiteY432" fmla="*/ 114978 h 1171599"/>
                <a:gd name="connsiteX433" fmla="*/ 684090 w 1501587"/>
                <a:gd name="connsiteY433" fmla="*/ 105944 h 1171599"/>
                <a:gd name="connsiteX434" fmla="*/ 687588 w 1501587"/>
                <a:gd name="connsiteY434" fmla="*/ 96386 h 1171599"/>
                <a:gd name="connsiteX435" fmla="*/ 696168 w 1501587"/>
                <a:gd name="connsiteY435" fmla="*/ 80578 h 1171599"/>
                <a:gd name="connsiteX436" fmla="*/ 676329 w 1501587"/>
                <a:gd name="connsiteY436" fmla="*/ 60739 h 1171599"/>
                <a:gd name="connsiteX437" fmla="*/ 676329 w 1501587"/>
                <a:gd name="connsiteY437" fmla="*/ 50415 h 1171599"/>
                <a:gd name="connsiteX438" fmla="*/ 696977 w 1501587"/>
                <a:gd name="connsiteY438" fmla="*/ 29767 h 1171599"/>
                <a:gd name="connsiteX439" fmla="*/ 707301 w 1501587"/>
                <a:gd name="connsiteY439" fmla="*/ 29767 h 1171599"/>
                <a:gd name="connsiteX440" fmla="*/ 727140 w 1501587"/>
                <a:gd name="connsiteY440" fmla="*/ 49606 h 1171599"/>
                <a:gd name="connsiteX441" fmla="*/ 742948 w 1501587"/>
                <a:gd name="connsiteY441" fmla="*/ 41026 h 1171599"/>
                <a:gd name="connsiteX442" fmla="*/ 752506 w 1501587"/>
                <a:gd name="connsiteY442" fmla="*/ 37528 h 1171599"/>
                <a:gd name="connsiteX443" fmla="*/ 761540 w 1501587"/>
                <a:gd name="connsiteY443" fmla="*/ 35205 h 1171599"/>
                <a:gd name="connsiteX444" fmla="*/ 761540 w 1501587"/>
                <a:gd name="connsiteY444" fmla="*/ 7300 h 1171599"/>
                <a:gd name="connsiteX445" fmla="*/ 768840 w 1501587"/>
                <a:gd name="connsiteY445" fmla="*/ 0 h 11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1501587" h="1171599">
                  <a:moveTo>
                    <a:pt x="318967" y="962749"/>
                  </a:moveTo>
                  <a:cubicBezTo>
                    <a:pt x="315001" y="962749"/>
                    <a:pt x="311785" y="965965"/>
                    <a:pt x="311785" y="969931"/>
                  </a:cubicBezTo>
                  <a:cubicBezTo>
                    <a:pt x="311785" y="973897"/>
                    <a:pt x="315001" y="977112"/>
                    <a:pt x="318967" y="977112"/>
                  </a:cubicBezTo>
                  <a:cubicBezTo>
                    <a:pt x="322933" y="977112"/>
                    <a:pt x="326147" y="973897"/>
                    <a:pt x="326147" y="969931"/>
                  </a:cubicBezTo>
                  <a:cubicBezTo>
                    <a:pt x="326147" y="965965"/>
                    <a:pt x="322933" y="962749"/>
                    <a:pt x="318967" y="962749"/>
                  </a:cubicBezTo>
                  <a:close/>
                  <a:moveTo>
                    <a:pt x="313979" y="935841"/>
                  </a:moveTo>
                  <a:cubicBezTo>
                    <a:pt x="310014" y="935841"/>
                    <a:pt x="306798" y="939056"/>
                    <a:pt x="306798" y="943022"/>
                  </a:cubicBezTo>
                  <a:cubicBezTo>
                    <a:pt x="306798" y="946988"/>
                    <a:pt x="310014" y="950204"/>
                    <a:pt x="313979" y="950204"/>
                  </a:cubicBezTo>
                  <a:cubicBezTo>
                    <a:pt x="317945" y="950204"/>
                    <a:pt x="321161" y="946988"/>
                    <a:pt x="321161" y="943022"/>
                  </a:cubicBezTo>
                  <a:cubicBezTo>
                    <a:pt x="321161" y="939056"/>
                    <a:pt x="317945" y="935841"/>
                    <a:pt x="313979" y="935841"/>
                  </a:cubicBezTo>
                  <a:close/>
                  <a:moveTo>
                    <a:pt x="300814" y="908933"/>
                  </a:moveTo>
                  <a:cubicBezTo>
                    <a:pt x="296848" y="908933"/>
                    <a:pt x="293633" y="912147"/>
                    <a:pt x="293633" y="916114"/>
                  </a:cubicBezTo>
                  <a:cubicBezTo>
                    <a:pt x="293633" y="920080"/>
                    <a:pt x="296848" y="923295"/>
                    <a:pt x="300814" y="923295"/>
                  </a:cubicBezTo>
                  <a:cubicBezTo>
                    <a:pt x="304780" y="923295"/>
                    <a:pt x="307995" y="920080"/>
                    <a:pt x="307995" y="916114"/>
                  </a:cubicBezTo>
                  <a:cubicBezTo>
                    <a:pt x="307995" y="912147"/>
                    <a:pt x="304780" y="908933"/>
                    <a:pt x="300814" y="908933"/>
                  </a:cubicBezTo>
                  <a:close/>
                  <a:moveTo>
                    <a:pt x="286452" y="880634"/>
                  </a:moveTo>
                  <a:cubicBezTo>
                    <a:pt x="282486" y="880634"/>
                    <a:pt x="279270" y="883849"/>
                    <a:pt x="279270" y="887815"/>
                  </a:cubicBezTo>
                  <a:cubicBezTo>
                    <a:pt x="279270" y="891781"/>
                    <a:pt x="282486" y="894997"/>
                    <a:pt x="286452" y="894997"/>
                  </a:cubicBezTo>
                  <a:cubicBezTo>
                    <a:pt x="290417" y="894997"/>
                    <a:pt x="293633" y="891781"/>
                    <a:pt x="293633" y="887815"/>
                  </a:cubicBezTo>
                  <a:cubicBezTo>
                    <a:pt x="293633" y="883849"/>
                    <a:pt x="290417" y="880634"/>
                    <a:pt x="286452" y="880634"/>
                  </a:cubicBezTo>
                  <a:close/>
                  <a:moveTo>
                    <a:pt x="1170608" y="779179"/>
                  </a:moveTo>
                  <a:lnTo>
                    <a:pt x="1130752" y="868619"/>
                  </a:lnTo>
                  <a:lnTo>
                    <a:pt x="1235097" y="923896"/>
                  </a:lnTo>
                  <a:lnTo>
                    <a:pt x="1339443" y="868619"/>
                  </a:lnTo>
                  <a:lnTo>
                    <a:pt x="1299822" y="779708"/>
                  </a:lnTo>
                  <a:lnTo>
                    <a:pt x="1298045" y="780755"/>
                  </a:lnTo>
                  <a:cubicBezTo>
                    <a:pt x="1280326" y="788892"/>
                    <a:pt x="1260844" y="793392"/>
                    <a:pt x="1240394" y="793392"/>
                  </a:cubicBezTo>
                  <a:lnTo>
                    <a:pt x="1236965" y="793016"/>
                  </a:lnTo>
                  <a:lnTo>
                    <a:pt x="1233537" y="793392"/>
                  </a:lnTo>
                  <a:cubicBezTo>
                    <a:pt x="1213088" y="793392"/>
                    <a:pt x="1193606" y="788892"/>
                    <a:pt x="1175886" y="780755"/>
                  </a:cubicBezTo>
                  <a:lnTo>
                    <a:pt x="1173210" y="779179"/>
                  </a:lnTo>
                  <a:close/>
                  <a:moveTo>
                    <a:pt x="809889" y="615988"/>
                  </a:moveTo>
                  <a:lnTo>
                    <a:pt x="810033" y="617546"/>
                  </a:lnTo>
                  <a:lnTo>
                    <a:pt x="810178" y="615988"/>
                  </a:lnTo>
                  <a:close/>
                  <a:moveTo>
                    <a:pt x="245671" y="556890"/>
                  </a:moveTo>
                  <a:cubicBezTo>
                    <a:pt x="215780" y="557842"/>
                    <a:pt x="185235" y="571559"/>
                    <a:pt x="176757" y="627915"/>
                  </a:cubicBezTo>
                  <a:cubicBezTo>
                    <a:pt x="165454" y="740955"/>
                    <a:pt x="274501" y="832721"/>
                    <a:pt x="324372" y="828398"/>
                  </a:cubicBezTo>
                  <a:cubicBezTo>
                    <a:pt x="374241" y="824076"/>
                    <a:pt x="471985" y="776539"/>
                    <a:pt x="475975" y="601982"/>
                  </a:cubicBezTo>
                  <a:cubicBezTo>
                    <a:pt x="332351" y="632888"/>
                    <a:pt x="292455" y="586681"/>
                    <a:pt x="274501" y="559086"/>
                  </a:cubicBezTo>
                  <a:cubicBezTo>
                    <a:pt x="265525" y="557674"/>
                    <a:pt x="255634" y="556573"/>
                    <a:pt x="245671" y="556890"/>
                  </a:cubicBezTo>
                  <a:close/>
                  <a:moveTo>
                    <a:pt x="1300372" y="492217"/>
                  </a:moveTo>
                  <a:lnTo>
                    <a:pt x="1281986" y="493656"/>
                  </a:lnTo>
                  <a:cubicBezTo>
                    <a:pt x="1255786" y="497071"/>
                    <a:pt x="1229087" y="504609"/>
                    <a:pt x="1203339" y="516031"/>
                  </a:cubicBezTo>
                  <a:cubicBezTo>
                    <a:pt x="1180452" y="526184"/>
                    <a:pt x="1159009" y="539100"/>
                    <a:pt x="1139844" y="554122"/>
                  </a:cubicBezTo>
                  <a:lnTo>
                    <a:pt x="1118621" y="573059"/>
                  </a:lnTo>
                  <a:lnTo>
                    <a:pt x="1117820" y="576305"/>
                  </a:lnTo>
                  <a:cubicBezTo>
                    <a:pt x="1116221" y="586130"/>
                    <a:pt x="1115381" y="596302"/>
                    <a:pt x="1115382" y="606720"/>
                  </a:cubicBezTo>
                  <a:cubicBezTo>
                    <a:pt x="1115381" y="690070"/>
                    <a:pt x="1169110" y="757637"/>
                    <a:pt x="1235388" y="757637"/>
                  </a:cubicBezTo>
                  <a:cubicBezTo>
                    <a:pt x="1293381" y="757637"/>
                    <a:pt x="1341766" y="705906"/>
                    <a:pt x="1352957" y="637135"/>
                  </a:cubicBezTo>
                  <a:lnTo>
                    <a:pt x="1354813" y="613976"/>
                  </a:lnTo>
                  <a:lnTo>
                    <a:pt x="1353548" y="612649"/>
                  </a:lnTo>
                  <a:cubicBezTo>
                    <a:pt x="1335645" y="590804"/>
                    <a:pt x="1320092" y="562184"/>
                    <a:pt x="1309445" y="529067"/>
                  </a:cubicBezTo>
                  <a:cubicBezTo>
                    <a:pt x="1305897" y="518028"/>
                    <a:pt x="1303061" y="507012"/>
                    <a:pt x="1300913" y="496149"/>
                  </a:cubicBezTo>
                  <a:close/>
                  <a:moveTo>
                    <a:pt x="323194" y="427446"/>
                  </a:moveTo>
                  <a:lnTo>
                    <a:pt x="323882" y="427488"/>
                  </a:lnTo>
                  <a:lnTo>
                    <a:pt x="325191" y="427446"/>
                  </a:lnTo>
                  <a:cubicBezTo>
                    <a:pt x="514295" y="425782"/>
                    <a:pt x="495538" y="563234"/>
                    <a:pt x="495538" y="624930"/>
                  </a:cubicBezTo>
                  <a:lnTo>
                    <a:pt x="495100" y="629052"/>
                  </a:lnTo>
                  <a:lnTo>
                    <a:pt x="495544" y="639890"/>
                  </a:lnTo>
                  <a:cubicBezTo>
                    <a:pt x="495544" y="757220"/>
                    <a:pt x="418381" y="852335"/>
                    <a:pt x="323194" y="852335"/>
                  </a:cubicBezTo>
                  <a:cubicBezTo>
                    <a:pt x="228009" y="852335"/>
                    <a:pt x="150845" y="757220"/>
                    <a:pt x="150845" y="639890"/>
                  </a:cubicBezTo>
                  <a:lnTo>
                    <a:pt x="151397" y="626420"/>
                  </a:lnTo>
                  <a:lnTo>
                    <a:pt x="150845" y="622934"/>
                  </a:lnTo>
                  <a:cubicBezTo>
                    <a:pt x="149873" y="572691"/>
                    <a:pt x="136933" y="437892"/>
                    <a:pt x="308050" y="428005"/>
                  </a:cubicBezTo>
                  <a:lnTo>
                    <a:pt x="320990" y="427582"/>
                  </a:lnTo>
                  <a:close/>
                  <a:moveTo>
                    <a:pt x="1233272" y="378365"/>
                  </a:moveTo>
                  <a:cubicBezTo>
                    <a:pt x="1296786" y="378365"/>
                    <a:pt x="1352784" y="421971"/>
                    <a:pt x="1385851" y="488295"/>
                  </a:cubicBezTo>
                  <a:lnTo>
                    <a:pt x="1392010" y="503671"/>
                  </a:lnTo>
                  <a:lnTo>
                    <a:pt x="1392697" y="504529"/>
                  </a:lnTo>
                  <a:cubicBezTo>
                    <a:pt x="1399050" y="515432"/>
                    <a:pt x="1404464" y="530971"/>
                    <a:pt x="1408688" y="550016"/>
                  </a:cubicBezTo>
                  <a:lnTo>
                    <a:pt x="1412700" y="573039"/>
                  </a:lnTo>
                  <a:lnTo>
                    <a:pt x="1413537" y="577451"/>
                  </a:lnTo>
                  <a:lnTo>
                    <a:pt x="1413663" y="578558"/>
                  </a:lnTo>
                  <a:lnTo>
                    <a:pt x="1414100" y="581071"/>
                  </a:lnTo>
                  <a:lnTo>
                    <a:pt x="1415061" y="590973"/>
                  </a:lnTo>
                  <a:lnTo>
                    <a:pt x="1416326" y="602207"/>
                  </a:lnTo>
                  <a:lnTo>
                    <a:pt x="1416436" y="605151"/>
                  </a:lnTo>
                  <a:lnTo>
                    <a:pt x="1417540" y="616539"/>
                  </a:lnTo>
                  <a:cubicBezTo>
                    <a:pt x="1419134" y="641467"/>
                    <a:pt x="1419288" y="668773"/>
                    <a:pt x="1417752" y="697328"/>
                  </a:cubicBezTo>
                  <a:cubicBezTo>
                    <a:pt x="1416215" y="725883"/>
                    <a:pt x="1413134" y="752984"/>
                    <a:pt x="1408877" y="777541"/>
                  </a:cubicBezTo>
                  <a:lnTo>
                    <a:pt x="1403417" y="803847"/>
                  </a:lnTo>
                  <a:lnTo>
                    <a:pt x="1420303" y="813796"/>
                  </a:lnTo>
                  <a:cubicBezTo>
                    <a:pt x="1469344" y="849766"/>
                    <a:pt x="1501587" y="910679"/>
                    <a:pt x="1501587" y="979767"/>
                  </a:cubicBezTo>
                  <a:lnTo>
                    <a:pt x="1501587" y="1064165"/>
                  </a:lnTo>
                  <a:lnTo>
                    <a:pt x="1060227" y="1064165"/>
                  </a:lnTo>
                  <a:lnTo>
                    <a:pt x="1062509" y="1077208"/>
                  </a:lnTo>
                  <a:lnTo>
                    <a:pt x="1062509" y="1171599"/>
                  </a:lnTo>
                  <a:lnTo>
                    <a:pt x="568705" y="1171599"/>
                  </a:lnTo>
                  <a:lnTo>
                    <a:pt x="568705" y="1113230"/>
                  </a:lnTo>
                  <a:lnTo>
                    <a:pt x="33604" y="1113230"/>
                  </a:lnTo>
                  <a:lnTo>
                    <a:pt x="0" y="1083731"/>
                  </a:lnTo>
                  <a:cubicBezTo>
                    <a:pt x="2992" y="1029872"/>
                    <a:pt x="18950" y="965041"/>
                    <a:pt x="41891" y="940106"/>
                  </a:cubicBezTo>
                  <a:cubicBezTo>
                    <a:pt x="77797" y="906194"/>
                    <a:pt x="159583" y="856325"/>
                    <a:pt x="215437" y="832387"/>
                  </a:cubicBezTo>
                  <a:cubicBezTo>
                    <a:pt x="246357" y="843692"/>
                    <a:pt x="273286" y="854995"/>
                    <a:pt x="299218" y="872284"/>
                  </a:cubicBezTo>
                  <a:lnTo>
                    <a:pt x="323155" y="936117"/>
                  </a:lnTo>
                  <a:lnTo>
                    <a:pt x="347093" y="872284"/>
                  </a:lnTo>
                  <a:cubicBezTo>
                    <a:pt x="373026" y="854995"/>
                    <a:pt x="399955" y="843692"/>
                    <a:pt x="430874" y="832387"/>
                  </a:cubicBezTo>
                  <a:cubicBezTo>
                    <a:pt x="486728" y="856325"/>
                    <a:pt x="568514" y="906194"/>
                    <a:pt x="604420" y="940106"/>
                  </a:cubicBezTo>
                  <a:lnTo>
                    <a:pt x="619985" y="965111"/>
                  </a:lnTo>
                  <a:lnTo>
                    <a:pt x="643699" y="946662"/>
                  </a:lnTo>
                  <a:cubicBezTo>
                    <a:pt x="658390" y="939493"/>
                    <a:pt x="674541" y="935528"/>
                    <a:pt x="691495" y="935528"/>
                  </a:cubicBezTo>
                  <a:lnTo>
                    <a:pt x="739410" y="935528"/>
                  </a:lnTo>
                  <a:lnTo>
                    <a:pt x="704393" y="964662"/>
                  </a:lnTo>
                  <a:lnTo>
                    <a:pt x="702988" y="964662"/>
                  </a:lnTo>
                  <a:lnTo>
                    <a:pt x="703484" y="965418"/>
                  </a:lnTo>
                  <a:lnTo>
                    <a:pt x="702988" y="965832"/>
                  </a:lnTo>
                  <a:lnTo>
                    <a:pt x="703756" y="965832"/>
                  </a:lnTo>
                  <a:lnTo>
                    <a:pt x="816943" y="1138363"/>
                  </a:lnTo>
                  <a:lnTo>
                    <a:pt x="930131" y="965832"/>
                  </a:lnTo>
                  <a:lnTo>
                    <a:pt x="930898" y="965832"/>
                  </a:lnTo>
                  <a:lnTo>
                    <a:pt x="930401" y="965418"/>
                  </a:lnTo>
                  <a:lnTo>
                    <a:pt x="930898" y="964662"/>
                  </a:lnTo>
                  <a:lnTo>
                    <a:pt x="929492" y="964662"/>
                  </a:lnTo>
                  <a:lnTo>
                    <a:pt x="894476" y="935528"/>
                  </a:lnTo>
                  <a:lnTo>
                    <a:pt x="939720" y="935528"/>
                  </a:lnTo>
                  <a:lnTo>
                    <a:pt x="973412" y="943377"/>
                  </a:lnTo>
                  <a:lnTo>
                    <a:pt x="974993" y="929746"/>
                  </a:lnTo>
                  <a:lnTo>
                    <a:pt x="985955" y="899498"/>
                  </a:lnTo>
                  <a:lnTo>
                    <a:pt x="972516" y="899779"/>
                  </a:lnTo>
                  <a:cubicBezTo>
                    <a:pt x="943129" y="899991"/>
                    <a:pt x="904203" y="899679"/>
                    <a:pt x="862371" y="899208"/>
                  </a:cubicBezTo>
                  <a:lnTo>
                    <a:pt x="851143" y="899074"/>
                  </a:lnTo>
                  <a:lnTo>
                    <a:pt x="854591" y="898727"/>
                  </a:lnTo>
                  <a:cubicBezTo>
                    <a:pt x="902787" y="888865"/>
                    <a:pt x="939042" y="846221"/>
                    <a:pt x="939042" y="795110"/>
                  </a:cubicBezTo>
                  <a:lnTo>
                    <a:pt x="939042" y="721754"/>
                  </a:lnTo>
                  <a:cubicBezTo>
                    <a:pt x="939042" y="714453"/>
                    <a:pt x="938301" y="707324"/>
                    <a:pt x="936892" y="700438"/>
                  </a:cubicBezTo>
                  <a:lnTo>
                    <a:pt x="936097" y="697878"/>
                  </a:lnTo>
                  <a:lnTo>
                    <a:pt x="931067" y="702384"/>
                  </a:lnTo>
                  <a:cubicBezTo>
                    <a:pt x="918542" y="711568"/>
                    <a:pt x="903443" y="716932"/>
                    <a:pt x="887191" y="716932"/>
                  </a:cubicBezTo>
                  <a:cubicBezTo>
                    <a:pt x="849267" y="716932"/>
                    <a:pt x="817626" y="687732"/>
                    <a:pt x="810309" y="648915"/>
                  </a:cubicBezTo>
                  <a:lnTo>
                    <a:pt x="810033" y="645949"/>
                  </a:lnTo>
                  <a:lnTo>
                    <a:pt x="809758" y="648915"/>
                  </a:lnTo>
                  <a:cubicBezTo>
                    <a:pt x="802440" y="687732"/>
                    <a:pt x="770799" y="716932"/>
                    <a:pt x="732876" y="716932"/>
                  </a:cubicBezTo>
                  <a:cubicBezTo>
                    <a:pt x="722041" y="716932"/>
                    <a:pt x="711719" y="714548"/>
                    <a:pt x="702330" y="710237"/>
                  </a:cubicBezTo>
                  <a:lnTo>
                    <a:pt x="693806" y="705215"/>
                  </a:lnTo>
                  <a:lnTo>
                    <a:pt x="692139" y="721754"/>
                  </a:lnTo>
                  <a:lnTo>
                    <a:pt x="692139" y="795110"/>
                  </a:lnTo>
                  <a:cubicBezTo>
                    <a:pt x="692139" y="838919"/>
                    <a:pt x="718776" y="876508"/>
                    <a:pt x="756736" y="892564"/>
                  </a:cubicBezTo>
                  <a:lnTo>
                    <a:pt x="776002" y="898544"/>
                  </a:lnTo>
                  <a:lnTo>
                    <a:pt x="605789" y="897209"/>
                  </a:lnTo>
                  <a:cubicBezTo>
                    <a:pt x="590150" y="887348"/>
                    <a:pt x="570555" y="855726"/>
                    <a:pt x="578656" y="839930"/>
                  </a:cubicBezTo>
                  <a:cubicBezTo>
                    <a:pt x="589867" y="838549"/>
                    <a:pt x="643284" y="843761"/>
                    <a:pt x="641965" y="764563"/>
                  </a:cubicBezTo>
                  <a:lnTo>
                    <a:pt x="635936" y="668093"/>
                  </a:lnTo>
                  <a:cubicBezTo>
                    <a:pt x="636403" y="601461"/>
                    <a:pt x="668173" y="506553"/>
                    <a:pt x="782054" y="488516"/>
                  </a:cubicBezTo>
                  <a:lnTo>
                    <a:pt x="814272" y="485799"/>
                  </a:lnTo>
                  <a:lnTo>
                    <a:pt x="849161" y="488516"/>
                  </a:lnTo>
                  <a:cubicBezTo>
                    <a:pt x="963041" y="506553"/>
                    <a:pt x="994812" y="601461"/>
                    <a:pt x="995279" y="668093"/>
                  </a:cubicBezTo>
                  <a:lnTo>
                    <a:pt x="989249" y="764563"/>
                  </a:lnTo>
                  <a:cubicBezTo>
                    <a:pt x="988590" y="804162"/>
                    <a:pt x="1001614" y="822658"/>
                    <a:pt x="1016205" y="831428"/>
                  </a:cubicBezTo>
                  <a:lnTo>
                    <a:pt x="1027618" y="835284"/>
                  </a:lnTo>
                  <a:lnTo>
                    <a:pt x="1050473" y="813796"/>
                  </a:lnTo>
                  <a:lnTo>
                    <a:pt x="1064468" y="805550"/>
                  </a:lnTo>
                  <a:lnTo>
                    <a:pt x="1059865" y="783369"/>
                  </a:lnTo>
                  <a:cubicBezTo>
                    <a:pt x="1055608" y="758811"/>
                    <a:pt x="1052527" y="731711"/>
                    <a:pt x="1050990" y="703156"/>
                  </a:cubicBezTo>
                  <a:cubicBezTo>
                    <a:pt x="1050222" y="688878"/>
                    <a:pt x="1049876" y="674913"/>
                    <a:pt x="1049922" y="661401"/>
                  </a:cubicBezTo>
                  <a:lnTo>
                    <a:pt x="1050203" y="652817"/>
                  </a:lnTo>
                  <a:lnTo>
                    <a:pt x="1049267" y="627701"/>
                  </a:lnTo>
                  <a:cubicBezTo>
                    <a:pt x="1049267" y="489996"/>
                    <a:pt x="1131649" y="378365"/>
                    <a:pt x="1233272" y="378365"/>
                  </a:cubicBezTo>
                  <a:close/>
                  <a:moveTo>
                    <a:pt x="858857" y="334437"/>
                  </a:moveTo>
                  <a:cubicBezTo>
                    <a:pt x="851926" y="334541"/>
                    <a:pt x="844950" y="336644"/>
                    <a:pt x="838837" y="340909"/>
                  </a:cubicBezTo>
                  <a:cubicBezTo>
                    <a:pt x="822535" y="352282"/>
                    <a:pt x="818540" y="374717"/>
                    <a:pt x="829912" y="391019"/>
                  </a:cubicBezTo>
                  <a:cubicBezTo>
                    <a:pt x="841285" y="407321"/>
                    <a:pt x="863720" y="411316"/>
                    <a:pt x="880022" y="399944"/>
                  </a:cubicBezTo>
                  <a:cubicBezTo>
                    <a:pt x="896324" y="388571"/>
                    <a:pt x="900319" y="366136"/>
                    <a:pt x="888947" y="349834"/>
                  </a:cubicBezTo>
                  <a:cubicBezTo>
                    <a:pt x="881839" y="339645"/>
                    <a:pt x="870409" y="334264"/>
                    <a:pt x="858857" y="334437"/>
                  </a:cubicBezTo>
                  <a:close/>
                  <a:moveTo>
                    <a:pt x="982211" y="326410"/>
                  </a:moveTo>
                  <a:cubicBezTo>
                    <a:pt x="980061" y="326130"/>
                    <a:pt x="977833" y="326165"/>
                    <a:pt x="975584" y="326556"/>
                  </a:cubicBezTo>
                  <a:cubicBezTo>
                    <a:pt x="963592" y="328638"/>
                    <a:pt x="955559" y="340049"/>
                    <a:pt x="957642" y="352041"/>
                  </a:cubicBezTo>
                  <a:cubicBezTo>
                    <a:pt x="959724" y="364033"/>
                    <a:pt x="971135" y="372066"/>
                    <a:pt x="983127" y="369983"/>
                  </a:cubicBezTo>
                  <a:cubicBezTo>
                    <a:pt x="995119" y="367900"/>
                    <a:pt x="1003152" y="356490"/>
                    <a:pt x="1001069" y="344498"/>
                  </a:cubicBezTo>
                  <a:cubicBezTo>
                    <a:pt x="999768" y="337003"/>
                    <a:pt x="994822" y="331054"/>
                    <a:pt x="988369" y="328155"/>
                  </a:cubicBezTo>
                  <a:cubicBezTo>
                    <a:pt x="986432" y="327286"/>
                    <a:pt x="984361" y="326690"/>
                    <a:pt x="982211" y="326410"/>
                  </a:cubicBezTo>
                  <a:close/>
                  <a:moveTo>
                    <a:pt x="976048" y="298005"/>
                  </a:moveTo>
                  <a:cubicBezTo>
                    <a:pt x="977502" y="297753"/>
                    <a:pt x="978885" y="298727"/>
                    <a:pt x="979137" y="300180"/>
                  </a:cubicBezTo>
                  <a:lnTo>
                    <a:pt x="980885" y="310241"/>
                  </a:lnTo>
                  <a:lnTo>
                    <a:pt x="984287" y="310513"/>
                  </a:lnTo>
                  <a:cubicBezTo>
                    <a:pt x="985525" y="310674"/>
                    <a:pt x="986748" y="310896"/>
                    <a:pt x="987952" y="311175"/>
                  </a:cubicBezTo>
                  <a:lnTo>
                    <a:pt x="994189" y="313279"/>
                  </a:lnTo>
                  <a:lnTo>
                    <a:pt x="1000099" y="304884"/>
                  </a:lnTo>
                  <a:cubicBezTo>
                    <a:pt x="1000524" y="304281"/>
                    <a:pt x="1001153" y="303907"/>
                    <a:pt x="1001826" y="303790"/>
                  </a:cubicBezTo>
                  <a:cubicBezTo>
                    <a:pt x="1002500" y="303673"/>
                    <a:pt x="1003218" y="303813"/>
                    <a:pt x="1003821" y="304237"/>
                  </a:cubicBezTo>
                  <a:lnTo>
                    <a:pt x="1012559" y="310389"/>
                  </a:lnTo>
                  <a:cubicBezTo>
                    <a:pt x="1013765" y="311238"/>
                    <a:pt x="1014054" y="312905"/>
                    <a:pt x="1013205" y="314111"/>
                  </a:cubicBezTo>
                  <a:lnTo>
                    <a:pt x="1007295" y="322506"/>
                  </a:lnTo>
                  <a:lnTo>
                    <a:pt x="1011378" y="327668"/>
                  </a:lnTo>
                  <a:cubicBezTo>
                    <a:pt x="1012047" y="328707"/>
                    <a:pt x="1012669" y="329784"/>
                    <a:pt x="1013238" y="330895"/>
                  </a:cubicBezTo>
                  <a:lnTo>
                    <a:pt x="1014641" y="334007"/>
                  </a:lnTo>
                  <a:lnTo>
                    <a:pt x="1024702" y="332259"/>
                  </a:lnTo>
                  <a:cubicBezTo>
                    <a:pt x="1026155" y="332007"/>
                    <a:pt x="1027538" y="332980"/>
                    <a:pt x="1027791" y="334434"/>
                  </a:cubicBezTo>
                  <a:lnTo>
                    <a:pt x="1029619" y="344962"/>
                  </a:lnTo>
                  <a:cubicBezTo>
                    <a:pt x="1029872" y="346416"/>
                    <a:pt x="1028898" y="347799"/>
                    <a:pt x="1027444" y="348051"/>
                  </a:cubicBezTo>
                  <a:lnTo>
                    <a:pt x="1017384" y="349798"/>
                  </a:lnTo>
                  <a:lnTo>
                    <a:pt x="1017112" y="353201"/>
                  </a:lnTo>
                  <a:cubicBezTo>
                    <a:pt x="1016951" y="354439"/>
                    <a:pt x="1016729" y="355662"/>
                    <a:pt x="1016449" y="356866"/>
                  </a:cubicBezTo>
                  <a:lnTo>
                    <a:pt x="1014346" y="363103"/>
                  </a:lnTo>
                  <a:lnTo>
                    <a:pt x="1022741" y="369013"/>
                  </a:lnTo>
                  <a:cubicBezTo>
                    <a:pt x="1023947" y="369862"/>
                    <a:pt x="1024237" y="371529"/>
                    <a:pt x="1023387" y="372735"/>
                  </a:cubicBezTo>
                  <a:lnTo>
                    <a:pt x="1017236" y="381473"/>
                  </a:lnTo>
                  <a:cubicBezTo>
                    <a:pt x="1016387" y="382679"/>
                    <a:pt x="1014720" y="382969"/>
                    <a:pt x="1013514" y="382119"/>
                  </a:cubicBezTo>
                  <a:lnTo>
                    <a:pt x="1005119" y="376209"/>
                  </a:lnTo>
                  <a:lnTo>
                    <a:pt x="999957" y="380292"/>
                  </a:lnTo>
                  <a:cubicBezTo>
                    <a:pt x="998917" y="380962"/>
                    <a:pt x="997841" y="381583"/>
                    <a:pt x="996730" y="382152"/>
                  </a:cubicBezTo>
                  <a:lnTo>
                    <a:pt x="993618" y="383555"/>
                  </a:lnTo>
                  <a:lnTo>
                    <a:pt x="995366" y="393616"/>
                  </a:lnTo>
                  <a:cubicBezTo>
                    <a:pt x="995618" y="395069"/>
                    <a:pt x="994645" y="396452"/>
                    <a:pt x="993191" y="396705"/>
                  </a:cubicBezTo>
                  <a:lnTo>
                    <a:pt x="982663" y="398533"/>
                  </a:lnTo>
                  <a:cubicBezTo>
                    <a:pt x="981209" y="398786"/>
                    <a:pt x="979826" y="397812"/>
                    <a:pt x="979574" y="396359"/>
                  </a:cubicBezTo>
                  <a:lnTo>
                    <a:pt x="977827" y="386298"/>
                  </a:lnTo>
                  <a:lnTo>
                    <a:pt x="974424" y="386026"/>
                  </a:lnTo>
                  <a:cubicBezTo>
                    <a:pt x="973186" y="385865"/>
                    <a:pt x="971963" y="385643"/>
                    <a:pt x="970759" y="385364"/>
                  </a:cubicBezTo>
                  <a:lnTo>
                    <a:pt x="964522" y="383260"/>
                  </a:lnTo>
                  <a:lnTo>
                    <a:pt x="958612" y="391655"/>
                  </a:lnTo>
                  <a:cubicBezTo>
                    <a:pt x="957762" y="392862"/>
                    <a:pt x="956096" y="393151"/>
                    <a:pt x="954889" y="392302"/>
                  </a:cubicBezTo>
                  <a:lnTo>
                    <a:pt x="946152" y="386150"/>
                  </a:lnTo>
                  <a:cubicBezTo>
                    <a:pt x="944946" y="385301"/>
                    <a:pt x="944656" y="383634"/>
                    <a:pt x="945506" y="382428"/>
                  </a:cubicBezTo>
                  <a:lnTo>
                    <a:pt x="951416" y="374033"/>
                  </a:lnTo>
                  <a:lnTo>
                    <a:pt x="947333" y="368871"/>
                  </a:lnTo>
                  <a:cubicBezTo>
                    <a:pt x="946663" y="367831"/>
                    <a:pt x="946042" y="366755"/>
                    <a:pt x="945473" y="365644"/>
                  </a:cubicBezTo>
                  <a:lnTo>
                    <a:pt x="944070" y="362532"/>
                  </a:lnTo>
                  <a:lnTo>
                    <a:pt x="934009" y="364280"/>
                  </a:lnTo>
                  <a:cubicBezTo>
                    <a:pt x="932556" y="364532"/>
                    <a:pt x="931173" y="363558"/>
                    <a:pt x="930920" y="362105"/>
                  </a:cubicBezTo>
                  <a:lnTo>
                    <a:pt x="929092" y="351577"/>
                  </a:lnTo>
                  <a:cubicBezTo>
                    <a:pt x="928839" y="350123"/>
                    <a:pt x="929813" y="348740"/>
                    <a:pt x="931266" y="348488"/>
                  </a:cubicBezTo>
                  <a:lnTo>
                    <a:pt x="941327" y="346740"/>
                  </a:lnTo>
                  <a:lnTo>
                    <a:pt x="941599" y="343338"/>
                  </a:lnTo>
                  <a:cubicBezTo>
                    <a:pt x="941760" y="342100"/>
                    <a:pt x="941982" y="340877"/>
                    <a:pt x="942261" y="339673"/>
                  </a:cubicBezTo>
                  <a:lnTo>
                    <a:pt x="944365" y="333436"/>
                  </a:lnTo>
                  <a:lnTo>
                    <a:pt x="935970" y="327526"/>
                  </a:lnTo>
                  <a:cubicBezTo>
                    <a:pt x="934763" y="326676"/>
                    <a:pt x="934474" y="325010"/>
                    <a:pt x="935323" y="323804"/>
                  </a:cubicBezTo>
                  <a:lnTo>
                    <a:pt x="941475" y="315066"/>
                  </a:lnTo>
                  <a:cubicBezTo>
                    <a:pt x="942324" y="313860"/>
                    <a:pt x="943990" y="313570"/>
                    <a:pt x="945197" y="314420"/>
                  </a:cubicBezTo>
                  <a:lnTo>
                    <a:pt x="953592" y="320330"/>
                  </a:lnTo>
                  <a:lnTo>
                    <a:pt x="958754" y="316247"/>
                  </a:lnTo>
                  <a:cubicBezTo>
                    <a:pt x="959793" y="315578"/>
                    <a:pt x="960870" y="314956"/>
                    <a:pt x="961981" y="314387"/>
                  </a:cubicBezTo>
                  <a:lnTo>
                    <a:pt x="965092" y="312984"/>
                  </a:lnTo>
                  <a:lnTo>
                    <a:pt x="963345" y="302923"/>
                  </a:lnTo>
                  <a:cubicBezTo>
                    <a:pt x="963093" y="301470"/>
                    <a:pt x="964066" y="300087"/>
                    <a:pt x="965520" y="299834"/>
                  </a:cubicBezTo>
                  <a:close/>
                  <a:moveTo>
                    <a:pt x="687521" y="295231"/>
                  </a:moveTo>
                  <a:cubicBezTo>
                    <a:pt x="685111" y="295082"/>
                    <a:pt x="682704" y="295110"/>
                    <a:pt x="680317" y="295309"/>
                  </a:cubicBezTo>
                  <a:cubicBezTo>
                    <a:pt x="664404" y="296640"/>
                    <a:pt x="649415" y="305595"/>
                    <a:pt x="641022" y="320574"/>
                  </a:cubicBezTo>
                  <a:cubicBezTo>
                    <a:pt x="627594" y="344540"/>
                    <a:pt x="636137" y="374855"/>
                    <a:pt x="660104" y="388284"/>
                  </a:cubicBezTo>
                  <a:cubicBezTo>
                    <a:pt x="684070" y="401712"/>
                    <a:pt x="714385" y="393169"/>
                    <a:pt x="727813" y="369202"/>
                  </a:cubicBezTo>
                  <a:cubicBezTo>
                    <a:pt x="741242" y="345235"/>
                    <a:pt x="732699" y="314921"/>
                    <a:pt x="708732" y="301492"/>
                  </a:cubicBezTo>
                  <a:cubicBezTo>
                    <a:pt x="701991" y="297716"/>
                    <a:pt x="694749" y="295677"/>
                    <a:pt x="687521" y="295231"/>
                  </a:cubicBezTo>
                  <a:close/>
                  <a:moveTo>
                    <a:pt x="865182" y="288367"/>
                  </a:moveTo>
                  <a:lnTo>
                    <a:pt x="882362" y="291427"/>
                  </a:lnTo>
                  <a:cubicBezTo>
                    <a:pt x="884734" y="291850"/>
                    <a:pt x="886314" y="294115"/>
                    <a:pt x="885892" y="296487"/>
                  </a:cubicBezTo>
                  <a:lnTo>
                    <a:pt x="882952" y="312994"/>
                  </a:lnTo>
                  <a:lnTo>
                    <a:pt x="892562" y="317807"/>
                  </a:lnTo>
                  <a:cubicBezTo>
                    <a:pt x="894271" y="318882"/>
                    <a:pt x="895934" y="320046"/>
                    <a:pt x="897544" y="321296"/>
                  </a:cubicBezTo>
                  <a:lnTo>
                    <a:pt x="901772" y="324929"/>
                  </a:lnTo>
                  <a:lnTo>
                    <a:pt x="915448" y="315388"/>
                  </a:lnTo>
                  <a:cubicBezTo>
                    <a:pt x="917424" y="314009"/>
                    <a:pt x="920143" y="314494"/>
                    <a:pt x="921522" y="316470"/>
                  </a:cubicBezTo>
                  <a:lnTo>
                    <a:pt x="931506" y="330781"/>
                  </a:lnTo>
                  <a:cubicBezTo>
                    <a:pt x="932884" y="332757"/>
                    <a:pt x="932400" y="335477"/>
                    <a:pt x="930424" y="336855"/>
                  </a:cubicBezTo>
                  <a:lnTo>
                    <a:pt x="916748" y="346396"/>
                  </a:lnTo>
                  <a:lnTo>
                    <a:pt x="918698" y="351618"/>
                  </a:lnTo>
                  <a:cubicBezTo>
                    <a:pt x="919316" y="353561"/>
                    <a:pt x="919833" y="355523"/>
                    <a:pt x="920252" y="357498"/>
                  </a:cubicBezTo>
                  <a:lnTo>
                    <a:pt x="921452" y="368179"/>
                  </a:lnTo>
                  <a:lnTo>
                    <a:pt x="937958" y="371119"/>
                  </a:lnTo>
                  <a:cubicBezTo>
                    <a:pt x="940330" y="371542"/>
                    <a:pt x="941911" y="373807"/>
                    <a:pt x="941488" y="376179"/>
                  </a:cubicBezTo>
                  <a:lnTo>
                    <a:pt x="938428" y="393359"/>
                  </a:lnTo>
                  <a:cubicBezTo>
                    <a:pt x="938006" y="395731"/>
                    <a:pt x="935741" y="397311"/>
                    <a:pt x="933369" y="396889"/>
                  </a:cubicBezTo>
                  <a:lnTo>
                    <a:pt x="916862" y="393949"/>
                  </a:lnTo>
                  <a:lnTo>
                    <a:pt x="912048" y="403559"/>
                  </a:lnTo>
                  <a:cubicBezTo>
                    <a:pt x="910973" y="405268"/>
                    <a:pt x="909810" y="406931"/>
                    <a:pt x="908560" y="408541"/>
                  </a:cubicBezTo>
                  <a:lnTo>
                    <a:pt x="904927" y="412769"/>
                  </a:lnTo>
                  <a:lnTo>
                    <a:pt x="914468" y="426445"/>
                  </a:lnTo>
                  <a:cubicBezTo>
                    <a:pt x="915846" y="428421"/>
                    <a:pt x="915362" y="431140"/>
                    <a:pt x="913386" y="432519"/>
                  </a:cubicBezTo>
                  <a:lnTo>
                    <a:pt x="899075" y="442503"/>
                  </a:lnTo>
                  <a:cubicBezTo>
                    <a:pt x="897099" y="443881"/>
                    <a:pt x="894379" y="443397"/>
                    <a:pt x="893001" y="441421"/>
                  </a:cubicBezTo>
                  <a:lnTo>
                    <a:pt x="883460" y="427745"/>
                  </a:lnTo>
                  <a:lnTo>
                    <a:pt x="878238" y="429695"/>
                  </a:lnTo>
                  <a:cubicBezTo>
                    <a:pt x="876295" y="430313"/>
                    <a:pt x="874333" y="430830"/>
                    <a:pt x="872358" y="431249"/>
                  </a:cubicBezTo>
                  <a:lnTo>
                    <a:pt x="861677" y="432449"/>
                  </a:lnTo>
                  <a:lnTo>
                    <a:pt x="858736" y="448955"/>
                  </a:lnTo>
                  <a:cubicBezTo>
                    <a:pt x="858314" y="451327"/>
                    <a:pt x="856049" y="452908"/>
                    <a:pt x="853677" y="452485"/>
                  </a:cubicBezTo>
                  <a:lnTo>
                    <a:pt x="836497" y="449425"/>
                  </a:lnTo>
                  <a:cubicBezTo>
                    <a:pt x="834125" y="449003"/>
                    <a:pt x="832545" y="446738"/>
                    <a:pt x="832967" y="444366"/>
                  </a:cubicBezTo>
                  <a:lnTo>
                    <a:pt x="835907" y="427859"/>
                  </a:lnTo>
                  <a:lnTo>
                    <a:pt x="826297" y="423045"/>
                  </a:lnTo>
                  <a:cubicBezTo>
                    <a:pt x="824588" y="421970"/>
                    <a:pt x="822925" y="420807"/>
                    <a:pt x="821315" y="419557"/>
                  </a:cubicBezTo>
                  <a:lnTo>
                    <a:pt x="817087" y="415924"/>
                  </a:lnTo>
                  <a:lnTo>
                    <a:pt x="803411" y="425465"/>
                  </a:lnTo>
                  <a:cubicBezTo>
                    <a:pt x="801435" y="426843"/>
                    <a:pt x="798716" y="426359"/>
                    <a:pt x="797337" y="424383"/>
                  </a:cubicBezTo>
                  <a:lnTo>
                    <a:pt x="787353" y="410072"/>
                  </a:lnTo>
                  <a:cubicBezTo>
                    <a:pt x="785975" y="408096"/>
                    <a:pt x="786459" y="405376"/>
                    <a:pt x="788435" y="403998"/>
                  </a:cubicBezTo>
                  <a:lnTo>
                    <a:pt x="802111" y="394457"/>
                  </a:lnTo>
                  <a:lnTo>
                    <a:pt x="800161" y="389235"/>
                  </a:lnTo>
                  <a:cubicBezTo>
                    <a:pt x="799543" y="387292"/>
                    <a:pt x="799026" y="385329"/>
                    <a:pt x="798607" y="383355"/>
                  </a:cubicBezTo>
                  <a:lnTo>
                    <a:pt x="797407" y="372673"/>
                  </a:lnTo>
                  <a:lnTo>
                    <a:pt x="780901" y="369733"/>
                  </a:lnTo>
                  <a:cubicBezTo>
                    <a:pt x="778529" y="369311"/>
                    <a:pt x="776948" y="367045"/>
                    <a:pt x="777371" y="364673"/>
                  </a:cubicBezTo>
                  <a:lnTo>
                    <a:pt x="780431" y="347494"/>
                  </a:lnTo>
                  <a:cubicBezTo>
                    <a:pt x="780853" y="345122"/>
                    <a:pt x="783118" y="343542"/>
                    <a:pt x="785490" y="343964"/>
                  </a:cubicBezTo>
                  <a:lnTo>
                    <a:pt x="801997" y="346904"/>
                  </a:lnTo>
                  <a:lnTo>
                    <a:pt x="806811" y="337294"/>
                  </a:lnTo>
                  <a:cubicBezTo>
                    <a:pt x="807886" y="335585"/>
                    <a:pt x="809049" y="333922"/>
                    <a:pt x="810299" y="332311"/>
                  </a:cubicBezTo>
                  <a:lnTo>
                    <a:pt x="813932" y="328084"/>
                  </a:lnTo>
                  <a:lnTo>
                    <a:pt x="804391" y="314408"/>
                  </a:lnTo>
                  <a:cubicBezTo>
                    <a:pt x="803013" y="312432"/>
                    <a:pt x="803497" y="309713"/>
                    <a:pt x="805473" y="308334"/>
                  </a:cubicBezTo>
                  <a:lnTo>
                    <a:pt x="819784" y="298350"/>
                  </a:lnTo>
                  <a:cubicBezTo>
                    <a:pt x="821760" y="296971"/>
                    <a:pt x="824480" y="297456"/>
                    <a:pt x="825858" y="299432"/>
                  </a:cubicBezTo>
                  <a:lnTo>
                    <a:pt x="835399" y="313108"/>
                  </a:lnTo>
                  <a:lnTo>
                    <a:pt x="840621" y="311157"/>
                  </a:lnTo>
                  <a:cubicBezTo>
                    <a:pt x="842564" y="310540"/>
                    <a:pt x="844526" y="310023"/>
                    <a:pt x="846501" y="309604"/>
                  </a:cubicBezTo>
                  <a:lnTo>
                    <a:pt x="857183" y="308404"/>
                  </a:lnTo>
                  <a:lnTo>
                    <a:pt x="860122" y="291897"/>
                  </a:lnTo>
                  <a:cubicBezTo>
                    <a:pt x="860334" y="290712"/>
                    <a:pt x="861006" y="289723"/>
                    <a:pt x="861921" y="289084"/>
                  </a:cubicBezTo>
                  <a:cubicBezTo>
                    <a:pt x="862837" y="288446"/>
                    <a:pt x="863996" y="288156"/>
                    <a:pt x="865182" y="288367"/>
                  </a:cubicBezTo>
                  <a:close/>
                  <a:moveTo>
                    <a:pt x="667747" y="232623"/>
                  </a:moveTo>
                  <a:cubicBezTo>
                    <a:pt x="670078" y="232917"/>
                    <a:pt x="672121" y="234568"/>
                    <a:pt x="672799" y="236971"/>
                  </a:cubicBezTo>
                  <a:lnTo>
                    <a:pt x="679084" y="259276"/>
                  </a:lnTo>
                  <a:lnTo>
                    <a:pt x="693939" y="259475"/>
                  </a:lnTo>
                  <a:cubicBezTo>
                    <a:pt x="696712" y="259783"/>
                    <a:pt x="699481" y="260228"/>
                    <a:pt x="702237" y="260813"/>
                  </a:cubicBezTo>
                  <a:lnTo>
                    <a:pt x="709685" y="262787"/>
                  </a:lnTo>
                  <a:lnTo>
                    <a:pt x="720950" y="242681"/>
                  </a:lnTo>
                  <a:cubicBezTo>
                    <a:pt x="722578" y="239775"/>
                    <a:pt x="726252" y="238740"/>
                    <a:pt x="729157" y="240368"/>
                  </a:cubicBezTo>
                  <a:lnTo>
                    <a:pt x="750197" y="252156"/>
                  </a:lnTo>
                  <a:cubicBezTo>
                    <a:pt x="753102" y="253784"/>
                    <a:pt x="754138" y="257458"/>
                    <a:pt x="752510" y="260364"/>
                  </a:cubicBezTo>
                  <a:lnTo>
                    <a:pt x="741245" y="280470"/>
                  </a:lnTo>
                  <a:lnTo>
                    <a:pt x="746816" y="285791"/>
                  </a:lnTo>
                  <a:cubicBezTo>
                    <a:pt x="748755" y="287836"/>
                    <a:pt x="750580" y="289965"/>
                    <a:pt x="752291" y="292170"/>
                  </a:cubicBezTo>
                  <a:lnTo>
                    <a:pt x="760217" y="304734"/>
                  </a:lnTo>
                  <a:lnTo>
                    <a:pt x="782521" y="298448"/>
                  </a:lnTo>
                  <a:cubicBezTo>
                    <a:pt x="784124" y="297997"/>
                    <a:pt x="785758" y="298238"/>
                    <a:pt x="787104" y="298992"/>
                  </a:cubicBezTo>
                  <a:cubicBezTo>
                    <a:pt x="788450" y="299746"/>
                    <a:pt x="789509" y="301014"/>
                    <a:pt x="789960" y="302616"/>
                  </a:cubicBezTo>
                  <a:lnTo>
                    <a:pt x="796502" y="325830"/>
                  </a:lnTo>
                  <a:cubicBezTo>
                    <a:pt x="797405" y="329035"/>
                    <a:pt x="795539" y="332366"/>
                    <a:pt x="792334" y="333269"/>
                  </a:cubicBezTo>
                  <a:lnTo>
                    <a:pt x="770030" y="339554"/>
                  </a:lnTo>
                  <a:lnTo>
                    <a:pt x="769830" y="354409"/>
                  </a:lnTo>
                  <a:cubicBezTo>
                    <a:pt x="769522" y="357182"/>
                    <a:pt x="769077" y="359951"/>
                    <a:pt x="768492" y="362708"/>
                  </a:cubicBezTo>
                  <a:lnTo>
                    <a:pt x="766519" y="370155"/>
                  </a:lnTo>
                  <a:lnTo>
                    <a:pt x="786625" y="381420"/>
                  </a:lnTo>
                  <a:cubicBezTo>
                    <a:pt x="789530" y="383048"/>
                    <a:pt x="790566" y="386723"/>
                    <a:pt x="788938" y="389628"/>
                  </a:cubicBezTo>
                  <a:lnTo>
                    <a:pt x="777149" y="410668"/>
                  </a:lnTo>
                  <a:cubicBezTo>
                    <a:pt x="775522" y="413573"/>
                    <a:pt x="771847" y="414608"/>
                    <a:pt x="768942" y="412981"/>
                  </a:cubicBezTo>
                  <a:lnTo>
                    <a:pt x="748836" y="401715"/>
                  </a:lnTo>
                  <a:lnTo>
                    <a:pt x="743515" y="407287"/>
                  </a:lnTo>
                  <a:cubicBezTo>
                    <a:pt x="741470" y="409225"/>
                    <a:pt x="739340" y="411051"/>
                    <a:pt x="737136" y="412761"/>
                  </a:cubicBezTo>
                  <a:lnTo>
                    <a:pt x="724572" y="420688"/>
                  </a:lnTo>
                  <a:lnTo>
                    <a:pt x="730857" y="442992"/>
                  </a:lnTo>
                  <a:cubicBezTo>
                    <a:pt x="731760" y="446197"/>
                    <a:pt x="729894" y="449528"/>
                    <a:pt x="726689" y="450431"/>
                  </a:cubicBezTo>
                  <a:lnTo>
                    <a:pt x="703476" y="456973"/>
                  </a:lnTo>
                  <a:cubicBezTo>
                    <a:pt x="700271" y="457876"/>
                    <a:pt x="696940" y="456010"/>
                    <a:pt x="696037" y="452805"/>
                  </a:cubicBezTo>
                  <a:lnTo>
                    <a:pt x="689751" y="430500"/>
                  </a:lnTo>
                  <a:lnTo>
                    <a:pt x="674897" y="430301"/>
                  </a:lnTo>
                  <a:cubicBezTo>
                    <a:pt x="672124" y="429993"/>
                    <a:pt x="669354" y="429548"/>
                    <a:pt x="666598" y="428963"/>
                  </a:cubicBezTo>
                  <a:lnTo>
                    <a:pt x="659151" y="426989"/>
                  </a:lnTo>
                  <a:lnTo>
                    <a:pt x="647886" y="447095"/>
                  </a:lnTo>
                  <a:cubicBezTo>
                    <a:pt x="646258" y="450001"/>
                    <a:pt x="642583" y="451036"/>
                    <a:pt x="639678" y="449408"/>
                  </a:cubicBezTo>
                  <a:lnTo>
                    <a:pt x="618638" y="437620"/>
                  </a:lnTo>
                  <a:cubicBezTo>
                    <a:pt x="615733" y="435992"/>
                    <a:pt x="614698" y="432317"/>
                    <a:pt x="616325" y="429412"/>
                  </a:cubicBezTo>
                  <a:lnTo>
                    <a:pt x="627591" y="409306"/>
                  </a:lnTo>
                  <a:lnTo>
                    <a:pt x="622019" y="403985"/>
                  </a:lnTo>
                  <a:cubicBezTo>
                    <a:pt x="620081" y="401940"/>
                    <a:pt x="618255" y="399811"/>
                    <a:pt x="616545" y="397606"/>
                  </a:cubicBezTo>
                  <a:lnTo>
                    <a:pt x="608619" y="385042"/>
                  </a:lnTo>
                  <a:lnTo>
                    <a:pt x="586314" y="391327"/>
                  </a:lnTo>
                  <a:cubicBezTo>
                    <a:pt x="583109" y="392231"/>
                    <a:pt x="579778" y="390365"/>
                    <a:pt x="578875" y="387159"/>
                  </a:cubicBezTo>
                  <a:lnTo>
                    <a:pt x="572333" y="363946"/>
                  </a:lnTo>
                  <a:cubicBezTo>
                    <a:pt x="571430" y="360741"/>
                    <a:pt x="573296" y="357410"/>
                    <a:pt x="576501" y="356507"/>
                  </a:cubicBezTo>
                  <a:lnTo>
                    <a:pt x="598806" y="350221"/>
                  </a:lnTo>
                  <a:lnTo>
                    <a:pt x="599005" y="335367"/>
                  </a:lnTo>
                  <a:cubicBezTo>
                    <a:pt x="599313" y="332594"/>
                    <a:pt x="599758" y="329824"/>
                    <a:pt x="600343" y="327068"/>
                  </a:cubicBezTo>
                  <a:lnTo>
                    <a:pt x="602317" y="319621"/>
                  </a:lnTo>
                  <a:lnTo>
                    <a:pt x="582210" y="308356"/>
                  </a:lnTo>
                  <a:cubicBezTo>
                    <a:pt x="579305" y="306728"/>
                    <a:pt x="578270" y="303053"/>
                    <a:pt x="579898" y="300148"/>
                  </a:cubicBezTo>
                  <a:lnTo>
                    <a:pt x="591686" y="279108"/>
                  </a:lnTo>
                  <a:cubicBezTo>
                    <a:pt x="593314" y="276203"/>
                    <a:pt x="596988" y="275168"/>
                    <a:pt x="599893" y="276795"/>
                  </a:cubicBezTo>
                  <a:lnTo>
                    <a:pt x="620000" y="288061"/>
                  </a:lnTo>
                  <a:lnTo>
                    <a:pt x="625321" y="282489"/>
                  </a:lnTo>
                  <a:cubicBezTo>
                    <a:pt x="627366" y="280551"/>
                    <a:pt x="629495" y="278725"/>
                    <a:pt x="631700" y="277015"/>
                  </a:cubicBezTo>
                  <a:lnTo>
                    <a:pt x="644264" y="269089"/>
                  </a:lnTo>
                  <a:lnTo>
                    <a:pt x="637978" y="246784"/>
                  </a:lnTo>
                  <a:cubicBezTo>
                    <a:pt x="637075" y="243579"/>
                    <a:pt x="638941" y="240248"/>
                    <a:pt x="642146" y="239345"/>
                  </a:cubicBezTo>
                  <a:lnTo>
                    <a:pt x="665360" y="232803"/>
                  </a:lnTo>
                  <a:cubicBezTo>
                    <a:pt x="666161" y="232578"/>
                    <a:pt x="666970" y="232525"/>
                    <a:pt x="667747" y="232623"/>
                  </a:cubicBezTo>
                  <a:close/>
                  <a:moveTo>
                    <a:pt x="783441" y="76652"/>
                  </a:moveTo>
                  <a:cubicBezTo>
                    <a:pt x="750178" y="76652"/>
                    <a:pt x="723214" y="103616"/>
                    <a:pt x="723214" y="136878"/>
                  </a:cubicBezTo>
                  <a:cubicBezTo>
                    <a:pt x="723214" y="170140"/>
                    <a:pt x="750178" y="197105"/>
                    <a:pt x="783441" y="197105"/>
                  </a:cubicBezTo>
                  <a:cubicBezTo>
                    <a:pt x="816703" y="197105"/>
                    <a:pt x="843667" y="170140"/>
                    <a:pt x="843667" y="136878"/>
                  </a:cubicBezTo>
                  <a:cubicBezTo>
                    <a:pt x="843667" y="103616"/>
                    <a:pt x="816703" y="76652"/>
                    <a:pt x="783441" y="76652"/>
                  </a:cubicBezTo>
                  <a:close/>
                  <a:moveTo>
                    <a:pt x="768840" y="0"/>
                  </a:moveTo>
                  <a:lnTo>
                    <a:pt x="798041" y="0"/>
                  </a:lnTo>
                  <a:cubicBezTo>
                    <a:pt x="802073" y="0"/>
                    <a:pt x="805341" y="3268"/>
                    <a:pt x="805341" y="7300"/>
                  </a:cubicBezTo>
                  <a:lnTo>
                    <a:pt x="805341" y="35205"/>
                  </a:lnTo>
                  <a:lnTo>
                    <a:pt x="814375" y="37528"/>
                  </a:lnTo>
                  <a:cubicBezTo>
                    <a:pt x="817633" y="38541"/>
                    <a:pt x="820821" y="39710"/>
                    <a:pt x="823933" y="41026"/>
                  </a:cubicBezTo>
                  <a:lnTo>
                    <a:pt x="839741" y="49606"/>
                  </a:lnTo>
                  <a:lnTo>
                    <a:pt x="859580" y="29767"/>
                  </a:lnTo>
                  <a:cubicBezTo>
                    <a:pt x="861005" y="28341"/>
                    <a:pt x="862874" y="27628"/>
                    <a:pt x="864742" y="27628"/>
                  </a:cubicBezTo>
                  <a:cubicBezTo>
                    <a:pt x="866610" y="27628"/>
                    <a:pt x="868479" y="28341"/>
                    <a:pt x="869904" y="29767"/>
                  </a:cubicBezTo>
                  <a:lnTo>
                    <a:pt x="890552" y="50415"/>
                  </a:lnTo>
                  <a:cubicBezTo>
                    <a:pt x="893403" y="53265"/>
                    <a:pt x="893403" y="57888"/>
                    <a:pt x="890552" y="60739"/>
                  </a:cubicBezTo>
                  <a:lnTo>
                    <a:pt x="870713" y="80578"/>
                  </a:lnTo>
                  <a:lnTo>
                    <a:pt x="879293" y="96386"/>
                  </a:lnTo>
                  <a:cubicBezTo>
                    <a:pt x="880609" y="99497"/>
                    <a:pt x="881778" y="102686"/>
                    <a:pt x="882791" y="105944"/>
                  </a:cubicBezTo>
                  <a:lnTo>
                    <a:pt x="885114" y="114978"/>
                  </a:lnTo>
                  <a:lnTo>
                    <a:pt x="913019" y="114978"/>
                  </a:lnTo>
                  <a:cubicBezTo>
                    <a:pt x="917050" y="114978"/>
                    <a:pt x="920319" y="118246"/>
                    <a:pt x="920319" y="122278"/>
                  </a:cubicBezTo>
                  <a:lnTo>
                    <a:pt x="920319" y="151479"/>
                  </a:lnTo>
                  <a:cubicBezTo>
                    <a:pt x="920319" y="155511"/>
                    <a:pt x="917050" y="158779"/>
                    <a:pt x="913019" y="158779"/>
                  </a:cubicBezTo>
                  <a:lnTo>
                    <a:pt x="885114" y="158779"/>
                  </a:lnTo>
                  <a:lnTo>
                    <a:pt x="882791" y="167813"/>
                  </a:lnTo>
                  <a:cubicBezTo>
                    <a:pt x="881778" y="171070"/>
                    <a:pt x="880609" y="174259"/>
                    <a:pt x="879293" y="177371"/>
                  </a:cubicBezTo>
                  <a:lnTo>
                    <a:pt x="870713" y="193179"/>
                  </a:lnTo>
                  <a:lnTo>
                    <a:pt x="890552" y="213018"/>
                  </a:lnTo>
                  <a:cubicBezTo>
                    <a:pt x="893403" y="215869"/>
                    <a:pt x="893403" y="220491"/>
                    <a:pt x="890552" y="223342"/>
                  </a:cubicBezTo>
                  <a:lnTo>
                    <a:pt x="869904" y="243990"/>
                  </a:lnTo>
                  <a:cubicBezTo>
                    <a:pt x="867053" y="246841"/>
                    <a:pt x="862431" y="246841"/>
                    <a:pt x="859580" y="243990"/>
                  </a:cubicBezTo>
                  <a:lnTo>
                    <a:pt x="839741" y="224151"/>
                  </a:lnTo>
                  <a:lnTo>
                    <a:pt x="823933" y="232731"/>
                  </a:lnTo>
                  <a:cubicBezTo>
                    <a:pt x="820821" y="234047"/>
                    <a:pt x="817633" y="235216"/>
                    <a:pt x="814375" y="236229"/>
                  </a:cubicBezTo>
                  <a:lnTo>
                    <a:pt x="805341" y="238552"/>
                  </a:lnTo>
                  <a:lnTo>
                    <a:pt x="805341" y="266456"/>
                  </a:lnTo>
                  <a:cubicBezTo>
                    <a:pt x="805341" y="270488"/>
                    <a:pt x="802073" y="273757"/>
                    <a:pt x="798041" y="273757"/>
                  </a:cubicBezTo>
                  <a:lnTo>
                    <a:pt x="768840" y="273757"/>
                  </a:lnTo>
                  <a:cubicBezTo>
                    <a:pt x="764808" y="273757"/>
                    <a:pt x="761540" y="270488"/>
                    <a:pt x="761540" y="266456"/>
                  </a:cubicBezTo>
                  <a:lnTo>
                    <a:pt x="761540" y="238552"/>
                  </a:lnTo>
                  <a:lnTo>
                    <a:pt x="752506" y="236229"/>
                  </a:lnTo>
                  <a:cubicBezTo>
                    <a:pt x="749249" y="235216"/>
                    <a:pt x="746060" y="234047"/>
                    <a:pt x="742948" y="232731"/>
                  </a:cubicBezTo>
                  <a:lnTo>
                    <a:pt x="727140" y="224151"/>
                  </a:lnTo>
                  <a:lnTo>
                    <a:pt x="707301" y="243990"/>
                  </a:lnTo>
                  <a:cubicBezTo>
                    <a:pt x="704450" y="246841"/>
                    <a:pt x="699828" y="246841"/>
                    <a:pt x="696977" y="243990"/>
                  </a:cubicBezTo>
                  <a:lnTo>
                    <a:pt x="676329" y="223342"/>
                  </a:lnTo>
                  <a:cubicBezTo>
                    <a:pt x="673478" y="220491"/>
                    <a:pt x="673478" y="215869"/>
                    <a:pt x="676329" y="213018"/>
                  </a:cubicBezTo>
                  <a:lnTo>
                    <a:pt x="696168" y="193179"/>
                  </a:lnTo>
                  <a:lnTo>
                    <a:pt x="687588" y="177371"/>
                  </a:lnTo>
                  <a:cubicBezTo>
                    <a:pt x="686272" y="174259"/>
                    <a:pt x="685103" y="171070"/>
                    <a:pt x="684090" y="167813"/>
                  </a:cubicBezTo>
                  <a:lnTo>
                    <a:pt x="681767" y="158779"/>
                  </a:lnTo>
                  <a:lnTo>
                    <a:pt x="653863" y="158779"/>
                  </a:lnTo>
                  <a:cubicBezTo>
                    <a:pt x="649831" y="158779"/>
                    <a:pt x="646562" y="155511"/>
                    <a:pt x="646562" y="151479"/>
                  </a:cubicBezTo>
                  <a:lnTo>
                    <a:pt x="646562" y="122278"/>
                  </a:lnTo>
                  <a:cubicBezTo>
                    <a:pt x="646562" y="118246"/>
                    <a:pt x="649831" y="114978"/>
                    <a:pt x="653863" y="114978"/>
                  </a:cubicBezTo>
                  <a:lnTo>
                    <a:pt x="681767" y="114978"/>
                  </a:lnTo>
                  <a:lnTo>
                    <a:pt x="684090" y="105944"/>
                  </a:lnTo>
                  <a:cubicBezTo>
                    <a:pt x="685103" y="102686"/>
                    <a:pt x="686272" y="99497"/>
                    <a:pt x="687588" y="96386"/>
                  </a:cubicBezTo>
                  <a:lnTo>
                    <a:pt x="696168" y="80578"/>
                  </a:lnTo>
                  <a:lnTo>
                    <a:pt x="676329" y="60739"/>
                  </a:lnTo>
                  <a:cubicBezTo>
                    <a:pt x="673478" y="57888"/>
                    <a:pt x="673478" y="53266"/>
                    <a:pt x="676329" y="50415"/>
                  </a:cubicBezTo>
                  <a:lnTo>
                    <a:pt x="696977" y="29767"/>
                  </a:lnTo>
                  <a:cubicBezTo>
                    <a:pt x="699828" y="26916"/>
                    <a:pt x="704450" y="26916"/>
                    <a:pt x="707301" y="29767"/>
                  </a:cubicBezTo>
                  <a:lnTo>
                    <a:pt x="727140" y="49606"/>
                  </a:lnTo>
                  <a:lnTo>
                    <a:pt x="742948" y="41026"/>
                  </a:lnTo>
                  <a:cubicBezTo>
                    <a:pt x="746060" y="39710"/>
                    <a:pt x="749249" y="38541"/>
                    <a:pt x="752506" y="37528"/>
                  </a:cubicBezTo>
                  <a:lnTo>
                    <a:pt x="761540" y="35205"/>
                  </a:lnTo>
                  <a:lnTo>
                    <a:pt x="761540" y="7300"/>
                  </a:lnTo>
                  <a:cubicBezTo>
                    <a:pt x="761540" y="3268"/>
                    <a:pt x="764808" y="0"/>
                    <a:pt x="768840"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36" name="Trapezoid 35"/>
            <p:cNvSpPr/>
            <p:nvPr/>
          </p:nvSpPr>
          <p:spPr>
            <a:xfrm rot="5400000">
              <a:off x="4509896" y="1724951"/>
              <a:ext cx="181571" cy="2196963"/>
            </a:xfrm>
            <a:prstGeom prst="trapezoid">
              <a:avLst>
                <a:gd name="adj" fmla="val 35401"/>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2" name="Trapezoid 41"/>
            <p:cNvSpPr/>
            <p:nvPr/>
          </p:nvSpPr>
          <p:spPr>
            <a:xfrm rot="4893728">
              <a:off x="4543229" y="2207950"/>
              <a:ext cx="181571" cy="2261464"/>
            </a:xfrm>
            <a:prstGeom prst="trapezoid">
              <a:avLst>
                <a:gd name="adj" fmla="val 35401"/>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3" name="Trapezoid 42"/>
            <p:cNvSpPr/>
            <p:nvPr/>
          </p:nvSpPr>
          <p:spPr>
            <a:xfrm rot="4564078">
              <a:off x="4625415" y="2629280"/>
              <a:ext cx="181571" cy="2456549"/>
            </a:xfrm>
            <a:prstGeom prst="trapezoid">
              <a:avLst>
                <a:gd name="adj" fmla="val 35401"/>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5" name="Trapezoid 44"/>
            <p:cNvSpPr/>
            <p:nvPr/>
          </p:nvSpPr>
          <p:spPr>
            <a:xfrm rot="16706272" flipV="1">
              <a:off x="4541797" y="1183838"/>
              <a:ext cx="181571" cy="2258568"/>
            </a:xfrm>
            <a:prstGeom prst="trapezoid">
              <a:avLst>
                <a:gd name="adj" fmla="val 35401"/>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6" name="Trapezoid 45"/>
            <p:cNvSpPr/>
            <p:nvPr/>
          </p:nvSpPr>
          <p:spPr>
            <a:xfrm rot="17035922" flipV="1">
              <a:off x="4626961" y="518747"/>
              <a:ext cx="181571" cy="2459736"/>
            </a:xfrm>
            <a:prstGeom prst="trapezoid">
              <a:avLst>
                <a:gd name="adj" fmla="val 35401"/>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p:cNvSpPr/>
            <p:nvPr/>
          </p:nvSpPr>
          <p:spPr>
            <a:xfrm>
              <a:off x="440923" y="1173605"/>
              <a:ext cx="1431089" cy="274320"/>
            </a:xfrm>
            <a:prstGeom prst="rect">
              <a:avLst/>
            </a:prstGeom>
            <a:noFill/>
          </p:spPr>
          <p:txBody>
            <a:bodyPr wrap="none" lIns="0" tIns="0" rIns="0" bIns="0">
              <a:noAutofit/>
            </a:bodyPr>
            <a:lstStyle/>
            <a:p>
              <a:pPr algn="r">
                <a:spcAft>
                  <a:spcPts val="600"/>
                </a:spcAft>
              </a:pPr>
              <a:r>
                <a:rPr lang="en-US" sz="1600" dirty="0">
                  <a:solidFill>
                    <a:schemeClr val="bg1">
                      <a:lumMod val="50000"/>
                    </a:schemeClr>
                  </a:solidFill>
                </a:rPr>
                <a:t>Courage</a:t>
              </a:r>
              <a:br>
                <a:rPr lang="en-US" sz="1600" dirty="0">
                  <a:solidFill>
                    <a:schemeClr val="bg1">
                      <a:lumMod val="50000"/>
                    </a:schemeClr>
                  </a:solidFill>
                </a:rPr>
              </a:br>
              <a:r>
                <a:rPr lang="en-US" sz="1200" dirty="0">
                  <a:solidFill>
                    <a:schemeClr val="bg1">
                      <a:lumMod val="50000"/>
                    </a:schemeClr>
                  </a:solidFill>
                </a:rPr>
                <a:t>to do the right thing</a:t>
              </a:r>
            </a:p>
          </p:txBody>
        </p:sp>
        <p:grpSp>
          <p:nvGrpSpPr>
            <p:cNvPr id="24" name="Group 23"/>
            <p:cNvGrpSpPr>
              <a:grpSpLocks noChangeAspect="1"/>
            </p:cNvGrpSpPr>
            <p:nvPr/>
          </p:nvGrpSpPr>
          <p:grpSpPr>
            <a:xfrm>
              <a:off x="1943850" y="1170920"/>
              <a:ext cx="548640" cy="548640"/>
              <a:chOff x="3775702" y="1263281"/>
              <a:chExt cx="705675" cy="705675"/>
            </a:xfrm>
            <a:grpFill/>
          </p:grpSpPr>
          <p:sp>
            <p:nvSpPr>
              <p:cNvPr id="3" name="Freeform: Shape 2"/>
              <p:cNvSpPr>
                <a:spLocks noChangeAspect="1"/>
              </p:cNvSpPr>
              <p:nvPr/>
            </p:nvSpPr>
            <p:spPr>
              <a:xfrm>
                <a:off x="3931920" y="1387518"/>
                <a:ext cx="393239" cy="457200"/>
              </a:xfrm>
              <a:custGeom>
                <a:avLst/>
                <a:gdLst>
                  <a:gd name="connsiteX0" fmla="*/ 1845595 w 3696976"/>
                  <a:gd name="connsiteY0" fmla="*/ 2657128 h 4298321"/>
                  <a:gd name="connsiteX1" fmla="*/ 1813472 w 3696976"/>
                  <a:gd name="connsiteY1" fmla="*/ 2661525 h 4298321"/>
                  <a:gd name="connsiteX2" fmla="*/ 1811040 w 3696976"/>
                  <a:gd name="connsiteY2" fmla="*/ 2661803 h 4298321"/>
                  <a:gd name="connsiteX3" fmla="*/ 1810746 w 3696976"/>
                  <a:gd name="connsiteY3" fmla="*/ 2661899 h 4298321"/>
                  <a:gd name="connsiteX4" fmla="*/ 1723832 w 3696976"/>
                  <a:gd name="connsiteY4" fmla="*/ 2673796 h 4298321"/>
                  <a:gd name="connsiteX5" fmla="*/ 1452287 w 3696976"/>
                  <a:gd name="connsiteY5" fmla="*/ 2741368 h 4298321"/>
                  <a:gd name="connsiteX6" fmla="*/ 1417602 w 3696976"/>
                  <a:gd name="connsiteY6" fmla="*/ 2792813 h 4298321"/>
                  <a:gd name="connsiteX7" fmla="*/ 1402288 w 3696976"/>
                  <a:gd name="connsiteY7" fmla="*/ 2868664 h 4298321"/>
                  <a:gd name="connsiteX8" fmla="*/ 1402288 w 3696976"/>
                  <a:gd name="connsiteY8" fmla="*/ 2890884 h 4298321"/>
                  <a:gd name="connsiteX9" fmla="*/ 1597156 w 3696976"/>
                  <a:gd name="connsiteY9" fmla="*/ 3085752 h 4298321"/>
                  <a:gd name="connsiteX10" fmla="*/ 1813850 w 3696976"/>
                  <a:gd name="connsiteY10" fmla="*/ 3085752 h 4298321"/>
                  <a:gd name="connsiteX11" fmla="*/ 1883695 w 3696976"/>
                  <a:gd name="connsiteY11" fmla="*/ 3085752 h 4298321"/>
                  <a:gd name="connsiteX12" fmla="*/ 2100389 w 3696976"/>
                  <a:gd name="connsiteY12" fmla="*/ 3085752 h 4298321"/>
                  <a:gd name="connsiteX13" fmla="*/ 2295257 w 3696976"/>
                  <a:gd name="connsiteY13" fmla="*/ 2890884 h 4298321"/>
                  <a:gd name="connsiteX14" fmla="*/ 2295257 w 3696976"/>
                  <a:gd name="connsiteY14" fmla="*/ 2868664 h 4298321"/>
                  <a:gd name="connsiteX15" fmla="*/ 2279943 w 3696976"/>
                  <a:gd name="connsiteY15" fmla="*/ 2792813 h 4298321"/>
                  <a:gd name="connsiteX16" fmla="*/ 2245258 w 3696976"/>
                  <a:gd name="connsiteY16" fmla="*/ 2741368 h 4298321"/>
                  <a:gd name="connsiteX17" fmla="*/ 1973713 w 3696976"/>
                  <a:gd name="connsiteY17" fmla="*/ 2673796 h 4298321"/>
                  <a:gd name="connsiteX18" fmla="*/ 1886799 w 3696976"/>
                  <a:gd name="connsiteY18" fmla="*/ 2661899 h 4298321"/>
                  <a:gd name="connsiteX19" fmla="*/ 1886505 w 3696976"/>
                  <a:gd name="connsiteY19" fmla="*/ 2661803 h 4298321"/>
                  <a:gd name="connsiteX20" fmla="*/ 1884074 w 3696976"/>
                  <a:gd name="connsiteY20" fmla="*/ 2661525 h 4298321"/>
                  <a:gd name="connsiteX21" fmla="*/ 1851950 w 3696976"/>
                  <a:gd name="connsiteY21" fmla="*/ 2657128 h 4298321"/>
                  <a:gd name="connsiteX22" fmla="*/ 1848773 w 3696976"/>
                  <a:gd name="connsiteY22" fmla="*/ 2657491 h 4298321"/>
                  <a:gd name="connsiteX23" fmla="*/ 2226652 w 3696976"/>
                  <a:gd name="connsiteY23" fmla="*/ 881774 h 4298321"/>
                  <a:gd name="connsiteX24" fmla="*/ 1893537 w 3696976"/>
                  <a:gd name="connsiteY24" fmla="*/ 954253 h 4298321"/>
                  <a:gd name="connsiteX25" fmla="*/ 1856215 w 3696976"/>
                  <a:gd name="connsiteY25" fmla="*/ 1047528 h 4298321"/>
                  <a:gd name="connsiteX26" fmla="*/ 1853752 w 3696976"/>
                  <a:gd name="connsiteY26" fmla="*/ 1058399 h 4298321"/>
                  <a:gd name="connsiteX27" fmla="*/ 1851532 w 3696976"/>
                  <a:gd name="connsiteY27" fmla="*/ 1048603 h 4298321"/>
                  <a:gd name="connsiteX28" fmla="*/ 1814210 w 3696976"/>
                  <a:gd name="connsiteY28" fmla="*/ 955328 h 4298321"/>
                  <a:gd name="connsiteX29" fmla="*/ 1166510 w 3696976"/>
                  <a:gd name="connsiteY29" fmla="*/ 974378 h 4298321"/>
                  <a:gd name="connsiteX30" fmla="*/ 852185 w 3696976"/>
                  <a:gd name="connsiteY30" fmla="*/ 1622078 h 4298321"/>
                  <a:gd name="connsiteX31" fmla="*/ 1109360 w 3696976"/>
                  <a:gd name="connsiteY31" fmla="*/ 2136428 h 4298321"/>
                  <a:gd name="connsiteX32" fmla="*/ 1144285 w 3696976"/>
                  <a:gd name="connsiteY32" fmla="*/ 2377728 h 4298321"/>
                  <a:gd name="connsiteX33" fmla="*/ 1347485 w 3696976"/>
                  <a:gd name="connsiteY33" fmla="*/ 2695228 h 4298321"/>
                  <a:gd name="connsiteX34" fmla="*/ 1776110 w 3696976"/>
                  <a:gd name="connsiteY34" fmla="*/ 2526953 h 4298321"/>
                  <a:gd name="connsiteX35" fmla="*/ 1798335 w 3696976"/>
                  <a:gd name="connsiteY35" fmla="*/ 2304703 h 4298321"/>
                  <a:gd name="connsiteX36" fmla="*/ 1480835 w 3696976"/>
                  <a:gd name="connsiteY36" fmla="*/ 2060228 h 4298321"/>
                  <a:gd name="connsiteX37" fmla="*/ 1547510 w 3696976"/>
                  <a:gd name="connsiteY37" fmla="*/ 1641128 h 4298321"/>
                  <a:gd name="connsiteX38" fmla="*/ 1195085 w 3696976"/>
                  <a:gd name="connsiteY38" fmla="*/ 1469678 h 4298321"/>
                  <a:gd name="connsiteX39" fmla="*/ 1134760 w 3696976"/>
                  <a:gd name="connsiteY39" fmla="*/ 1361728 h 4298321"/>
                  <a:gd name="connsiteX40" fmla="*/ 1572910 w 3696976"/>
                  <a:gd name="connsiteY40" fmla="*/ 1444278 h 4298321"/>
                  <a:gd name="connsiteX41" fmla="*/ 1563385 w 3696976"/>
                  <a:gd name="connsiteY41" fmla="*/ 2025303 h 4298321"/>
                  <a:gd name="connsiteX42" fmla="*/ 1865010 w 3696976"/>
                  <a:gd name="connsiteY42" fmla="*/ 2072928 h 4298321"/>
                  <a:gd name="connsiteX43" fmla="*/ 1865083 w 3696976"/>
                  <a:gd name="connsiteY43" fmla="*/ 2072548 h 4298321"/>
                  <a:gd name="connsiteX44" fmla="*/ 1969564 w 3696976"/>
                  <a:gd name="connsiteY44" fmla="*/ 2075797 h 4298321"/>
                  <a:gd name="connsiteX45" fmla="*/ 2144362 w 3696976"/>
                  <a:gd name="connsiteY45" fmla="*/ 2024228 h 4298321"/>
                  <a:gd name="connsiteX46" fmla="*/ 2134837 w 3696976"/>
                  <a:gd name="connsiteY46" fmla="*/ 1443203 h 4298321"/>
                  <a:gd name="connsiteX47" fmla="*/ 2572987 w 3696976"/>
                  <a:gd name="connsiteY47" fmla="*/ 1360653 h 4298321"/>
                  <a:gd name="connsiteX48" fmla="*/ 2512662 w 3696976"/>
                  <a:gd name="connsiteY48" fmla="*/ 1468603 h 4298321"/>
                  <a:gd name="connsiteX49" fmla="*/ 2160237 w 3696976"/>
                  <a:gd name="connsiteY49" fmla="*/ 1640053 h 4298321"/>
                  <a:gd name="connsiteX50" fmla="*/ 2226912 w 3696976"/>
                  <a:gd name="connsiteY50" fmla="*/ 2059153 h 4298321"/>
                  <a:gd name="connsiteX51" fmla="*/ 1909412 w 3696976"/>
                  <a:gd name="connsiteY51" fmla="*/ 2303628 h 4298321"/>
                  <a:gd name="connsiteX52" fmla="*/ 1931637 w 3696976"/>
                  <a:gd name="connsiteY52" fmla="*/ 2525878 h 4298321"/>
                  <a:gd name="connsiteX53" fmla="*/ 2360262 w 3696976"/>
                  <a:gd name="connsiteY53" fmla="*/ 2694153 h 4298321"/>
                  <a:gd name="connsiteX54" fmla="*/ 2563462 w 3696976"/>
                  <a:gd name="connsiteY54" fmla="*/ 2376653 h 4298321"/>
                  <a:gd name="connsiteX55" fmla="*/ 2598387 w 3696976"/>
                  <a:gd name="connsiteY55" fmla="*/ 2135353 h 4298321"/>
                  <a:gd name="connsiteX56" fmla="*/ 2855562 w 3696976"/>
                  <a:gd name="connsiteY56" fmla="*/ 1621003 h 4298321"/>
                  <a:gd name="connsiteX57" fmla="*/ 2541237 w 3696976"/>
                  <a:gd name="connsiteY57" fmla="*/ 973303 h 4298321"/>
                  <a:gd name="connsiteX58" fmla="*/ 2226652 w 3696976"/>
                  <a:gd name="connsiteY58" fmla="*/ 881774 h 4298321"/>
                  <a:gd name="connsiteX59" fmla="*/ 2141375 w 3696976"/>
                  <a:gd name="connsiteY59" fmla="*/ 463 h 4298321"/>
                  <a:gd name="connsiteX60" fmla="*/ 2372810 w 3696976"/>
                  <a:gd name="connsiteY60" fmla="*/ 67515 h 4298321"/>
                  <a:gd name="connsiteX61" fmla="*/ 2369967 w 3696976"/>
                  <a:gd name="connsiteY61" fmla="*/ 203992 h 4298321"/>
                  <a:gd name="connsiteX62" fmla="*/ 2973311 w 3696976"/>
                  <a:gd name="connsiteY62" fmla="*/ 272231 h 4298321"/>
                  <a:gd name="connsiteX63" fmla="*/ 2940969 w 3696976"/>
                  <a:gd name="connsiteY63" fmla="*/ 444890 h 4298321"/>
                  <a:gd name="connsiteX64" fmla="*/ 3429091 w 3696976"/>
                  <a:gd name="connsiteY64" fmla="*/ 966063 h 4298321"/>
                  <a:gd name="connsiteX65" fmla="*/ 3286107 w 3696976"/>
                  <a:gd name="connsiteY65" fmla="*/ 1036506 h 4298321"/>
                  <a:gd name="connsiteX66" fmla="*/ 3696643 w 3696976"/>
                  <a:gd name="connsiteY66" fmla="*/ 1828076 h 4298321"/>
                  <a:gd name="connsiteX67" fmla="*/ 3532407 w 3696976"/>
                  <a:gd name="connsiteY67" fmla="*/ 1903637 h 4298321"/>
                  <a:gd name="connsiteX68" fmla="*/ 3696643 w 3696976"/>
                  <a:gd name="connsiteY68" fmla="*/ 2742476 h 4298321"/>
                  <a:gd name="connsiteX69" fmla="*/ 3491926 w 3696976"/>
                  <a:gd name="connsiteY69" fmla="*/ 2687885 h 4298321"/>
                  <a:gd name="connsiteX70" fmla="*/ 2761452 w 3696976"/>
                  <a:gd name="connsiteY70" fmla="*/ 3852068 h 4298321"/>
                  <a:gd name="connsiteX71" fmla="*/ 2619571 w 3696976"/>
                  <a:gd name="connsiteY71" fmla="*/ 3725754 h 4298321"/>
                  <a:gd name="connsiteX72" fmla="*/ 1992851 w 3696976"/>
                  <a:gd name="connsiteY72" fmla="*/ 4260701 h 4298321"/>
                  <a:gd name="connsiteX73" fmla="*/ 1856613 w 3696976"/>
                  <a:gd name="connsiteY73" fmla="*/ 4294353 h 4298321"/>
                  <a:gd name="connsiteX74" fmla="*/ 1856430 w 3696976"/>
                  <a:gd name="connsiteY74" fmla="*/ 4298321 h 4298321"/>
                  <a:gd name="connsiteX75" fmla="*/ 1848489 w 3696976"/>
                  <a:gd name="connsiteY75" fmla="*/ 4296360 h 4298321"/>
                  <a:gd name="connsiteX76" fmla="*/ 1840547 w 3696976"/>
                  <a:gd name="connsiteY76" fmla="*/ 4298321 h 4298321"/>
                  <a:gd name="connsiteX77" fmla="*/ 1840365 w 3696976"/>
                  <a:gd name="connsiteY77" fmla="*/ 4294353 h 4298321"/>
                  <a:gd name="connsiteX78" fmla="*/ 1704126 w 3696976"/>
                  <a:gd name="connsiteY78" fmla="*/ 4260701 h 4298321"/>
                  <a:gd name="connsiteX79" fmla="*/ 1077406 w 3696976"/>
                  <a:gd name="connsiteY79" fmla="*/ 3725754 h 4298321"/>
                  <a:gd name="connsiteX80" fmla="*/ 935525 w 3696976"/>
                  <a:gd name="connsiteY80" fmla="*/ 3852068 h 4298321"/>
                  <a:gd name="connsiteX81" fmla="*/ 205051 w 3696976"/>
                  <a:gd name="connsiteY81" fmla="*/ 2687885 h 4298321"/>
                  <a:gd name="connsiteX82" fmla="*/ 334 w 3696976"/>
                  <a:gd name="connsiteY82" fmla="*/ 2742476 h 4298321"/>
                  <a:gd name="connsiteX83" fmla="*/ 164570 w 3696976"/>
                  <a:gd name="connsiteY83" fmla="*/ 1903637 h 4298321"/>
                  <a:gd name="connsiteX84" fmla="*/ 334 w 3696976"/>
                  <a:gd name="connsiteY84" fmla="*/ 1828076 h 4298321"/>
                  <a:gd name="connsiteX85" fmla="*/ 410870 w 3696976"/>
                  <a:gd name="connsiteY85" fmla="*/ 1036506 h 4298321"/>
                  <a:gd name="connsiteX86" fmla="*/ 267886 w 3696976"/>
                  <a:gd name="connsiteY86" fmla="*/ 966063 h 4298321"/>
                  <a:gd name="connsiteX87" fmla="*/ 756008 w 3696976"/>
                  <a:gd name="connsiteY87" fmla="*/ 444890 h 4298321"/>
                  <a:gd name="connsiteX88" fmla="*/ 723666 w 3696976"/>
                  <a:gd name="connsiteY88" fmla="*/ 272231 h 4298321"/>
                  <a:gd name="connsiteX89" fmla="*/ 1327010 w 3696976"/>
                  <a:gd name="connsiteY89" fmla="*/ 203992 h 4298321"/>
                  <a:gd name="connsiteX90" fmla="*/ 1324167 w 3696976"/>
                  <a:gd name="connsiteY90" fmla="*/ 67515 h 4298321"/>
                  <a:gd name="connsiteX91" fmla="*/ 1555602 w 3696976"/>
                  <a:gd name="connsiteY91" fmla="*/ 463 h 4298321"/>
                  <a:gd name="connsiteX92" fmla="*/ 1829134 w 3696976"/>
                  <a:gd name="connsiteY92" fmla="*/ 163049 h 4298321"/>
                  <a:gd name="connsiteX93" fmla="*/ 1839516 w 3696976"/>
                  <a:gd name="connsiteY93" fmla="*/ 196603 h 4298321"/>
                  <a:gd name="connsiteX94" fmla="*/ 1848489 w 3696976"/>
                  <a:gd name="connsiteY94" fmla="*/ 243933 h 4298321"/>
                  <a:gd name="connsiteX95" fmla="*/ 1857462 w 3696976"/>
                  <a:gd name="connsiteY95" fmla="*/ 196603 h 4298321"/>
                  <a:gd name="connsiteX96" fmla="*/ 1867843 w 3696976"/>
                  <a:gd name="connsiteY96" fmla="*/ 163049 h 4298321"/>
                  <a:gd name="connsiteX97" fmla="*/ 2141375 w 3696976"/>
                  <a:gd name="connsiteY97" fmla="*/ 463 h 42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96976" h="4298321">
                    <a:moveTo>
                      <a:pt x="1845595" y="2657128"/>
                    </a:moveTo>
                    <a:lnTo>
                      <a:pt x="1813472" y="2661525"/>
                    </a:lnTo>
                    <a:lnTo>
                      <a:pt x="1811040" y="2661803"/>
                    </a:lnTo>
                    <a:lnTo>
                      <a:pt x="1810746" y="2661899"/>
                    </a:lnTo>
                    <a:lnTo>
                      <a:pt x="1723832" y="2673796"/>
                    </a:lnTo>
                    <a:cubicBezTo>
                      <a:pt x="1633317" y="2679651"/>
                      <a:pt x="1485652" y="2714081"/>
                      <a:pt x="1452287" y="2741368"/>
                    </a:cubicBezTo>
                    <a:lnTo>
                      <a:pt x="1417602" y="2792813"/>
                    </a:lnTo>
                    <a:cubicBezTo>
                      <a:pt x="1407741" y="2816126"/>
                      <a:pt x="1402288" y="2841758"/>
                      <a:pt x="1402288" y="2868664"/>
                    </a:cubicBezTo>
                    <a:lnTo>
                      <a:pt x="1402288" y="2890884"/>
                    </a:lnTo>
                    <a:cubicBezTo>
                      <a:pt x="1402288" y="2998507"/>
                      <a:pt x="1489533" y="3085752"/>
                      <a:pt x="1597156" y="3085752"/>
                    </a:cubicBezTo>
                    <a:lnTo>
                      <a:pt x="1813850" y="3085752"/>
                    </a:lnTo>
                    <a:lnTo>
                      <a:pt x="1883695" y="3085752"/>
                    </a:lnTo>
                    <a:lnTo>
                      <a:pt x="2100389" y="3085752"/>
                    </a:lnTo>
                    <a:cubicBezTo>
                      <a:pt x="2208012" y="3085752"/>
                      <a:pt x="2295257" y="2998507"/>
                      <a:pt x="2295257" y="2890884"/>
                    </a:cubicBezTo>
                    <a:lnTo>
                      <a:pt x="2295257" y="2868664"/>
                    </a:lnTo>
                    <a:cubicBezTo>
                      <a:pt x="2295257" y="2841758"/>
                      <a:pt x="2289804" y="2816126"/>
                      <a:pt x="2279943" y="2792813"/>
                    </a:cubicBezTo>
                    <a:lnTo>
                      <a:pt x="2245258" y="2741368"/>
                    </a:lnTo>
                    <a:cubicBezTo>
                      <a:pt x="2211893" y="2714081"/>
                      <a:pt x="2064228" y="2679651"/>
                      <a:pt x="1973713" y="2673796"/>
                    </a:cubicBezTo>
                    <a:lnTo>
                      <a:pt x="1886799" y="2661899"/>
                    </a:lnTo>
                    <a:lnTo>
                      <a:pt x="1886505" y="2661803"/>
                    </a:lnTo>
                    <a:lnTo>
                      <a:pt x="1884074" y="2661525"/>
                    </a:lnTo>
                    <a:lnTo>
                      <a:pt x="1851950" y="2657128"/>
                    </a:lnTo>
                    <a:lnTo>
                      <a:pt x="1848773" y="2657491"/>
                    </a:lnTo>
                    <a:close/>
                    <a:moveTo>
                      <a:pt x="2226652" y="881774"/>
                    </a:moveTo>
                    <a:cubicBezTo>
                      <a:pt x="2124916" y="882567"/>
                      <a:pt x="2008631" y="902262"/>
                      <a:pt x="1893537" y="954253"/>
                    </a:cubicBezTo>
                    <a:cubicBezTo>
                      <a:pt x="1878985" y="977140"/>
                      <a:pt x="1866624" y="1008981"/>
                      <a:pt x="1856215" y="1047528"/>
                    </a:cubicBezTo>
                    <a:lnTo>
                      <a:pt x="1853752" y="1058399"/>
                    </a:lnTo>
                    <a:lnTo>
                      <a:pt x="1851532" y="1048603"/>
                    </a:lnTo>
                    <a:cubicBezTo>
                      <a:pt x="1841123" y="1010056"/>
                      <a:pt x="1828762" y="978215"/>
                      <a:pt x="1814210" y="955328"/>
                    </a:cubicBezTo>
                    <a:cubicBezTo>
                      <a:pt x="1507293" y="816686"/>
                      <a:pt x="1191910" y="907703"/>
                      <a:pt x="1166510" y="974378"/>
                    </a:cubicBezTo>
                    <a:cubicBezTo>
                      <a:pt x="1007760" y="1085503"/>
                      <a:pt x="861710" y="1428403"/>
                      <a:pt x="852185" y="1622078"/>
                    </a:cubicBezTo>
                    <a:cubicBezTo>
                      <a:pt x="842660" y="1815753"/>
                      <a:pt x="1060677" y="2010486"/>
                      <a:pt x="1109360" y="2136428"/>
                    </a:cubicBezTo>
                    <a:cubicBezTo>
                      <a:pt x="1158043" y="2262370"/>
                      <a:pt x="1104598" y="2284595"/>
                      <a:pt x="1144285" y="2377728"/>
                    </a:cubicBezTo>
                    <a:cubicBezTo>
                      <a:pt x="1183972" y="2470861"/>
                      <a:pt x="1239535" y="2665066"/>
                      <a:pt x="1347485" y="2695228"/>
                    </a:cubicBezTo>
                    <a:cubicBezTo>
                      <a:pt x="1477660" y="2674590"/>
                      <a:pt x="1681918" y="2571932"/>
                      <a:pt x="1776110" y="2526953"/>
                    </a:cubicBezTo>
                    <a:cubicBezTo>
                      <a:pt x="1854427" y="2459749"/>
                      <a:pt x="1834847" y="2333278"/>
                      <a:pt x="1798335" y="2304703"/>
                    </a:cubicBezTo>
                    <a:cubicBezTo>
                      <a:pt x="1714198" y="2247553"/>
                      <a:pt x="1522639" y="2170824"/>
                      <a:pt x="1480835" y="2060228"/>
                    </a:cubicBezTo>
                    <a:cubicBezTo>
                      <a:pt x="1439031" y="1949632"/>
                      <a:pt x="1595135" y="1739553"/>
                      <a:pt x="1547510" y="1641128"/>
                    </a:cubicBezTo>
                    <a:cubicBezTo>
                      <a:pt x="1499885" y="1542703"/>
                      <a:pt x="1263877" y="1516245"/>
                      <a:pt x="1195085" y="1469678"/>
                    </a:cubicBezTo>
                    <a:cubicBezTo>
                      <a:pt x="1126293" y="1423111"/>
                      <a:pt x="1136347" y="1415703"/>
                      <a:pt x="1134760" y="1361728"/>
                    </a:cubicBezTo>
                    <a:cubicBezTo>
                      <a:pt x="1310973" y="1361728"/>
                      <a:pt x="1470781" y="1396124"/>
                      <a:pt x="1572910" y="1444278"/>
                    </a:cubicBezTo>
                    <a:cubicBezTo>
                      <a:pt x="1646464" y="1555932"/>
                      <a:pt x="1522110" y="1920528"/>
                      <a:pt x="1563385" y="2025303"/>
                    </a:cubicBezTo>
                    <a:cubicBezTo>
                      <a:pt x="1541160" y="2104678"/>
                      <a:pt x="1683506" y="2073457"/>
                      <a:pt x="1865010" y="2072928"/>
                    </a:cubicBezTo>
                    <a:lnTo>
                      <a:pt x="1865083" y="2072548"/>
                    </a:lnTo>
                    <a:lnTo>
                      <a:pt x="1969564" y="2075797"/>
                    </a:lnTo>
                    <a:cubicBezTo>
                      <a:pt x="2085129" y="2081080"/>
                      <a:pt x="2161031" y="2083759"/>
                      <a:pt x="2144362" y="2024228"/>
                    </a:cubicBezTo>
                    <a:cubicBezTo>
                      <a:pt x="2185637" y="1919453"/>
                      <a:pt x="2061283" y="1554857"/>
                      <a:pt x="2134837" y="1443203"/>
                    </a:cubicBezTo>
                    <a:cubicBezTo>
                      <a:pt x="2236966" y="1395049"/>
                      <a:pt x="2396774" y="1360653"/>
                      <a:pt x="2572987" y="1360653"/>
                    </a:cubicBezTo>
                    <a:cubicBezTo>
                      <a:pt x="2571400" y="1414628"/>
                      <a:pt x="2581454" y="1422036"/>
                      <a:pt x="2512662" y="1468603"/>
                    </a:cubicBezTo>
                    <a:cubicBezTo>
                      <a:pt x="2443870" y="1515170"/>
                      <a:pt x="2207862" y="1541628"/>
                      <a:pt x="2160237" y="1640053"/>
                    </a:cubicBezTo>
                    <a:cubicBezTo>
                      <a:pt x="2112612" y="1738478"/>
                      <a:pt x="2268716" y="1948557"/>
                      <a:pt x="2226912" y="2059153"/>
                    </a:cubicBezTo>
                    <a:cubicBezTo>
                      <a:pt x="2185108" y="2169749"/>
                      <a:pt x="1993549" y="2246478"/>
                      <a:pt x="1909412" y="2303628"/>
                    </a:cubicBezTo>
                    <a:cubicBezTo>
                      <a:pt x="1872900" y="2332203"/>
                      <a:pt x="1853320" y="2458674"/>
                      <a:pt x="1931637" y="2525878"/>
                    </a:cubicBezTo>
                    <a:cubicBezTo>
                      <a:pt x="2025829" y="2570857"/>
                      <a:pt x="2230087" y="2673515"/>
                      <a:pt x="2360262" y="2694153"/>
                    </a:cubicBezTo>
                    <a:cubicBezTo>
                      <a:pt x="2468212" y="2663991"/>
                      <a:pt x="2523775" y="2469786"/>
                      <a:pt x="2563462" y="2376653"/>
                    </a:cubicBezTo>
                    <a:cubicBezTo>
                      <a:pt x="2603149" y="2283520"/>
                      <a:pt x="2549704" y="2261295"/>
                      <a:pt x="2598387" y="2135353"/>
                    </a:cubicBezTo>
                    <a:cubicBezTo>
                      <a:pt x="2647070" y="2009411"/>
                      <a:pt x="2865087" y="1814678"/>
                      <a:pt x="2855562" y="1621003"/>
                    </a:cubicBezTo>
                    <a:cubicBezTo>
                      <a:pt x="2846037" y="1427328"/>
                      <a:pt x="2699987" y="1084428"/>
                      <a:pt x="2541237" y="973303"/>
                    </a:cubicBezTo>
                    <a:cubicBezTo>
                      <a:pt x="2525362" y="931631"/>
                      <a:pt x="2396213" y="880451"/>
                      <a:pt x="2226652" y="881774"/>
                    </a:cubicBezTo>
                    <a:close/>
                    <a:moveTo>
                      <a:pt x="2141375" y="463"/>
                    </a:moveTo>
                    <a:cubicBezTo>
                      <a:pt x="2245632" y="5407"/>
                      <a:pt x="2342873" y="48625"/>
                      <a:pt x="2372810" y="67515"/>
                    </a:cubicBezTo>
                    <a:cubicBezTo>
                      <a:pt x="2356484" y="136252"/>
                      <a:pt x="2295616" y="204311"/>
                      <a:pt x="2369967" y="203992"/>
                    </a:cubicBezTo>
                    <a:cubicBezTo>
                      <a:pt x="2510993" y="210816"/>
                      <a:pt x="2845932" y="176696"/>
                      <a:pt x="2973311" y="272231"/>
                    </a:cubicBezTo>
                    <a:cubicBezTo>
                      <a:pt x="2941786" y="361439"/>
                      <a:pt x="2785194" y="397336"/>
                      <a:pt x="2940969" y="444890"/>
                    </a:cubicBezTo>
                    <a:cubicBezTo>
                      <a:pt x="3064508" y="468169"/>
                      <a:pt x="3425940" y="874604"/>
                      <a:pt x="3429091" y="966063"/>
                    </a:cubicBezTo>
                    <a:cubicBezTo>
                      <a:pt x="3356042" y="1014658"/>
                      <a:pt x="3357007" y="1018647"/>
                      <a:pt x="3286107" y="1036506"/>
                    </a:cubicBezTo>
                    <a:cubicBezTo>
                      <a:pt x="3400945" y="1190096"/>
                      <a:pt x="3702821" y="1662917"/>
                      <a:pt x="3696643" y="1828076"/>
                    </a:cubicBezTo>
                    <a:cubicBezTo>
                      <a:pt x="3507109" y="1783685"/>
                      <a:pt x="3479735" y="1793638"/>
                      <a:pt x="3532407" y="1903637"/>
                    </a:cubicBezTo>
                    <a:cubicBezTo>
                      <a:pt x="3606511" y="2073168"/>
                      <a:pt x="3703390" y="2611768"/>
                      <a:pt x="3696643" y="2742476"/>
                    </a:cubicBezTo>
                    <a:cubicBezTo>
                      <a:pt x="3630365" y="2804127"/>
                      <a:pt x="3552167" y="2654868"/>
                      <a:pt x="3491926" y="2687885"/>
                    </a:cubicBezTo>
                    <a:cubicBezTo>
                      <a:pt x="3309956" y="3420314"/>
                      <a:pt x="2909623" y="3741002"/>
                      <a:pt x="2761452" y="3852068"/>
                    </a:cubicBezTo>
                    <a:cubicBezTo>
                      <a:pt x="2646619" y="3872646"/>
                      <a:pt x="2693604" y="3693447"/>
                      <a:pt x="2619571" y="3725754"/>
                    </a:cubicBezTo>
                    <a:cubicBezTo>
                      <a:pt x="2521455" y="3810280"/>
                      <a:pt x="2327747" y="4139977"/>
                      <a:pt x="1992851" y="4260701"/>
                    </a:cubicBezTo>
                    <a:lnTo>
                      <a:pt x="1856613" y="4294353"/>
                    </a:lnTo>
                    <a:lnTo>
                      <a:pt x="1856430" y="4298321"/>
                    </a:lnTo>
                    <a:lnTo>
                      <a:pt x="1848489" y="4296360"/>
                    </a:lnTo>
                    <a:lnTo>
                      <a:pt x="1840547" y="4298321"/>
                    </a:lnTo>
                    <a:lnTo>
                      <a:pt x="1840365" y="4294353"/>
                    </a:lnTo>
                    <a:lnTo>
                      <a:pt x="1704126" y="4260701"/>
                    </a:lnTo>
                    <a:cubicBezTo>
                      <a:pt x="1369230" y="4139977"/>
                      <a:pt x="1175523" y="3810280"/>
                      <a:pt x="1077406" y="3725754"/>
                    </a:cubicBezTo>
                    <a:cubicBezTo>
                      <a:pt x="1003373" y="3693447"/>
                      <a:pt x="1050358" y="3872646"/>
                      <a:pt x="935525" y="3852068"/>
                    </a:cubicBezTo>
                    <a:cubicBezTo>
                      <a:pt x="787354" y="3741002"/>
                      <a:pt x="387021" y="3420314"/>
                      <a:pt x="205051" y="2687885"/>
                    </a:cubicBezTo>
                    <a:cubicBezTo>
                      <a:pt x="144810" y="2654868"/>
                      <a:pt x="66612" y="2804127"/>
                      <a:pt x="334" y="2742476"/>
                    </a:cubicBezTo>
                    <a:cubicBezTo>
                      <a:pt x="-6413" y="2611768"/>
                      <a:pt x="90466" y="2073168"/>
                      <a:pt x="164570" y="1903637"/>
                    </a:cubicBezTo>
                    <a:cubicBezTo>
                      <a:pt x="217242" y="1793638"/>
                      <a:pt x="189868" y="1783685"/>
                      <a:pt x="334" y="1828076"/>
                    </a:cubicBezTo>
                    <a:cubicBezTo>
                      <a:pt x="-5844" y="1662917"/>
                      <a:pt x="296032" y="1190096"/>
                      <a:pt x="410870" y="1036506"/>
                    </a:cubicBezTo>
                    <a:cubicBezTo>
                      <a:pt x="339970" y="1018647"/>
                      <a:pt x="340935" y="1014658"/>
                      <a:pt x="267886" y="966063"/>
                    </a:cubicBezTo>
                    <a:cubicBezTo>
                      <a:pt x="271037" y="874604"/>
                      <a:pt x="632469" y="468169"/>
                      <a:pt x="756008" y="444890"/>
                    </a:cubicBezTo>
                    <a:cubicBezTo>
                      <a:pt x="911783" y="397336"/>
                      <a:pt x="755191" y="361439"/>
                      <a:pt x="723666" y="272231"/>
                    </a:cubicBezTo>
                    <a:cubicBezTo>
                      <a:pt x="851045" y="176696"/>
                      <a:pt x="1185984" y="210816"/>
                      <a:pt x="1327010" y="203992"/>
                    </a:cubicBezTo>
                    <a:cubicBezTo>
                      <a:pt x="1401361" y="204311"/>
                      <a:pt x="1340493" y="136252"/>
                      <a:pt x="1324167" y="67515"/>
                    </a:cubicBezTo>
                    <a:cubicBezTo>
                      <a:pt x="1354105" y="48625"/>
                      <a:pt x="1451345" y="5407"/>
                      <a:pt x="1555602" y="463"/>
                    </a:cubicBezTo>
                    <a:cubicBezTo>
                      <a:pt x="1659859" y="-4482"/>
                      <a:pt x="1771132" y="28847"/>
                      <a:pt x="1829134" y="163049"/>
                    </a:cubicBezTo>
                    <a:cubicBezTo>
                      <a:pt x="1832759" y="171437"/>
                      <a:pt x="1836218" y="182677"/>
                      <a:pt x="1839516" y="196603"/>
                    </a:cubicBezTo>
                    <a:lnTo>
                      <a:pt x="1848489" y="243933"/>
                    </a:lnTo>
                    <a:lnTo>
                      <a:pt x="1857462" y="196603"/>
                    </a:lnTo>
                    <a:cubicBezTo>
                      <a:pt x="1860760" y="182677"/>
                      <a:pt x="1864218" y="171437"/>
                      <a:pt x="1867843" y="163049"/>
                    </a:cubicBezTo>
                    <a:cubicBezTo>
                      <a:pt x="1925846" y="28847"/>
                      <a:pt x="2037119" y="-4482"/>
                      <a:pt x="2141375" y="4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Donut 8"/>
              <p:cNvSpPr/>
              <p:nvPr/>
            </p:nvSpPr>
            <p:spPr>
              <a:xfrm>
                <a:off x="3775702" y="1263281"/>
                <a:ext cx="705675" cy="705675"/>
              </a:xfrm>
              <a:prstGeom prst="donut">
                <a:avLst>
                  <a:gd name="adj" fmla="val 9451"/>
                </a:avLst>
              </a:prstGeom>
              <a:grp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25" name="Oval 24"/>
            <p:cNvSpPr/>
            <p:nvPr/>
          </p:nvSpPr>
          <p:spPr>
            <a:xfrm>
              <a:off x="3370779" y="1326418"/>
              <a:ext cx="237644" cy="237644"/>
            </a:xfrm>
            <a:prstGeom prst="ellipse">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Rectangle 11"/>
            <p:cNvSpPr/>
            <p:nvPr/>
          </p:nvSpPr>
          <p:spPr>
            <a:xfrm>
              <a:off x="440923" y="1840195"/>
              <a:ext cx="1431089" cy="300082"/>
            </a:xfrm>
            <a:prstGeom prst="rect">
              <a:avLst/>
            </a:prstGeom>
            <a:noFill/>
          </p:spPr>
          <p:txBody>
            <a:bodyPr wrap="none" lIns="0" tIns="0" rIns="0" bIns="0">
              <a:noAutofit/>
            </a:bodyPr>
            <a:lstStyle/>
            <a:p>
              <a:pPr algn="r"/>
              <a:r>
                <a:rPr lang="en-US" sz="1600" dirty="0">
                  <a:solidFill>
                    <a:schemeClr val="bg1">
                      <a:lumMod val="50000"/>
                    </a:schemeClr>
                  </a:solidFill>
                </a:rPr>
                <a:t>Commitment</a:t>
              </a:r>
              <a:br>
                <a:rPr lang="en-US" sz="1600" dirty="0">
                  <a:solidFill>
                    <a:schemeClr val="bg1">
                      <a:lumMod val="50000"/>
                    </a:schemeClr>
                  </a:solidFill>
                </a:rPr>
              </a:br>
              <a:r>
                <a:rPr lang="en-US" sz="1200" dirty="0">
                  <a:solidFill>
                    <a:schemeClr val="bg1">
                      <a:lumMod val="50000"/>
                    </a:schemeClr>
                  </a:solidFill>
                </a:rPr>
                <a:t>to the project goal</a:t>
              </a:r>
              <a:endParaRPr lang="en-US" sz="1600" dirty="0">
                <a:solidFill>
                  <a:schemeClr val="bg1">
                    <a:lumMod val="50000"/>
                  </a:schemeClr>
                </a:solidFill>
              </a:endParaRPr>
            </a:p>
          </p:txBody>
        </p:sp>
        <p:grpSp>
          <p:nvGrpSpPr>
            <p:cNvPr id="23" name="Group 22"/>
            <p:cNvGrpSpPr>
              <a:grpSpLocks noChangeAspect="1"/>
            </p:cNvGrpSpPr>
            <p:nvPr/>
          </p:nvGrpSpPr>
          <p:grpSpPr>
            <a:xfrm>
              <a:off x="1943850" y="1850391"/>
              <a:ext cx="548640" cy="548640"/>
              <a:chOff x="3775701" y="2039751"/>
              <a:chExt cx="705675" cy="705675"/>
            </a:xfrm>
            <a:grpFill/>
          </p:grpSpPr>
          <p:sp>
            <p:nvSpPr>
              <p:cNvPr id="2" name="Freeform: Shape 1"/>
              <p:cNvSpPr>
                <a:spLocks noChangeAspect="1"/>
              </p:cNvSpPr>
              <p:nvPr/>
            </p:nvSpPr>
            <p:spPr>
              <a:xfrm flipH="1">
                <a:off x="3899938" y="2243731"/>
                <a:ext cx="457200" cy="297714"/>
              </a:xfrm>
              <a:custGeom>
                <a:avLst/>
                <a:gdLst>
                  <a:gd name="connsiteX0" fmla="*/ 1600200 w 4914900"/>
                  <a:gd name="connsiteY0" fmla="*/ 0 h 3200400"/>
                  <a:gd name="connsiteX1" fmla="*/ 0 w 4914900"/>
                  <a:gd name="connsiteY1" fmla="*/ 1600200 h 3200400"/>
                  <a:gd name="connsiteX2" fmla="*/ 1600200 w 4914900"/>
                  <a:gd name="connsiteY2" fmla="*/ 3200400 h 3200400"/>
                  <a:gd name="connsiteX3" fmla="*/ 3200400 w 4914900"/>
                  <a:gd name="connsiteY3" fmla="*/ 1600200 h 3200400"/>
                  <a:gd name="connsiteX4" fmla="*/ 2927111 w 4914900"/>
                  <a:gd name="connsiteY4" fmla="*/ 705513 h 3200400"/>
                  <a:gd name="connsiteX5" fmla="*/ 2869359 w 4914900"/>
                  <a:gd name="connsiteY5" fmla="*/ 628282 h 3200400"/>
                  <a:gd name="connsiteX6" fmla="*/ 2782607 w 4914900"/>
                  <a:gd name="connsiteY6" fmla="*/ 662462 h 3200400"/>
                  <a:gd name="connsiteX7" fmla="*/ 2650565 w 4914900"/>
                  <a:gd name="connsiteY7" fmla="*/ 738357 h 3200400"/>
                  <a:gd name="connsiteX8" fmla="*/ 2552861 w 4914900"/>
                  <a:gd name="connsiteY8" fmla="*/ 815125 h 3200400"/>
                  <a:gd name="connsiteX9" fmla="*/ 2623817 w 4914900"/>
                  <a:gd name="connsiteY9" fmla="*/ 910013 h 3200400"/>
                  <a:gd name="connsiteX10" fmla="*/ 2834640 w 4914900"/>
                  <a:gd name="connsiteY10" fmla="*/ 1600200 h 3200400"/>
                  <a:gd name="connsiteX11" fmla="*/ 1600200 w 4914900"/>
                  <a:gd name="connsiteY11" fmla="*/ 2834640 h 3200400"/>
                  <a:gd name="connsiteX12" fmla="*/ 365760 w 4914900"/>
                  <a:gd name="connsiteY12" fmla="*/ 1600200 h 3200400"/>
                  <a:gd name="connsiteX13" fmla="*/ 1600200 w 4914900"/>
                  <a:gd name="connsiteY13" fmla="*/ 365760 h 3200400"/>
                  <a:gd name="connsiteX14" fmla="*/ 1848983 w 4914900"/>
                  <a:gd name="connsiteY14" fmla="*/ 390840 h 3200400"/>
                  <a:gd name="connsiteX15" fmla="*/ 1922074 w 4914900"/>
                  <a:gd name="connsiteY15" fmla="*/ 409633 h 3200400"/>
                  <a:gd name="connsiteX16" fmla="*/ 1992889 w 4914900"/>
                  <a:gd name="connsiteY16" fmla="*/ 334464 h 3200400"/>
                  <a:gd name="connsiteX17" fmla="*/ 2223855 w 4914900"/>
                  <a:gd name="connsiteY17" fmla="*/ 143889 h 3200400"/>
                  <a:gd name="connsiteX18" fmla="*/ 2239793 w 4914900"/>
                  <a:gd name="connsiteY18" fmla="*/ 133807 h 3200400"/>
                  <a:gd name="connsiteX19" fmla="*/ 2223070 w 4914900"/>
                  <a:gd name="connsiteY19" fmla="*/ 125752 h 3200400"/>
                  <a:gd name="connsiteX20" fmla="*/ 1600200 w 4914900"/>
                  <a:gd name="connsiteY20" fmla="*/ 0 h 3200400"/>
                  <a:gd name="connsiteX21" fmla="*/ 3314700 w 4914900"/>
                  <a:gd name="connsiteY21" fmla="*/ 0 h 3200400"/>
                  <a:gd name="connsiteX22" fmla="*/ 1714500 w 4914900"/>
                  <a:gd name="connsiteY22" fmla="*/ 1600200 h 3200400"/>
                  <a:gd name="connsiteX23" fmla="*/ 1987789 w 4914900"/>
                  <a:gd name="connsiteY23" fmla="*/ 2494887 h 3200400"/>
                  <a:gd name="connsiteX24" fmla="*/ 2045541 w 4914900"/>
                  <a:gd name="connsiteY24" fmla="*/ 2572118 h 3200400"/>
                  <a:gd name="connsiteX25" fmla="*/ 2132293 w 4914900"/>
                  <a:gd name="connsiteY25" fmla="*/ 2537938 h 3200400"/>
                  <a:gd name="connsiteX26" fmla="*/ 2264335 w 4914900"/>
                  <a:gd name="connsiteY26" fmla="*/ 2462043 h 3200400"/>
                  <a:gd name="connsiteX27" fmla="*/ 2362039 w 4914900"/>
                  <a:gd name="connsiteY27" fmla="*/ 2385275 h 3200400"/>
                  <a:gd name="connsiteX28" fmla="*/ 2291083 w 4914900"/>
                  <a:gd name="connsiteY28" fmla="*/ 2290387 h 3200400"/>
                  <a:gd name="connsiteX29" fmla="*/ 2080260 w 4914900"/>
                  <a:gd name="connsiteY29" fmla="*/ 1600200 h 3200400"/>
                  <a:gd name="connsiteX30" fmla="*/ 3314700 w 4914900"/>
                  <a:gd name="connsiteY30" fmla="*/ 365760 h 3200400"/>
                  <a:gd name="connsiteX31" fmla="*/ 4549140 w 4914900"/>
                  <a:gd name="connsiteY31" fmla="*/ 1600200 h 3200400"/>
                  <a:gd name="connsiteX32" fmla="*/ 3314700 w 4914900"/>
                  <a:gd name="connsiteY32" fmla="*/ 2834640 h 3200400"/>
                  <a:gd name="connsiteX33" fmla="*/ 3065917 w 4914900"/>
                  <a:gd name="connsiteY33" fmla="*/ 2809560 h 3200400"/>
                  <a:gd name="connsiteX34" fmla="*/ 2992826 w 4914900"/>
                  <a:gd name="connsiteY34" fmla="*/ 2790767 h 3200400"/>
                  <a:gd name="connsiteX35" fmla="*/ 2922011 w 4914900"/>
                  <a:gd name="connsiteY35" fmla="*/ 2865936 h 3200400"/>
                  <a:gd name="connsiteX36" fmla="*/ 2691045 w 4914900"/>
                  <a:gd name="connsiteY36" fmla="*/ 3056511 h 3200400"/>
                  <a:gd name="connsiteX37" fmla="*/ 2675107 w 4914900"/>
                  <a:gd name="connsiteY37" fmla="*/ 3066593 h 3200400"/>
                  <a:gd name="connsiteX38" fmla="*/ 2691830 w 4914900"/>
                  <a:gd name="connsiteY38" fmla="*/ 3074648 h 3200400"/>
                  <a:gd name="connsiteX39" fmla="*/ 3314700 w 4914900"/>
                  <a:gd name="connsiteY39" fmla="*/ 3200400 h 3200400"/>
                  <a:gd name="connsiteX40" fmla="*/ 4914900 w 4914900"/>
                  <a:gd name="connsiteY40" fmla="*/ 1600200 h 3200400"/>
                  <a:gd name="connsiteX41" fmla="*/ 3314700 w 4914900"/>
                  <a:gd name="connsiteY41"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14900" h="3200400">
                    <a:moveTo>
                      <a:pt x="1600200" y="0"/>
                    </a:moveTo>
                    <a:cubicBezTo>
                      <a:pt x="716434" y="0"/>
                      <a:pt x="0" y="716434"/>
                      <a:pt x="0" y="1600200"/>
                    </a:cubicBezTo>
                    <a:cubicBezTo>
                      <a:pt x="0" y="2483966"/>
                      <a:pt x="716434" y="3200400"/>
                      <a:pt x="1600200" y="3200400"/>
                    </a:cubicBezTo>
                    <a:cubicBezTo>
                      <a:pt x="2483966" y="3200400"/>
                      <a:pt x="3200400" y="2483966"/>
                      <a:pt x="3200400" y="1600200"/>
                    </a:cubicBezTo>
                    <a:cubicBezTo>
                      <a:pt x="3200400" y="1268788"/>
                      <a:pt x="3099652" y="960907"/>
                      <a:pt x="2927111" y="705513"/>
                    </a:cubicBezTo>
                    <a:lnTo>
                      <a:pt x="2869359" y="628282"/>
                    </a:lnTo>
                    <a:lnTo>
                      <a:pt x="2782607" y="662462"/>
                    </a:lnTo>
                    <a:cubicBezTo>
                      <a:pt x="2736635" y="684614"/>
                      <a:pt x="2692522" y="710011"/>
                      <a:pt x="2650565" y="738357"/>
                    </a:cubicBezTo>
                    <a:lnTo>
                      <a:pt x="2552861" y="815125"/>
                    </a:lnTo>
                    <a:lnTo>
                      <a:pt x="2623817" y="910013"/>
                    </a:lnTo>
                    <a:cubicBezTo>
                      <a:pt x="2756920" y="1107031"/>
                      <a:pt x="2834640" y="1344539"/>
                      <a:pt x="2834640" y="1600200"/>
                    </a:cubicBezTo>
                    <a:cubicBezTo>
                      <a:pt x="2834640" y="2281962"/>
                      <a:pt x="2281962" y="2834640"/>
                      <a:pt x="1600200" y="2834640"/>
                    </a:cubicBezTo>
                    <a:cubicBezTo>
                      <a:pt x="918438" y="2834640"/>
                      <a:pt x="365760" y="2281962"/>
                      <a:pt x="365760" y="1600200"/>
                    </a:cubicBezTo>
                    <a:cubicBezTo>
                      <a:pt x="365760" y="918438"/>
                      <a:pt x="918438" y="365760"/>
                      <a:pt x="1600200" y="365760"/>
                    </a:cubicBezTo>
                    <a:cubicBezTo>
                      <a:pt x="1685421" y="365760"/>
                      <a:pt x="1768624" y="374396"/>
                      <a:pt x="1848983" y="390840"/>
                    </a:cubicBezTo>
                    <a:lnTo>
                      <a:pt x="1922074" y="409633"/>
                    </a:lnTo>
                    <a:lnTo>
                      <a:pt x="1992889" y="334464"/>
                    </a:lnTo>
                    <a:cubicBezTo>
                      <a:pt x="2064311" y="264725"/>
                      <a:pt x="2141567" y="200933"/>
                      <a:pt x="2223855" y="143889"/>
                    </a:cubicBezTo>
                    <a:lnTo>
                      <a:pt x="2239793" y="133807"/>
                    </a:lnTo>
                    <a:lnTo>
                      <a:pt x="2223070" y="125752"/>
                    </a:lnTo>
                    <a:cubicBezTo>
                      <a:pt x="2031625" y="44777"/>
                      <a:pt x="1821142" y="0"/>
                      <a:pt x="1600200" y="0"/>
                    </a:cubicBezTo>
                    <a:close/>
                    <a:moveTo>
                      <a:pt x="3314700" y="0"/>
                    </a:moveTo>
                    <a:cubicBezTo>
                      <a:pt x="2430934" y="0"/>
                      <a:pt x="1714500" y="716434"/>
                      <a:pt x="1714500" y="1600200"/>
                    </a:cubicBezTo>
                    <a:cubicBezTo>
                      <a:pt x="1714500" y="1931612"/>
                      <a:pt x="1815248" y="2239493"/>
                      <a:pt x="1987789" y="2494887"/>
                    </a:cubicBezTo>
                    <a:lnTo>
                      <a:pt x="2045541" y="2572118"/>
                    </a:lnTo>
                    <a:lnTo>
                      <a:pt x="2132293" y="2537938"/>
                    </a:lnTo>
                    <a:cubicBezTo>
                      <a:pt x="2178265" y="2515786"/>
                      <a:pt x="2222378" y="2490389"/>
                      <a:pt x="2264335" y="2462043"/>
                    </a:cubicBezTo>
                    <a:lnTo>
                      <a:pt x="2362039" y="2385275"/>
                    </a:lnTo>
                    <a:lnTo>
                      <a:pt x="2291083" y="2290387"/>
                    </a:lnTo>
                    <a:cubicBezTo>
                      <a:pt x="2157980" y="2093369"/>
                      <a:pt x="2080260" y="1855861"/>
                      <a:pt x="2080260" y="1600200"/>
                    </a:cubicBezTo>
                    <a:cubicBezTo>
                      <a:pt x="2080260" y="918438"/>
                      <a:pt x="2632938" y="365760"/>
                      <a:pt x="3314700" y="365760"/>
                    </a:cubicBezTo>
                    <a:cubicBezTo>
                      <a:pt x="3996462" y="365760"/>
                      <a:pt x="4549140" y="918438"/>
                      <a:pt x="4549140" y="1600200"/>
                    </a:cubicBezTo>
                    <a:cubicBezTo>
                      <a:pt x="4549140" y="2281962"/>
                      <a:pt x="3996462" y="2834640"/>
                      <a:pt x="3314700" y="2834640"/>
                    </a:cubicBezTo>
                    <a:cubicBezTo>
                      <a:pt x="3229479" y="2834640"/>
                      <a:pt x="3146276" y="2826004"/>
                      <a:pt x="3065917" y="2809560"/>
                    </a:cubicBezTo>
                    <a:lnTo>
                      <a:pt x="2992826" y="2790767"/>
                    </a:lnTo>
                    <a:lnTo>
                      <a:pt x="2922011" y="2865936"/>
                    </a:lnTo>
                    <a:cubicBezTo>
                      <a:pt x="2850589" y="2935675"/>
                      <a:pt x="2773333" y="2999467"/>
                      <a:pt x="2691045" y="3056511"/>
                    </a:cubicBezTo>
                    <a:lnTo>
                      <a:pt x="2675107" y="3066593"/>
                    </a:lnTo>
                    <a:lnTo>
                      <a:pt x="2691830" y="3074648"/>
                    </a:lnTo>
                    <a:cubicBezTo>
                      <a:pt x="2883275" y="3155623"/>
                      <a:pt x="3093758" y="3200400"/>
                      <a:pt x="3314700" y="3200400"/>
                    </a:cubicBezTo>
                    <a:cubicBezTo>
                      <a:pt x="4198466" y="3200400"/>
                      <a:pt x="4914900" y="2483966"/>
                      <a:pt x="4914900" y="1600200"/>
                    </a:cubicBezTo>
                    <a:cubicBezTo>
                      <a:pt x="4914900" y="716434"/>
                      <a:pt x="4198466" y="0"/>
                      <a:pt x="3314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7" name="Donut 16"/>
              <p:cNvSpPr/>
              <p:nvPr/>
            </p:nvSpPr>
            <p:spPr>
              <a:xfrm>
                <a:off x="3775701" y="2039751"/>
                <a:ext cx="705675" cy="705675"/>
              </a:xfrm>
              <a:prstGeom prst="donut">
                <a:avLst>
                  <a:gd name="adj" fmla="val 9451"/>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26" name="Oval 25"/>
            <p:cNvSpPr/>
            <p:nvPr/>
          </p:nvSpPr>
          <p:spPr>
            <a:xfrm>
              <a:off x="3370779" y="2005889"/>
              <a:ext cx="237644" cy="237644"/>
            </a:xfrm>
            <a:prstGeom prst="ellipse">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Rectangle 12"/>
            <p:cNvSpPr/>
            <p:nvPr/>
          </p:nvSpPr>
          <p:spPr>
            <a:xfrm>
              <a:off x="440923" y="2532547"/>
              <a:ext cx="1431089" cy="274320"/>
            </a:xfrm>
            <a:prstGeom prst="rect">
              <a:avLst/>
            </a:prstGeom>
            <a:noFill/>
          </p:spPr>
          <p:txBody>
            <a:bodyPr wrap="none" lIns="0" tIns="0" rIns="0" bIns="0">
              <a:noAutofit/>
            </a:bodyPr>
            <a:lstStyle/>
            <a:p>
              <a:pPr algn="r"/>
              <a:r>
                <a:rPr lang="en-US" sz="1600" dirty="0">
                  <a:solidFill>
                    <a:schemeClr val="bg1">
                      <a:lumMod val="50000"/>
                    </a:schemeClr>
                  </a:solidFill>
                </a:rPr>
                <a:t>Focus</a:t>
              </a:r>
              <a:br>
                <a:rPr lang="en-US" sz="1600" dirty="0">
                  <a:solidFill>
                    <a:schemeClr val="bg1">
                      <a:lumMod val="50000"/>
                    </a:schemeClr>
                  </a:solidFill>
                </a:rPr>
              </a:br>
              <a:r>
                <a:rPr lang="en-US" sz="1200" dirty="0">
                  <a:solidFill>
                    <a:schemeClr val="bg1">
                      <a:lumMod val="50000"/>
                    </a:schemeClr>
                  </a:solidFill>
                </a:rPr>
                <a:t>on the goal</a:t>
              </a:r>
              <a:endParaRPr lang="en-US" sz="1600" dirty="0">
                <a:solidFill>
                  <a:schemeClr val="bg1">
                    <a:lumMod val="50000"/>
                  </a:schemeClr>
                </a:solidFill>
              </a:endParaRPr>
            </a:p>
          </p:txBody>
        </p:sp>
        <p:grpSp>
          <p:nvGrpSpPr>
            <p:cNvPr id="22" name="Group 21"/>
            <p:cNvGrpSpPr>
              <a:grpSpLocks noChangeAspect="1"/>
            </p:cNvGrpSpPr>
            <p:nvPr/>
          </p:nvGrpSpPr>
          <p:grpSpPr>
            <a:xfrm>
              <a:off x="1943850" y="2529862"/>
              <a:ext cx="548640" cy="548640"/>
              <a:chOff x="3775702" y="2854510"/>
              <a:chExt cx="705675" cy="705675"/>
            </a:xfrm>
            <a:grpFill/>
          </p:grpSpPr>
          <p:sp>
            <p:nvSpPr>
              <p:cNvPr id="4" name="Freeform 47"/>
              <p:cNvSpPr>
                <a:spLocks noChangeAspect="1"/>
              </p:cNvSpPr>
              <p:nvPr/>
            </p:nvSpPr>
            <p:spPr>
              <a:xfrm>
                <a:off x="3899939" y="3002539"/>
                <a:ext cx="457200" cy="409615"/>
              </a:xfrm>
              <a:custGeom>
                <a:avLst/>
                <a:gdLst>
                  <a:gd name="connsiteX0" fmla="*/ 979855 w 1818692"/>
                  <a:gd name="connsiteY0" fmla="*/ 1191949 h 1629404"/>
                  <a:gd name="connsiteX1" fmla="*/ 981360 w 1818692"/>
                  <a:gd name="connsiteY1" fmla="*/ 1196631 h 1629404"/>
                  <a:gd name="connsiteX2" fmla="*/ 981832 w 1818692"/>
                  <a:gd name="connsiteY2" fmla="*/ 1191949 h 1629404"/>
                  <a:gd name="connsiteX3" fmla="*/ 1399349 w 1818692"/>
                  <a:gd name="connsiteY3" fmla="*/ 895791 h 1629404"/>
                  <a:gd name="connsiteX4" fmla="*/ 1085079 w 1818692"/>
                  <a:gd name="connsiteY4" fmla="*/ 1210061 h 1629404"/>
                  <a:gd name="connsiteX5" fmla="*/ 1399349 w 1818692"/>
                  <a:gd name="connsiteY5" fmla="*/ 1524331 h 1629404"/>
                  <a:gd name="connsiteX6" fmla="*/ 1713619 w 1818692"/>
                  <a:gd name="connsiteY6" fmla="*/ 1210061 h 1629404"/>
                  <a:gd name="connsiteX7" fmla="*/ 1399349 w 1818692"/>
                  <a:gd name="connsiteY7" fmla="*/ 895791 h 1629404"/>
                  <a:gd name="connsiteX8" fmla="*/ 419343 w 1818692"/>
                  <a:gd name="connsiteY8" fmla="*/ 895791 h 1629404"/>
                  <a:gd name="connsiteX9" fmla="*/ 105073 w 1818692"/>
                  <a:gd name="connsiteY9" fmla="*/ 1210061 h 1629404"/>
                  <a:gd name="connsiteX10" fmla="*/ 419343 w 1818692"/>
                  <a:gd name="connsiteY10" fmla="*/ 1524331 h 1629404"/>
                  <a:gd name="connsiteX11" fmla="*/ 733613 w 1818692"/>
                  <a:gd name="connsiteY11" fmla="*/ 1210061 h 1629404"/>
                  <a:gd name="connsiteX12" fmla="*/ 419343 w 1818692"/>
                  <a:gd name="connsiteY12" fmla="*/ 895791 h 1629404"/>
                  <a:gd name="connsiteX13" fmla="*/ 1321261 w 1818692"/>
                  <a:gd name="connsiteY13" fmla="*/ 0 h 1629404"/>
                  <a:gd name="connsiteX14" fmla="*/ 1339035 w 1818692"/>
                  <a:gd name="connsiteY14" fmla="*/ 3702 h 1629404"/>
                  <a:gd name="connsiteX15" fmla="*/ 1570488 w 1818692"/>
                  <a:gd name="connsiteY15" fmla="*/ 102803 h 1629404"/>
                  <a:gd name="connsiteX16" fmla="*/ 1572356 w 1818692"/>
                  <a:gd name="connsiteY16" fmla="*/ 104715 h 1629404"/>
                  <a:gd name="connsiteX17" fmla="*/ 1580293 w 1818692"/>
                  <a:gd name="connsiteY17" fmla="*/ 106228 h 1629404"/>
                  <a:gd name="connsiteX18" fmla="*/ 1599964 w 1818692"/>
                  <a:gd name="connsiteY18" fmla="*/ 135170 h 1629404"/>
                  <a:gd name="connsiteX19" fmla="*/ 1794930 w 1818692"/>
                  <a:gd name="connsiteY19" fmla="*/ 1076446 h 1629404"/>
                  <a:gd name="connsiteX20" fmla="*/ 1810173 w 1818692"/>
                  <a:gd name="connsiteY20" fmla="*/ 1125549 h 1629404"/>
                  <a:gd name="connsiteX21" fmla="*/ 1818692 w 1818692"/>
                  <a:gd name="connsiteY21" fmla="*/ 1210061 h 1629404"/>
                  <a:gd name="connsiteX22" fmla="*/ 1399349 w 1818692"/>
                  <a:gd name="connsiteY22" fmla="*/ 1629404 h 1629404"/>
                  <a:gd name="connsiteX23" fmla="*/ 988526 w 1818692"/>
                  <a:gd name="connsiteY23" fmla="*/ 1294573 h 1629404"/>
                  <a:gd name="connsiteX24" fmla="*/ 985106 w 1818692"/>
                  <a:gd name="connsiteY24" fmla="*/ 1260649 h 1629404"/>
                  <a:gd name="connsiteX25" fmla="*/ 969110 w 1818692"/>
                  <a:gd name="connsiteY25" fmla="*/ 1236196 h 1629404"/>
                  <a:gd name="connsiteX26" fmla="*/ 839967 w 1818692"/>
                  <a:gd name="connsiteY26" fmla="*/ 1236196 h 1629404"/>
                  <a:gd name="connsiteX27" fmla="*/ 835338 w 1818692"/>
                  <a:gd name="connsiteY27" fmla="*/ 1243272 h 1629404"/>
                  <a:gd name="connsiteX28" fmla="*/ 830167 w 1818692"/>
                  <a:gd name="connsiteY28" fmla="*/ 1294573 h 1629404"/>
                  <a:gd name="connsiteX29" fmla="*/ 419343 w 1818692"/>
                  <a:gd name="connsiteY29" fmla="*/ 1629404 h 1629404"/>
                  <a:gd name="connsiteX30" fmla="*/ 0 w 1818692"/>
                  <a:gd name="connsiteY30" fmla="*/ 1210061 h 1629404"/>
                  <a:gd name="connsiteX31" fmla="*/ 32954 w 1818692"/>
                  <a:gd name="connsiteY31" fmla="*/ 1046834 h 1629404"/>
                  <a:gd name="connsiteX32" fmla="*/ 39914 w 1818692"/>
                  <a:gd name="connsiteY32" fmla="*/ 1034012 h 1629404"/>
                  <a:gd name="connsiteX33" fmla="*/ 226091 w 1818692"/>
                  <a:gd name="connsiteY33" fmla="*/ 135171 h 1629404"/>
                  <a:gd name="connsiteX34" fmla="*/ 245761 w 1818692"/>
                  <a:gd name="connsiteY34" fmla="*/ 106229 h 1629404"/>
                  <a:gd name="connsiteX35" fmla="*/ 253698 w 1818692"/>
                  <a:gd name="connsiteY35" fmla="*/ 104716 h 1629404"/>
                  <a:gd name="connsiteX36" fmla="*/ 255566 w 1818692"/>
                  <a:gd name="connsiteY36" fmla="*/ 102804 h 1629404"/>
                  <a:gd name="connsiteX37" fmla="*/ 487020 w 1818692"/>
                  <a:gd name="connsiteY37" fmla="*/ 3703 h 1629404"/>
                  <a:gd name="connsiteX38" fmla="*/ 504794 w 1818692"/>
                  <a:gd name="connsiteY38" fmla="*/ 1 h 1629404"/>
                  <a:gd name="connsiteX39" fmla="*/ 522010 w 1818692"/>
                  <a:gd name="connsiteY39" fmla="*/ 3288 h 1629404"/>
                  <a:gd name="connsiteX40" fmla="*/ 547045 w 1818692"/>
                  <a:gd name="connsiteY40" fmla="*/ 27737 h 1629404"/>
                  <a:gd name="connsiteX41" fmla="*/ 523011 w 1818692"/>
                  <a:gd name="connsiteY41" fmla="*/ 87762 h 1629404"/>
                  <a:gd name="connsiteX42" fmla="*/ 310439 w 1818692"/>
                  <a:gd name="connsiteY42" fmla="*/ 178778 h 1629404"/>
                  <a:gd name="connsiteX43" fmla="*/ 165549 w 1818692"/>
                  <a:gd name="connsiteY43" fmla="*/ 878288 h 1629404"/>
                  <a:gd name="connsiteX44" fmla="*/ 184885 w 1818692"/>
                  <a:gd name="connsiteY44" fmla="*/ 862335 h 1629404"/>
                  <a:gd name="connsiteX45" fmla="*/ 419343 w 1818692"/>
                  <a:gd name="connsiteY45" fmla="*/ 790718 h 1629404"/>
                  <a:gd name="connsiteX46" fmla="*/ 805732 w 1818692"/>
                  <a:gd name="connsiteY46" fmla="*/ 1046834 h 1629404"/>
                  <a:gd name="connsiteX47" fmla="*/ 817687 w 1818692"/>
                  <a:gd name="connsiteY47" fmla="*/ 1085345 h 1629404"/>
                  <a:gd name="connsiteX48" fmla="*/ 1001006 w 1818692"/>
                  <a:gd name="connsiteY48" fmla="*/ 1085345 h 1629404"/>
                  <a:gd name="connsiteX49" fmla="*/ 1012960 w 1818692"/>
                  <a:gd name="connsiteY49" fmla="*/ 1046834 h 1629404"/>
                  <a:gd name="connsiteX50" fmla="*/ 1399349 w 1818692"/>
                  <a:gd name="connsiteY50" fmla="*/ 790718 h 1629404"/>
                  <a:gd name="connsiteX51" fmla="*/ 1633808 w 1818692"/>
                  <a:gd name="connsiteY51" fmla="*/ 862335 h 1629404"/>
                  <a:gd name="connsiteX52" fmla="*/ 1662023 w 1818692"/>
                  <a:gd name="connsiteY52" fmla="*/ 885615 h 1629404"/>
                  <a:gd name="connsiteX53" fmla="*/ 1515615 w 1818692"/>
                  <a:gd name="connsiteY53" fmla="*/ 178777 h 1629404"/>
                  <a:gd name="connsiteX54" fmla="*/ 1303044 w 1818692"/>
                  <a:gd name="connsiteY54" fmla="*/ 87761 h 1629404"/>
                  <a:gd name="connsiteX55" fmla="*/ 1279010 w 1818692"/>
                  <a:gd name="connsiteY55" fmla="*/ 27736 h 1629404"/>
                  <a:gd name="connsiteX56" fmla="*/ 1304045 w 1818692"/>
                  <a:gd name="connsiteY56" fmla="*/ 3287 h 1629404"/>
                  <a:gd name="connsiteX57" fmla="*/ 1321261 w 1818692"/>
                  <a:gd name="connsiteY57" fmla="*/ 0 h 162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18692" h="1629404">
                    <a:moveTo>
                      <a:pt x="979855" y="1191949"/>
                    </a:moveTo>
                    <a:lnTo>
                      <a:pt x="981360" y="1196631"/>
                    </a:lnTo>
                    <a:lnTo>
                      <a:pt x="981832" y="1191949"/>
                    </a:lnTo>
                    <a:close/>
                    <a:moveTo>
                      <a:pt x="1399349" y="895791"/>
                    </a:moveTo>
                    <a:cubicBezTo>
                      <a:pt x="1225782" y="895791"/>
                      <a:pt x="1085079" y="1036494"/>
                      <a:pt x="1085079" y="1210061"/>
                    </a:cubicBezTo>
                    <a:cubicBezTo>
                      <a:pt x="1085079" y="1383628"/>
                      <a:pt x="1225782" y="1524331"/>
                      <a:pt x="1399349" y="1524331"/>
                    </a:cubicBezTo>
                    <a:cubicBezTo>
                      <a:pt x="1572916" y="1524331"/>
                      <a:pt x="1713619" y="1383628"/>
                      <a:pt x="1713619" y="1210061"/>
                    </a:cubicBezTo>
                    <a:cubicBezTo>
                      <a:pt x="1713619" y="1036494"/>
                      <a:pt x="1572916" y="895791"/>
                      <a:pt x="1399349" y="895791"/>
                    </a:cubicBezTo>
                    <a:close/>
                    <a:moveTo>
                      <a:pt x="419343" y="895791"/>
                    </a:moveTo>
                    <a:cubicBezTo>
                      <a:pt x="245776" y="895791"/>
                      <a:pt x="105073" y="1036494"/>
                      <a:pt x="105073" y="1210061"/>
                    </a:cubicBezTo>
                    <a:cubicBezTo>
                      <a:pt x="105073" y="1383628"/>
                      <a:pt x="245776" y="1524331"/>
                      <a:pt x="419343" y="1524331"/>
                    </a:cubicBezTo>
                    <a:cubicBezTo>
                      <a:pt x="592910" y="1524331"/>
                      <a:pt x="733613" y="1383628"/>
                      <a:pt x="733613" y="1210061"/>
                    </a:cubicBezTo>
                    <a:cubicBezTo>
                      <a:pt x="733613" y="1036494"/>
                      <a:pt x="592910" y="895791"/>
                      <a:pt x="419343" y="895791"/>
                    </a:cubicBezTo>
                    <a:close/>
                    <a:moveTo>
                      <a:pt x="1321261" y="0"/>
                    </a:moveTo>
                    <a:cubicBezTo>
                      <a:pt x="1327200" y="27"/>
                      <a:pt x="1333232" y="1218"/>
                      <a:pt x="1339035" y="3702"/>
                    </a:cubicBezTo>
                    <a:lnTo>
                      <a:pt x="1570488" y="102803"/>
                    </a:lnTo>
                    <a:lnTo>
                      <a:pt x="1572356" y="104715"/>
                    </a:lnTo>
                    <a:lnTo>
                      <a:pt x="1580293" y="106228"/>
                    </a:lnTo>
                    <a:cubicBezTo>
                      <a:pt x="1590073" y="112652"/>
                      <a:pt x="1597403" y="122807"/>
                      <a:pt x="1599964" y="135170"/>
                    </a:cubicBezTo>
                    <a:lnTo>
                      <a:pt x="1794930" y="1076446"/>
                    </a:lnTo>
                    <a:lnTo>
                      <a:pt x="1810173" y="1125549"/>
                    </a:lnTo>
                    <a:cubicBezTo>
                      <a:pt x="1815759" y="1152847"/>
                      <a:pt x="1818692" y="1181112"/>
                      <a:pt x="1818692" y="1210061"/>
                    </a:cubicBezTo>
                    <a:cubicBezTo>
                      <a:pt x="1818692" y="1441658"/>
                      <a:pt x="1630946" y="1629404"/>
                      <a:pt x="1399349" y="1629404"/>
                    </a:cubicBezTo>
                    <a:cubicBezTo>
                      <a:pt x="1196702" y="1629404"/>
                      <a:pt x="1027628" y="1485661"/>
                      <a:pt x="988526" y="1294573"/>
                    </a:cubicBezTo>
                    <a:lnTo>
                      <a:pt x="985106" y="1260649"/>
                    </a:lnTo>
                    <a:lnTo>
                      <a:pt x="969110" y="1236196"/>
                    </a:lnTo>
                    <a:cubicBezTo>
                      <a:pt x="929411" y="1186614"/>
                      <a:pt x="879667" y="1186614"/>
                      <a:pt x="839967" y="1236196"/>
                    </a:cubicBezTo>
                    <a:lnTo>
                      <a:pt x="835338" y="1243272"/>
                    </a:lnTo>
                    <a:lnTo>
                      <a:pt x="830167" y="1294573"/>
                    </a:lnTo>
                    <a:cubicBezTo>
                      <a:pt x="791065" y="1485661"/>
                      <a:pt x="621990" y="1629404"/>
                      <a:pt x="419343" y="1629404"/>
                    </a:cubicBezTo>
                    <a:cubicBezTo>
                      <a:pt x="187746" y="1629404"/>
                      <a:pt x="0" y="1441658"/>
                      <a:pt x="0" y="1210061"/>
                    </a:cubicBezTo>
                    <a:cubicBezTo>
                      <a:pt x="0" y="1152162"/>
                      <a:pt x="11734" y="1097003"/>
                      <a:pt x="32954" y="1046834"/>
                    </a:cubicBezTo>
                    <a:lnTo>
                      <a:pt x="39914" y="1034012"/>
                    </a:lnTo>
                    <a:lnTo>
                      <a:pt x="226091" y="135171"/>
                    </a:lnTo>
                    <a:cubicBezTo>
                      <a:pt x="228651" y="122808"/>
                      <a:pt x="235981" y="112653"/>
                      <a:pt x="245761" y="106229"/>
                    </a:cubicBezTo>
                    <a:lnTo>
                      <a:pt x="253698" y="104716"/>
                    </a:lnTo>
                    <a:lnTo>
                      <a:pt x="255566" y="102804"/>
                    </a:lnTo>
                    <a:lnTo>
                      <a:pt x="487020" y="3703"/>
                    </a:lnTo>
                    <a:cubicBezTo>
                      <a:pt x="492823" y="1219"/>
                      <a:pt x="498855" y="28"/>
                      <a:pt x="504794" y="1"/>
                    </a:cubicBezTo>
                    <a:cubicBezTo>
                      <a:pt x="510733" y="-25"/>
                      <a:pt x="516579" y="1114"/>
                      <a:pt x="522010" y="3288"/>
                    </a:cubicBezTo>
                    <a:cubicBezTo>
                      <a:pt x="532873" y="7638"/>
                      <a:pt x="542075" y="16131"/>
                      <a:pt x="547045" y="27737"/>
                    </a:cubicBezTo>
                    <a:cubicBezTo>
                      <a:pt x="556983" y="50949"/>
                      <a:pt x="546223" y="77824"/>
                      <a:pt x="523011" y="87762"/>
                    </a:cubicBezTo>
                    <a:lnTo>
                      <a:pt x="310439" y="178778"/>
                    </a:lnTo>
                    <a:lnTo>
                      <a:pt x="165549" y="878288"/>
                    </a:lnTo>
                    <a:lnTo>
                      <a:pt x="184885" y="862335"/>
                    </a:lnTo>
                    <a:cubicBezTo>
                      <a:pt x="251812" y="817120"/>
                      <a:pt x="332494" y="790718"/>
                      <a:pt x="419343" y="790718"/>
                    </a:cubicBezTo>
                    <a:cubicBezTo>
                      <a:pt x="593041" y="790718"/>
                      <a:pt x="742072" y="896325"/>
                      <a:pt x="805732" y="1046834"/>
                    </a:cubicBezTo>
                    <a:lnTo>
                      <a:pt x="817687" y="1085345"/>
                    </a:lnTo>
                    <a:lnTo>
                      <a:pt x="1001006" y="1085345"/>
                    </a:lnTo>
                    <a:lnTo>
                      <a:pt x="1012960" y="1046834"/>
                    </a:lnTo>
                    <a:cubicBezTo>
                      <a:pt x="1076620" y="896325"/>
                      <a:pt x="1225651" y="790718"/>
                      <a:pt x="1399349" y="790718"/>
                    </a:cubicBezTo>
                    <a:cubicBezTo>
                      <a:pt x="1486198" y="790718"/>
                      <a:pt x="1566880" y="817120"/>
                      <a:pt x="1633808" y="862335"/>
                    </a:cubicBezTo>
                    <a:lnTo>
                      <a:pt x="1662023" y="885615"/>
                    </a:lnTo>
                    <a:lnTo>
                      <a:pt x="1515615" y="178777"/>
                    </a:lnTo>
                    <a:lnTo>
                      <a:pt x="1303044" y="87761"/>
                    </a:lnTo>
                    <a:cubicBezTo>
                      <a:pt x="1279832" y="77823"/>
                      <a:pt x="1269071" y="50948"/>
                      <a:pt x="1279010" y="27736"/>
                    </a:cubicBezTo>
                    <a:cubicBezTo>
                      <a:pt x="1283979" y="16130"/>
                      <a:pt x="1293182" y="7637"/>
                      <a:pt x="1304045" y="3287"/>
                    </a:cubicBezTo>
                    <a:cubicBezTo>
                      <a:pt x="1309476" y="1113"/>
                      <a:pt x="1315322" y="-26"/>
                      <a:pt x="1321261"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p>
            </p:txBody>
          </p:sp>
          <p:sp>
            <p:nvSpPr>
              <p:cNvPr id="18" name="Donut 17"/>
              <p:cNvSpPr/>
              <p:nvPr/>
            </p:nvSpPr>
            <p:spPr>
              <a:xfrm>
                <a:off x="3775702" y="2854510"/>
                <a:ext cx="705675" cy="705675"/>
              </a:xfrm>
              <a:prstGeom prst="donut">
                <a:avLst>
                  <a:gd name="adj" fmla="val 9451"/>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27" name="Oval 26"/>
            <p:cNvSpPr/>
            <p:nvPr/>
          </p:nvSpPr>
          <p:spPr>
            <a:xfrm>
              <a:off x="3370779" y="2685360"/>
              <a:ext cx="237644" cy="237644"/>
            </a:xfrm>
            <a:prstGeom prst="ellipse">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p:cNvSpPr/>
            <p:nvPr/>
          </p:nvSpPr>
          <p:spPr>
            <a:xfrm>
              <a:off x="440923" y="3199137"/>
              <a:ext cx="1431089" cy="300082"/>
            </a:xfrm>
            <a:prstGeom prst="rect">
              <a:avLst/>
            </a:prstGeom>
            <a:noFill/>
          </p:spPr>
          <p:txBody>
            <a:bodyPr wrap="none" lIns="0" tIns="0" rIns="0" bIns="0">
              <a:noAutofit/>
            </a:bodyPr>
            <a:lstStyle/>
            <a:p>
              <a:pPr algn="r"/>
              <a:r>
                <a:rPr lang="en-US" sz="1600" dirty="0">
                  <a:solidFill>
                    <a:schemeClr val="bg1">
                      <a:lumMod val="50000"/>
                    </a:schemeClr>
                  </a:solidFill>
                </a:rPr>
                <a:t>Respect</a:t>
              </a:r>
              <a:br>
                <a:rPr lang="en-US" sz="1600" dirty="0">
                  <a:solidFill>
                    <a:schemeClr val="bg1">
                      <a:lumMod val="50000"/>
                    </a:schemeClr>
                  </a:solidFill>
                </a:rPr>
              </a:br>
              <a:r>
                <a:rPr lang="en-US" sz="1200" dirty="0">
                  <a:solidFill>
                    <a:schemeClr val="bg1">
                      <a:lumMod val="50000"/>
                    </a:schemeClr>
                  </a:solidFill>
                </a:rPr>
                <a:t>for each other</a:t>
              </a:r>
              <a:endParaRPr lang="en-US" sz="1600" dirty="0">
                <a:solidFill>
                  <a:schemeClr val="bg1">
                    <a:lumMod val="50000"/>
                  </a:schemeClr>
                </a:solidFill>
              </a:endParaRPr>
            </a:p>
          </p:txBody>
        </p:sp>
        <p:grpSp>
          <p:nvGrpSpPr>
            <p:cNvPr id="21" name="Group 20"/>
            <p:cNvGrpSpPr>
              <a:grpSpLocks noChangeAspect="1"/>
            </p:cNvGrpSpPr>
            <p:nvPr/>
          </p:nvGrpSpPr>
          <p:grpSpPr>
            <a:xfrm>
              <a:off x="1943850" y="3209333"/>
              <a:ext cx="548640" cy="548640"/>
              <a:chOff x="3743721" y="3688614"/>
              <a:chExt cx="705675" cy="705675"/>
            </a:xfrm>
            <a:grpFill/>
          </p:grpSpPr>
          <p:sp>
            <p:nvSpPr>
              <p:cNvPr id="7" name="Freeform: Shape 6"/>
              <p:cNvSpPr>
                <a:spLocks noChangeAspect="1"/>
              </p:cNvSpPr>
              <p:nvPr/>
            </p:nvSpPr>
            <p:spPr>
              <a:xfrm>
                <a:off x="3867958" y="3879706"/>
                <a:ext cx="457200" cy="391039"/>
              </a:xfrm>
              <a:custGeom>
                <a:avLst/>
                <a:gdLst>
                  <a:gd name="connsiteX0" fmla="*/ 2709690 w 6537338"/>
                  <a:gd name="connsiteY0" fmla="*/ 1431620 h 5591329"/>
                  <a:gd name="connsiteX1" fmla="*/ 1323804 w 6537338"/>
                  <a:gd name="connsiteY1" fmla="*/ 2836557 h 5591329"/>
                  <a:gd name="connsiteX2" fmla="*/ 1742903 w 6537338"/>
                  <a:gd name="connsiteY2" fmla="*/ 3549345 h 5591329"/>
                  <a:gd name="connsiteX3" fmla="*/ 1784001 w 6537338"/>
                  <a:gd name="connsiteY3" fmla="*/ 3590792 h 5591329"/>
                  <a:gd name="connsiteX4" fmla="*/ 1785991 w 6537338"/>
                  <a:gd name="connsiteY4" fmla="*/ 3588803 h 5591329"/>
                  <a:gd name="connsiteX5" fmla="*/ 2113017 w 6537338"/>
                  <a:gd name="connsiteY5" fmla="*/ 3588803 h 5591329"/>
                  <a:gd name="connsiteX6" fmla="*/ 2163813 w 6537338"/>
                  <a:gd name="connsiteY6" fmla="*/ 3839332 h 5591329"/>
                  <a:gd name="connsiteX7" fmla="*/ 2115038 w 6537338"/>
                  <a:gd name="connsiteY7" fmla="*/ 3912783 h 5591329"/>
                  <a:gd name="connsiteX8" fmla="*/ 2149140 w 6537338"/>
                  <a:gd name="connsiteY8" fmla="*/ 3945099 h 5591329"/>
                  <a:gd name="connsiteX9" fmla="*/ 2153434 w 6537338"/>
                  <a:gd name="connsiteY9" fmla="*/ 3940805 h 5591329"/>
                  <a:gd name="connsiteX10" fmla="*/ 2480459 w 6537338"/>
                  <a:gd name="connsiteY10" fmla="*/ 3940805 h 5591329"/>
                  <a:gd name="connsiteX11" fmla="*/ 2531256 w 6537338"/>
                  <a:gd name="connsiteY11" fmla="*/ 4191334 h 5591329"/>
                  <a:gd name="connsiteX12" fmla="*/ 2485054 w 6537338"/>
                  <a:gd name="connsiteY12" fmla="*/ 4260911 h 5591329"/>
                  <a:gd name="connsiteX13" fmla="*/ 2520051 w 6537338"/>
                  <a:gd name="connsiteY13" fmla="*/ 4293633 h 5591329"/>
                  <a:gd name="connsiteX14" fmla="*/ 2520877 w 6537338"/>
                  <a:gd name="connsiteY14" fmla="*/ 4292807 h 5591329"/>
                  <a:gd name="connsiteX15" fmla="*/ 2847902 w 6537338"/>
                  <a:gd name="connsiteY15" fmla="*/ 4292807 h 5591329"/>
                  <a:gd name="connsiteX16" fmla="*/ 2898699 w 6537338"/>
                  <a:gd name="connsiteY16" fmla="*/ 4543336 h 5591329"/>
                  <a:gd name="connsiteX17" fmla="*/ 2857156 w 6537338"/>
                  <a:gd name="connsiteY17" fmla="*/ 4605897 h 5591329"/>
                  <a:gd name="connsiteX18" fmla="*/ 2894174 w 6537338"/>
                  <a:gd name="connsiteY18" fmla="*/ 4640026 h 5591329"/>
                  <a:gd name="connsiteX19" fmla="*/ 2924595 w 6537338"/>
                  <a:gd name="connsiteY19" fmla="*/ 4615176 h 5591329"/>
                  <a:gd name="connsiteX20" fmla="*/ 3215345 w 6537338"/>
                  <a:gd name="connsiteY20" fmla="*/ 4644808 h 5591329"/>
                  <a:gd name="connsiteX21" fmla="*/ 3266142 w 6537338"/>
                  <a:gd name="connsiteY21" fmla="*/ 4895337 h 5591329"/>
                  <a:gd name="connsiteX22" fmla="*/ 3230522 w 6537338"/>
                  <a:gd name="connsiteY22" fmla="*/ 4948978 h 5591329"/>
                  <a:gd name="connsiteX23" fmla="*/ 3241503 w 6537338"/>
                  <a:gd name="connsiteY23" fmla="*/ 4959045 h 5591329"/>
                  <a:gd name="connsiteX24" fmla="*/ 3651078 w 6537338"/>
                  <a:gd name="connsiteY24" fmla="*/ 5298770 h 5591329"/>
                  <a:gd name="connsiteX25" fmla="*/ 3916191 w 6537338"/>
                  <a:gd name="connsiteY25" fmla="*/ 5274958 h 5591329"/>
                  <a:gd name="connsiteX26" fmla="*/ 3974928 w 6537338"/>
                  <a:gd name="connsiteY26" fmla="*/ 5086045 h 5591329"/>
                  <a:gd name="connsiteX27" fmla="*/ 3647903 w 6537338"/>
                  <a:gd name="connsiteY27" fmla="*/ 4730445 h 5591329"/>
                  <a:gd name="connsiteX28" fmla="*/ 3559003 w 6537338"/>
                  <a:gd name="connsiteY28" fmla="*/ 4527245 h 5591329"/>
                  <a:gd name="connsiteX29" fmla="*/ 3736803 w 6537338"/>
                  <a:gd name="connsiteY29" fmla="*/ 4539945 h 5591329"/>
                  <a:gd name="connsiteX30" fmla="*/ 4105103 w 6537338"/>
                  <a:gd name="connsiteY30" fmla="*/ 4920945 h 5591329"/>
                  <a:gd name="connsiteX31" fmla="*/ 4359103 w 6537338"/>
                  <a:gd name="connsiteY31" fmla="*/ 4920945 h 5591329"/>
                  <a:gd name="connsiteX32" fmla="*/ 4371803 w 6537338"/>
                  <a:gd name="connsiteY32" fmla="*/ 4730445 h 5591329"/>
                  <a:gd name="connsiteX33" fmla="*/ 4213053 w 6537338"/>
                  <a:gd name="connsiteY33" fmla="*/ 4539945 h 5591329"/>
                  <a:gd name="connsiteX34" fmla="*/ 3965403 w 6537338"/>
                  <a:gd name="connsiteY34" fmla="*/ 4146245 h 5591329"/>
                  <a:gd name="connsiteX35" fmla="*/ 4297191 w 6537338"/>
                  <a:gd name="connsiteY35" fmla="*/ 4336745 h 5591329"/>
                  <a:gd name="connsiteX36" fmla="*/ 4576591 w 6537338"/>
                  <a:gd name="connsiteY36" fmla="*/ 4616145 h 5591329"/>
                  <a:gd name="connsiteX37" fmla="*/ 4836940 w 6537338"/>
                  <a:gd name="connsiteY37" fmla="*/ 4441520 h 5591329"/>
                  <a:gd name="connsiteX38" fmla="*/ 4605166 w 6537338"/>
                  <a:gd name="connsiteY38" fmla="*/ 4179582 h 5591329"/>
                  <a:gd name="connsiteX39" fmla="*/ 4351166 w 6537338"/>
                  <a:gd name="connsiteY39" fmla="*/ 3758895 h 5591329"/>
                  <a:gd name="connsiteX40" fmla="*/ 4827415 w 6537338"/>
                  <a:gd name="connsiteY40" fmla="*/ 4106558 h 5591329"/>
                  <a:gd name="connsiteX41" fmla="*/ 5070303 w 6537338"/>
                  <a:gd name="connsiteY41" fmla="*/ 4170058 h 5591329"/>
                  <a:gd name="connsiteX42" fmla="*/ 4975053 w 6537338"/>
                  <a:gd name="connsiteY42" fmla="*/ 3681107 h 5591329"/>
                  <a:gd name="connsiteX43" fmla="*/ 3736803 w 6537338"/>
                  <a:gd name="connsiteY43" fmla="*/ 2452382 h 5591329"/>
                  <a:gd name="connsiteX44" fmla="*/ 2998616 w 6537338"/>
                  <a:gd name="connsiteY44" fmla="*/ 2496832 h 5591329"/>
                  <a:gd name="connsiteX45" fmla="*/ 2436640 w 6537338"/>
                  <a:gd name="connsiteY45" fmla="*/ 2869895 h 5591329"/>
                  <a:gd name="connsiteX46" fmla="*/ 2033416 w 6537338"/>
                  <a:gd name="connsiteY46" fmla="*/ 2957208 h 5591329"/>
                  <a:gd name="connsiteX47" fmla="*/ 2009603 w 6537338"/>
                  <a:gd name="connsiteY47" fmla="*/ 2622245 h 5591329"/>
                  <a:gd name="connsiteX48" fmla="*/ 3101803 w 6537338"/>
                  <a:gd name="connsiteY48" fmla="*/ 1530045 h 5591329"/>
                  <a:gd name="connsiteX49" fmla="*/ 2709690 w 6537338"/>
                  <a:gd name="connsiteY49" fmla="*/ 1431620 h 5591329"/>
                  <a:gd name="connsiteX50" fmla="*/ 4063922 w 6537338"/>
                  <a:gd name="connsiteY50" fmla="*/ 1060630 h 5591329"/>
                  <a:gd name="connsiteX51" fmla="*/ 4141613 w 6537338"/>
                  <a:gd name="connsiteY51" fmla="*/ 1068029 h 5591329"/>
                  <a:gd name="connsiteX52" fmla="*/ 5468506 w 6537338"/>
                  <a:gd name="connsiteY52" fmla="*/ 2409210 h 5591329"/>
                  <a:gd name="connsiteX53" fmla="*/ 5017451 w 6537338"/>
                  <a:gd name="connsiteY53" fmla="*/ 3284588 h 5591329"/>
                  <a:gd name="connsiteX54" fmla="*/ 5389080 w 6537338"/>
                  <a:gd name="connsiteY54" fmla="*/ 4213276 h 5591329"/>
                  <a:gd name="connsiteX55" fmla="*/ 5119308 w 6537338"/>
                  <a:gd name="connsiteY55" fmla="*/ 4476902 h 5591329"/>
                  <a:gd name="connsiteX56" fmla="*/ 4980427 w 6537338"/>
                  <a:gd name="connsiteY56" fmla="*/ 4739915 h 5591329"/>
                  <a:gd name="connsiteX57" fmla="*/ 4715878 w 6537338"/>
                  <a:gd name="connsiteY57" fmla="*/ 4890780 h 5591329"/>
                  <a:gd name="connsiteX58" fmla="*/ 4502180 w 6537338"/>
                  <a:gd name="connsiteY58" fmla="*/ 5171460 h 5591329"/>
                  <a:gd name="connsiteX59" fmla="*/ 4248692 w 6537338"/>
                  <a:gd name="connsiteY59" fmla="*/ 5255188 h 5591329"/>
                  <a:gd name="connsiteX60" fmla="*/ 3689944 w 6537338"/>
                  <a:gd name="connsiteY60" fmla="*/ 5589638 h 5591329"/>
                  <a:gd name="connsiteX61" fmla="*/ 3155745 w 6537338"/>
                  <a:gd name="connsiteY61" fmla="*/ 5242256 h 5591329"/>
                  <a:gd name="connsiteX62" fmla="*/ 3043662 w 6537338"/>
                  <a:gd name="connsiteY62" fmla="*/ 5143516 h 5591329"/>
                  <a:gd name="connsiteX63" fmla="*/ 2865867 w 6537338"/>
                  <a:gd name="connsiteY63" fmla="*/ 5321310 h 5591329"/>
                  <a:gd name="connsiteX64" fmla="*/ 2538841 w 6537338"/>
                  <a:gd name="connsiteY64" fmla="*/ 5321310 h 5591329"/>
                  <a:gd name="connsiteX65" fmla="*/ 2538843 w 6537338"/>
                  <a:gd name="connsiteY65" fmla="*/ 5321310 h 5591329"/>
                  <a:gd name="connsiteX66" fmla="*/ 2538843 w 6537338"/>
                  <a:gd name="connsiteY66" fmla="*/ 4994285 h 5591329"/>
                  <a:gd name="connsiteX67" fmla="*/ 2698055 w 6537338"/>
                  <a:gd name="connsiteY67" fmla="*/ 4835073 h 5591329"/>
                  <a:gd name="connsiteX68" fmla="*/ 2663831 w 6537338"/>
                  <a:gd name="connsiteY68" fmla="*/ 4803903 h 5591329"/>
                  <a:gd name="connsiteX69" fmla="*/ 2498424 w 6537338"/>
                  <a:gd name="connsiteY69" fmla="*/ 4969309 h 5591329"/>
                  <a:gd name="connsiteX70" fmla="*/ 2171398 w 6537338"/>
                  <a:gd name="connsiteY70" fmla="*/ 4969309 h 5591329"/>
                  <a:gd name="connsiteX71" fmla="*/ 2171400 w 6537338"/>
                  <a:gd name="connsiteY71" fmla="*/ 4969309 h 5591329"/>
                  <a:gd name="connsiteX72" fmla="*/ 2171400 w 6537338"/>
                  <a:gd name="connsiteY72" fmla="*/ 4642284 h 5591329"/>
                  <a:gd name="connsiteX73" fmla="*/ 2323134 w 6537338"/>
                  <a:gd name="connsiteY73" fmla="*/ 4490550 h 5591329"/>
                  <a:gd name="connsiteX74" fmla="*/ 2289235 w 6537338"/>
                  <a:gd name="connsiteY74" fmla="*/ 4459054 h 5591329"/>
                  <a:gd name="connsiteX75" fmla="*/ 2130981 w 6537338"/>
                  <a:gd name="connsiteY75" fmla="*/ 4617307 h 5591329"/>
                  <a:gd name="connsiteX76" fmla="*/ 1803956 w 6537338"/>
                  <a:gd name="connsiteY76" fmla="*/ 4617307 h 5591329"/>
                  <a:gd name="connsiteX77" fmla="*/ 1803957 w 6537338"/>
                  <a:gd name="connsiteY77" fmla="*/ 4617307 h 5591329"/>
                  <a:gd name="connsiteX78" fmla="*/ 1803957 w 6537338"/>
                  <a:gd name="connsiteY78" fmla="*/ 4290282 h 5591329"/>
                  <a:gd name="connsiteX79" fmla="*/ 1951800 w 6537338"/>
                  <a:gd name="connsiteY79" fmla="*/ 4142439 h 5591329"/>
                  <a:gd name="connsiteX80" fmla="*/ 1936714 w 6537338"/>
                  <a:gd name="connsiteY80" fmla="*/ 4128261 h 5591329"/>
                  <a:gd name="connsiteX81" fmla="*/ 1918222 w 6537338"/>
                  <a:gd name="connsiteY81" fmla="*/ 4110622 h 5591329"/>
                  <a:gd name="connsiteX82" fmla="*/ 1763538 w 6537338"/>
                  <a:gd name="connsiteY82" fmla="*/ 4265305 h 5591329"/>
                  <a:gd name="connsiteX83" fmla="*/ 1436513 w 6537338"/>
                  <a:gd name="connsiteY83" fmla="*/ 4265305 h 5591329"/>
                  <a:gd name="connsiteX84" fmla="*/ 1436514 w 6537338"/>
                  <a:gd name="connsiteY84" fmla="*/ 4265305 h 5591329"/>
                  <a:gd name="connsiteX85" fmla="*/ 1436514 w 6537338"/>
                  <a:gd name="connsiteY85" fmla="*/ 3938280 h 5591329"/>
                  <a:gd name="connsiteX86" fmla="*/ 1584379 w 6537338"/>
                  <a:gd name="connsiteY86" fmla="*/ 3790415 h 5591329"/>
                  <a:gd name="connsiteX87" fmla="*/ 1479111 w 6537338"/>
                  <a:gd name="connsiteY87" fmla="*/ 3688384 h 5591329"/>
                  <a:gd name="connsiteX88" fmla="*/ 1284728 w 6537338"/>
                  <a:gd name="connsiteY88" fmla="*/ 3495827 h 5591329"/>
                  <a:gd name="connsiteX89" fmla="*/ 1039690 w 6537338"/>
                  <a:gd name="connsiteY89" fmla="*/ 2722767 h 5591329"/>
                  <a:gd name="connsiteX90" fmla="*/ 2586426 w 6537338"/>
                  <a:gd name="connsiteY90" fmla="*/ 1140848 h 5591329"/>
                  <a:gd name="connsiteX91" fmla="*/ 3329990 w 6537338"/>
                  <a:gd name="connsiteY91" fmla="*/ 1303080 h 5591329"/>
                  <a:gd name="connsiteX92" fmla="*/ 4063922 w 6537338"/>
                  <a:gd name="connsiteY92" fmla="*/ 1060630 h 5591329"/>
                  <a:gd name="connsiteX93" fmla="*/ 1528950 w 6537338"/>
                  <a:gd name="connsiteY93" fmla="*/ 180992 h 5591329"/>
                  <a:gd name="connsiteX94" fmla="*/ 1679785 w 6537338"/>
                  <a:gd name="connsiteY94" fmla="*/ 243572 h 5591329"/>
                  <a:gd name="connsiteX95" fmla="*/ 2282904 w 6537338"/>
                  <a:gd name="connsiteY95" fmla="*/ 847387 h 5591329"/>
                  <a:gd name="connsiteX96" fmla="*/ 2282730 w 6537338"/>
                  <a:gd name="connsiteY96" fmla="*/ 1149129 h 5591329"/>
                  <a:gd name="connsiteX97" fmla="*/ 967268 w 6537338"/>
                  <a:gd name="connsiteY97" fmla="*/ 2463075 h 5591329"/>
                  <a:gd name="connsiteX98" fmla="*/ 665525 w 6537338"/>
                  <a:gd name="connsiteY98" fmla="*/ 2462901 h 5591329"/>
                  <a:gd name="connsiteX99" fmla="*/ 62407 w 6537338"/>
                  <a:gd name="connsiteY99" fmla="*/ 1859085 h 5591329"/>
                  <a:gd name="connsiteX100" fmla="*/ 62580 w 6537338"/>
                  <a:gd name="connsiteY100" fmla="*/ 1557343 h 5591329"/>
                  <a:gd name="connsiteX101" fmla="*/ 1378042 w 6537338"/>
                  <a:gd name="connsiteY101" fmla="*/ 243398 h 5591329"/>
                  <a:gd name="connsiteX102" fmla="*/ 1528950 w 6537338"/>
                  <a:gd name="connsiteY102" fmla="*/ 180992 h 5591329"/>
                  <a:gd name="connsiteX103" fmla="*/ 5073084 w 6537338"/>
                  <a:gd name="connsiteY103" fmla="*/ 0 h 5591329"/>
                  <a:gd name="connsiteX104" fmla="*/ 5223992 w 6537338"/>
                  <a:gd name="connsiteY104" fmla="*/ 62406 h 5591329"/>
                  <a:gd name="connsiteX105" fmla="*/ 6474758 w 6537338"/>
                  <a:gd name="connsiteY105" fmla="*/ 1311731 h 5591329"/>
                  <a:gd name="connsiteX106" fmla="*/ 6474932 w 6537338"/>
                  <a:gd name="connsiteY106" fmla="*/ 1613473 h 5591329"/>
                  <a:gd name="connsiteX107" fmla="*/ 5871813 w 6537338"/>
                  <a:gd name="connsiteY107" fmla="*/ 2217288 h 5591329"/>
                  <a:gd name="connsiteX108" fmla="*/ 5570071 w 6537338"/>
                  <a:gd name="connsiteY108" fmla="*/ 2217462 h 5591329"/>
                  <a:gd name="connsiteX109" fmla="*/ 4319304 w 6537338"/>
                  <a:gd name="connsiteY109" fmla="*/ 968139 h 5591329"/>
                  <a:gd name="connsiteX110" fmla="*/ 4319130 w 6537338"/>
                  <a:gd name="connsiteY110" fmla="*/ 666395 h 5591329"/>
                  <a:gd name="connsiteX111" fmla="*/ 4922249 w 6537338"/>
                  <a:gd name="connsiteY111" fmla="*/ 62580 h 5591329"/>
                  <a:gd name="connsiteX112" fmla="*/ 5073084 w 6537338"/>
                  <a:gd name="connsiteY112" fmla="*/ 0 h 55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537338" h="5591329">
                    <a:moveTo>
                      <a:pt x="2709690" y="1431620"/>
                    </a:moveTo>
                    <a:cubicBezTo>
                      <a:pt x="2464157" y="1740653"/>
                      <a:pt x="1628603" y="2459790"/>
                      <a:pt x="1323804" y="2836557"/>
                    </a:cubicBezTo>
                    <a:cubicBezTo>
                      <a:pt x="1476203" y="3408587"/>
                      <a:pt x="1488373" y="3280529"/>
                      <a:pt x="1742903" y="3549345"/>
                    </a:cubicBezTo>
                    <a:lnTo>
                      <a:pt x="1784001" y="3590792"/>
                    </a:lnTo>
                    <a:lnTo>
                      <a:pt x="1785991" y="3588803"/>
                    </a:lnTo>
                    <a:cubicBezTo>
                      <a:pt x="1876296" y="3498497"/>
                      <a:pt x="2022711" y="3498497"/>
                      <a:pt x="2113017" y="3588803"/>
                    </a:cubicBezTo>
                    <a:cubicBezTo>
                      <a:pt x="2180746" y="3656532"/>
                      <a:pt x="2197678" y="3755823"/>
                      <a:pt x="2163813" y="3839332"/>
                    </a:cubicBezTo>
                    <a:lnTo>
                      <a:pt x="2115038" y="3912783"/>
                    </a:lnTo>
                    <a:lnTo>
                      <a:pt x="2149140" y="3945099"/>
                    </a:lnTo>
                    <a:lnTo>
                      <a:pt x="2153434" y="3940805"/>
                    </a:lnTo>
                    <a:cubicBezTo>
                      <a:pt x="2243739" y="3850500"/>
                      <a:pt x="2390154" y="3850500"/>
                      <a:pt x="2480459" y="3940805"/>
                    </a:cubicBezTo>
                    <a:cubicBezTo>
                      <a:pt x="2548188" y="4008534"/>
                      <a:pt x="2565121" y="4107825"/>
                      <a:pt x="2531256" y="4191334"/>
                    </a:cubicBezTo>
                    <a:lnTo>
                      <a:pt x="2485054" y="4260911"/>
                    </a:lnTo>
                    <a:lnTo>
                      <a:pt x="2520051" y="4293633"/>
                    </a:lnTo>
                    <a:lnTo>
                      <a:pt x="2520877" y="4292807"/>
                    </a:lnTo>
                    <a:cubicBezTo>
                      <a:pt x="2611182" y="4202502"/>
                      <a:pt x="2757597" y="4202502"/>
                      <a:pt x="2847902" y="4292807"/>
                    </a:cubicBezTo>
                    <a:cubicBezTo>
                      <a:pt x="2915631" y="4360536"/>
                      <a:pt x="2932564" y="4459827"/>
                      <a:pt x="2898699" y="4543336"/>
                    </a:cubicBezTo>
                    <a:lnTo>
                      <a:pt x="2857156" y="4605897"/>
                    </a:lnTo>
                    <a:lnTo>
                      <a:pt x="2894174" y="4640026"/>
                    </a:lnTo>
                    <a:lnTo>
                      <a:pt x="2924595" y="4615176"/>
                    </a:lnTo>
                    <a:cubicBezTo>
                      <a:pt x="3014352" y="4555914"/>
                      <a:pt x="3136328" y="4565791"/>
                      <a:pt x="3215345" y="4644808"/>
                    </a:cubicBezTo>
                    <a:cubicBezTo>
                      <a:pt x="3283074" y="4712537"/>
                      <a:pt x="3300007" y="4811828"/>
                      <a:pt x="3266142" y="4895337"/>
                    </a:cubicBezTo>
                    <a:lnTo>
                      <a:pt x="3230522" y="4948978"/>
                    </a:lnTo>
                    <a:lnTo>
                      <a:pt x="3241503" y="4959045"/>
                    </a:lnTo>
                    <a:cubicBezTo>
                      <a:pt x="3559532" y="5250616"/>
                      <a:pt x="3538630" y="5246118"/>
                      <a:pt x="3651078" y="5298770"/>
                    </a:cubicBezTo>
                    <a:cubicBezTo>
                      <a:pt x="3763526" y="5351422"/>
                      <a:pt x="3862216" y="5310412"/>
                      <a:pt x="3916191" y="5274958"/>
                    </a:cubicBezTo>
                    <a:cubicBezTo>
                      <a:pt x="3970166" y="5239504"/>
                      <a:pt x="4019643" y="5176797"/>
                      <a:pt x="3974928" y="5086045"/>
                    </a:cubicBezTo>
                    <a:cubicBezTo>
                      <a:pt x="3930213" y="4995293"/>
                      <a:pt x="3717224" y="4823578"/>
                      <a:pt x="3647903" y="4730445"/>
                    </a:cubicBezTo>
                    <a:cubicBezTo>
                      <a:pt x="3502382" y="4613499"/>
                      <a:pt x="3544186" y="4558995"/>
                      <a:pt x="3559003" y="4527245"/>
                    </a:cubicBezTo>
                    <a:cubicBezTo>
                      <a:pt x="3573820" y="4495495"/>
                      <a:pt x="3664837" y="4464803"/>
                      <a:pt x="3736803" y="4539945"/>
                    </a:cubicBezTo>
                    <a:cubicBezTo>
                      <a:pt x="3827819" y="4605562"/>
                      <a:pt x="4029961" y="4843157"/>
                      <a:pt x="4105103" y="4920945"/>
                    </a:cubicBezTo>
                    <a:cubicBezTo>
                      <a:pt x="4180245" y="4998733"/>
                      <a:pt x="4314653" y="4952695"/>
                      <a:pt x="4359103" y="4920945"/>
                    </a:cubicBezTo>
                    <a:cubicBezTo>
                      <a:pt x="4403553" y="4889195"/>
                      <a:pt x="4459645" y="4822521"/>
                      <a:pt x="4371803" y="4730445"/>
                    </a:cubicBezTo>
                    <a:cubicBezTo>
                      <a:pt x="4350636" y="4666945"/>
                      <a:pt x="4293486" y="4630962"/>
                      <a:pt x="4213053" y="4539945"/>
                    </a:cubicBezTo>
                    <a:cubicBezTo>
                      <a:pt x="4132620" y="4448928"/>
                      <a:pt x="3834698" y="4261075"/>
                      <a:pt x="3965403" y="4146245"/>
                    </a:cubicBezTo>
                    <a:cubicBezTo>
                      <a:pt x="4086583" y="4012365"/>
                      <a:pt x="4208026" y="4258428"/>
                      <a:pt x="4297191" y="4336745"/>
                    </a:cubicBezTo>
                    <a:cubicBezTo>
                      <a:pt x="4386356" y="4415062"/>
                      <a:pt x="4485839" y="4570108"/>
                      <a:pt x="4576591" y="4616145"/>
                    </a:cubicBezTo>
                    <a:cubicBezTo>
                      <a:pt x="4667343" y="4628845"/>
                      <a:pt x="4832178" y="4514280"/>
                      <a:pt x="4836940" y="4441520"/>
                    </a:cubicBezTo>
                    <a:cubicBezTo>
                      <a:pt x="4841702" y="4368760"/>
                      <a:pt x="4711528" y="4293353"/>
                      <a:pt x="4605166" y="4179582"/>
                    </a:cubicBezTo>
                    <a:cubicBezTo>
                      <a:pt x="4498804" y="4065811"/>
                      <a:pt x="4199825" y="3866316"/>
                      <a:pt x="4351166" y="3758895"/>
                    </a:cubicBezTo>
                    <a:cubicBezTo>
                      <a:pt x="4502507" y="3651474"/>
                      <a:pt x="4717084" y="4023743"/>
                      <a:pt x="4827415" y="4106558"/>
                    </a:cubicBezTo>
                    <a:cubicBezTo>
                      <a:pt x="4937746" y="4189373"/>
                      <a:pt x="4947272" y="4279860"/>
                      <a:pt x="5070303" y="4170058"/>
                    </a:cubicBezTo>
                    <a:cubicBezTo>
                      <a:pt x="5117134" y="4122168"/>
                      <a:pt x="5292553" y="3991199"/>
                      <a:pt x="4975053" y="3681107"/>
                    </a:cubicBezTo>
                    <a:cubicBezTo>
                      <a:pt x="4657553" y="3371015"/>
                      <a:pt x="4035253" y="2672779"/>
                      <a:pt x="3736803" y="2452382"/>
                    </a:cubicBezTo>
                    <a:cubicBezTo>
                      <a:pt x="3462166" y="2351047"/>
                      <a:pt x="3186735" y="2403433"/>
                      <a:pt x="2998616" y="2496832"/>
                    </a:cubicBezTo>
                    <a:cubicBezTo>
                      <a:pt x="2805734" y="2590230"/>
                      <a:pt x="2597507" y="2793166"/>
                      <a:pt x="2436640" y="2869895"/>
                    </a:cubicBezTo>
                    <a:cubicBezTo>
                      <a:pt x="2275773" y="2946624"/>
                      <a:pt x="2114114" y="3031821"/>
                      <a:pt x="2033416" y="2957208"/>
                    </a:cubicBezTo>
                    <a:cubicBezTo>
                      <a:pt x="1952718" y="2882595"/>
                      <a:pt x="1902977" y="2731519"/>
                      <a:pt x="2009603" y="2622245"/>
                    </a:cubicBezTo>
                    <a:cubicBezTo>
                      <a:pt x="2187669" y="2384385"/>
                      <a:pt x="2987503" y="1726895"/>
                      <a:pt x="3101803" y="1530045"/>
                    </a:cubicBezTo>
                    <a:cubicBezTo>
                      <a:pt x="2790653" y="1455433"/>
                      <a:pt x="2996498" y="1486125"/>
                      <a:pt x="2709690" y="1431620"/>
                    </a:cubicBezTo>
                    <a:close/>
                    <a:moveTo>
                      <a:pt x="4063922" y="1060630"/>
                    </a:moveTo>
                    <a:cubicBezTo>
                      <a:pt x="4094473" y="1059977"/>
                      <a:pt x="4120873" y="1062248"/>
                      <a:pt x="4141613" y="1068029"/>
                    </a:cubicBezTo>
                    <a:cubicBezTo>
                      <a:pt x="4488507" y="1419070"/>
                      <a:pt x="5006851" y="1969370"/>
                      <a:pt x="5468506" y="2409210"/>
                    </a:cubicBezTo>
                    <a:cubicBezTo>
                      <a:pt x="5407822" y="2870864"/>
                      <a:pt x="5220394" y="3046616"/>
                      <a:pt x="5017451" y="3284588"/>
                    </a:cubicBezTo>
                    <a:cubicBezTo>
                      <a:pt x="5378940" y="3738563"/>
                      <a:pt x="5463437" y="3835810"/>
                      <a:pt x="5389080" y="4213276"/>
                    </a:cubicBezTo>
                    <a:cubicBezTo>
                      <a:pt x="5303662" y="4419292"/>
                      <a:pt x="5187417" y="4389129"/>
                      <a:pt x="5119308" y="4476902"/>
                    </a:cubicBezTo>
                    <a:cubicBezTo>
                      <a:pt x="5051199" y="4564675"/>
                      <a:pt x="5047665" y="4670935"/>
                      <a:pt x="4980427" y="4739915"/>
                    </a:cubicBezTo>
                    <a:cubicBezTo>
                      <a:pt x="4913189" y="4808895"/>
                      <a:pt x="4819398" y="4842668"/>
                      <a:pt x="4715878" y="4890780"/>
                    </a:cubicBezTo>
                    <a:cubicBezTo>
                      <a:pt x="4693320" y="4976991"/>
                      <a:pt x="4580044" y="5110725"/>
                      <a:pt x="4502180" y="5171460"/>
                    </a:cubicBezTo>
                    <a:cubicBezTo>
                      <a:pt x="4424316" y="5232195"/>
                      <a:pt x="4381684" y="5229942"/>
                      <a:pt x="4248692" y="5255188"/>
                    </a:cubicBezTo>
                    <a:cubicBezTo>
                      <a:pt x="4144276" y="5413784"/>
                      <a:pt x="3956592" y="5611684"/>
                      <a:pt x="3689944" y="5589638"/>
                    </a:cubicBezTo>
                    <a:cubicBezTo>
                      <a:pt x="3510800" y="5570348"/>
                      <a:pt x="3439357" y="5494658"/>
                      <a:pt x="3155745" y="5242256"/>
                    </a:cubicBezTo>
                    <a:lnTo>
                      <a:pt x="3043662" y="5143516"/>
                    </a:lnTo>
                    <a:lnTo>
                      <a:pt x="2865867" y="5321310"/>
                    </a:lnTo>
                    <a:cubicBezTo>
                      <a:pt x="2775562" y="5411616"/>
                      <a:pt x="2629147" y="5411616"/>
                      <a:pt x="2538841" y="5321310"/>
                    </a:cubicBezTo>
                    <a:lnTo>
                      <a:pt x="2538843" y="5321310"/>
                    </a:lnTo>
                    <a:cubicBezTo>
                      <a:pt x="2448538" y="5231005"/>
                      <a:pt x="2448538" y="5084590"/>
                      <a:pt x="2538843" y="4994285"/>
                    </a:cubicBezTo>
                    <a:lnTo>
                      <a:pt x="2698055" y="4835073"/>
                    </a:lnTo>
                    <a:lnTo>
                      <a:pt x="2663831" y="4803903"/>
                    </a:lnTo>
                    <a:lnTo>
                      <a:pt x="2498424" y="4969309"/>
                    </a:lnTo>
                    <a:cubicBezTo>
                      <a:pt x="2408119" y="5059615"/>
                      <a:pt x="2261704" y="5059615"/>
                      <a:pt x="2171398" y="4969309"/>
                    </a:cubicBezTo>
                    <a:lnTo>
                      <a:pt x="2171400" y="4969309"/>
                    </a:lnTo>
                    <a:cubicBezTo>
                      <a:pt x="2081094" y="4879004"/>
                      <a:pt x="2081094" y="4732589"/>
                      <a:pt x="2171400" y="4642284"/>
                    </a:cubicBezTo>
                    <a:lnTo>
                      <a:pt x="2323134" y="4490550"/>
                    </a:lnTo>
                    <a:lnTo>
                      <a:pt x="2289235" y="4459054"/>
                    </a:lnTo>
                    <a:lnTo>
                      <a:pt x="2130981" y="4617307"/>
                    </a:lnTo>
                    <a:cubicBezTo>
                      <a:pt x="2040676" y="4707613"/>
                      <a:pt x="1894261" y="4707613"/>
                      <a:pt x="1803956" y="4617307"/>
                    </a:cubicBezTo>
                    <a:lnTo>
                      <a:pt x="1803957" y="4617307"/>
                    </a:lnTo>
                    <a:cubicBezTo>
                      <a:pt x="1713651" y="4527002"/>
                      <a:pt x="1713651" y="4380587"/>
                      <a:pt x="1803957" y="4290282"/>
                    </a:cubicBezTo>
                    <a:lnTo>
                      <a:pt x="1951800" y="4142439"/>
                    </a:lnTo>
                    <a:lnTo>
                      <a:pt x="1936714" y="4128261"/>
                    </a:lnTo>
                    <a:lnTo>
                      <a:pt x="1918222" y="4110622"/>
                    </a:lnTo>
                    <a:lnTo>
                      <a:pt x="1763538" y="4265305"/>
                    </a:lnTo>
                    <a:cubicBezTo>
                      <a:pt x="1673233" y="4355611"/>
                      <a:pt x="1526818" y="4355611"/>
                      <a:pt x="1436513" y="4265305"/>
                    </a:cubicBezTo>
                    <a:lnTo>
                      <a:pt x="1436514" y="4265305"/>
                    </a:lnTo>
                    <a:cubicBezTo>
                      <a:pt x="1346208" y="4175000"/>
                      <a:pt x="1346208" y="4028585"/>
                      <a:pt x="1436514" y="3938280"/>
                    </a:cubicBezTo>
                    <a:lnTo>
                      <a:pt x="1584379" y="3790415"/>
                    </a:lnTo>
                    <a:lnTo>
                      <a:pt x="1479111" y="3688384"/>
                    </a:lnTo>
                    <a:cubicBezTo>
                      <a:pt x="1409393" y="3620146"/>
                      <a:pt x="1344048" y="3555454"/>
                      <a:pt x="1284728" y="3495827"/>
                    </a:cubicBezTo>
                    <a:cubicBezTo>
                      <a:pt x="1176883" y="3361709"/>
                      <a:pt x="980697" y="2835069"/>
                      <a:pt x="1039690" y="2722767"/>
                    </a:cubicBezTo>
                    <a:cubicBezTo>
                      <a:pt x="2028138" y="1688691"/>
                      <a:pt x="2232463" y="1504795"/>
                      <a:pt x="2586426" y="1140848"/>
                    </a:cubicBezTo>
                    <a:cubicBezTo>
                      <a:pt x="2712710" y="1096910"/>
                      <a:pt x="3231513" y="1244086"/>
                      <a:pt x="3329990" y="1303080"/>
                    </a:cubicBezTo>
                    <a:cubicBezTo>
                      <a:pt x="3432826" y="1213016"/>
                      <a:pt x="3850066" y="1065198"/>
                      <a:pt x="4063922" y="1060630"/>
                    </a:cubicBezTo>
                    <a:close/>
                    <a:moveTo>
                      <a:pt x="1528950" y="180992"/>
                    </a:moveTo>
                    <a:cubicBezTo>
                      <a:pt x="1583554" y="181023"/>
                      <a:pt x="1638147" y="201886"/>
                      <a:pt x="1679785" y="243572"/>
                    </a:cubicBezTo>
                    <a:lnTo>
                      <a:pt x="2282904" y="847387"/>
                    </a:lnTo>
                    <a:cubicBezTo>
                      <a:pt x="2366181" y="930760"/>
                      <a:pt x="2366102" y="1065855"/>
                      <a:pt x="2282730" y="1149129"/>
                    </a:cubicBezTo>
                    <a:lnTo>
                      <a:pt x="967268" y="2463075"/>
                    </a:lnTo>
                    <a:cubicBezTo>
                      <a:pt x="883896" y="2546351"/>
                      <a:pt x="748802" y="2546273"/>
                      <a:pt x="665525" y="2462901"/>
                    </a:cubicBezTo>
                    <a:lnTo>
                      <a:pt x="62407" y="1859085"/>
                    </a:lnTo>
                    <a:cubicBezTo>
                      <a:pt x="-20870" y="1775713"/>
                      <a:pt x="-20792" y="1640619"/>
                      <a:pt x="62580" y="1557343"/>
                    </a:cubicBezTo>
                    <a:lnTo>
                      <a:pt x="1378042" y="243398"/>
                    </a:lnTo>
                    <a:cubicBezTo>
                      <a:pt x="1419728" y="201760"/>
                      <a:pt x="1474345" y="180960"/>
                      <a:pt x="1528950" y="180992"/>
                    </a:cubicBezTo>
                    <a:close/>
                    <a:moveTo>
                      <a:pt x="5073084" y="0"/>
                    </a:moveTo>
                    <a:cubicBezTo>
                      <a:pt x="5127689" y="-32"/>
                      <a:pt x="5182305" y="20768"/>
                      <a:pt x="5223992" y="62406"/>
                    </a:cubicBezTo>
                    <a:lnTo>
                      <a:pt x="6474758" y="1311731"/>
                    </a:lnTo>
                    <a:cubicBezTo>
                      <a:pt x="6558131" y="1395007"/>
                      <a:pt x="6558208" y="1530101"/>
                      <a:pt x="6474932" y="1613473"/>
                    </a:cubicBezTo>
                    <a:lnTo>
                      <a:pt x="5871813" y="2217288"/>
                    </a:lnTo>
                    <a:cubicBezTo>
                      <a:pt x="5788537" y="2300660"/>
                      <a:pt x="5653443" y="2300738"/>
                      <a:pt x="5570071" y="2217462"/>
                    </a:cubicBezTo>
                    <a:lnTo>
                      <a:pt x="4319304" y="968139"/>
                    </a:lnTo>
                    <a:cubicBezTo>
                      <a:pt x="4235932" y="884863"/>
                      <a:pt x="4235854" y="749767"/>
                      <a:pt x="4319130" y="666395"/>
                    </a:cubicBezTo>
                    <a:lnTo>
                      <a:pt x="4922249" y="62580"/>
                    </a:lnTo>
                    <a:cubicBezTo>
                      <a:pt x="4963887" y="20894"/>
                      <a:pt x="5018480" y="31"/>
                      <a:pt x="507308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Donut 18"/>
              <p:cNvSpPr/>
              <p:nvPr/>
            </p:nvSpPr>
            <p:spPr>
              <a:xfrm>
                <a:off x="3743721" y="3688614"/>
                <a:ext cx="705675" cy="705675"/>
              </a:xfrm>
              <a:prstGeom prst="donut">
                <a:avLst>
                  <a:gd name="adj" fmla="val 9451"/>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28" name="Oval 27"/>
            <p:cNvSpPr/>
            <p:nvPr/>
          </p:nvSpPr>
          <p:spPr>
            <a:xfrm>
              <a:off x="3370779" y="3364831"/>
              <a:ext cx="237644" cy="237644"/>
            </a:xfrm>
            <a:prstGeom prst="ellipse">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p:cNvSpPr/>
            <p:nvPr/>
          </p:nvSpPr>
          <p:spPr>
            <a:xfrm>
              <a:off x="440923" y="3891490"/>
              <a:ext cx="1431089" cy="274320"/>
            </a:xfrm>
            <a:prstGeom prst="rect">
              <a:avLst/>
            </a:prstGeom>
            <a:noFill/>
          </p:spPr>
          <p:txBody>
            <a:bodyPr wrap="none" lIns="0" tIns="0" rIns="0" bIns="0">
              <a:noAutofit/>
            </a:bodyPr>
            <a:lstStyle/>
            <a:p>
              <a:pPr algn="r"/>
              <a:r>
                <a:rPr lang="en-US" sz="1600" dirty="0">
                  <a:solidFill>
                    <a:schemeClr val="bg1">
                      <a:lumMod val="50000"/>
                    </a:schemeClr>
                  </a:solidFill>
                </a:rPr>
                <a:t>Openness</a:t>
              </a:r>
              <a:br>
                <a:rPr lang="en-US" sz="1600" dirty="0">
                  <a:solidFill>
                    <a:schemeClr val="bg1">
                      <a:lumMod val="50000"/>
                    </a:schemeClr>
                  </a:solidFill>
                </a:rPr>
              </a:br>
              <a:r>
                <a:rPr lang="en-US" sz="1200" dirty="0">
                  <a:solidFill>
                    <a:schemeClr val="bg1">
                      <a:lumMod val="50000"/>
                    </a:schemeClr>
                  </a:solidFill>
                </a:rPr>
                <a:t>about challenges</a:t>
              </a:r>
              <a:endParaRPr lang="en-US" sz="1600" dirty="0">
                <a:solidFill>
                  <a:schemeClr val="bg1">
                    <a:lumMod val="50000"/>
                  </a:schemeClr>
                </a:solidFill>
              </a:endParaRPr>
            </a:p>
          </p:txBody>
        </p:sp>
        <p:grpSp>
          <p:nvGrpSpPr>
            <p:cNvPr id="10" name="Group 9"/>
            <p:cNvGrpSpPr>
              <a:grpSpLocks noChangeAspect="1"/>
            </p:cNvGrpSpPr>
            <p:nvPr/>
          </p:nvGrpSpPr>
          <p:grpSpPr>
            <a:xfrm>
              <a:off x="1943850" y="3888805"/>
              <a:ext cx="548640" cy="548640"/>
              <a:chOff x="4725860" y="3917907"/>
              <a:chExt cx="705675" cy="705675"/>
            </a:xfrm>
            <a:grpFill/>
          </p:grpSpPr>
          <p:sp>
            <p:nvSpPr>
              <p:cNvPr id="5" name="Freeform: Shape 4"/>
              <p:cNvSpPr>
                <a:spLocks noChangeAspect="1"/>
              </p:cNvSpPr>
              <p:nvPr/>
            </p:nvSpPr>
            <p:spPr>
              <a:xfrm>
                <a:off x="4889576" y="4014712"/>
                <a:ext cx="378243" cy="457200"/>
              </a:xfrm>
              <a:custGeom>
                <a:avLst/>
                <a:gdLst>
                  <a:gd name="connsiteX0" fmla="*/ 1743075 w 3486150"/>
                  <a:gd name="connsiteY0" fmla="*/ 2389823 h 4213860"/>
                  <a:gd name="connsiteX1" fmla="*/ 1373981 w 3486150"/>
                  <a:gd name="connsiteY1" fmla="*/ 2742248 h 4213860"/>
                  <a:gd name="connsiteX2" fmla="*/ 1536711 w 3486150"/>
                  <a:gd name="connsiteY2" fmla="*/ 3034484 h 4213860"/>
                  <a:gd name="connsiteX3" fmla="*/ 1552992 w 3486150"/>
                  <a:gd name="connsiteY3" fmla="*/ 3042922 h 4213860"/>
                  <a:gd name="connsiteX4" fmla="*/ 1488507 w 3486150"/>
                  <a:gd name="connsiteY4" fmla="*/ 3478053 h 4213860"/>
                  <a:gd name="connsiteX5" fmla="*/ 1617095 w 3486150"/>
                  <a:gd name="connsiteY5" fmla="*/ 3630452 h 4213860"/>
                  <a:gd name="connsiteX6" fmla="*/ 1621405 w 3486150"/>
                  <a:gd name="connsiteY6" fmla="*/ 3630452 h 4213860"/>
                  <a:gd name="connsiteX7" fmla="*/ 1864745 w 3486150"/>
                  <a:gd name="connsiteY7" fmla="*/ 3630452 h 4213860"/>
                  <a:gd name="connsiteX8" fmla="*/ 1869055 w 3486150"/>
                  <a:gd name="connsiteY8" fmla="*/ 3630452 h 4213860"/>
                  <a:gd name="connsiteX9" fmla="*/ 1997643 w 3486150"/>
                  <a:gd name="connsiteY9" fmla="*/ 3478053 h 4213860"/>
                  <a:gd name="connsiteX10" fmla="*/ 1933158 w 3486150"/>
                  <a:gd name="connsiteY10" fmla="*/ 3042922 h 4213860"/>
                  <a:gd name="connsiteX11" fmla="*/ 1949439 w 3486150"/>
                  <a:gd name="connsiteY11" fmla="*/ 3034484 h 4213860"/>
                  <a:gd name="connsiteX12" fmla="*/ 2112169 w 3486150"/>
                  <a:gd name="connsiteY12" fmla="*/ 2742248 h 4213860"/>
                  <a:gd name="connsiteX13" fmla="*/ 1743075 w 3486150"/>
                  <a:gd name="connsiteY13" fmla="*/ 2389823 h 4213860"/>
                  <a:gd name="connsiteX14" fmla="*/ 1744980 w 3486150"/>
                  <a:gd name="connsiteY14" fmla="*/ 0 h 4213860"/>
                  <a:gd name="connsiteX15" fmla="*/ 2895600 w 3486150"/>
                  <a:gd name="connsiteY15" fmla="*/ 1150620 h 4213860"/>
                  <a:gd name="connsiteX16" fmla="*/ 2895600 w 3486150"/>
                  <a:gd name="connsiteY16" fmla="*/ 1173480 h 4213860"/>
                  <a:gd name="connsiteX17" fmla="*/ 2895600 w 3486150"/>
                  <a:gd name="connsiteY17" fmla="*/ 1205624 h 4213860"/>
                  <a:gd name="connsiteX18" fmla="*/ 2676525 w 3486150"/>
                  <a:gd name="connsiteY18" fmla="*/ 1424699 h 4213860"/>
                  <a:gd name="connsiteX19" fmla="*/ 2521616 w 3486150"/>
                  <a:gd name="connsiteY19" fmla="*/ 1360534 h 4213860"/>
                  <a:gd name="connsiteX20" fmla="*/ 2487787 w 3486150"/>
                  <a:gd name="connsiteY20" fmla="*/ 1310359 h 4213860"/>
                  <a:gd name="connsiteX21" fmla="*/ 2487787 w 3486150"/>
                  <a:gd name="connsiteY21" fmla="*/ 1264753 h 4213860"/>
                  <a:gd name="connsiteX22" fmla="*/ 1744980 w 3486150"/>
                  <a:gd name="connsiteY22" fmla="*/ 464820 h 4213860"/>
                  <a:gd name="connsiteX23" fmla="*/ 1002173 w 3486150"/>
                  <a:gd name="connsiteY23" fmla="*/ 1264753 h 4213860"/>
                  <a:gd name="connsiteX24" fmla="*/ 1002173 w 3486150"/>
                  <a:gd name="connsiteY24" fmla="*/ 1794510 h 4213860"/>
                  <a:gd name="connsiteX25" fmla="*/ 1889760 w 3486150"/>
                  <a:gd name="connsiteY25" fmla="*/ 1794510 h 4213860"/>
                  <a:gd name="connsiteX26" fmla="*/ 3178167 w 3486150"/>
                  <a:gd name="connsiteY26" fmla="*/ 1794510 h 4213860"/>
                  <a:gd name="connsiteX27" fmla="*/ 3486150 w 3486150"/>
                  <a:gd name="connsiteY27" fmla="*/ 2102493 h 4213860"/>
                  <a:gd name="connsiteX28" fmla="*/ 3486150 w 3486150"/>
                  <a:gd name="connsiteY28" fmla="*/ 3905877 h 4213860"/>
                  <a:gd name="connsiteX29" fmla="*/ 3178167 w 3486150"/>
                  <a:gd name="connsiteY29" fmla="*/ 4213860 h 4213860"/>
                  <a:gd name="connsiteX30" fmla="*/ 307983 w 3486150"/>
                  <a:gd name="connsiteY30" fmla="*/ 4213860 h 4213860"/>
                  <a:gd name="connsiteX31" fmla="*/ 0 w 3486150"/>
                  <a:gd name="connsiteY31" fmla="*/ 3905877 h 4213860"/>
                  <a:gd name="connsiteX32" fmla="*/ 0 w 3486150"/>
                  <a:gd name="connsiteY32" fmla="*/ 2102493 h 4213860"/>
                  <a:gd name="connsiteX33" fmla="*/ 307983 w 3486150"/>
                  <a:gd name="connsiteY33" fmla="*/ 1794510 h 4213860"/>
                  <a:gd name="connsiteX34" fmla="*/ 594360 w 3486150"/>
                  <a:gd name="connsiteY34" fmla="*/ 1794510 h 4213860"/>
                  <a:gd name="connsiteX35" fmla="*/ 594360 w 3486150"/>
                  <a:gd name="connsiteY35" fmla="*/ 1150620 h 4213860"/>
                  <a:gd name="connsiteX36" fmla="*/ 1744980 w 3486150"/>
                  <a:gd name="connsiteY36" fmla="*/ 0 h 42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86150" h="4213860">
                    <a:moveTo>
                      <a:pt x="1743075" y="2389823"/>
                    </a:moveTo>
                    <a:cubicBezTo>
                      <a:pt x="1539230" y="2389823"/>
                      <a:pt x="1373981" y="2547609"/>
                      <a:pt x="1373981" y="2742248"/>
                    </a:cubicBezTo>
                    <a:cubicBezTo>
                      <a:pt x="1373981" y="2863898"/>
                      <a:pt x="1438532" y="2971151"/>
                      <a:pt x="1536711" y="3034484"/>
                    </a:cubicBezTo>
                    <a:lnTo>
                      <a:pt x="1552992" y="3042922"/>
                    </a:lnTo>
                    <a:lnTo>
                      <a:pt x="1488507" y="3478053"/>
                    </a:lnTo>
                    <a:cubicBezTo>
                      <a:pt x="1488507" y="3583263"/>
                      <a:pt x="1511885" y="3630452"/>
                      <a:pt x="1617095" y="3630452"/>
                    </a:cubicBezTo>
                    <a:lnTo>
                      <a:pt x="1621405" y="3630452"/>
                    </a:lnTo>
                    <a:lnTo>
                      <a:pt x="1864745" y="3630452"/>
                    </a:lnTo>
                    <a:lnTo>
                      <a:pt x="1869055" y="3630452"/>
                    </a:lnTo>
                    <a:cubicBezTo>
                      <a:pt x="1974265" y="3630452"/>
                      <a:pt x="1997643" y="3583263"/>
                      <a:pt x="1997643" y="3478053"/>
                    </a:cubicBezTo>
                    <a:lnTo>
                      <a:pt x="1933158" y="3042922"/>
                    </a:lnTo>
                    <a:lnTo>
                      <a:pt x="1949439" y="3034484"/>
                    </a:lnTo>
                    <a:cubicBezTo>
                      <a:pt x="2047619" y="2971151"/>
                      <a:pt x="2112169" y="2863898"/>
                      <a:pt x="2112169" y="2742248"/>
                    </a:cubicBezTo>
                    <a:cubicBezTo>
                      <a:pt x="2112169" y="2547609"/>
                      <a:pt x="1946920" y="2389823"/>
                      <a:pt x="1743075" y="2389823"/>
                    </a:cubicBezTo>
                    <a:close/>
                    <a:moveTo>
                      <a:pt x="1744980" y="0"/>
                    </a:moveTo>
                    <a:cubicBezTo>
                      <a:pt x="2380450" y="0"/>
                      <a:pt x="2895600" y="515150"/>
                      <a:pt x="2895600" y="1150620"/>
                    </a:cubicBezTo>
                    <a:lnTo>
                      <a:pt x="2895600" y="1173480"/>
                    </a:lnTo>
                    <a:lnTo>
                      <a:pt x="2895600" y="1205624"/>
                    </a:lnTo>
                    <a:cubicBezTo>
                      <a:pt x="2895600" y="1326616"/>
                      <a:pt x="2797517" y="1424699"/>
                      <a:pt x="2676525" y="1424699"/>
                    </a:cubicBezTo>
                    <a:cubicBezTo>
                      <a:pt x="2616029" y="1424699"/>
                      <a:pt x="2561260" y="1400178"/>
                      <a:pt x="2521616" y="1360534"/>
                    </a:cubicBezTo>
                    <a:lnTo>
                      <a:pt x="2487787" y="1310359"/>
                    </a:lnTo>
                    <a:lnTo>
                      <a:pt x="2487787" y="1264753"/>
                    </a:lnTo>
                    <a:cubicBezTo>
                      <a:pt x="2487787" y="822962"/>
                      <a:pt x="2155221" y="464820"/>
                      <a:pt x="1744980" y="464820"/>
                    </a:cubicBezTo>
                    <a:cubicBezTo>
                      <a:pt x="1334739" y="464820"/>
                      <a:pt x="1002173" y="822962"/>
                      <a:pt x="1002173" y="1264753"/>
                    </a:cubicBezTo>
                    <a:lnTo>
                      <a:pt x="1002173" y="1794510"/>
                    </a:lnTo>
                    <a:lnTo>
                      <a:pt x="1889760" y="1794510"/>
                    </a:lnTo>
                    <a:lnTo>
                      <a:pt x="3178167" y="1794510"/>
                    </a:lnTo>
                    <a:cubicBezTo>
                      <a:pt x="3348261" y="1794510"/>
                      <a:pt x="3486150" y="1932399"/>
                      <a:pt x="3486150" y="2102493"/>
                    </a:cubicBezTo>
                    <a:lnTo>
                      <a:pt x="3486150" y="3905877"/>
                    </a:lnTo>
                    <a:cubicBezTo>
                      <a:pt x="3486150" y="4075971"/>
                      <a:pt x="3348261" y="4213860"/>
                      <a:pt x="3178167" y="4213860"/>
                    </a:cubicBezTo>
                    <a:lnTo>
                      <a:pt x="307983" y="4213860"/>
                    </a:lnTo>
                    <a:cubicBezTo>
                      <a:pt x="137889" y="4213860"/>
                      <a:pt x="0" y="4075971"/>
                      <a:pt x="0" y="3905877"/>
                    </a:cubicBezTo>
                    <a:lnTo>
                      <a:pt x="0" y="2102493"/>
                    </a:lnTo>
                    <a:cubicBezTo>
                      <a:pt x="0" y="1932399"/>
                      <a:pt x="137889" y="1794510"/>
                      <a:pt x="307983" y="1794510"/>
                    </a:cubicBezTo>
                    <a:lnTo>
                      <a:pt x="594360" y="1794510"/>
                    </a:lnTo>
                    <a:lnTo>
                      <a:pt x="594360" y="1150620"/>
                    </a:lnTo>
                    <a:cubicBezTo>
                      <a:pt x="594360" y="515150"/>
                      <a:pt x="1109510" y="0"/>
                      <a:pt x="174498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Donut 19"/>
              <p:cNvSpPr/>
              <p:nvPr/>
            </p:nvSpPr>
            <p:spPr>
              <a:xfrm>
                <a:off x="4725860" y="3917907"/>
                <a:ext cx="705675" cy="705675"/>
              </a:xfrm>
              <a:prstGeom prst="donut">
                <a:avLst>
                  <a:gd name="adj" fmla="val 9451"/>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29" name="Oval 28"/>
            <p:cNvSpPr/>
            <p:nvPr/>
          </p:nvSpPr>
          <p:spPr>
            <a:xfrm>
              <a:off x="3370779" y="4044303"/>
              <a:ext cx="237644" cy="237644"/>
            </a:xfrm>
            <a:prstGeom prst="ellipse">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Donut 5"/>
            <p:cNvSpPr/>
            <p:nvPr/>
          </p:nvSpPr>
          <p:spPr>
            <a:xfrm>
              <a:off x="5325611" y="1160749"/>
              <a:ext cx="3377467" cy="3377467"/>
            </a:xfrm>
            <a:prstGeom prst="donut">
              <a:avLst>
                <a:gd name="adj" fmla="val 12048"/>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1" name="Title 30">
            <a:extLst>
              <a:ext uri="{FF2B5EF4-FFF2-40B4-BE49-F238E27FC236}">
                <a16:creationId xmlns:a16="http://schemas.microsoft.com/office/drawing/2014/main" id="{015DC4CD-7219-4808-8C5E-B06F67A007DE}"/>
              </a:ext>
            </a:extLst>
          </p:cNvPr>
          <p:cNvSpPr>
            <a:spLocks noGrp="1"/>
          </p:cNvSpPr>
          <p:nvPr>
            <p:ph type="title"/>
          </p:nvPr>
        </p:nvSpPr>
        <p:spPr/>
        <p:txBody>
          <a:bodyPr/>
          <a:lstStyle/>
          <a:p>
            <a:r>
              <a:rPr lang="en-US" dirty="0"/>
              <a:t>Scrum Values</a:t>
            </a:r>
          </a:p>
        </p:txBody>
      </p:sp>
      <p:sp>
        <p:nvSpPr>
          <p:cNvPr id="41" name="Rectangle 40">
            <a:extLst>
              <a:ext uri="{FF2B5EF4-FFF2-40B4-BE49-F238E27FC236}">
                <a16:creationId xmlns:a16="http://schemas.microsoft.com/office/drawing/2014/main" id="{98C48C4A-9A20-40C6-9F51-18A0CFA88C5A}"/>
              </a:ext>
            </a:extLst>
          </p:cNvPr>
          <p:cNvSpPr/>
          <p:nvPr/>
        </p:nvSpPr>
        <p:spPr>
          <a:xfrm>
            <a:off x="0" y="4455848"/>
            <a:ext cx="9143999" cy="300082"/>
          </a:xfrm>
          <a:prstGeom prst="rect">
            <a:avLst/>
          </a:prstGeom>
        </p:spPr>
        <p:txBody>
          <a:bodyPr wrap="square">
            <a:spAutoFit/>
          </a:bodyPr>
          <a:lstStyle/>
          <a:p>
            <a:pPr algn="ctr"/>
            <a:r>
              <a:rPr lang="en-US" dirty="0">
                <a:solidFill>
                  <a:schemeClr val="bg1">
                    <a:lumMod val="50000"/>
                  </a:schemeClr>
                </a:solidFill>
                <a:latin typeface="Muli"/>
              </a:rPr>
              <a:t>Scrum Guide July 2016, Ken Schwaber and Jeff Sutherland, the originators of Scrum</a:t>
            </a:r>
            <a:endParaRPr lang="en-US" dirty="0">
              <a:solidFill>
                <a:schemeClr val="bg1">
                  <a:lumMod val="50000"/>
                </a:schemeClr>
              </a:solidFill>
            </a:endParaRPr>
          </a:p>
        </p:txBody>
      </p:sp>
    </p:spTree>
    <p:extLst>
      <p:ext uri="{BB962C8B-B14F-4D97-AF65-F5344CB8AC3E}">
        <p14:creationId xmlns:p14="http://schemas.microsoft.com/office/powerpoint/2010/main" val="963200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ECEA"/>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C834EA-3C39-4F22-97EC-142E50CA21DF}"/>
              </a:ext>
            </a:extLst>
          </p:cNvPr>
          <p:cNvSpPr>
            <a:spLocks noGrp="1"/>
          </p:cNvSpPr>
          <p:nvPr>
            <p:ph type="title"/>
          </p:nvPr>
        </p:nvSpPr>
        <p:spPr>
          <a:xfrm rot="16200000">
            <a:off x="-1572927" y="1559297"/>
            <a:ext cx="4480560" cy="1353312"/>
          </a:xfrm>
          <a:noFill/>
        </p:spPr>
        <p:txBody>
          <a:bodyPr wrap="square" rtlCol="0" anchor="ctr" anchorCtr="0">
            <a:noAutofit/>
          </a:bodyPr>
          <a:lstStyle/>
          <a:p>
            <a:r>
              <a:rPr lang="en-US" sz="4000" dirty="0">
                <a:solidFill>
                  <a:schemeClr val="accent2"/>
                </a:solidFill>
                <a:latin typeface="+mn-lt"/>
                <a:ea typeface="+mn-ea"/>
                <a:cs typeface="+mn-cs"/>
              </a:rPr>
              <a:t>A Little History</a:t>
            </a:r>
          </a:p>
        </p:txBody>
      </p:sp>
      <p:grpSp>
        <p:nvGrpSpPr>
          <p:cNvPr id="4" name="Group 3">
            <a:extLst>
              <a:ext uri="{FF2B5EF4-FFF2-40B4-BE49-F238E27FC236}">
                <a16:creationId xmlns:a16="http://schemas.microsoft.com/office/drawing/2014/main" id="{1BA679D2-AD27-4184-B1D2-949A271BACAD}"/>
              </a:ext>
            </a:extLst>
          </p:cNvPr>
          <p:cNvGrpSpPr/>
          <p:nvPr/>
        </p:nvGrpSpPr>
        <p:grpSpPr>
          <a:xfrm>
            <a:off x="1353668" y="51756"/>
            <a:ext cx="7790331" cy="4859365"/>
            <a:chOff x="1353668" y="51756"/>
            <a:chExt cx="7790331" cy="4859365"/>
          </a:xfrm>
        </p:grpSpPr>
        <p:pic>
          <p:nvPicPr>
            <p:cNvPr id="10" name="Picture 9" descr="A person riding a horse&#10;&#10;Description automatically generated">
              <a:extLst>
                <a:ext uri="{FF2B5EF4-FFF2-40B4-BE49-F238E27FC236}">
                  <a16:creationId xmlns:a16="http://schemas.microsoft.com/office/drawing/2014/main" id="{2F54496A-3581-44E0-9E12-D1616483CD4E}"/>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1362977" y="51756"/>
              <a:ext cx="7729266" cy="4436479"/>
            </a:xfrm>
            <a:prstGeom prst="rect">
              <a:avLst/>
            </a:prstGeom>
            <a:ln w="19050">
              <a:solidFill>
                <a:srgbClr val="989898"/>
              </a:solidFill>
            </a:ln>
          </p:spPr>
        </p:pic>
        <p:sp>
          <p:nvSpPr>
            <p:cNvPr id="12" name="TextBox 11">
              <a:extLst>
                <a:ext uri="{FF2B5EF4-FFF2-40B4-BE49-F238E27FC236}">
                  <a16:creationId xmlns:a16="http://schemas.microsoft.com/office/drawing/2014/main" id="{90236CD2-A9A4-41D0-8C4A-102EA7EECFF3}"/>
                </a:ext>
              </a:extLst>
            </p:cNvPr>
            <p:cNvSpPr txBox="1"/>
            <p:nvPr/>
          </p:nvSpPr>
          <p:spPr>
            <a:xfrm>
              <a:off x="1353668" y="4501039"/>
              <a:ext cx="7790331" cy="410082"/>
            </a:xfrm>
            <a:prstGeom prst="rect">
              <a:avLst/>
            </a:prstGeom>
            <a:noFill/>
          </p:spPr>
          <p:txBody>
            <a:bodyPr wrap="square" rtlCol="0" anchor="ctr" anchorCtr="0">
              <a:noAutofit/>
            </a:bodyPr>
            <a:lstStyle/>
            <a:p>
              <a:pPr algn="ctr"/>
              <a:r>
                <a:rPr lang="en-US" sz="2400" cap="small" dirty="0">
                  <a:solidFill>
                    <a:schemeClr val="tx1">
                      <a:lumMod val="50000"/>
                      <a:lumOff val="50000"/>
                    </a:schemeClr>
                  </a:solidFill>
                  <a:effectLst>
                    <a:outerShdw blurRad="50800" dist="63500" dir="2700000" algn="tl" rotWithShape="0">
                      <a:schemeClr val="tx1">
                        <a:lumMod val="50000"/>
                        <a:lumOff val="50000"/>
                        <a:alpha val="40000"/>
                      </a:schemeClr>
                    </a:outerShdw>
                  </a:effectLst>
                  <a:latin typeface="Imprint MT Shadow" panose="04020605060303030202" pitchFamily="82" charset="0"/>
                </a:rPr>
                <a:t>Franklin’s Experiment </a:t>
              </a:r>
              <a:r>
                <a:rPr lang="en-US" sz="1600" cap="small" dirty="0">
                  <a:solidFill>
                    <a:schemeClr val="tx1">
                      <a:lumMod val="50000"/>
                      <a:lumOff val="50000"/>
                    </a:schemeClr>
                  </a:solidFill>
                  <a:effectLst>
                    <a:outerShdw blurRad="50800" dist="63500" dir="2700000" algn="tl" rotWithShape="0">
                      <a:schemeClr val="tx1">
                        <a:lumMod val="50000"/>
                        <a:lumOff val="50000"/>
                        <a:alpha val="40000"/>
                      </a:schemeClr>
                    </a:outerShdw>
                  </a:effectLst>
                  <a:latin typeface="Imprint MT Shadow" panose="04020605060303030202" pitchFamily="82" charset="0"/>
                </a:rPr>
                <a:t>June 1752</a:t>
              </a:r>
            </a:p>
          </p:txBody>
        </p:sp>
      </p:grpSp>
      <p:sp>
        <p:nvSpPr>
          <p:cNvPr id="2" name="TextBox 1">
            <a:extLst>
              <a:ext uri="{FF2B5EF4-FFF2-40B4-BE49-F238E27FC236}">
                <a16:creationId xmlns:a16="http://schemas.microsoft.com/office/drawing/2014/main" id="{ADE401C4-F0FA-4DD7-BC6A-3BC7E389CE48}"/>
              </a:ext>
            </a:extLst>
          </p:cNvPr>
          <p:cNvSpPr txBox="1"/>
          <p:nvPr/>
        </p:nvSpPr>
        <p:spPr>
          <a:xfrm>
            <a:off x="7833466" y="4245401"/>
            <a:ext cx="1268083" cy="230832"/>
          </a:xfrm>
          <a:prstGeom prst="rect">
            <a:avLst/>
          </a:prstGeom>
          <a:noFill/>
        </p:spPr>
        <p:txBody>
          <a:bodyPr wrap="square" rtlCol="0">
            <a:spAutoFit/>
          </a:bodyPr>
          <a:lstStyle/>
          <a:p>
            <a:pPr algn="r"/>
            <a:r>
              <a:rPr lang="en-US" sz="900" dirty="0">
                <a:solidFill>
                  <a:schemeClr val="bg1"/>
                </a:solidFill>
              </a:rPr>
              <a:t>Public Domain</a:t>
            </a:r>
          </a:p>
        </p:txBody>
      </p:sp>
    </p:spTree>
    <p:extLst>
      <p:ext uri="{BB962C8B-B14F-4D97-AF65-F5344CB8AC3E}">
        <p14:creationId xmlns:p14="http://schemas.microsoft.com/office/powerpoint/2010/main" val="2680709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mountain&#10;&#10;Description automatically generated">
            <a:extLst>
              <a:ext uri="{FF2B5EF4-FFF2-40B4-BE49-F238E27FC236}">
                <a16:creationId xmlns:a16="http://schemas.microsoft.com/office/drawing/2014/main" id="{69B5DB38-E8E6-47BA-B101-5735E4B8C19C}"/>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flipH="1">
            <a:off x="0" y="-1"/>
            <a:ext cx="9144000" cy="4758489"/>
          </a:xfrm>
          <a:prstGeom prst="rect">
            <a:avLst/>
          </a:prstGeom>
        </p:spPr>
      </p:pic>
      <p:sp>
        <p:nvSpPr>
          <p:cNvPr id="4" name="Title 3">
            <a:extLst>
              <a:ext uri="{FF2B5EF4-FFF2-40B4-BE49-F238E27FC236}">
                <a16:creationId xmlns:a16="http://schemas.microsoft.com/office/drawing/2014/main" id="{D2DCB35E-A0E7-4B83-B887-854CD7A48797}"/>
              </a:ext>
            </a:extLst>
          </p:cNvPr>
          <p:cNvSpPr>
            <a:spLocks noGrp="1"/>
          </p:cNvSpPr>
          <p:nvPr>
            <p:ph type="title"/>
          </p:nvPr>
        </p:nvSpPr>
        <p:spPr>
          <a:noFill/>
        </p:spPr>
        <p:txBody>
          <a:bodyPr/>
          <a:lstStyle/>
          <a:p>
            <a:r>
              <a:rPr lang="en-US" dirty="0"/>
              <a:t>Courage</a:t>
            </a:r>
          </a:p>
        </p:txBody>
      </p:sp>
      <p:sp>
        <p:nvSpPr>
          <p:cNvPr id="2" name="Rectangle 1">
            <a:extLst>
              <a:ext uri="{FF2B5EF4-FFF2-40B4-BE49-F238E27FC236}">
                <a16:creationId xmlns:a16="http://schemas.microsoft.com/office/drawing/2014/main" id="{78ABD838-3C3A-48B6-ADBE-A84B3B0BE091}"/>
              </a:ext>
            </a:extLst>
          </p:cNvPr>
          <p:cNvSpPr/>
          <p:nvPr/>
        </p:nvSpPr>
        <p:spPr>
          <a:xfrm>
            <a:off x="1188720" y="1280160"/>
            <a:ext cx="5799223" cy="2554545"/>
          </a:xfrm>
          <a:prstGeom prst="rect">
            <a:avLst/>
          </a:prstGeom>
          <a:noFill/>
        </p:spPr>
        <p:txBody>
          <a:bodyPr wrap="square">
            <a:spAutoFit/>
          </a:bodyPr>
          <a:lstStyle/>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Do the right thing</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Work on the tough problems</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Challenge the unchallengeable</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Break habits</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Be successful</a:t>
            </a:r>
            <a:endPar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endParaRPr>
          </a:p>
        </p:txBody>
      </p:sp>
    </p:spTree>
    <p:extLst>
      <p:ext uri="{BB962C8B-B14F-4D97-AF65-F5344CB8AC3E}">
        <p14:creationId xmlns:p14="http://schemas.microsoft.com/office/powerpoint/2010/main" val="3766006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table, man&#10;&#10;Description automatically generated">
            <a:extLst>
              <a:ext uri="{FF2B5EF4-FFF2-40B4-BE49-F238E27FC236}">
                <a16:creationId xmlns:a16="http://schemas.microsoft.com/office/drawing/2014/main" id="{873CC37B-898C-473C-A069-967A58F63919}"/>
              </a:ext>
            </a:extLst>
          </p:cNvPr>
          <p:cNvPicPr>
            <a:picLocks noChangeAspect="1"/>
          </p:cNvPicPr>
          <p:nvPr/>
        </p:nvPicPr>
        <p:blipFill rotWithShape="1">
          <a:blip r:embed="rId2" cstate="email">
            <a:duotone>
              <a:schemeClr val="bg2">
                <a:shade val="45000"/>
                <a:satMod val="135000"/>
              </a:schemeClr>
              <a:prstClr val="white"/>
            </a:duotone>
            <a:alphaModFix amt="50000"/>
            <a:extLst>
              <a:ext uri="{28A0092B-C50C-407E-A947-70E740481C1C}">
                <a14:useLocalDpi xmlns:a14="http://schemas.microsoft.com/office/drawing/2010/main"/>
              </a:ext>
            </a:extLst>
          </a:blip>
          <a:srcRect t="-104"/>
          <a:stretch/>
        </p:blipFill>
        <p:spPr>
          <a:xfrm>
            <a:off x="0" y="0"/>
            <a:ext cx="9144000" cy="4765040"/>
          </a:xfrm>
          <a:prstGeom prst="rect">
            <a:avLst/>
          </a:prstGeom>
        </p:spPr>
      </p:pic>
      <p:sp>
        <p:nvSpPr>
          <p:cNvPr id="4" name="Title 3">
            <a:extLst>
              <a:ext uri="{FF2B5EF4-FFF2-40B4-BE49-F238E27FC236}">
                <a16:creationId xmlns:a16="http://schemas.microsoft.com/office/drawing/2014/main" id="{D2DCB35E-A0E7-4B83-B887-854CD7A48797}"/>
              </a:ext>
            </a:extLst>
          </p:cNvPr>
          <p:cNvSpPr>
            <a:spLocks noGrp="1"/>
          </p:cNvSpPr>
          <p:nvPr>
            <p:ph type="title"/>
          </p:nvPr>
        </p:nvSpPr>
        <p:spPr>
          <a:noFill/>
        </p:spPr>
        <p:txBody>
          <a:bodyPr/>
          <a:lstStyle/>
          <a:p>
            <a:r>
              <a:rPr lang="en-US" dirty="0"/>
              <a:t>Commitment</a:t>
            </a:r>
          </a:p>
        </p:txBody>
      </p:sp>
      <p:sp>
        <p:nvSpPr>
          <p:cNvPr id="8" name="Rectangle 7">
            <a:extLst>
              <a:ext uri="{FF2B5EF4-FFF2-40B4-BE49-F238E27FC236}">
                <a16:creationId xmlns:a16="http://schemas.microsoft.com/office/drawing/2014/main" id="{8F19D4E9-2732-4AF5-8F10-E094991C3C89}"/>
              </a:ext>
            </a:extLst>
          </p:cNvPr>
          <p:cNvSpPr/>
          <p:nvPr/>
        </p:nvSpPr>
        <p:spPr>
          <a:xfrm>
            <a:off x="1188720" y="1280160"/>
            <a:ext cx="5799223" cy="2554545"/>
          </a:xfrm>
          <a:prstGeom prst="rect">
            <a:avLst/>
          </a:prstGeom>
          <a:noFill/>
        </p:spPr>
        <p:txBody>
          <a:bodyPr wrap="square">
            <a:spAutoFit/>
          </a:bodyPr>
          <a:lstStyle/>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Participate</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Own the problem</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Set and achieve goals</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Be realistic</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Don’t give up too early</a:t>
            </a:r>
          </a:p>
        </p:txBody>
      </p:sp>
    </p:spTree>
    <p:extLst>
      <p:ext uri="{BB962C8B-B14F-4D97-AF65-F5344CB8AC3E}">
        <p14:creationId xmlns:p14="http://schemas.microsoft.com/office/powerpoint/2010/main" val="4032136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3483556-3143-412C-80BE-5954CEF93AC3}"/>
              </a:ext>
            </a:extLst>
          </p:cNvPr>
          <p:cNvSpPr/>
          <p:nvPr/>
        </p:nvSpPr>
        <p:spPr>
          <a:xfrm>
            <a:off x="4964116" y="4058668"/>
            <a:ext cx="1593572" cy="1058392"/>
          </a:xfrm>
          <a:custGeom>
            <a:avLst/>
            <a:gdLst>
              <a:gd name="connsiteX0" fmla="*/ 591206 w 1593572"/>
              <a:gd name="connsiteY0" fmla="*/ 291 h 1058392"/>
              <a:gd name="connsiteX1" fmla="*/ 1149412 w 1593572"/>
              <a:gd name="connsiteY1" fmla="*/ 209466 h 1058392"/>
              <a:gd name="connsiteX2" fmla="*/ 1190434 w 1593572"/>
              <a:gd name="connsiteY2" fmla="*/ 267612 h 1058392"/>
              <a:gd name="connsiteX3" fmla="*/ 1253745 w 1593572"/>
              <a:gd name="connsiteY3" fmla="*/ 285915 h 1058392"/>
              <a:gd name="connsiteX4" fmla="*/ 1593572 w 1593572"/>
              <a:gd name="connsiteY4" fmla="*/ 596014 h 1058392"/>
              <a:gd name="connsiteX5" fmla="*/ 965854 w 1593572"/>
              <a:gd name="connsiteY5" fmla="*/ 1049906 h 1058392"/>
              <a:gd name="connsiteX6" fmla="*/ 488052 w 1593572"/>
              <a:gd name="connsiteY6" fmla="*/ 885086 h 1058392"/>
              <a:gd name="connsiteX7" fmla="*/ 433443 w 1593572"/>
              <a:gd name="connsiteY7" fmla="*/ 816020 h 1058392"/>
              <a:gd name="connsiteX8" fmla="*/ 380978 w 1593572"/>
              <a:gd name="connsiteY8" fmla="*/ 807946 h 1058392"/>
              <a:gd name="connsiteX9" fmla="*/ 0 w 1593572"/>
              <a:gd name="connsiteY9" fmla="*/ 408145 h 1058392"/>
              <a:gd name="connsiteX10" fmla="*/ 591206 w 1593572"/>
              <a:gd name="connsiteY10" fmla="*/ 291 h 105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3572" h="1058392">
                <a:moveTo>
                  <a:pt x="591206" y="291"/>
                </a:moveTo>
                <a:cubicBezTo>
                  <a:pt x="743572" y="-5464"/>
                  <a:pt x="1020480" y="74231"/>
                  <a:pt x="1149412" y="209466"/>
                </a:cubicBezTo>
                <a:lnTo>
                  <a:pt x="1190434" y="267612"/>
                </a:lnTo>
                <a:lnTo>
                  <a:pt x="1253745" y="285915"/>
                </a:lnTo>
                <a:cubicBezTo>
                  <a:pt x="1427727" y="346096"/>
                  <a:pt x="1593572" y="455232"/>
                  <a:pt x="1593572" y="596014"/>
                </a:cubicBezTo>
                <a:cubicBezTo>
                  <a:pt x="1593572" y="821266"/>
                  <a:pt x="1245208" y="993021"/>
                  <a:pt x="965854" y="1049906"/>
                </a:cubicBezTo>
                <a:cubicBezTo>
                  <a:pt x="791258" y="1085459"/>
                  <a:pt x="603967" y="1005242"/>
                  <a:pt x="488052" y="885086"/>
                </a:cubicBezTo>
                <a:lnTo>
                  <a:pt x="433443" y="816020"/>
                </a:lnTo>
                <a:lnTo>
                  <a:pt x="380978" y="807946"/>
                </a:lnTo>
                <a:cubicBezTo>
                  <a:pt x="175417" y="754030"/>
                  <a:pt x="0" y="577084"/>
                  <a:pt x="0" y="408145"/>
                </a:cubicBezTo>
                <a:cubicBezTo>
                  <a:pt x="0" y="182893"/>
                  <a:pt x="388052" y="7964"/>
                  <a:pt x="591206" y="291"/>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pic>
        <p:nvPicPr>
          <p:cNvPr id="10" name="Picture 9" descr="A picture containing indoor, floor, table, sitting&#10;&#10;Description automatically generated">
            <a:extLst>
              <a:ext uri="{FF2B5EF4-FFF2-40B4-BE49-F238E27FC236}">
                <a16:creationId xmlns:a16="http://schemas.microsoft.com/office/drawing/2014/main" id="{BA96FEFC-CCA2-4864-9D89-EBB5DD10F957}"/>
              </a:ext>
            </a:extLst>
          </p:cNvPr>
          <p:cNvPicPr>
            <a:picLocks noChangeAspect="1"/>
          </p:cNvPicPr>
          <p:nvPr/>
        </p:nvPicPr>
        <p:blipFill rotWithShape="1">
          <a:blip r:embed="rId2" cstate="email">
            <a:alphaModFix amt="22000"/>
            <a:grayscl/>
            <a:extLst>
              <a:ext uri="{28A0092B-C50C-407E-A947-70E740481C1C}">
                <a14:useLocalDpi xmlns:a14="http://schemas.microsoft.com/office/drawing/2010/main"/>
              </a:ext>
            </a:extLst>
          </a:blip>
          <a:srcRect/>
          <a:stretch/>
        </p:blipFill>
        <p:spPr>
          <a:xfrm>
            <a:off x="0" y="9625"/>
            <a:ext cx="9144000" cy="5143500"/>
          </a:xfrm>
          <a:prstGeom prst="rect">
            <a:avLst/>
          </a:prstGeom>
        </p:spPr>
      </p:pic>
      <p:sp>
        <p:nvSpPr>
          <p:cNvPr id="4" name="Title 3">
            <a:extLst>
              <a:ext uri="{FF2B5EF4-FFF2-40B4-BE49-F238E27FC236}">
                <a16:creationId xmlns:a16="http://schemas.microsoft.com/office/drawing/2014/main" id="{D2DCB35E-A0E7-4B83-B887-854CD7A48797}"/>
              </a:ext>
            </a:extLst>
          </p:cNvPr>
          <p:cNvSpPr>
            <a:spLocks noGrp="1"/>
          </p:cNvSpPr>
          <p:nvPr>
            <p:ph type="title"/>
          </p:nvPr>
        </p:nvSpPr>
        <p:spPr/>
        <p:txBody>
          <a:bodyPr/>
          <a:lstStyle/>
          <a:p>
            <a:r>
              <a:rPr lang="en-US" dirty="0"/>
              <a:t>Focus</a:t>
            </a:r>
          </a:p>
        </p:txBody>
      </p:sp>
      <p:sp>
        <p:nvSpPr>
          <p:cNvPr id="2" name="Rectangle 1">
            <a:extLst>
              <a:ext uri="{FF2B5EF4-FFF2-40B4-BE49-F238E27FC236}">
                <a16:creationId xmlns:a16="http://schemas.microsoft.com/office/drawing/2014/main" id="{ACB97BC8-2466-4939-878E-6134DA6666AC}"/>
              </a:ext>
            </a:extLst>
          </p:cNvPr>
          <p:cNvSpPr/>
          <p:nvPr/>
        </p:nvSpPr>
        <p:spPr>
          <a:xfrm>
            <a:off x="1188720" y="1280160"/>
            <a:ext cx="4572000" cy="2554545"/>
          </a:xfrm>
          <a:prstGeom prst="rect">
            <a:avLst/>
          </a:prstGeom>
          <a:noFill/>
        </p:spPr>
        <p:txBody>
          <a:bodyPr wrap="square">
            <a:spAutoFit/>
          </a:bodyPr>
          <a:lstStyle/>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No distractions</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One thing at a time</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Order work</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Double-team</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No gold-plating</a:t>
            </a:r>
          </a:p>
        </p:txBody>
      </p:sp>
    </p:spTree>
    <p:extLst>
      <p:ext uri="{BB962C8B-B14F-4D97-AF65-F5344CB8AC3E}">
        <p14:creationId xmlns:p14="http://schemas.microsoft.com/office/powerpoint/2010/main" val="806835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359EA4-8F0A-4FC6-ACDE-2E105AB2F499}"/>
              </a:ext>
            </a:extLst>
          </p:cNvPr>
          <p:cNvPicPr>
            <a:picLocks noChangeAspect="1"/>
          </p:cNvPicPr>
          <p:nvPr/>
        </p:nvPicPr>
        <p:blipFill rotWithShape="1">
          <a:blip r:embed="rId2" cstate="email">
            <a:alphaModFix amt="50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9144000" cy="4824063"/>
          </a:xfrm>
          <a:prstGeom prst="rect">
            <a:avLst/>
          </a:prstGeom>
        </p:spPr>
      </p:pic>
      <p:sp>
        <p:nvSpPr>
          <p:cNvPr id="4" name="Title 3">
            <a:extLst>
              <a:ext uri="{FF2B5EF4-FFF2-40B4-BE49-F238E27FC236}">
                <a16:creationId xmlns:a16="http://schemas.microsoft.com/office/drawing/2014/main" id="{D2DCB35E-A0E7-4B83-B887-854CD7A48797}"/>
              </a:ext>
            </a:extLst>
          </p:cNvPr>
          <p:cNvSpPr>
            <a:spLocks noGrp="1"/>
          </p:cNvSpPr>
          <p:nvPr>
            <p:ph type="title"/>
          </p:nvPr>
        </p:nvSpPr>
        <p:spPr/>
        <p:txBody>
          <a:bodyPr/>
          <a:lstStyle/>
          <a:p>
            <a:r>
              <a:rPr lang="en-US" dirty="0"/>
              <a:t>Respect</a:t>
            </a:r>
          </a:p>
        </p:txBody>
      </p:sp>
      <p:sp>
        <p:nvSpPr>
          <p:cNvPr id="9" name="Rectangle 8">
            <a:extLst>
              <a:ext uri="{FF2B5EF4-FFF2-40B4-BE49-F238E27FC236}">
                <a16:creationId xmlns:a16="http://schemas.microsoft.com/office/drawing/2014/main" id="{0BD60B07-C29C-429B-AC74-BC24CD7D9788}"/>
              </a:ext>
            </a:extLst>
          </p:cNvPr>
          <p:cNvSpPr/>
          <p:nvPr/>
        </p:nvSpPr>
        <p:spPr>
          <a:xfrm>
            <a:off x="1188720" y="1280160"/>
            <a:ext cx="4572000" cy="2554545"/>
          </a:xfrm>
          <a:prstGeom prst="rect">
            <a:avLst/>
          </a:prstGeom>
          <a:noFill/>
        </p:spPr>
        <p:txBody>
          <a:bodyPr wrap="square">
            <a:spAutoFit/>
          </a:bodyPr>
          <a:lstStyle/>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Empathy</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Assume the best</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Listen for understanding</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See people as people</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Deliver true value to clients</a:t>
            </a:r>
          </a:p>
        </p:txBody>
      </p:sp>
    </p:spTree>
    <p:extLst>
      <p:ext uri="{BB962C8B-B14F-4D97-AF65-F5344CB8AC3E}">
        <p14:creationId xmlns:p14="http://schemas.microsoft.com/office/powerpoint/2010/main" val="2499855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CE90F90E-76E4-4A6E-8A18-2291822A37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 y="-1"/>
            <a:ext cx="9139667" cy="5166360"/>
          </a:xfrm>
          <a:prstGeom prst="rect">
            <a:avLst/>
          </a:prstGeom>
        </p:spPr>
      </p:pic>
      <p:pic>
        <p:nvPicPr>
          <p:cNvPr id="13" name="Picture 12" descr="A person standing in front of a sunset&#10;&#10;Description automatically generated">
            <a:extLst>
              <a:ext uri="{FF2B5EF4-FFF2-40B4-BE49-F238E27FC236}">
                <a16:creationId xmlns:a16="http://schemas.microsoft.com/office/drawing/2014/main" id="{17FD9E69-2C04-4552-B96A-0489A90DFA13}"/>
              </a:ext>
            </a:extLst>
          </p:cNvPr>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flipH="1">
            <a:off x="4334" y="0"/>
            <a:ext cx="9130041" cy="5166360"/>
          </a:xfrm>
          <a:prstGeom prst="rect">
            <a:avLst/>
          </a:prstGeom>
        </p:spPr>
      </p:pic>
      <p:sp>
        <p:nvSpPr>
          <p:cNvPr id="4" name="Title 3">
            <a:extLst>
              <a:ext uri="{FF2B5EF4-FFF2-40B4-BE49-F238E27FC236}">
                <a16:creationId xmlns:a16="http://schemas.microsoft.com/office/drawing/2014/main" id="{D2DCB35E-A0E7-4B83-B887-854CD7A48797}"/>
              </a:ext>
            </a:extLst>
          </p:cNvPr>
          <p:cNvSpPr>
            <a:spLocks noGrp="1"/>
          </p:cNvSpPr>
          <p:nvPr>
            <p:ph type="title"/>
          </p:nvPr>
        </p:nvSpPr>
        <p:spPr/>
        <p:txBody>
          <a:bodyPr/>
          <a:lstStyle/>
          <a:p>
            <a:r>
              <a:rPr lang="en-US" dirty="0"/>
              <a:t>Openness</a:t>
            </a:r>
          </a:p>
        </p:txBody>
      </p:sp>
      <p:sp>
        <p:nvSpPr>
          <p:cNvPr id="6" name="Rectangle 5">
            <a:extLst>
              <a:ext uri="{FF2B5EF4-FFF2-40B4-BE49-F238E27FC236}">
                <a16:creationId xmlns:a16="http://schemas.microsoft.com/office/drawing/2014/main" id="{D7C6EDC7-4410-4C59-802E-1F6186013EB8}"/>
              </a:ext>
            </a:extLst>
          </p:cNvPr>
          <p:cNvSpPr/>
          <p:nvPr/>
        </p:nvSpPr>
        <p:spPr>
          <a:xfrm>
            <a:off x="1188720" y="1280160"/>
            <a:ext cx="4572000" cy="2554545"/>
          </a:xfrm>
          <a:prstGeom prst="rect">
            <a:avLst/>
          </a:prstGeom>
          <a:noFill/>
        </p:spPr>
        <p:txBody>
          <a:bodyPr wrap="square">
            <a:spAutoFit/>
          </a:bodyPr>
          <a:lstStyle/>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Impromptu discussions</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Honest feedback</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Public status</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Code reviews</a:t>
            </a:r>
          </a:p>
          <a:p>
            <a:pPr>
              <a:spcAft>
                <a:spcPts val="600"/>
              </a:spcAft>
            </a:pPr>
            <a:r>
              <a:rPr lang="en-US" sz="2800" dirty="0">
                <a:solidFill>
                  <a:schemeClr val="tx1">
                    <a:lumMod val="50000"/>
                    <a:lumOff val="50000"/>
                  </a:schemeClr>
                </a:solidFill>
                <a:effectLst>
                  <a:glow rad="63500">
                    <a:schemeClr val="bg1">
                      <a:alpha val="40000"/>
                    </a:schemeClr>
                  </a:glow>
                  <a:outerShdw blurRad="63500" sx="102000" sy="102000" algn="ctr" rotWithShape="0">
                    <a:schemeClr val="bg1">
                      <a:alpha val="40000"/>
                    </a:schemeClr>
                  </a:outerShdw>
                </a:effectLst>
                <a:latin typeface="Helvetica Neue"/>
              </a:rPr>
              <a:t>Task board</a:t>
            </a:r>
          </a:p>
        </p:txBody>
      </p:sp>
    </p:spTree>
    <p:extLst>
      <p:ext uri="{BB962C8B-B14F-4D97-AF65-F5344CB8AC3E}">
        <p14:creationId xmlns:p14="http://schemas.microsoft.com/office/powerpoint/2010/main" val="823841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3F8F52-8C61-4D83-BCB3-656653B04E2F}"/>
              </a:ext>
            </a:extLst>
          </p:cNvPr>
          <p:cNvSpPr>
            <a:spLocks noGrp="1"/>
          </p:cNvSpPr>
          <p:nvPr>
            <p:ph type="title"/>
          </p:nvPr>
        </p:nvSpPr>
        <p:spPr>
          <a:xfrm>
            <a:off x="4966636" y="0"/>
            <a:ext cx="4177364" cy="4775199"/>
          </a:xfrm>
        </p:spPr>
        <p:txBody>
          <a:bodyPr anchor="ctr" anchorCtr="0"/>
          <a:lstStyle/>
          <a:p>
            <a:r>
              <a:rPr lang="en-US" sz="8000" dirty="0"/>
              <a:t>Roles</a:t>
            </a:r>
          </a:p>
        </p:txBody>
      </p:sp>
      <p:sp>
        <p:nvSpPr>
          <p:cNvPr id="6" name="Rectangle 5">
            <a:extLst>
              <a:ext uri="{FF2B5EF4-FFF2-40B4-BE49-F238E27FC236}">
                <a16:creationId xmlns:a16="http://schemas.microsoft.com/office/drawing/2014/main" id="{EC914A0B-4CF3-4648-8076-2AB00DCC0869}"/>
              </a:ext>
            </a:extLst>
          </p:cNvPr>
          <p:cNvSpPr/>
          <p:nvPr/>
        </p:nvSpPr>
        <p:spPr>
          <a:xfrm>
            <a:off x="0" y="4475117"/>
            <a:ext cx="3937000" cy="300082"/>
          </a:xfrm>
          <a:prstGeom prst="rect">
            <a:avLst/>
          </a:prstGeom>
        </p:spPr>
        <p:txBody>
          <a:bodyPr wrap="square">
            <a:spAutoFit/>
          </a:bodyPr>
          <a:lstStyle/>
          <a:p>
            <a:pPr algn="r"/>
            <a:r>
              <a:rPr lang="en-US" dirty="0">
                <a:solidFill>
                  <a:schemeClr val="bg1">
                    <a:lumMod val="65000"/>
                  </a:schemeClr>
                </a:solidFill>
              </a:rPr>
              <a:t>Library of Congress. No known copyright.</a:t>
            </a:r>
          </a:p>
        </p:txBody>
      </p:sp>
      <p:pic>
        <p:nvPicPr>
          <p:cNvPr id="5" name="Picture 4" descr="A group of men posing for a photo&#10;&#10;Description automatically generated">
            <a:extLst>
              <a:ext uri="{FF2B5EF4-FFF2-40B4-BE49-F238E27FC236}">
                <a16:creationId xmlns:a16="http://schemas.microsoft.com/office/drawing/2014/main" id="{258B6637-98B0-40F4-B91A-08E60CFDF7C6}"/>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rot="21103066">
            <a:off x="452387" y="975499"/>
            <a:ext cx="4985886" cy="3156974"/>
          </a:xfrm>
          <a:prstGeom prst="rect">
            <a:avLst/>
          </a:prstGeom>
          <a:effectLst>
            <a:outerShdw blurRad="50800" dist="76200" dir="2700000" algn="tl" rotWithShape="0">
              <a:prstClr val="black">
                <a:alpha val="28000"/>
              </a:prstClr>
            </a:outerShdw>
          </a:effectLst>
        </p:spPr>
      </p:pic>
    </p:spTree>
    <p:extLst>
      <p:ext uri="{BB962C8B-B14F-4D97-AF65-F5344CB8AC3E}">
        <p14:creationId xmlns:p14="http://schemas.microsoft.com/office/powerpoint/2010/main" val="2899658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D7E047-E4C6-4F39-BFCD-CDA9A4B0AE77}"/>
              </a:ext>
            </a:extLst>
          </p:cNvPr>
          <p:cNvSpPr>
            <a:spLocks noGrp="1"/>
          </p:cNvSpPr>
          <p:nvPr>
            <p:ph type="title"/>
          </p:nvPr>
        </p:nvSpPr>
        <p:spPr/>
        <p:txBody>
          <a:bodyPr/>
          <a:lstStyle/>
          <a:p>
            <a:r>
              <a:rPr lang="en-US" dirty="0"/>
              <a:t>Roles in Scrum</a:t>
            </a:r>
          </a:p>
        </p:txBody>
      </p:sp>
      <p:sp>
        <p:nvSpPr>
          <p:cNvPr id="9" name="Freeform: Shape 8">
            <a:extLst>
              <a:ext uri="{FF2B5EF4-FFF2-40B4-BE49-F238E27FC236}">
                <a16:creationId xmlns:a16="http://schemas.microsoft.com/office/drawing/2014/main" id="{534C64C4-FF43-4F24-927D-CAE9001D7A8E}"/>
              </a:ext>
            </a:extLst>
          </p:cNvPr>
          <p:cNvSpPr>
            <a:spLocks noChangeAspect="1"/>
          </p:cNvSpPr>
          <p:nvPr/>
        </p:nvSpPr>
        <p:spPr>
          <a:xfrm>
            <a:off x="2804924" y="1126469"/>
            <a:ext cx="3475717" cy="3474720"/>
          </a:xfrm>
          <a:custGeom>
            <a:avLst/>
            <a:gdLst>
              <a:gd name="connsiteX0" fmla="*/ 1019705 w 3749040"/>
              <a:gd name="connsiteY0" fmla="*/ 2196913 h 3747965"/>
              <a:gd name="connsiteX1" fmla="*/ 1031978 w 3749040"/>
              <a:gd name="connsiteY1" fmla="*/ 2230446 h 3747965"/>
              <a:gd name="connsiteX2" fmla="*/ 1781028 w 3749040"/>
              <a:gd name="connsiteY2" fmla="*/ 2784199 h 3747965"/>
              <a:gd name="connsiteX3" fmla="*/ 1830198 w 3749040"/>
              <a:gd name="connsiteY3" fmla="*/ 2786682 h 3747965"/>
              <a:gd name="connsiteX4" fmla="*/ 1853228 w 3749040"/>
              <a:gd name="connsiteY4" fmla="*/ 3747965 h 3747965"/>
              <a:gd name="connsiteX5" fmla="*/ 1682862 w 3749040"/>
              <a:gd name="connsiteY5" fmla="*/ 3739362 h 3747965"/>
              <a:gd name="connsiteX6" fmla="*/ 147309 w 3749040"/>
              <a:gd name="connsiteY6" fmla="*/ 2604168 h 3747965"/>
              <a:gd name="connsiteX7" fmla="*/ 103120 w 3749040"/>
              <a:gd name="connsiteY7" fmla="*/ 2483434 h 3747965"/>
              <a:gd name="connsiteX8" fmla="*/ 2729335 w 3749040"/>
              <a:gd name="connsiteY8" fmla="*/ 2196913 h 3747965"/>
              <a:gd name="connsiteX9" fmla="*/ 3645920 w 3749040"/>
              <a:gd name="connsiteY9" fmla="*/ 2483434 h 3747965"/>
              <a:gd name="connsiteX10" fmla="*/ 3601731 w 3749040"/>
              <a:gd name="connsiteY10" fmla="*/ 2604168 h 3747965"/>
              <a:gd name="connsiteX11" fmla="*/ 2066179 w 3749040"/>
              <a:gd name="connsiteY11" fmla="*/ 3739362 h 3747965"/>
              <a:gd name="connsiteX12" fmla="*/ 1895813 w 3749040"/>
              <a:gd name="connsiteY12" fmla="*/ 3747965 h 3747965"/>
              <a:gd name="connsiteX13" fmla="*/ 1918842 w 3749040"/>
              <a:gd name="connsiteY13" fmla="*/ 2786682 h 3747965"/>
              <a:gd name="connsiteX14" fmla="*/ 1968012 w 3749040"/>
              <a:gd name="connsiteY14" fmla="*/ 2784199 h 3747965"/>
              <a:gd name="connsiteX15" fmla="*/ 2717062 w 3749040"/>
              <a:gd name="connsiteY15" fmla="*/ 2230446 h 3747965"/>
              <a:gd name="connsiteX16" fmla="*/ 2948939 w 3749040"/>
              <a:gd name="connsiteY16" fmla="*/ 339848 h 3747965"/>
              <a:gd name="connsiteX17" fmla="*/ 3066889 w 3749040"/>
              <a:gd name="connsiteY17" fmla="*/ 428049 h 3747965"/>
              <a:gd name="connsiteX18" fmla="*/ 3749040 w 3749040"/>
              <a:gd name="connsiteY18" fmla="*/ 1874520 h 3747965"/>
              <a:gd name="connsiteX19" fmla="*/ 3664765 w 3749040"/>
              <a:gd name="connsiteY19" fmla="*/ 2431945 h 3747965"/>
              <a:gd name="connsiteX20" fmla="*/ 3659946 w 3749040"/>
              <a:gd name="connsiteY20" fmla="*/ 2445111 h 3747965"/>
              <a:gd name="connsiteX21" fmla="*/ 2757171 w 3749040"/>
              <a:gd name="connsiteY21" fmla="*/ 2110032 h 3747965"/>
              <a:gd name="connsiteX22" fmla="*/ 2770343 w 3749040"/>
              <a:gd name="connsiteY22" fmla="*/ 2058804 h 3747965"/>
              <a:gd name="connsiteX23" fmla="*/ 2788920 w 3749040"/>
              <a:gd name="connsiteY23" fmla="*/ 1874520 h 3747965"/>
              <a:gd name="connsiteX24" fmla="*/ 2521099 w 3749040"/>
              <a:gd name="connsiteY24" fmla="*/ 1227942 h 3747965"/>
              <a:gd name="connsiteX25" fmla="*/ 2421197 w 3749040"/>
              <a:gd name="connsiteY25" fmla="*/ 1145515 h 3747965"/>
              <a:gd name="connsiteX26" fmla="*/ 800101 w 3749040"/>
              <a:gd name="connsiteY26" fmla="*/ 339848 h 3747965"/>
              <a:gd name="connsiteX27" fmla="*/ 1327844 w 3749040"/>
              <a:gd name="connsiteY27" fmla="*/ 1145515 h 3747965"/>
              <a:gd name="connsiteX28" fmla="*/ 1227942 w 3749040"/>
              <a:gd name="connsiteY28" fmla="*/ 1227942 h 3747965"/>
              <a:gd name="connsiteX29" fmla="*/ 960120 w 3749040"/>
              <a:gd name="connsiteY29" fmla="*/ 1874520 h 3747965"/>
              <a:gd name="connsiteX30" fmla="*/ 978698 w 3749040"/>
              <a:gd name="connsiteY30" fmla="*/ 2058804 h 3747965"/>
              <a:gd name="connsiteX31" fmla="*/ 991870 w 3749040"/>
              <a:gd name="connsiteY31" fmla="*/ 2110032 h 3747965"/>
              <a:gd name="connsiteX32" fmla="*/ 89094 w 3749040"/>
              <a:gd name="connsiteY32" fmla="*/ 2445111 h 3747965"/>
              <a:gd name="connsiteX33" fmla="*/ 84275 w 3749040"/>
              <a:gd name="connsiteY33" fmla="*/ 2431945 h 3747965"/>
              <a:gd name="connsiteX34" fmla="*/ 0 w 3749040"/>
              <a:gd name="connsiteY34" fmla="*/ 1874520 h 3747965"/>
              <a:gd name="connsiteX35" fmla="*/ 682151 w 3749040"/>
              <a:gd name="connsiteY35" fmla="*/ 428049 h 3747965"/>
              <a:gd name="connsiteX36" fmla="*/ 1874520 w 3749040"/>
              <a:gd name="connsiteY36" fmla="*/ 0 h 3747965"/>
              <a:gd name="connsiteX37" fmla="*/ 2768028 w 3749040"/>
              <a:gd name="connsiteY37" fmla="*/ 226245 h 3747965"/>
              <a:gd name="connsiteX38" fmla="*/ 2913627 w 3749040"/>
              <a:gd name="connsiteY38" fmla="*/ 314698 h 3747965"/>
              <a:gd name="connsiteX39" fmla="*/ 2347006 w 3749040"/>
              <a:gd name="connsiteY39" fmla="*/ 1092736 h 3747965"/>
              <a:gd name="connsiteX40" fmla="*/ 2310378 w 3749040"/>
              <a:gd name="connsiteY40" fmla="*/ 1070483 h 3747965"/>
              <a:gd name="connsiteX41" fmla="*/ 1874520 w 3749040"/>
              <a:gd name="connsiteY41" fmla="*/ 960120 h 3747965"/>
              <a:gd name="connsiteX42" fmla="*/ 1438663 w 3749040"/>
              <a:gd name="connsiteY42" fmla="*/ 1070483 h 3747965"/>
              <a:gd name="connsiteX43" fmla="*/ 1402034 w 3749040"/>
              <a:gd name="connsiteY43" fmla="*/ 1092736 h 3747965"/>
              <a:gd name="connsiteX44" fmla="*/ 835413 w 3749040"/>
              <a:gd name="connsiteY44" fmla="*/ 314698 h 3747965"/>
              <a:gd name="connsiteX45" fmla="*/ 981013 w 3749040"/>
              <a:gd name="connsiteY45" fmla="*/ 226245 h 3747965"/>
              <a:gd name="connsiteX46" fmla="*/ 1874520 w 3749040"/>
              <a:gd name="connsiteY46" fmla="*/ 0 h 374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749040" h="3747965">
                <a:moveTo>
                  <a:pt x="1019705" y="2196913"/>
                </a:moveTo>
                <a:lnTo>
                  <a:pt x="1031978" y="2230446"/>
                </a:lnTo>
                <a:cubicBezTo>
                  <a:pt x="1159224" y="2531288"/>
                  <a:pt x="1442894" y="2749860"/>
                  <a:pt x="1781028" y="2784199"/>
                </a:cubicBezTo>
                <a:lnTo>
                  <a:pt x="1830198" y="2786682"/>
                </a:lnTo>
                <a:lnTo>
                  <a:pt x="1853228" y="3747965"/>
                </a:lnTo>
                <a:lnTo>
                  <a:pt x="1682862" y="3739362"/>
                </a:lnTo>
                <a:cubicBezTo>
                  <a:pt x="989687" y="3668967"/>
                  <a:pt x="408163" y="3220895"/>
                  <a:pt x="147309" y="2604168"/>
                </a:cubicBezTo>
                <a:lnTo>
                  <a:pt x="103120" y="2483434"/>
                </a:lnTo>
                <a:close/>
                <a:moveTo>
                  <a:pt x="2729335" y="2196913"/>
                </a:moveTo>
                <a:lnTo>
                  <a:pt x="3645920" y="2483434"/>
                </a:lnTo>
                <a:lnTo>
                  <a:pt x="3601731" y="2604168"/>
                </a:lnTo>
                <a:cubicBezTo>
                  <a:pt x="3340877" y="3220895"/>
                  <a:pt x="2759354" y="3668967"/>
                  <a:pt x="2066179" y="3739362"/>
                </a:cubicBezTo>
                <a:lnTo>
                  <a:pt x="1895813" y="3747965"/>
                </a:lnTo>
                <a:lnTo>
                  <a:pt x="1918842" y="2786682"/>
                </a:lnTo>
                <a:lnTo>
                  <a:pt x="1968012" y="2784199"/>
                </a:lnTo>
                <a:cubicBezTo>
                  <a:pt x="2306146" y="2749860"/>
                  <a:pt x="2589816" y="2531288"/>
                  <a:pt x="2717062" y="2230446"/>
                </a:cubicBezTo>
                <a:close/>
                <a:moveTo>
                  <a:pt x="2948939" y="339848"/>
                </a:moveTo>
                <a:lnTo>
                  <a:pt x="3066889" y="428049"/>
                </a:lnTo>
                <a:cubicBezTo>
                  <a:pt x="3483496" y="771864"/>
                  <a:pt x="3749040" y="1292181"/>
                  <a:pt x="3749040" y="1874520"/>
                </a:cubicBezTo>
                <a:cubicBezTo>
                  <a:pt x="3749040" y="2068633"/>
                  <a:pt x="3719535" y="2255855"/>
                  <a:pt x="3664765" y="2431945"/>
                </a:cubicBezTo>
                <a:lnTo>
                  <a:pt x="3659946" y="2445111"/>
                </a:lnTo>
                <a:lnTo>
                  <a:pt x="2757171" y="2110032"/>
                </a:lnTo>
                <a:lnTo>
                  <a:pt x="2770343" y="2058804"/>
                </a:lnTo>
                <a:cubicBezTo>
                  <a:pt x="2782523" y="1999278"/>
                  <a:pt x="2788920" y="1937646"/>
                  <a:pt x="2788920" y="1874520"/>
                </a:cubicBezTo>
                <a:cubicBezTo>
                  <a:pt x="2788920" y="1622016"/>
                  <a:pt x="2686572" y="1393416"/>
                  <a:pt x="2521099" y="1227942"/>
                </a:cubicBezTo>
                <a:lnTo>
                  <a:pt x="2421197" y="1145515"/>
                </a:lnTo>
                <a:close/>
                <a:moveTo>
                  <a:pt x="800101" y="339848"/>
                </a:moveTo>
                <a:lnTo>
                  <a:pt x="1327844" y="1145515"/>
                </a:lnTo>
                <a:lnTo>
                  <a:pt x="1227942" y="1227942"/>
                </a:lnTo>
                <a:cubicBezTo>
                  <a:pt x="1062468" y="1393416"/>
                  <a:pt x="960120" y="1622016"/>
                  <a:pt x="960120" y="1874520"/>
                </a:cubicBezTo>
                <a:cubicBezTo>
                  <a:pt x="960120" y="1937646"/>
                  <a:pt x="966517" y="1999278"/>
                  <a:pt x="978698" y="2058804"/>
                </a:cubicBezTo>
                <a:lnTo>
                  <a:pt x="991870" y="2110032"/>
                </a:lnTo>
                <a:lnTo>
                  <a:pt x="89094" y="2445111"/>
                </a:lnTo>
                <a:lnTo>
                  <a:pt x="84275" y="2431945"/>
                </a:lnTo>
                <a:cubicBezTo>
                  <a:pt x="29505" y="2255855"/>
                  <a:pt x="0" y="2068633"/>
                  <a:pt x="0" y="1874520"/>
                </a:cubicBezTo>
                <a:cubicBezTo>
                  <a:pt x="0" y="1292181"/>
                  <a:pt x="265545" y="771864"/>
                  <a:pt x="682151" y="428049"/>
                </a:cubicBezTo>
                <a:close/>
                <a:moveTo>
                  <a:pt x="1874520" y="0"/>
                </a:moveTo>
                <a:cubicBezTo>
                  <a:pt x="2198042" y="0"/>
                  <a:pt x="2502421" y="81958"/>
                  <a:pt x="2768028" y="226245"/>
                </a:cubicBezTo>
                <a:lnTo>
                  <a:pt x="2913627" y="314698"/>
                </a:lnTo>
                <a:lnTo>
                  <a:pt x="2347006" y="1092736"/>
                </a:lnTo>
                <a:lnTo>
                  <a:pt x="2310378" y="1070483"/>
                </a:lnTo>
                <a:cubicBezTo>
                  <a:pt x="2180813" y="1000100"/>
                  <a:pt x="2032336" y="960120"/>
                  <a:pt x="1874520" y="960120"/>
                </a:cubicBezTo>
                <a:cubicBezTo>
                  <a:pt x="1716705" y="960120"/>
                  <a:pt x="1568227" y="1000100"/>
                  <a:pt x="1438663" y="1070483"/>
                </a:cubicBezTo>
                <a:lnTo>
                  <a:pt x="1402034" y="1092736"/>
                </a:lnTo>
                <a:lnTo>
                  <a:pt x="835413" y="314698"/>
                </a:lnTo>
                <a:lnTo>
                  <a:pt x="981013" y="226245"/>
                </a:lnTo>
                <a:cubicBezTo>
                  <a:pt x="1246620" y="81958"/>
                  <a:pt x="1550999" y="0"/>
                  <a:pt x="1874520" y="0"/>
                </a:cubicBezTo>
                <a:close/>
              </a:path>
            </a:pathLst>
          </a:cu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Shape 14">
            <a:extLst>
              <a:ext uri="{FF2B5EF4-FFF2-40B4-BE49-F238E27FC236}">
                <a16:creationId xmlns:a16="http://schemas.microsoft.com/office/drawing/2014/main" id="{280DEB8E-4045-4F9D-8029-518DFB1EE0BA}"/>
              </a:ext>
            </a:extLst>
          </p:cNvPr>
          <p:cNvSpPr>
            <a:spLocks noChangeAspect="1"/>
          </p:cNvSpPr>
          <p:nvPr/>
        </p:nvSpPr>
        <p:spPr>
          <a:xfrm>
            <a:off x="4752586" y="3376320"/>
            <a:ext cx="1018703" cy="794837"/>
          </a:xfrm>
          <a:custGeom>
            <a:avLst/>
            <a:gdLst>
              <a:gd name="connsiteX0" fmla="*/ 318967 w 1501587"/>
              <a:gd name="connsiteY0" fmla="*/ 962749 h 1171599"/>
              <a:gd name="connsiteX1" fmla="*/ 311785 w 1501587"/>
              <a:gd name="connsiteY1" fmla="*/ 969931 h 1171599"/>
              <a:gd name="connsiteX2" fmla="*/ 318967 w 1501587"/>
              <a:gd name="connsiteY2" fmla="*/ 977112 h 1171599"/>
              <a:gd name="connsiteX3" fmla="*/ 326147 w 1501587"/>
              <a:gd name="connsiteY3" fmla="*/ 969931 h 1171599"/>
              <a:gd name="connsiteX4" fmla="*/ 318967 w 1501587"/>
              <a:gd name="connsiteY4" fmla="*/ 962749 h 1171599"/>
              <a:gd name="connsiteX5" fmla="*/ 313979 w 1501587"/>
              <a:gd name="connsiteY5" fmla="*/ 935841 h 1171599"/>
              <a:gd name="connsiteX6" fmla="*/ 306798 w 1501587"/>
              <a:gd name="connsiteY6" fmla="*/ 943022 h 1171599"/>
              <a:gd name="connsiteX7" fmla="*/ 313979 w 1501587"/>
              <a:gd name="connsiteY7" fmla="*/ 950204 h 1171599"/>
              <a:gd name="connsiteX8" fmla="*/ 321161 w 1501587"/>
              <a:gd name="connsiteY8" fmla="*/ 943022 h 1171599"/>
              <a:gd name="connsiteX9" fmla="*/ 313979 w 1501587"/>
              <a:gd name="connsiteY9" fmla="*/ 935841 h 1171599"/>
              <a:gd name="connsiteX10" fmla="*/ 300814 w 1501587"/>
              <a:gd name="connsiteY10" fmla="*/ 908933 h 1171599"/>
              <a:gd name="connsiteX11" fmla="*/ 293633 w 1501587"/>
              <a:gd name="connsiteY11" fmla="*/ 916114 h 1171599"/>
              <a:gd name="connsiteX12" fmla="*/ 300814 w 1501587"/>
              <a:gd name="connsiteY12" fmla="*/ 923295 h 1171599"/>
              <a:gd name="connsiteX13" fmla="*/ 307995 w 1501587"/>
              <a:gd name="connsiteY13" fmla="*/ 916114 h 1171599"/>
              <a:gd name="connsiteX14" fmla="*/ 300814 w 1501587"/>
              <a:gd name="connsiteY14" fmla="*/ 908933 h 1171599"/>
              <a:gd name="connsiteX15" fmla="*/ 286452 w 1501587"/>
              <a:gd name="connsiteY15" fmla="*/ 880634 h 1171599"/>
              <a:gd name="connsiteX16" fmla="*/ 279270 w 1501587"/>
              <a:gd name="connsiteY16" fmla="*/ 887815 h 1171599"/>
              <a:gd name="connsiteX17" fmla="*/ 286452 w 1501587"/>
              <a:gd name="connsiteY17" fmla="*/ 894997 h 1171599"/>
              <a:gd name="connsiteX18" fmla="*/ 293633 w 1501587"/>
              <a:gd name="connsiteY18" fmla="*/ 887815 h 1171599"/>
              <a:gd name="connsiteX19" fmla="*/ 286452 w 1501587"/>
              <a:gd name="connsiteY19" fmla="*/ 880634 h 1171599"/>
              <a:gd name="connsiteX20" fmla="*/ 1170608 w 1501587"/>
              <a:gd name="connsiteY20" fmla="*/ 779179 h 1171599"/>
              <a:gd name="connsiteX21" fmla="*/ 1130752 w 1501587"/>
              <a:gd name="connsiteY21" fmla="*/ 868619 h 1171599"/>
              <a:gd name="connsiteX22" fmla="*/ 1235097 w 1501587"/>
              <a:gd name="connsiteY22" fmla="*/ 923896 h 1171599"/>
              <a:gd name="connsiteX23" fmla="*/ 1339443 w 1501587"/>
              <a:gd name="connsiteY23" fmla="*/ 868619 h 1171599"/>
              <a:gd name="connsiteX24" fmla="*/ 1299822 w 1501587"/>
              <a:gd name="connsiteY24" fmla="*/ 779708 h 1171599"/>
              <a:gd name="connsiteX25" fmla="*/ 1298045 w 1501587"/>
              <a:gd name="connsiteY25" fmla="*/ 780755 h 1171599"/>
              <a:gd name="connsiteX26" fmla="*/ 1240394 w 1501587"/>
              <a:gd name="connsiteY26" fmla="*/ 793392 h 1171599"/>
              <a:gd name="connsiteX27" fmla="*/ 1236965 w 1501587"/>
              <a:gd name="connsiteY27" fmla="*/ 793016 h 1171599"/>
              <a:gd name="connsiteX28" fmla="*/ 1233537 w 1501587"/>
              <a:gd name="connsiteY28" fmla="*/ 793392 h 1171599"/>
              <a:gd name="connsiteX29" fmla="*/ 1175886 w 1501587"/>
              <a:gd name="connsiteY29" fmla="*/ 780755 h 1171599"/>
              <a:gd name="connsiteX30" fmla="*/ 1173210 w 1501587"/>
              <a:gd name="connsiteY30" fmla="*/ 779179 h 1171599"/>
              <a:gd name="connsiteX31" fmla="*/ 809889 w 1501587"/>
              <a:gd name="connsiteY31" fmla="*/ 615988 h 1171599"/>
              <a:gd name="connsiteX32" fmla="*/ 810033 w 1501587"/>
              <a:gd name="connsiteY32" fmla="*/ 617546 h 1171599"/>
              <a:gd name="connsiteX33" fmla="*/ 810178 w 1501587"/>
              <a:gd name="connsiteY33" fmla="*/ 615988 h 1171599"/>
              <a:gd name="connsiteX34" fmla="*/ 245671 w 1501587"/>
              <a:gd name="connsiteY34" fmla="*/ 556890 h 1171599"/>
              <a:gd name="connsiteX35" fmla="*/ 176757 w 1501587"/>
              <a:gd name="connsiteY35" fmla="*/ 627915 h 1171599"/>
              <a:gd name="connsiteX36" fmla="*/ 324372 w 1501587"/>
              <a:gd name="connsiteY36" fmla="*/ 828398 h 1171599"/>
              <a:gd name="connsiteX37" fmla="*/ 475975 w 1501587"/>
              <a:gd name="connsiteY37" fmla="*/ 601982 h 1171599"/>
              <a:gd name="connsiteX38" fmla="*/ 274501 w 1501587"/>
              <a:gd name="connsiteY38" fmla="*/ 559086 h 1171599"/>
              <a:gd name="connsiteX39" fmla="*/ 245671 w 1501587"/>
              <a:gd name="connsiteY39" fmla="*/ 556890 h 1171599"/>
              <a:gd name="connsiteX40" fmla="*/ 1300372 w 1501587"/>
              <a:gd name="connsiteY40" fmla="*/ 492217 h 1171599"/>
              <a:gd name="connsiteX41" fmla="*/ 1281986 w 1501587"/>
              <a:gd name="connsiteY41" fmla="*/ 493656 h 1171599"/>
              <a:gd name="connsiteX42" fmla="*/ 1203339 w 1501587"/>
              <a:gd name="connsiteY42" fmla="*/ 516031 h 1171599"/>
              <a:gd name="connsiteX43" fmla="*/ 1139844 w 1501587"/>
              <a:gd name="connsiteY43" fmla="*/ 554122 h 1171599"/>
              <a:gd name="connsiteX44" fmla="*/ 1118621 w 1501587"/>
              <a:gd name="connsiteY44" fmla="*/ 573059 h 1171599"/>
              <a:gd name="connsiteX45" fmla="*/ 1117820 w 1501587"/>
              <a:gd name="connsiteY45" fmla="*/ 576305 h 1171599"/>
              <a:gd name="connsiteX46" fmla="*/ 1115382 w 1501587"/>
              <a:gd name="connsiteY46" fmla="*/ 606720 h 1171599"/>
              <a:gd name="connsiteX47" fmla="*/ 1235388 w 1501587"/>
              <a:gd name="connsiteY47" fmla="*/ 757637 h 1171599"/>
              <a:gd name="connsiteX48" fmla="*/ 1352957 w 1501587"/>
              <a:gd name="connsiteY48" fmla="*/ 637135 h 1171599"/>
              <a:gd name="connsiteX49" fmla="*/ 1354813 w 1501587"/>
              <a:gd name="connsiteY49" fmla="*/ 613976 h 1171599"/>
              <a:gd name="connsiteX50" fmla="*/ 1353548 w 1501587"/>
              <a:gd name="connsiteY50" fmla="*/ 612649 h 1171599"/>
              <a:gd name="connsiteX51" fmla="*/ 1309445 w 1501587"/>
              <a:gd name="connsiteY51" fmla="*/ 529067 h 1171599"/>
              <a:gd name="connsiteX52" fmla="*/ 1300913 w 1501587"/>
              <a:gd name="connsiteY52" fmla="*/ 496149 h 1171599"/>
              <a:gd name="connsiteX53" fmla="*/ 323194 w 1501587"/>
              <a:gd name="connsiteY53" fmla="*/ 427446 h 1171599"/>
              <a:gd name="connsiteX54" fmla="*/ 323882 w 1501587"/>
              <a:gd name="connsiteY54" fmla="*/ 427488 h 1171599"/>
              <a:gd name="connsiteX55" fmla="*/ 325191 w 1501587"/>
              <a:gd name="connsiteY55" fmla="*/ 427446 h 1171599"/>
              <a:gd name="connsiteX56" fmla="*/ 495538 w 1501587"/>
              <a:gd name="connsiteY56" fmla="*/ 624930 h 1171599"/>
              <a:gd name="connsiteX57" fmla="*/ 495100 w 1501587"/>
              <a:gd name="connsiteY57" fmla="*/ 629052 h 1171599"/>
              <a:gd name="connsiteX58" fmla="*/ 495544 w 1501587"/>
              <a:gd name="connsiteY58" fmla="*/ 639890 h 1171599"/>
              <a:gd name="connsiteX59" fmla="*/ 323194 w 1501587"/>
              <a:gd name="connsiteY59" fmla="*/ 852335 h 1171599"/>
              <a:gd name="connsiteX60" fmla="*/ 150845 w 1501587"/>
              <a:gd name="connsiteY60" fmla="*/ 639890 h 1171599"/>
              <a:gd name="connsiteX61" fmla="*/ 151397 w 1501587"/>
              <a:gd name="connsiteY61" fmla="*/ 626420 h 1171599"/>
              <a:gd name="connsiteX62" fmla="*/ 150845 w 1501587"/>
              <a:gd name="connsiteY62" fmla="*/ 622934 h 1171599"/>
              <a:gd name="connsiteX63" fmla="*/ 308050 w 1501587"/>
              <a:gd name="connsiteY63" fmla="*/ 428005 h 1171599"/>
              <a:gd name="connsiteX64" fmla="*/ 320990 w 1501587"/>
              <a:gd name="connsiteY64" fmla="*/ 427582 h 1171599"/>
              <a:gd name="connsiteX65" fmla="*/ 1233272 w 1501587"/>
              <a:gd name="connsiteY65" fmla="*/ 378365 h 1171599"/>
              <a:gd name="connsiteX66" fmla="*/ 1385851 w 1501587"/>
              <a:gd name="connsiteY66" fmla="*/ 488295 h 1171599"/>
              <a:gd name="connsiteX67" fmla="*/ 1392010 w 1501587"/>
              <a:gd name="connsiteY67" fmla="*/ 503671 h 1171599"/>
              <a:gd name="connsiteX68" fmla="*/ 1392697 w 1501587"/>
              <a:gd name="connsiteY68" fmla="*/ 504529 h 1171599"/>
              <a:gd name="connsiteX69" fmla="*/ 1408688 w 1501587"/>
              <a:gd name="connsiteY69" fmla="*/ 550016 h 1171599"/>
              <a:gd name="connsiteX70" fmla="*/ 1412700 w 1501587"/>
              <a:gd name="connsiteY70" fmla="*/ 573039 h 1171599"/>
              <a:gd name="connsiteX71" fmla="*/ 1413537 w 1501587"/>
              <a:gd name="connsiteY71" fmla="*/ 577451 h 1171599"/>
              <a:gd name="connsiteX72" fmla="*/ 1413663 w 1501587"/>
              <a:gd name="connsiteY72" fmla="*/ 578558 h 1171599"/>
              <a:gd name="connsiteX73" fmla="*/ 1414100 w 1501587"/>
              <a:gd name="connsiteY73" fmla="*/ 581071 h 1171599"/>
              <a:gd name="connsiteX74" fmla="*/ 1415061 w 1501587"/>
              <a:gd name="connsiteY74" fmla="*/ 590973 h 1171599"/>
              <a:gd name="connsiteX75" fmla="*/ 1416326 w 1501587"/>
              <a:gd name="connsiteY75" fmla="*/ 602207 h 1171599"/>
              <a:gd name="connsiteX76" fmla="*/ 1416436 w 1501587"/>
              <a:gd name="connsiteY76" fmla="*/ 605151 h 1171599"/>
              <a:gd name="connsiteX77" fmla="*/ 1417540 w 1501587"/>
              <a:gd name="connsiteY77" fmla="*/ 616539 h 1171599"/>
              <a:gd name="connsiteX78" fmla="*/ 1417752 w 1501587"/>
              <a:gd name="connsiteY78" fmla="*/ 697328 h 1171599"/>
              <a:gd name="connsiteX79" fmla="*/ 1408877 w 1501587"/>
              <a:gd name="connsiteY79" fmla="*/ 777541 h 1171599"/>
              <a:gd name="connsiteX80" fmla="*/ 1403417 w 1501587"/>
              <a:gd name="connsiteY80" fmla="*/ 803847 h 1171599"/>
              <a:gd name="connsiteX81" fmla="*/ 1420303 w 1501587"/>
              <a:gd name="connsiteY81" fmla="*/ 813796 h 1171599"/>
              <a:gd name="connsiteX82" fmla="*/ 1501587 w 1501587"/>
              <a:gd name="connsiteY82" fmla="*/ 979767 h 1171599"/>
              <a:gd name="connsiteX83" fmla="*/ 1501587 w 1501587"/>
              <a:gd name="connsiteY83" fmla="*/ 1064165 h 1171599"/>
              <a:gd name="connsiteX84" fmla="*/ 1060227 w 1501587"/>
              <a:gd name="connsiteY84" fmla="*/ 1064165 h 1171599"/>
              <a:gd name="connsiteX85" fmla="*/ 1062509 w 1501587"/>
              <a:gd name="connsiteY85" fmla="*/ 1077208 h 1171599"/>
              <a:gd name="connsiteX86" fmla="*/ 1062509 w 1501587"/>
              <a:gd name="connsiteY86" fmla="*/ 1171599 h 1171599"/>
              <a:gd name="connsiteX87" fmla="*/ 568705 w 1501587"/>
              <a:gd name="connsiteY87" fmla="*/ 1171599 h 1171599"/>
              <a:gd name="connsiteX88" fmla="*/ 568705 w 1501587"/>
              <a:gd name="connsiteY88" fmla="*/ 1113230 h 1171599"/>
              <a:gd name="connsiteX89" fmla="*/ 33604 w 1501587"/>
              <a:gd name="connsiteY89" fmla="*/ 1113230 h 1171599"/>
              <a:gd name="connsiteX90" fmla="*/ 0 w 1501587"/>
              <a:gd name="connsiteY90" fmla="*/ 1083731 h 1171599"/>
              <a:gd name="connsiteX91" fmla="*/ 41891 w 1501587"/>
              <a:gd name="connsiteY91" fmla="*/ 940106 h 1171599"/>
              <a:gd name="connsiteX92" fmla="*/ 215437 w 1501587"/>
              <a:gd name="connsiteY92" fmla="*/ 832387 h 1171599"/>
              <a:gd name="connsiteX93" fmla="*/ 299218 w 1501587"/>
              <a:gd name="connsiteY93" fmla="*/ 872284 h 1171599"/>
              <a:gd name="connsiteX94" fmla="*/ 323155 w 1501587"/>
              <a:gd name="connsiteY94" fmla="*/ 936117 h 1171599"/>
              <a:gd name="connsiteX95" fmla="*/ 347093 w 1501587"/>
              <a:gd name="connsiteY95" fmla="*/ 872284 h 1171599"/>
              <a:gd name="connsiteX96" fmla="*/ 430874 w 1501587"/>
              <a:gd name="connsiteY96" fmla="*/ 832387 h 1171599"/>
              <a:gd name="connsiteX97" fmla="*/ 604420 w 1501587"/>
              <a:gd name="connsiteY97" fmla="*/ 940106 h 1171599"/>
              <a:gd name="connsiteX98" fmla="*/ 619985 w 1501587"/>
              <a:gd name="connsiteY98" fmla="*/ 965111 h 1171599"/>
              <a:gd name="connsiteX99" fmla="*/ 643699 w 1501587"/>
              <a:gd name="connsiteY99" fmla="*/ 946662 h 1171599"/>
              <a:gd name="connsiteX100" fmla="*/ 691495 w 1501587"/>
              <a:gd name="connsiteY100" fmla="*/ 935528 h 1171599"/>
              <a:gd name="connsiteX101" fmla="*/ 739410 w 1501587"/>
              <a:gd name="connsiteY101" fmla="*/ 935528 h 1171599"/>
              <a:gd name="connsiteX102" fmla="*/ 704393 w 1501587"/>
              <a:gd name="connsiteY102" fmla="*/ 964662 h 1171599"/>
              <a:gd name="connsiteX103" fmla="*/ 702988 w 1501587"/>
              <a:gd name="connsiteY103" fmla="*/ 964662 h 1171599"/>
              <a:gd name="connsiteX104" fmla="*/ 703484 w 1501587"/>
              <a:gd name="connsiteY104" fmla="*/ 965418 h 1171599"/>
              <a:gd name="connsiteX105" fmla="*/ 702988 w 1501587"/>
              <a:gd name="connsiteY105" fmla="*/ 965832 h 1171599"/>
              <a:gd name="connsiteX106" fmla="*/ 703756 w 1501587"/>
              <a:gd name="connsiteY106" fmla="*/ 965832 h 1171599"/>
              <a:gd name="connsiteX107" fmla="*/ 816943 w 1501587"/>
              <a:gd name="connsiteY107" fmla="*/ 1138363 h 1171599"/>
              <a:gd name="connsiteX108" fmla="*/ 930131 w 1501587"/>
              <a:gd name="connsiteY108" fmla="*/ 965832 h 1171599"/>
              <a:gd name="connsiteX109" fmla="*/ 930898 w 1501587"/>
              <a:gd name="connsiteY109" fmla="*/ 965832 h 1171599"/>
              <a:gd name="connsiteX110" fmla="*/ 930401 w 1501587"/>
              <a:gd name="connsiteY110" fmla="*/ 965418 h 1171599"/>
              <a:gd name="connsiteX111" fmla="*/ 930898 w 1501587"/>
              <a:gd name="connsiteY111" fmla="*/ 964662 h 1171599"/>
              <a:gd name="connsiteX112" fmla="*/ 929492 w 1501587"/>
              <a:gd name="connsiteY112" fmla="*/ 964662 h 1171599"/>
              <a:gd name="connsiteX113" fmla="*/ 894476 w 1501587"/>
              <a:gd name="connsiteY113" fmla="*/ 935528 h 1171599"/>
              <a:gd name="connsiteX114" fmla="*/ 939720 w 1501587"/>
              <a:gd name="connsiteY114" fmla="*/ 935528 h 1171599"/>
              <a:gd name="connsiteX115" fmla="*/ 973412 w 1501587"/>
              <a:gd name="connsiteY115" fmla="*/ 943377 h 1171599"/>
              <a:gd name="connsiteX116" fmla="*/ 974993 w 1501587"/>
              <a:gd name="connsiteY116" fmla="*/ 929746 h 1171599"/>
              <a:gd name="connsiteX117" fmla="*/ 985955 w 1501587"/>
              <a:gd name="connsiteY117" fmla="*/ 899498 h 1171599"/>
              <a:gd name="connsiteX118" fmla="*/ 972516 w 1501587"/>
              <a:gd name="connsiteY118" fmla="*/ 899779 h 1171599"/>
              <a:gd name="connsiteX119" fmla="*/ 862371 w 1501587"/>
              <a:gd name="connsiteY119" fmla="*/ 899208 h 1171599"/>
              <a:gd name="connsiteX120" fmla="*/ 851143 w 1501587"/>
              <a:gd name="connsiteY120" fmla="*/ 899074 h 1171599"/>
              <a:gd name="connsiteX121" fmla="*/ 854591 w 1501587"/>
              <a:gd name="connsiteY121" fmla="*/ 898727 h 1171599"/>
              <a:gd name="connsiteX122" fmla="*/ 939042 w 1501587"/>
              <a:gd name="connsiteY122" fmla="*/ 795110 h 1171599"/>
              <a:gd name="connsiteX123" fmla="*/ 939042 w 1501587"/>
              <a:gd name="connsiteY123" fmla="*/ 721754 h 1171599"/>
              <a:gd name="connsiteX124" fmla="*/ 936892 w 1501587"/>
              <a:gd name="connsiteY124" fmla="*/ 700438 h 1171599"/>
              <a:gd name="connsiteX125" fmla="*/ 936097 w 1501587"/>
              <a:gd name="connsiteY125" fmla="*/ 697878 h 1171599"/>
              <a:gd name="connsiteX126" fmla="*/ 931067 w 1501587"/>
              <a:gd name="connsiteY126" fmla="*/ 702384 h 1171599"/>
              <a:gd name="connsiteX127" fmla="*/ 887191 w 1501587"/>
              <a:gd name="connsiteY127" fmla="*/ 716932 h 1171599"/>
              <a:gd name="connsiteX128" fmla="*/ 810309 w 1501587"/>
              <a:gd name="connsiteY128" fmla="*/ 648915 h 1171599"/>
              <a:gd name="connsiteX129" fmla="*/ 810033 w 1501587"/>
              <a:gd name="connsiteY129" fmla="*/ 645949 h 1171599"/>
              <a:gd name="connsiteX130" fmla="*/ 809758 w 1501587"/>
              <a:gd name="connsiteY130" fmla="*/ 648915 h 1171599"/>
              <a:gd name="connsiteX131" fmla="*/ 732876 w 1501587"/>
              <a:gd name="connsiteY131" fmla="*/ 716932 h 1171599"/>
              <a:gd name="connsiteX132" fmla="*/ 702330 w 1501587"/>
              <a:gd name="connsiteY132" fmla="*/ 710237 h 1171599"/>
              <a:gd name="connsiteX133" fmla="*/ 693806 w 1501587"/>
              <a:gd name="connsiteY133" fmla="*/ 705215 h 1171599"/>
              <a:gd name="connsiteX134" fmla="*/ 692139 w 1501587"/>
              <a:gd name="connsiteY134" fmla="*/ 721754 h 1171599"/>
              <a:gd name="connsiteX135" fmla="*/ 692139 w 1501587"/>
              <a:gd name="connsiteY135" fmla="*/ 795110 h 1171599"/>
              <a:gd name="connsiteX136" fmla="*/ 756736 w 1501587"/>
              <a:gd name="connsiteY136" fmla="*/ 892564 h 1171599"/>
              <a:gd name="connsiteX137" fmla="*/ 776002 w 1501587"/>
              <a:gd name="connsiteY137" fmla="*/ 898544 h 1171599"/>
              <a:gd name="connsiteX138" fmla="*/ 605789 w 1501587"/>
              <a:gd name="connsiteY138" fmla="*/ 897209 h 1171599"/>
              <a:gd name="connsiteX139" fmla="*/ 578656 w 1501587"/>
              <a:gd name="connsiteY139" fmla="*/ 839930 h 1171599"/>
              <a:gd name="connsiteX140" fmla="*/ 641965 w 1501587"/>
              <a:gd name="connsiteY140" fmla="*/ 764563 h 1171599"/>
              <a:gd name="connsiteX141" fmla="*/ 635936 w 1501587"/>
              <a:gd name="connsiteY141" fmla="*/ 668093 h 1171599"/>
              <a:gd name="connsiteX142" fmla="*/ 782054 w 1501587"/>
              <a:gd name="connsiteY142" fmla="*/ 488516 h 1171599"/>
              <a:gd name="connsiteX143" fmla="*/ 814272 w 1501587"/>
              <a:gd name="connsiteY143" fmla="*/ 485799 h 1171599"/>
              <a:gd name="connsiteX144" fmla="*/ 849161 w 1501587"/>
              <a:gd name="connsiteY144" fmla="*/ 488516 h 1171599"/>
              <a:gd name="connsiteX145" fmla="*/ 995279 w 1501587"/>
              <a:gd name="connsiteY145" fmla="*/ 668093 h 1171599"/>
              <a:gd name="connsiteX146" fmla="*/ 989249 w 1501587"/>
              <a:gd name="connsiteY146" fmla="*/ 764563 h 1171599"/>
              <a:gd name="connsiteX147" fmla="*/ 1016205 w 1501587"/>
              <a:gd name="connsiteY147" fmla="*/ 831428 h 1171599"/>
              <a:gd name="connsiteX148" fmla="*/ 1027618 w 1501587"/>
              <a:gd name="connsiteY148" fmla="*/ 835284 h 1171599"/>
              <a:gd name="connsiteX149" fmla="*/ 1050473 w 1501587"/>
              <a:gd name="connsiteY149" fmla="*/ 813796 h 1171599"/>
              <a:gd name="connsiteX150" fmla="*/ 1064468 w 1501587"/>
              <a:gd name="connsiteY150" fmla="*/ 805550 h 1171599"/>
              <a:gd name="connsiteX151" fmla="*/ 1059865 w 1501587"/>
              <a:gd name="connsiteY151" fmla="*/ 783369 h 1171599"/>
              <a:gd name="connsiteX152" fmla="*/ 1050990 w 1501587"/>
              <a:gd name="connsiteY152" fmla="*/ 703156 h 1171599"/>
              <a:gd name="connsiteX153" fmla="*/ 1049922 w 1501587"/>
              <a:gd name="connsiteY153" fmla="*/ 661401 h 1171599"/>
              <a:gd name="connsiteX154" fmla="*/ 1050203 w 1501587"/>
              <a:gd name="connsiteY154" fmla="*/ 652817 h 1171599"/>
              <a:gd name="connsiteX155" fmla="*/ 1049267 w 1501587"/>
              <a:gd name="connsiteY155" fmla="*/ 627701 h 1171599"/>
              <a:gd name="connsiteX156" fmla="*/ 1233272 w 1501587"/>
              <a:gd name="connsiteY156" fmla="*/ 378365 h 1171599"/>
              <a:gd name="connsiteX157" fmla="*/ 858857 w 1501587"/>
              <a:gd name="connsiteY157" fmla="*/ 334437 h 1171599"/>
              <a:gd name="connsiteX158" fmla="*/ 838837 w 1501587"/>
              <a:gd name="connsiteY158" fmla="*/ 340909 h 1171599"/>
              <a:gd name="connsiteX159" fmla="*/ 829912 w 1501587"/>
              <a:gd name="connsiteY159" fmla="*/ 391019 h 1171599"/>
              <a:gd name="connsiteX160" fmla="*/ 880022 w 1501587"/>
              <a:gd name="connsiteY160" fmla="*/ 399944 h 1171599"/>
              <a:gd name="connsiteX161" fmla="*/ 888947 w 1501587"/>
              <a:gd name="connsiteY161" fmla="*/ 349834 h 1171599"/>
              <a:gd name="connsiteX162" fmla="*/ 858857 w 1501587"/>
              <a:gd name="connsiteY162" fmla="*/ 334437 h 1171599"/>
              <a:gd name="connsiteX163" fmla="*/ 982211 w 1501587"/>
              <a:gd name="connsiteY163" fmla="*/ 326410 h 1171599"/>
              <a:gd name="connsiteX164" fmla="*/ 975584 w 1501587"/>
              <a:gd name="connsiteY164" fmla="*/ 326556 h 1171599"/>
              <a:gd name="connsiteX165" fmla="*/ 957642 w 1501587"/>
              <a:gd name="connsiteY165" fmla="*/ 352041 h 1171599"/>
              <a:gd name="connsiteX166" fmla="*/ 983127 w 1501587"/>
              <a:gd name="connsiteY166" fmla="*/ 369983 h 1171599"/>
              <a:gd name="connsiteX167" fmla="*/ 1001069 w 1501587"/>
              <a:gd name="connsiteY167" fmla="*/ 344498 h 1171599"/>
              <a:gd name="connsiteX168" fmla="*/ 988369 w 1501587"/>
              <a:gd name="connsiteY168" fmla="*/ 328155 h 1171599"/>
              <a:gd name="connsiteX169" fmla="*/ 982211 w 1501587"/>
              <a:gd name="connsiteY169" fmla="*/ 326410 h 1171599"/>
              <a:gd name="connsiteX170" fmla="*/ 976048 w 1501587"/>
              <a:gd name="connsiteY170" fmla="*/ 298005 h 1171599"/>
              <a:gd name="connsiteX171" fmla="*/ 979137 w 1501587"/>
              <a:gd name="connsiteY171" fmla="*/ 300180 h 1171599"/>
              <a:gd name="connsiteX172" fmla="*/ 980885 w 1501587"/>
              <a:gd name="connsiteY172" fmla="*/ 310241 h 1171599"/>
              <a:gd name="connsiteX173" fmla="*/ 984287 w 1501587"/>
              <a:gd name="connsiteY173" fmla="*/ 310513 h 1171599"/>
              <a:gd name="connsiteX174" fmla="*/ 987952 w 1501587"/>
              <a:gd name="connsiteY174" fmla="*/ 311175 h 1171599"/>
              <a:gd name="connsiteX175" fmla="*/ 994189 w 1501587"/>
              <a:gd name="connsiteY175" fmla="*/ 313279 h 1171599"/>
              <a:gd name="connsiteX176" fmla="*/ 1000099 w 1501587"/>
              <a:gd name="connsiteY176" fmla="*/ 304884 h 1171599"/>
              <a:gd name="connsiteX177" fmla="*/ 1001826 w 1501587"/>
              <a:gd name="connsiteY177" fmla="*/ 303790 h 1171599"/>
              <a:gd name="connsiteX178" fmla="*/ 1003821 w 1501587"/>
              <a:gd name="connsiteY178" fmla="*/ 304237 h 1171599"/>
              <a:gd name="connsiteX179" fmla="*/ 1012559 w 1501587"/>
              <a:gd name="connsiteY179" fmla="*/ 310389 h 1171599"/>
              <a:gd name="connsiteX180" fmla="*/ 1013205 w 1501587"/>
              <a:gd name="connsiteY180" fmla="*/ 314111 h 1171599"/>
              <a:gd name="connsiteX181" fmla="*/ 1007295 w 1501587"/>
              <a:gd name="connsiteY181" fmla="*/ 322506 h 1171599"/>
              <a:gd name="connsiteX182" fmla="*/ 1011378 w 1501587"/>
              <a:gd name="connsiteY182" fmla="*/ 327668 h 1171599"/>
              <a:gd name="connsiteX183" fmla="*/ 1013238 w 1501587"/>
              <a:gd name="connsiteY183" fmla="*/ 330895 h 1171599"/>
              <a:gd name="connsiteX184" fmla="*/ 1014641 w 1501587"/>
              <a:gd name="connsiteY184" fmla="*/ 334007 h 1171599"/>
              <a:gd name="connsiteX185" fmla="*/ 1024702 w 1501587"/>
              <a:gd name="connsiteY185" fmla="*/ 332259 h 1171599"/>
              <a:gd name="connsiteX186" fmla="*/ 1027791 w 1501587"/>
              <a:gd name="connsiteY186" fmla="*/ 334434 h 1171599"/>
              <a:gd name="connsiteX187" fmla="*/ 1029619 w 1501587"/>
              <a:gd name="connsiteY187" fmla="*/ 344962 h 1171599"/>
              <a:gd name="connsiteX188" fmla="*/ 1027444 w 1501587"/>
              <a:gd name="connsiteY188" fmla="*/ 348051 h 1171599"/>
              <a:gd name="connsiteX189" fmla="*/ 1017384 w 1501587"/>
              <a:gd name="connsiteY189" fmla="*/ 349798 h 1171599"/>
              <a:gd name="connsiteX190" fmla="*/ 1017112 w 1501587"/>
              <a:gd name="connsiteY190" fmla="*/ 353201 h 1171599"/>
              <a:gd name="connsiteX191" fmla="*/ 1016449 w 1501587"/>
              <a:gd name="connsiteY191" fmla="*/ 356866 h 1171599"/>
              <a:gd name="connsiteX192" fmla="*/ 1014346 w 1501587"/>
              <a:gd name="connsiteY192" fmla="*/ 363103 h 1171599"/>
              <a:gd name="connsiteX193" fmla="*/ 1022741 w 1501587"/>
              <a:gd name="connsiteY193" fmla="*/ 369013 h 1171599"/>
              <a:gd name="connsiteX194" fmla="*/ 1023387 w 1501587"/>
              <a:gd name="connsiteY194" fmla="*/ 372735 h 1171599"/>
              <a:gd name="connsiteX195" fmla="*/ 1017236 w 1501587"/>
              <a:gd name="connsiteY195" fmla="*/ 381473 h 1171599"/>
              <a:gd name="connsiteX196" fmla="*/ 1013514 w 1501587"/>
              <a:gd name="connsiteY196" fmla="*/ 382119 h 1171599"/>
              <a:gd name="connsiteX197" fmla="*/ 1005119 w 1501587"/>
              <a:gd name="connsiteY197" fmla="*/ 376209 h 1171599"/>
              <a:gd name="connsiteX198" fmla="*/ 999957 w 1501587"/>
              <a:gd name="connsiteY198" fmla="*/ 380292 h 1171599"/>
              <a:gd name="connsiteX199" fmla="*/ 996730 w 1501587"/>
              <a:gd name="connsiteY199" fmla="*/ 382152 h 1171599"/>
              <a:gd name="connsiteX200" fmla="*/ 993618 w 1501587"/>
              <a:gd name="connsiteY200" fmla="*/ 383555 h 1171599"/>
              <a:gd name="connsiteX201" fmla="*/ 995366 w 1501587"/>
              <a:gd name="connsiteY201" fmla="*/ 393616 h 1171599"/>
              <a:gd name="connsiteX202" fmla="*/ 993191 w 1501587"/>
              <a:gd name="connsiteY202" fmla="*/ 396705 h 1171599"/>
              <a:gd name="connsiteX203" fmla="*/ 982663 w 1501587"/>
              <a:gd name="connsiteY203" fmla="*/ 398533 h 1171599"/>
              <a:gd name="connsiteX204" fmla="*/ 979574 w 1501587"/>
              <a:gd name="connsiteY204" fmla="*/ 396359 h 1171599"/>
              <a:gd name="connsiteX205" fmla="*/ 977827 w 1501587"/>
              <a:gd name="connsiteY205" fmla="*/ 386298 h 1171599"/>
              <a:gd name="connsiteX206" fmla="*/ 974424 w 1501587"/>
              <a:gd name="connsiteY206" fmla="*/ 386026 h 1171599"/>
              <a:gd name="connsiteX207" fmla="*/ 970759 w 1501587"/>
              <a:gd name="connsiteY207" fmla="*/ 385364 h 1171599"/>
              <a:gd name="connsiteX208" fmla="*/ 964522 w 1501587"/>
              <a:gd name="connsiteY208" fmla="*/ 383260 h 1171599"/>
              <a:gd name="connsiteX209" fmla="*/ 958612 w 1501587"/>
              <a:gd name="connsiteY209" fmla="*/ 391655 h 1171599"/>
              <a:gd name="connsiteX210" fmla="*/ 954889 w 1501587"/>
              <a:gd name="connsiteY210" fmla="*/ 392302 h 1171599"/>
              <a:gd name="connsiteX211" fmla="*/ 946152 w 1501587"/>
              <a:gd name="connsiteY211" fmla="*/ 386150 h 1171599"/>
              <a:gd name="connsiteX212" fmla="*/ 945506 w 1501587"/>
              <a:gd name="connsiteY212" fmla="*/ 382428 h 1171599"/>
              <a:gd name="connsiteX213" fmla="*/ 951416 w 1501587"/>
              <a:gd name="connsiteY213" fmla="*/ 374033 h 1171599"/>
              <a:gd name="connsiteX214" fmla="*/ 947333 w 1501587"/>
              <a:gd name="connsiteY214" fmla="*/ 368871 h 1171599"/>
              <a:gd name="connsiteX215" fmla="*/ 945473 w 1501587"/>
              <a:gd name="connsiteY215" fmla="*/ 365644 h 1171599"/>
              <a:gd name="connsiteX216" fmla="*/ 944070 w 1501587"/>
              <a:gd name="connsiteY216" fmla="*/ 362532 h 1171599"/>
              <a:gd name="connsiteX217" fmla="*/ 934009 w 1501587"/>
              <a:gd name="connsiteY217" fmla="*/ 364280 h 1171599"/>
              <a:gd name="connsiteX218" fmla="*/ 930920 w 1501587"/>
              <a:gd name="connsiteY218" fmla="*/ 362105 h 1171599"/>
              <a:gd name="connsiteX219" fmla="*/ 929092 w 1501587"/>
              <a:gd name="connsiteY219" fmla="*/ 351577 h 1171599"/>
              <a:gd name="connsiteX220" fmla="*/ 931266 w 1501587"/>
              <a:gd name="connsiteY220" fmla="*/ 348488 h 1171599"/>
              <a:gd name="connsiteX221" fmla="*/ 941327 w 1501587"/>
              <a:gd name="connsiteY221" fmla="*/ 346740 h 1171599"/>
              <a:gd name="connsiteX222" fmla="*/ 941599 w 1501587"/>
              <a:gd name="connsiteY222" fmla="*/ 343338 h 1171599"/>
              <a:gd name="connsiteX223" fmla="*/ 942261 w 1501587"/>
              <a:gd name="connsiteY223" fmla="*/ 339673 h 1171599"/>
              <a:gd name="connsiteX224" fmla="*/ 944365 w 1501587"/>
              <a:gd name="connsiteY224" fmla="*/ 333436 h 1171599"/>
              <a:gd name="connsiteX225" fmla="*/ 935970 w 1501587"/>
              <a:gd name="connsiteY225" fmla="*/ 327526 h 1171599"/>
              <a:gd name="connsiteX226" fmla="*/ 935323 w 1501587"/>
              <a:gd name="connsiteY226" fmla="*/ 323804 h 1171599"/>
              <a:gd name="connsiteX227" fmla="*/ 941475 w 1501587"/>
              <a:gd name="connsiteY227" fmla="*/ 315066 h 1171599"/>
              <a:gd name="connsiteX228" fmla="*/ 945197 w 1501587"/>
              <a:gd name="connsiteY228" fmla="*/ 314420 h 1171599"/>
              <a:gd name="connsiteX229" fmla="*/ 953592 w 1501587"/>
              <a:gd name="connsiteY229" fmla="*/ 320330 h 1171599"/>
              <a:gd name="connsiteX230" fmla="*/ 958754 w 1501587"/>
              <a:gd name="connsiteY230" fmla="*/ 316247 h 1171599"/>
              <a:gd name="connsiteX231" fmla="*/ 961981 w 1501587"/>
              <a:gd name="connsiteY231" fmla="*/ 314387 h 1171599"/>
              <a:gd name="connsiteX232" fmla="*/ 965092 w 1501587"/>
              <a:gd name="connsiteY232" fmla="*/ 312984 h 1171599"/>
              <a:gd name="connsiteX233" fmla="*/ 963345 w 1501587"/>
              <a:gd name="connsiteY233" fmla="*/ 302923 h 1171599"/>
              <a:gd name="connsiteX234" fmla="*/ 965520 w 1501587"/>
              <a:gd name="connsiteY234" fmla="*/ 299834 h 1171599"/>
              <a:gd name="connsiteX235" fmla="*/ 687521 w 1501587"/>
              <a:gd name="connsiteY235" fmla="*/ 295231 h 1171599"/>
              <a:gd name="connsiteX236" fmla="*/ 680317 w 1501587"/>
              <a:gd name="connsiteY236" fmla="*/ 295309 h 1171599"/>
              <a:gd name="connsiteX237" fmla="*/ 641022 w 1501587"/>
              <a:gd name="connsiteY237" fmla="*/ 320574 h 1171599"/>
              <a:gd name="connsiteX238" fmla="*/ 660104 w 1501587"/>
              <a:gd name="connsiteY238" fmla="*/ 388284 h 1171599"/>
              <a:gd name="connsiteX239" fmla="*/ 727813 w 1501587"/>
              <a:gd name="connsiteY239" fmla="*/ 369202 h 1171599"/>
              <a:gd name="connsiteX240" fmla="*/ 708732 w 1501587"/>
              <a:gd name="connsiteY240" fmla="*/ 301492 h 1171599"/>
              <a:gd name="connsiteX241" fmla="*/ 687521 w 1501587"/>
              <a:gd name="connsiteY241" fmla="*/ 295231 h 1171599"/>
              <a:gd name="connsiteX242" fmla="*/ 865182 w 1501587"/>
              <a:gd name="connsiteY242" fmla="*/ 288367 h 1171599"/>
              <a:gd name="connsiteX243" fmla="*/ 882362 w 1501587"/>
              <a:gd name="connsiteY243" fmla="*/ 291427 h 1171599"/>
              <a:gd name="connsiteX244" fmla="*/ 885892 w 1501587"/>
              <a:gd name="connsiteY244" fmla="*/ 296487 h 1171599"/>
              <a:gd name="connsiteX245" fmla="*/ 882952 w 1501587"/>
              <a:gd name="connsiteY245" fmla="*/ 312994 h 1171599"/>
              <a:gd name="connsiteX246" fmla="*/ 892562 w 1501587"/>
              <a:gd name="connsiteY246" fmla="*/ 317807 h 1171599"/>
              <a:gd name="connsiteX247" fmla="*/ 897544 w 1501587"/>
              <a:gd name="connsiteY247" fmla="*/ 321296 h 1171599"/>
              <a:gd name="connsiteX248" fmla="*/ 901772 w 1501587"/>
              <a:gd name="connsiteY248" fmla="*/ 324929 h 1171599"/>
              <a:gd name="connsiteX249" fmla="*/ 915448 w 1501587"/>
              <a:gd name="connsiteY249" fmla="*/ 315388 h 1171599"/>
              <a:gd name="connsiteX250" fmla="*/ 921522 w 1501587"/>
              <a:gd name="connsiteY250" fmla="*/ 316470 h 1171599"/>
              <a:gd name="connsiteX251" fmla="*/ 931506 w 1501587"/>
              <a:gd name="connsiteY251" fmla="*/ 330781 h 1171599"/>
              <a:gd name="connsiteX252" fmla="*/ 930424 w 1501587"/>
              <a:gd name="connsiteY252" fmla="*/ 336855 h 1171599"/>
              <a:gd name="connsiteX253" fmla="*/ 916748 w 1501587"/>
              <a:gd name="connsiteY253" fmla="*/ 346396 h 1171599"/>
              <a:gd name="connsiteX254" fmla="*/ 918698 w 1501587"/>
              <a:gd name="connsiteY254" fmla="*/ 351618 h 1171599"/>
              <a:gd name="connsiteX255" fmla="*/ 920252 w 1501587"/>
              <a:gd name="connsiteY255" fmla="*/ 357498 h 1171599"/>
              <a:gd name="connsiteX256" fmla="*/ 921452 w 1501587"/>
              <a:gd name="connsiteY256" fmla="*/ 368179 h 1171599"/>
              <a:gd name="connsiteX257" fmla="*/ 937958 w 1501587"/>
              <a:gd name="connsiteY257" fmla="*/ 371119 h 1171599"/>
              <a:gd name="connsiteX258" fmla="*/ 941488 w 1501587"/>
              <a:gd name="connsiteY258" fmla="*/ 376179 h 1171599"/>
              <a:gd name="connsiteX259" fmla="*/ 938428 w 1501587"/>
              <a:gd name="connsiteY259" fmla="*/ 393359 h 1171599"/>
              <a:gd name="connsiteX260" fmla="*/ 933369 w 1501587"/>
              <a:gd name="connsiteY260" fmla="*/ 396889 h 1171599"/>
              <a:gd name="connsiteX261" fmla="*/ 916862 w 1501587"/>
              <a:gd name="connsiteY261" fmla="*/ 393949 h 1171599"/>
              <a:gd name="connsiteX262" fmla="*/ 912048 w 1501587"/>
              <a:gd name="connsiteY262" fmla="*/ 403559 h 1171599"/>
              <a:gd name="connsiteX263" fmla="*/ 908560 w 1501587"/>
              <a:gd name="connsiteY263" fmla="*/ 408541 h 1171599"/>
              <a:gd name="connsiteX264" fmla="*/ 904927 w 1501587"/>
              <a:gd name="connsiteY264" fmla="*/ 412769 h 1171599"/>
              <a:gd name="connsiteX265" fmla="*/ 914468 w 1501587"/>
              <a:gd name="connsiteY265" fmla="*/ 426445 h 1171599"/>
              <a:gd name="connsiteX266" fmla="*/ 913386 w 1501587"/>
              <a:gd name="connsiteY266" fmla="*/ 432519 h 1171599"/>
              <a:gd name="connsiteX267" fmla="*/ 899075 w 1501587"/>
              <a:gd name="connsiteY267" fmla="*/ 442503 h 1171599"/>
              <a:gd name="connsiteX268" fmla="*/ 893001 w 1501587"/>
              <a:gd name="connsiteY268" fmla="*/ 441421 h 1171599"/>
              <a:gd name="connsiteX269" fmla="*/ 883460 w 1501587"/>
              <a:gd name="connsiteY269" fmla="*/ 427745 h 1171599"/>
              <a:gd name="connsiteX270" fmla="*/ 878238 w 1501587"/>
              <a:gd name="connsiteY270" fmla="*/ 429695 h 1171599"/>
              <a:gd name="connsiteX271" fmla="*/ 872358 w 1501587"/>
              <a:gd name="connsiteY271" fmla="*/ 431249 h 1171599"/>
              <a:gd name="connsiteX272" fmla="*/ 861677 w 1501587"/>
              <a:gd name="connsiteY272" fmla="*/ 432449 h 1171599"/>
              <a:gd name="connsiteX273" fmla="*/ 858736 w 1501587"/>
              <a:gd name="connsiteY273" fmla="*/ 448955 h 1171599"/>
              <a:gd name="connsiteX274" fmla="*/ 853677 w 1501587"/>
              <a:gd name="connsiteY274" fmla="*/ 452485 h 1171599"/>
              <a:gd name="connsiteX275" fmla="*/ 836497 w 1501587"/>
              <a:gd name="connsiteY275" fmla="*/ 449425 h 1171599"/>
              <a:gd name="connsiteX276" fmla="*/ 832967 w 1501587"/>
              <a:gd name="connsiteY276" fmla="*/ 444366 h 1171599"/>
              <a:gd name="connsiteX277" fmla="*/ 835907 w 1501587"/>
              <a:gd name="connsiteY277" fmla="*/ 427859 h 1171599"/>
              <a:gd name="connsiteX278" fmla="*/ 826297 w 1501587"/>
              <a:gd name="connsiteY278" fmla="*/ 423045 h 1171599"/>
              <a:gd name="connsiteX279" fmla="*/ 821315 w 1501587"/>
              <a:gd name="connsiteY279" fmla="*/ 419557 h 1171599"/>
              <a:gd name="connsiteX280" fmla="*/ 817087 w 1501587"/>
              <a:gd name="connsiteY280" fmla="*/ 415924 h 1171599"/>
              <a:gd name="connsiteX281" fmla="*/ 803411 w 1501587"/>
              <a:gd name="connsiteY281" fmla="*/ 425465 h 1171599"/>
              <a:gd name="connsiteX282" fmla="*/ 797337 w 1501587"/>
              <a:gd name="connsiteY282" fmla="*/ 424383 h 1171599"/>
              <a:gd name="connsiteX283" fmla="*/ 787353 w 1501587"/>
              <a:gd name="connsiteY283" fmla="*/ 410072 h 1171599"/>
              <a:gd name="connsiteX284" fmla="*/ 788435 w 1501587"/>
              <a:gd name="connsiteY284" fmla="*/ 403998 h 1171599"/>
              <a:gd name="connsiteX285" fmla="*/ 802111 w 1501587"/>
              <a:gd name="connsiteY285" fmla="*/ 394457 h 1171599"/>
              <a:gd name="connsiteX286" fmla="*/ 800161 w 1501587"/>
              <a:gd name="connsiteY286" fmla="*/ 389235 h 1171599"/>
              <a:gd name="connsiteX287" fmla="*/ 798607 w 1501587"/>
              <a:gd name="connsiteY287" fmla="*/ 383355 h 1171599"/>
              <a:gd name="connsiteX288" fmla="*/ 797407 w 1501587"/>
              <a:gd name="connsiteY288" fmla="*/ 372673 h 1171599"/>
              <a:gd name="connsiteX289" fmla="*/ 780901 w 1501587"/>
              <a:gd name="connsiteY289" fmla="*/ 369733 h 1171599"/>
              <a:gd name="connsiteX290" fmla="*/ 777371 w 1501587"/>
              <a:gd name="connsiteY290" fmla="*/ 364673 h 1171599"/>
              <a:gd name="connsiteX291" fmla="*/ 780431 w 1501587"/>
              <a:gd name="connsiteY291" fmla="*/ 347494 h 1171599"/>
              <a:gd name="connsiteX292" fmla="*/ 785490 w 1501587"/>
              <a:gd name="connsiteY292" fmla="*/ 343964 h 1171599"/>
              <a:gd name="connsiteX293" fmla="*/ 801997 w 1501587"/>
              <a:gd name="connsiteY293" fmla="*/ 346904 h 1171599"/>
              <a:gd name="connsiteX294" fmla="*/ 806811 w 1501587"/>
              <a:gd name="connsiteY294" fmla="*/ 337294 h 1171599"/>
              <a:gd name="connsiteX295" fmla="*/ 810299 w 1501587"/>
              <a:gd name="connsiteY295" fmla="*/ 332311 h 1171599"/>
              <a:gd name="connsiteX296" fmla="*/ 813932 w 1501587"/>
              <a:gd name="connsiteY296" fmla="*/ 328084 h 1171599"/>
              <a:gd name="connsiteX297" fmla="*/ 804391 w 1501587"/>
              <a:gd name="connsiteY297" fmla="*/ 314408 h 1171599"/>
              <a:gd name="connsiteX298" fmla="*/ 805473 w 1501587"/>
              <a:gd name="connsiteY298" fmla="*/ 308334 h 1171599"/>
              <a:gd name="connsiteX299" fmla="*/ 819784 w 1501587"/>
              <a:gd name="connsiteY299" fmla="*/ 298350 h 1171599"/>
              <a:gd name="connsiteX300" fmla="*/ 825858 w 1501587"/>
              <a:gd name="connsiteY300" fmla="*/ 299432 h 1171599"/>
              <a:gd name="connsiteX301" fmla="*/ 835399 w 1501587"/>
              <a:gd name="connsiteY301" fmla="*/ 313108 h 1171599"/>
              <a:gd name="connsiteX302" fmla="*/ 840621 w 1501587"/>
              <a:gd name="connsiteY302" fmla="*/ 311157 h 1171599"/>
              <a:gd name="connsiteX303" fmla="*/ 846501 w 1501587"/>
              <a:gd name="connsiteY303" fmla="*/ 309604 h 1171599"/>
              <a:gd name="connsiteX304" fmla="*/ 857183 w 1501587"/>
              <a:gd name="connsiteY304" fmla="*/ 308404 h 1171599"/>
              <a:gd name="connsiteX305" fmla="*/ 860122 w 1501587"/>
              <a:gd name="connsiteY305" fmla="*/ 291897 h 1171599"/>
              <a:gd name="connsiteX306" fmla="*/ 861921 w 1501587"/>
              <a:gd name="connsiteY306" fmla="*/ 289084 h 1171599"/>
              <a:gd name="connsiteX307" fmla="*/ 865182 w 1501587"/>
              <a:gd name="connsiteY307" fmla="*/ 288367 h 1171599"/>
              <a:gd name="connsiteX308" fmla="*/ 667747 w 1501587"/>
              <a:gd name="connsiteY308" fmla="*/ 232623 h 1171599"/>
              <a:gd name="connsiteX309" fmla="*/ 672799 w 1501587"/>
              <a:gd name="connsiteY309" fmla="*/ 236971 h 1171599"/>
              <a:gd name="connsiteX310" fmla="*/ 679084 w 1501587"/>
              <a:gd name="connsiteY310" fmla="*/ 259276 h 1171599"/>
              <a:gd name="connsiteX311" fmla="*/ 693939 w 1501587"/>
              <a:gd name="connsiteY311" fmla="*/ 259475 h 1171599"/>
              <a:gd name="connsiteX312" fmla="*/ 702237 w 1501587"/>
              <a:gd name="connsiteY312" fmla="*/ 260813 h 1171599"/>
              <a:gd name="connsiteX313" fmla="*/ 709685 w 1501587"/>
              <a:gd name="connsiteY313" fmla="*/ 262787 h 1171599"/>
              <a:gd name="connsiteX314" fmla="*/ 720950 w 1501587"/>
              <a:gd name="connsiteY314" fmla="*/ 242681 h 1171599"/>
              <a:gd name="connsiteX315" fmla="*/ 729157 w 1501587"/>
              <a:gd name="connsiteY315" fmla="*/ 240368 h 1171599"/>
              <a:gd name="connsiteX316" fmla="*/ 750197 w 1501587"/>
              <a:gd name="connsiteY316" fmla="*/ 252156 h 1171599"/>
              <a:gd name="connsiteX317" fmla="*/ 752510 w 1501587"/>
              <a:gd name="connsiteY317" fmla="*/ 260364 h 1171599"/>
              <a:gd name="connsiteX318" fmla="*/ 741245 w 1501587"/>
              <a:gd name="connsiteY318" fmla="*/ 280470 h 1171599"/>
              <a:gd name="connsiteX319" fmla="*/ 746816 w 1501587"/>
              <a:gd name="connsiteY319" fmla="*/ 285791 h 1171599"/>
              <a:gd name="connsiteX320" fmla="*/ 752291 w 1501587"/>
              <a:gd name="connsiteY320" fmla="*/ 292170 h 1171599"/>
              <a:gd name="connsiteX321" fmla="*/ 760217 w 1501587"/>
              <a:gd name="connsiteY321" fmla="*/ 304734 h 1171599"/>
              <a:gd name="connsiteX322" fmla="*/ 782521 w 1501587"/>
              <a:gd name="connsiteY322" fmla="*/ 298448 h 1171599"/>
              <a:gd name="connsiteX323" fmla="*/ 787104 w 1501587"/>
              <a:gd name="connsiteY323" fmla="*/ 298992 h 1171599"/>
              <a:gd name="connsiteX324" fmla="*/ 789960 w 1501587"/>
              <a:gd name="connsiteY324" fmla="*/ 302616 h 1171599"/>
              <a:gd name="connsiteX325" fmla="*/ 796502 w 1501587"/>
              <a:gd name="connsiteY325" fmla="*/ 325830 h 1171599"/>
              <a:gd name="connsiteX326" fmla="*/ 792334 w 1501587"/>
              <a:gd name="connsiteY326" fmla="*/ 333269 h 1171599"/>
              <a:gd name="connsiteX327" fmla="*/ 770030 w 1501587"/>
              <a:gd name="connsiteY327" fmla="*/ 339554 h 1171599"/>
              <a:gd name="connsiteX328" fmla="*/ 769830 w 1501587"/>
              <a:gd name="connsiteY328" fmla="*/ 354409 h 1171599"/>
              <a:gd name="connsiteX329" fmla="*/ 768492 w 1501587"/>
              <a:gd name="connsiteY329" fmla="*/ 362708 h 1171599"/>
              <a:gd name="connsiteX330" fmla="*/ 766519 w 1501587"/>
              <a:gd name="connsiteY330" fmla="*/ 370155 h 1171599"/>
              <a:gd name="connsiteX331" fmla="*/ 786625 w 1501587"/>
              <a:gd name="connsiteY331" fmla="*/ 381420 h 1171599"/>
              <a:gd name="connsiteX332" fmla="*/ 788938 w 1501587"/>
              <a:gd name="connsiteY332" fmla="*/ 389628 h 1171599"/>
              <a:gd name="connsiteX333" fmla="*/ 777149 w 1501587"/>
              <a:gd name="connsiteY333" fmla="*/ 410668 h 1171599"/>
              <a:gd name="connsiteX334" fmla="*/ 768942 w 1501587"/>
              <a:gd name="connsiteY334" fmla="*/ 412981 h 1171599"/>
              <a:gd name="connsiteX335" fmla="*/ 748836 w 1501587"/>
              <a:gd name="connsiteY335" fmla="*/ 401715 h 1171599"/>
              <a:gd name="connsiteX336" fmla="*/ 743515 w 1501587"/>
              <a:gd name="connsiteY336" fmla="*/ 407287 h 1171599"/>
              <a:gd name="connsiteX337" fmla="*/ 737136 w 1501587"/>
              <a:gd name="connsiteY337" fmla="*/ 412761 h 1171599"/>
              <a:gd name="connsiteX338" fmla="*/ 724572 w 1501587"/>
              <a:gd name="connsiteY338" fmla="*/ 420688 h 1171599"/>
              <a:gd name="connsiteX339" fmla="*/ 730857 w 1501587"/>
              <a:gd name="connsiteY339" fmla="*/ 442992 h 1171599"/>
              <a:gd name="connsiteX340" fmla="*/ 726689 w 1501587"/>
              <a:gd name="connsiteY340" fmla="*/ 450431 h 1171599"/>
              <a:gd name="connsiteX341" fmla="*/ 703476 w 1501587"/>
              <a:gd name="connsiteY341" fmla="*/ 456973 h 1171599"/>
              <a:gd name="connsiteX342" fmla="*/ 696037 w 1501587"/>
              <a:gd name="connsiteY342" fmla="*/ 452805 h 1171599"/>
              <a:gd name="connsiteX343" fmla="*/ 689751 w 1501587"/>
              <a:gd name="connsiteY343" fmla="*/ 430500 h 1171599"/>
              <a:gd name="connsiteX344" fmla="*/ 674897 w 1501587"/>
              <a:gd name="connsiteY344" fmla="*/ 430301 h 1171599"/>
              <a:gd name="connsiteX345" fmla="*/ 666598 w 1501587"/>
              <a:gd name="connsiteY345" fmla="*/ 428963 h 1171599"/>
              <a:gd name="connsiteX346" fmla="*/ 659151 w 1501587"/>
              <a:gd name="connsiteY346" fmla="*/ 426989 h 1171599"/>
              <a:gd name="connsiteX347" fmla="*/ 647886 w 1501587"/>
              <a:gd name="connsiteY347" fmla="*/ 447095 h 1171599"/>
              <a:gd name="connsiteX348" fmla="*/ 639678 w 1501587"/>
              <a:gd name="connsiteY348" fmla="*/ 449408 h 1171599"/>
              <a:gd name="connsiteX349" fmla="*/ 618638 w 1501587"/>
              <a:gd name="connsiteY349" fmla="*/ 437620 h 1171599"/>
              <a:gd name="connsiteX350" fmla="*/ 616325 w 1501587"/>
              <a:gd name="connsiteY350" fmla="*/ 429412 h 1171599"/>
              <a:gd name="connsiteX351" fmla="*/ 627591 w 1501587"/>
              <a:gd name="connsiteY351" fmla="*/ 409306 h 1171599"/>
              <a:gd name="connsiteX352" fmla="*/ 622019 w 1501587"/>
              <a:gd name="connsiteY352" fmla="*/ 403985 h 1171599"/>
              <a:gd name="connsiteX353" fmla="*/ 616545 w 1501587"/>
              <a:gd name="connsiteY353" fmla="*/ 397606 h 1171599"/>
              <a:gd name="connsiteX354" fmla="*/ 608619 w 1501587"/>
              <a:gd name="connsiteY354" fmla="*/ 385042 h 1171599"/>
              <a:gd name="connsiteX355" fmla="*/ 586314 w 1501587"/>
              <a:gd name="connsiteY355" fmla="*/ 391327 h 1171599"/>
              <a:gd name="connsiteX356" fmla="*/ 578875 w 1501587"/>
              <a:gd name="connsiteY356" fmla="*/ 387159 h 1171599"/>
              <a:gd name="connsiteX357" fmla="*/ 572333 w 1501587"/>
              <a:gd name="connsiteY357" fmla="*/ 363946 h 1171599"/>
              <a:gd name="connsiteX358" fmla="*/ 576501 w 1501587"/>
              <a:gd name="connsiteY358" fmla="*/ 356507 h 1171599"/>
              <a:gd name="connsiteX359" fmla="*/ 598806 w 1501587"/>
              <a:gd name="connsiteY359" fmla="*/ 350221 h 1171599"/>
              <a:gd name="connsiteX360" fmla="*/ 599005 w 1501587"/>
              <a:gd name="connsiteY360" fmla="*/ 335367 h 1171599"/>
              <a:gd name="connsiteX361" fmla="*/ 600343 w 1501587"/>
              <a:gd name="connsiteY361" fmla="*/ 327068 h 1171599"/>
              <a:gd name="connsiteX362" fmla="*/ 602317 w 1501587"/>
              <a:gd name="connsiteY362" fmla="*/ 319621 h 1171599"/>
              <a:gd name="connsiteX363" fmla="*/ 582210 w 1501587"/>
              <a:gd name="connsiteY363" fmla="*/ 308356 h 1171599"/>
              <a:gd name="connsiteX364" fmla="*/ 579898 w 1501587"/>
              <a:gd name="connsiteY364" fmla="*/ 300148 h 1171599"/>
              <a:gd name="connsiteX365" fmla="*/ 591686 w 1501587"/>
              <a:gd name="connsiteY365" fmla="*/ 279108 h 1171599"/>
              <a:gd name="connsiteX366" fmla="*/ 599893 w 1501587"/>
              <a:gd name="connsiteY366" fmla="*/ 276795 h 1171599"/>
              <a:gd name="connsiteX367" fmla="*/ 620000 w 1501587"/>
              <a:gd name="connsiteY367" fmla="*/ 288061 h 1171599"/>
              <a:gd name="connsiteX368" fmla="*/ 625321 w 1501587"/>
              <a:gd name="connsiteY368" fmla="*/ 282489 h 1171599"/>
              <a:gd name="connsiteX369" fmla="*/ 631700 w 1501587"/>
              <a:gd name="connsiteY369" fmla="*/ 277015 h 1171599"/>
              <a:gd name="connsiteX370" fmla="*/ 644264 w 1501587"/>
              <a:gd name="connsiteY370" fmla="*/ 269089 h 1171599"/>
              <a:gd name="connsiteX371" fmla="*/ 637978 w 1501587"/>
              <a:gd name="connsiteY371" fmla="*/ 246784 h 1171599"/>
              <a:gd name="connsiteX372" fmla="*/ 642146 w 1501587"/>
              <a:gd name="connsiteY372" fmla="*/ 239345 h 1171599"/>
              <a:gd name="connsiteX373" fmla="*/ 665360 w 1501587"/>
              <a:gd name="connsiteY373" fmla="*/ 232803 h 1171599"/>
              <a:gd name="connsiteX374" fmla="*/ 667747 w 1501587"/>
              <a:gd name="connsiteY374" fmla="*/ 232623 h 1171599"/>
              <a:gd name="connsiteX375" fmla="*/ 783441 w 1501587"/>
              <a:gd name="connsiteY375" fmla="*/ 76652 h 1171599"/>
              <a:gd name="connsiteX376" fmla="*/ 723214 w 1501587"/>
              <a:gd name="connsiteY376" fmla="*/ 136878 h 1171599"/>
              <a:gd name="connsiteX377" fmla="*/ 783441 w 1501587"/>
              <a:gd name="connsiteY377" fmla="*/ 197105 h 1171599"/>
              <a:gd name="connsiteX378" fmla="*/ 843667 w 1501587"/>
              <a:gd name="connsiteY378" fmla="*/ 136878 h 1171599"/>
              <a:gd name="connsiteX379" fmla="*/ 783441 w 1501587"/>
              <a:gd name="connsiteY379" fmla="*/ 76652 h 1171599"/>
              <a:gd name="connsiteX380" fmla="*/ 768840 w 1501587"/>
              <a:gd name="connsiteY380" fmla="*/ 0 h 1171599"/>
              <a:gd name="connsiteX381" fmla="*/ 798041 w 1501587"/>
              <a:gd name="connsiteY381" fmla="*/ 0 h 1171599"/>
              <a:gd name="connsiteX382" fmla="*/ 805341 w 1501587"/>
              <a:gd name="connsiteY382" fmla="*/ 7300 h 1171599"/>
              <a:gd name="connsiteX383" fmla="*/ 805341 w 1501587"/>
              <a:gd name="connsiteY383" fmla="*/ 35205 h 1171599"/>
              <a:gd name="connsiteX384" fmla="*/ 814375 w 1501587"/>
              <a:gd name="connsiteY384" fmla="*/ 37528 h 1171599"/>
              <a:gd name="connsiteX385" fmla="*/ 823933 w 1501587"/>
              <a:gd name="connsiteY385" fmla="*/ 41026 h 1171599"/>
              <a:gd name="connsiteX386" fmla="*/ 839741 w 1501587"/>
              <a:gd name="connsiteY386" fmla="*/ 49606 h 1171599"/>
              <a:gd name="connsiteX387" fmla="*/ 859580 w 1501587"/>
              <a:gd name="connsiteY387" fmla="*/ 29767 h 1171599"/>
              <a:gd name="connsiteX388" fmla="*/ 864742 w 1501587"/>
              <a:gd name="connsiteY388" fmla="*/ 27628 h 1171599"/>
              <a:gd name="connsiteX389" fmla="*/ 869904 w 1501587"/>
              <a:gd name="connsiteY389" fmla="*/ 29767 h 1171599"/>
              <a:gd name="connsiteX390" fmla="*/ 890552 w 1501587"/>
              <a:gd name="connsiteY390" fmla="*/ 50415 h 1171599"/>
              <a:gd name="connsiteX391" fmla="*/ 890552 w 1501587"/>
              <a:gd name="connsiteY391" fmla="*/ 60739 h 1171599"/>
              <a:gd name="connsiteX392" fmla="*/ 870713 w 1501587"/>
              <a:gd name="connsiteY392" fmla="*/ 80578 h 1171599"/>
              <a:gd name="connsiteX393" fmla="*/ 879293 w 1501587"/>
              <a:gd name="connsiteY393" fmla="*/ 96386 h 1171599"/>
              <a:gd name="connsiteX394" fmla="*/ 882791 w 1501587"/>
              <a:gd name="connsiteY394" fmla="*/ 105944 h 1171599"/>
              <a:gd name="connsiteX395" fmla="*/ 885114 w 1501587"/>
              <a:gd name="connsiteY395" fmla="*/ 114978 h 1171599"/>
              <a:gd name="connsiteX396" fmla="*/ 913019 w 1501587"/>
              <a:gd name="connsiteY396" fmla="*/ 114978 h 1171599"/>
              <a:gd name="connsiteX397" fmla="*/ 920319 w 1501587"/>
              <a:gd name="connsiteY397" fmla="*/ 122278 h 1171599"/>
              <a:gd name="connsiteX398" fmla="*/ 920319 w 1501587"/>
              <a:gd name="connsiteY398" fmla="*/ 151479 h 1171599"/>
              <a:gd name="connsiteX399" fmla="*/ 913019 w 1501587"/>
              <a:gd name="connsiteY399" fmla="*/ 158779 h 1171599"/>
              <a:gd name="connsiteX400" fmla="*/ 885114 w 1501587"/>
              <a:gd name="connsiteY400" fmla="*/ 158779 h 1171599"/>
              <a:gd name="connsiteX401" fmla="*/ 882791 w 1501587"/>
              <a:gd name="connsiteY401" fmla="*/ 167813 h 1171599"/>
              <a:gd name="connsiteX402" fmla="*/ 879293 w 1501587"/>
              <a:gd name="connsiteY402" fmla="*/ 177371 h 1171599"/>
              <a:gd name="connsiteX403" fmla="*/ 870713 w 1501587"/>
              <a:gd name="connsiteY403" fmla="*/ 193179 h 1171599"/>
              <a:gd name="connsiteX404" fmla="*/ 890552 w 1501587"/>
              <a:gd name="connsiteY404" fmla="*/ 213018 h 1171599"/>
              <a:gd name="connsiteX405" fmla="*/ 890552 w 1501587"/>
              <a:gd name="connsiteY405" fmla="*/ 223342 h 1171599"/>
              <a:gd name="connsiteX406" fmla="*/ 869904 w 1501587"/>
              <a:gd name="connsiteY406" fmla="*/ 243990 h 1171599"/>
              <a:gd name="connsiteX407" fmla="*/ 859580 w 1501587"/>
              <a:gd name="connsiteY407" fmla="*/ 243990 h 1171599"/>
              <a:gd name="connsiteX408" fmla="*/ 839741 w 1501587"/>
              <a:gd name="connsiteY408" fmla="*/ 224151 h 1171599"/>
              <a:gd name="connsiteX409" fmla="*/ 823933 w 1501587"/>
              <a:gd name="connsiteY409" fmla="*/ 232731 h 1171599"/>
              <a:gd name="connsiteX410" fmla="*/ 814375 w 1501587"/>
              <a:gd name="connsiteY410" fmla="*/ 236229 h 1171599"/>
              <a:gd name="connsiteX411" fmla="*/ 805341 w 1501587"/>
              <a:gd name="connsiteY411" fmla="*/ 238552 h 1171599"/>
              <a:gd name="connsiteX412" fmla="*/ 805341 w 1501587"/>
              <a:gd name="connsiteY412" fmla="*/ 266456 h 1171599"/>
              <a:gd name="connsiteX413" fmla="*/ 798041 w 1501587"/>
              <a:gd name="connsiteY413" fmla="*/ 273757 h 1171599"/>
              <a:gd name="connsiteX414" fmla="*/ 768840 w 1501587"/>
              <a:gd name="connsiteY414" fmla="*/ 273757 h 1171599"/>
              <a:gd name="connsiteX415" fmla="*/ 761540 w 1501587"/>
              <a:gd name="connsiteY415" fmla="*/ 266456 h 1171599"/>
              <a:gd name="connsiteX416" fmla="*/ 761540 w 1501587"/>
              <a:gd name="connsiteY416" fmla="*/ 238552 h 1171599"/>
              <a:gd name="connsiteX417" fmla="*/ 752506 w 1501587"/>
              <a:gd name="connsiteY417" fmla="*/ 236229 h 1171599"/>
              <a:gd name="connsiteX418" fmla="*/ 742948 w 1501587"/>
              <a:gd name="connsiteY418" fmla="*/ 232731 h 1171599"/>
              <a:gd name="connsiteX419" fmla="*/ 727140 w 1501587"/>
              <a:gd name="connsiteY419" fmla="*/ 224151 h 1171599"/>
              <a:gd name="connsiteX420" fmla="*/ 707301 w 1501587"/>
              <a:gd name="connsiteY420" fmla="*/ 243990 h 1171599"/>
              <a:gd name="connsiteX421" fmla="*/ 696977 w 1501587"/>
              <a:gd name="connsiteY421" fmla="*/ 243990 h 1171599"/>
              <a:gd name="connsiteX422" fmla="*/ 676329 w 1501587"/>
              <a:gd name="connsiteY422" fmla="*/ 223342 h 1171599"/>
              <a:gd name="connsiteX423" fmla="*/ 676329 w 1501587"/>
              <a:gd name="connsiteY423" fmla="*/ 213018 h 1171599"/>
              <a:gd name="connsiteX424" fmla="*/ 696168 w 1501587"/>
              <a:gd name="connsiteY424" fmla="*/ 193179 h 1171599"/>
              <a:gd name="connsiteX425" fmla="*/ 687588 w 1501587"/>
              <a:gd name="connsiteY425" fmla="*/ 177371 h 1171599"/>
              <a:gd name="connsiteX426" fmla="*/ 684090 w 1501587"/>
              <a:gd name="connsiteY426" fmla="*/ 167813 h 1171599"/>
              <a:gd name="connsiteX427" fmla="*/ 681767 w 1501587"/>
              <a:gd name="connsiteY427" fmla="*/ 158779 h 1171599"/>
              <a:gd name="connsiteX428" fmla="*/ 653863 w 1501587"/>
              <a:gd name="connsiteY428" fmla="*/ 158779 h 1171599"/>
              <a:gd name="connsiteX429" fmla="*/ 646562 w 1501587"/>
              <a:gd name="connsiteY429" fmla="*/ 151479 h 1171599"/>
              <a:gd name="connsiteX430" fmla="*/ 646562 w 1501587"/>
              <a:gd name="connsiteY430" fmla="*/ 122278 h 1171599"/>
              <a:gd name="connsiteX431" fmla="*/ 653863 w 1501587"/>
              <a:gd name="connsiteY431" fmla="*/ 114978 h 1171599"/>
              <a:gd name="connsiteX432" fmla="*/ 681767 w 1501587"/>
              <a:gd name="connsiteY432" fmla="*/ 114978 h 1171599"/>
              <a:gd name="connsiteX433" fmla="*/ 684090 w 1501587"/>
              <a:gd name="connsiteY433" fmla="*/ 105944 h 1171599"/>
              <a:gd name="connsiteX434" fmla="*/ 687588 w 1501587"/>
              <a:gd name="connsiteY434" fmla="*/ 96386 h 1171599"/>
              <a:gd name="connsiteX435" fmla="*/ 696168 w 1501587"/>
              <a:gd name="connsiteY435" fmla="*/ 80578 h 1171599"/>
              <a:gd name="connsiteX436" fmla="*/ 676329 w 1501587"/>
              <a:gd name="connsiteY436" fmla="*/ 60739 h 1171599"/>
              <a:gd name="connsiteX437" fmla="*/ 676329 w 1501587"/>
              <a:gd name="connsiteY437" fmla="*/ 50415 h 1171599"/>
              <a:gd name="connsiteX438" fmla="*/ 696977 w 1501587"/>
              <a:gd name="connsiteY438" fmla="*/ 29767 h 1171599"/>
              <a:gd name="connsiteX439" fmla="*/ 707301 w 1501587"/>
              <a:gd name="connsiteY439" fmla="*/ 29767 h 1171599"/>
              <a:gd name="connsiteX440" fmla="*/ 727140 w 1501587"/>
              <a:gd name="connsiteY440" fmla="*/ 49606 h 1171599"/>
              <a:gd name="connsiteX441" fmla="*/ 742948 w 1501587"/>
              <a:gd name="connsiteY441" fmla="*/ 41026 h 1171599"/>
              <a:gd name="connsiteX442" fmla="*/ 752506 w 1501587"/>
              <a:gd name="connsiteY442" fmla="*/ 37528 h 1171599"/>
              <a:gd name="connsiteX443" fmla="*/ 761540 w 1501587"/>
              <a:gd name="connsiteY443" fmla="*/ 35205 h 1171599"/>
              <a:gd name="connsiteX444" fmla="*/ 761540 w 1501587"/>
              <a:gd name="connsiteY444" fmla="*/ 7300 h 1171599"/>
              <a:gd name="connsiteX445" fmla="*/ 768840 w 1501587"/>
              <a:gd name="connsiteY445" fmla="*/ 0 h 11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1501587" h="1171599">
                <a:moveTo>
                  <a:pt x="318967" y="962749"/>
                </a:moveTo>
                <a:cubicBezTo>
                  <a:pt x="315001" y="962749"/>
                  <a:pt x="311785" y="965965"/>
                  <a:pt x="311785" y="969931"/>
                </a:cubicBezTo>
                <a:cubicBezTo>
                  <a:pt x="311785" y="973897"/>
                  <a:pt x="315001" y="977112"/>
                  <a:pt x="318967" y="977112"/>
                </a:cubicBezTo>
                <a:cubicBezTo>
                  <a:pt x="322933" y="977112"/>
                  <a:pt x="326147" y="973897"/>
                  <a:pt x="326147" y="969931"/>
                </a:cubicBezTo>
                <a:cubicBezTo>
                  <a:pt x="326147" y="965965"/>
                  <a:pt x="322933" y="962749"/>
                  <a:pt x="318967" y="962749"/>
                </a:cubicBezTo>
                <a:close/>
                <a:moveTo>
                  <a:pt x="313979" y="935841"/>
                </a:moveTo>
                <a:cubicBezTo>
                  <a:pt x="310014" y="935841"/>
                  <a:pt x="306798" y="939056"/>
                  <a:pt x="306798" y="943022"/>
                </a:cubicBezTo>
                <a:cubicBezTo>
                  <a:pt x="306798" y="946988"/>
                  <a:pt x="310014" y="950204"/>
                  <a:pt x="313979" y="950204"/>
                </a:cubicBezTo>
                <a:cubicBezTo>
                  <a:pt x="317945" y="950204"/>
                  <a:pt x="321161" y="946988"/>
                  <a:pt x="321161" y="943022"/>
                </a:cubicBezTo>
                <a:cubicBezTo>
                  <a:pt x="321161" y="939056"/>
                  <a:pt x="317945" y="935841"/>
                  <a:pt x="313979" y="935841"/>
                </a:cubicBezTo>
                <a:close/>
                <a:moveTo>
                  <a:pt x="300814" y="908933"/>
                </a:moveTo>
                <a:cubicBezTo>
                  <a:pt x="296848" y="908933"/>
                  <a:pt x="293633" y="912147"/>
                  <a:pt x="293633" y="916114"/>
                </a:cubicBezTo>
                <a:cubicBezTo>
                  <a:pt x="293633" y="920080"/>
                  <a:pt x="296848" y="923295"/>
                  <a:pt x="300814" y="923295"/>
                </a:cubicBezTo>
                <a:cubicBezTo>
                  <a:pt x="304780" y="923295"/>
                  <a:pt x="307995" y="920080"/>
                  <a:pt x="307995" y="916114"/>
                </a:cubicBezTo>
                <a:cubicBezTo>
                  <a:pt x="307995" y="912147"/>
                  <a:pt x="304780" y="908933"/>
                  <a:pt x="300814" y="908933"/>
                </a:cubicBezTo>
                <a:close/>
                <a:moveTo>
                  <a:pt x="286452" y="880634"/>
                </a:moveTo>
                <a:cubicBezTo>
                  <a:pt x="282486" y="880634"/>
                  <a:pt x="279270" y="883849"/>
                  <a:pt x="279270" y="887815"/>
                </a:cubicBezTo>
                <a:cubicBezTo>
                  <a:pt x="279270" y="891781"/>
                  <a:pt x="282486" y="894997"/>
                  <a:pt x="286452" y="894997"/>
                </a:cubicBezTo>
                <a:cubicBezTo>
                  <a:pt x="290417" y="894997"/>
                  <a:pt x="293633" y="891781"/>
                  <a:pt x="293633" y="887815"/>
                </a:cubicBezTo>
                <a:cubicBezTo>
                  <a:pt x="293633" y="883849"/>
                  <a:pt x="290417" y="880634"/>
                  <a:pt x="286452" y="880634"/>
                </a:cubicBezTo>
                <a:close/>
                <a:moveTo>
                  <a:pt x="1170608" y="779179"/>
                </a:moveTo>
                <a:lnTo>
                  <a:pt x="1130752" y="868619"/>
                </a:lnTo>
                <a:lnTo>
                  <a:pt x="1235097" y="923896"/>
                </a:lnTo>
                <a:lnTo>
                  <a:pt x="1339443" y="868619"/>
                </a:lnTo>
                <a:lnTo>
                  <a:pt x="1299822" y="779708"/>
                </a:lnTo>
                <a:lnTo>
                  <a:pt x="1298045" y="780755"/>
                </a:lnTo>
                <a:cubicBezTo>
                  <a:pt x="1280326" y="788892"/>
                  <a:pt x="1260844" y="793392"/>
                  <a:pt x="1240394" y="793392"/>
                </a:cubicBezTo>
                <a:lnTo>
                  <a:pt x="1236965" y="793016"/>
                </a:lnTo>
                <a:lnTo>
                  <a:pt x="1233537" y="793392"/>
                </a:lnTo>
                <a:cubicBezTo>
                  <a:pt x="1213088" y="793392"/>
                  <a:pt x="1193606" y="788892"/>
                  <a:pt x="1175886" y="780755"/>
                </a:cubicBezTo>
                <a:lnTo>
                  <a:pt x="1173210" y="779179"/>
                </a:lnTo>
                <a:close/>
                <a:moveTo>
                  <a:pt x="809889" y="615988"/>
                </a:moveTo>
                <a:lnTo>
                  <a:pt x="810033" y="617546"/>
                </a:lnTo>
                <a:lnTo>
                  <a:pt x="810178" y="615988"/>
                </a:lnTo>
                <a:close/>
                <a:moveTo>
                  <a:pt x="245671" y="556890"/>
                </a:moveTo>
                <a:cubicBezTo>
                  <a:pt x="215780" y="557842"/>
                  <a:pt x="185235" y="571559"/>
                  <a:pt x="176757" y="627915"/>
                </a:cubicBezTo>
                <a:cubicBezTo>
                  <a:pt x="165454" y="740955"/>
                  <a:pt x="274501" y="832721"/>
                  <a:pt x="324372" y="828398"/>
                </a:cubicBezTo>
                <a:cubicBezTo>
                  <a:pt x="374241" y="824076"/>
                  <a:pt x="471985" y="776539"/>
                  <a:pt x="475975" y="601982"/>
                </a:cubicBezTo>
                <a:cubicBezTo>
                  <a:pt x="332351" y="632888"/>
                  <a:pt x="292455" y="586681"/>
                  <a:pt x="274501" y="559086"/>
                </a:cubicBezTo>
                <a:cubicBezTo>
                  <a:pt x="265525" y="557674"/>
                  <a:pt x="255634" y="556573"/>
                  <a:pt x="245671" y="556890"/>
                </a:cubicBezTo>
                <a:close/>
                <a:moveTo>
                  <a:pt x="1300372" y="492217"/>
                </a:moveTo>
                <a:lnTo>
                  <a:pt x="1281986" y="493656"/>
                </a:lnTo>
                <a:cubicBezTo>
                  <a:pt x="1255786" y="497071"/>
                  <a:pt x="1229087" y="504609"/>
                  <a:pt x="1203339" y="516031"/>
                </a:cubicBezTo>
                <a:cubicBezTo>
                  <a:pt x="1180452" y="526184"/>
                  <a:pt x="1159009" y="539100"/>
                  <a:pt x="1139844" y="554122"/>
                </a:cubicBezTo>
                <a:lnTo>
                  <a:pt x="1118621" y="573059"/>
                </a:lnTo>
                <a:lnTo>
                  <a:pt x="1117820" y="576305"/>
                </a:lnTo>
                <a:cubicBezTo>
                  <a:pt x="1116221" y="586130"/>
                  <a:pt x="1115381" y="596302"/>
                  <a:pt x="1115382" y="606720"/>
                </a:cubicBezTo>
                <a:cubicBezTo>
                  <a:pt x="1115381" y="690070"/>
                  <a:pt x="1169110" y="757637"/>
                  <a:pt x="1235388" y="757637"/>
                </a:cubicBezTo>
                <a:cubicBezTo>
                  <a:pt x="1293381" y="757637"/>
                  <a:pt x="1341766" y="705906"/>
                  <a:pt x="1352957" y="637135"/>
                </a:cubicBezTo>
                <a:lnTo>
                  <a:pt x="1354813" y="613976"/>
                </a:lnTo>
                <a:lnTo>
                  <a:pt x="1353548" y="612649"/>
                </a:lnTo>
                <a:cubicBezTo>
                  <a:pt x="1335645" y="590804"/>
                  <a:pt x="1320092" y="562184"/>
                  <a:pt x="1309445" y="529067"/>
                </a:cubicBezTo>
                <a:cubicBezTo>
                  <a:pt x="1305897" y="518028"/>
                  <a:pt x="1303061" y="507012"/>
                  <a:pt x="1300913" y="496149"/>
                </a:cubicBezTo>
                <a:close/>
                <a:moveTo>
                  <a:pt x="323194" y="427446"/>
                </a:moveTo>
                <a:lnTo>
                  <a:pt x="323882" y="427488"/>
                </a:lnTo>
                <a:lnTo>
                  <a:pt x="325191" y="427446"/>
                </a:lnTo>
                <a:cubicBezTo>
                  <a:pt x="514295" y="425782"/>
                  <a:pt x="495538" y="563234"/>
                  <a:pt x="495538" y="624930"/>
                </a:cubicBezTo>
                <a:lnTo>
                  <a:pt x="495100" y="629052"/>
                </a:lnTo>
                <a:lnTo>
                  <a:pt x="495544" y="639890"/>
                </a:lnTo>
                <a:cubicBezTo>
                  <a:pt x="495544" y="757220"/>
                  <a:pt x="418381" y="852335"/>
                  <a:pt x="323194" y="852335"/>
                </a:cubicBezTo>
                <a:cubicBezTo>
                  <a:pt x="228009" y="852335"/>
                  <a:pt x="150845" y="757220"/>
                  <a:pt x="150845" y="639890"/>
                </a:cubicBezTo>
                <a:lnTo>
                  <a:pt x="151397" y="626420"/>
                </a:lnTo>
                <a:lnTo>
                  <a:pt x="150845" y="622934"/>
                </a:lnTo>
                <a:cubicBezTo>
                  <a:pt x="149873" y="572691"/>
                  <a:pt x="136933" y="437892"/>
                  <a:pt x="308050" y="428005"/>
                </a:cubicBezTo>
                <a:lnTo>
                  <a:pt x="320990" y="427582"/>
                </a:lnTo>
                <a:close/>
                <a:moveTo>
                  <a:pt x="1233272" y="378365"/>
                </a:moveTo>
                <a:cubicBezTo>
                  <a:pt x="1296786" y="378365"/>
                  <a:pt x="1352784" y="421971"/>
                  <a:pt x="1385851" y="488295"/>
                </a:cubicBezTo>
                <a:lnTo>
                  <a:pt x="1392010" y="503671"/>
                </a:lnTo>
                <a:lnTo>
                  <a:pt x="1392697" y="504529"/>
                </a:lnTo>
                <a:cubicBezTo>
                  <a:pt x="1399050" y="515432"/>
                  <a:pt x="1404464" y="530971"/>
                  <a:pt x="1408688" y="550016"/>
                </a:cubicBezTo>
                <a:lnTo>
                  <a:pt x="1412700" y="573039"/>
                </a:lnTo>
                <a:lnTo>
                  <a:pt x="1413537" y="577451"/>
                </a:lnTo>
                <a:lnTo>
                  <a:pt x="1413663" y="578558"/>
                </a:lnTo>
                <a:lnTo>
                  <a:pt x="1414100" y="581071"/>
                </a:lnTo>
                <a:lnTo>
                  <a:pt x="1415061" y="590973"/>
                </a:lnTo>
                <a:lnTo>
                  <a:pt x="1416326" y="602207"/>
                </a:lnTo>
                <a:lnTo>
                  <a:pt x="1416436" y="605151"/>
                </a:lnTo>
                <a:lnTo>
                  <a:pt x="1417540" y="616539"/>
                </a:lnTo>
                <a:cubicBezTo>
                  <a:pt x="1419134" y="641467"/>
                  <a:pt x="1419288" y="668773"/>
                  <a:pt x="1417752" y="697328"/>
                </a:cubicBezTo>
                <a:cubicBezTo>
                  <a:pt x="1416215" y="725883"/>
                  <a:pt x="1413134" y="752984"/>
                  <a:pt x="1408877" y="777541"/>
                </a:cubicBezTo>
                <a:lnTo>
                  <a:pt x="1403417" y="803847"/>
                </a:lnTo>
                <a:lnTo>
                  <a:pt x="1420303" y="813796"/>
                </a:lnTo>
                <a:cubicBezTo>
                  <a:pt x="1469344" y="849766"/>
                  <a:pt x="1501587" y="910679"/>
                  <a:pt x="1501587" y="979767"/>
                </a:cubicBezTo>
                <a:lnTo>
                  <a:pt x="1501587" y="1064165"/>
                </a:lnTo>
                <a:lnTo>
                  <a:pt x="1060227" y="1064165"/>
                </a:lnTo>
                <a:lnTo>
                  <a:pt x="1062509" y="1077208"/>
                </a:lnTo>
                <a:lnTo>
                  <a:pt x="1062509" y="1171599"/>
                </a:lnTo>
                <a:lnTo>
                  <a:pt x="568705" y="1171599"/>
                </a:lnTo>
                <a:lnTo>
                  <a:pt x="568705" y="1113230"/>
                </a:lnTo>
                <a:lnTo>
                  <a:pt x="33604" y="1113230"/>
                </a:lnTo>
                <a:lnTo>
                  <a:pt x="0" y="1083731"/>
                </a:lnTo>
                <a:cubicBezTo>
                  <a:pt x="2992" y="1029872"/>
                  <a:pt x="18950" y="965041"/>
                  <a:pt x="41891" y="940106"/>
                </a:cubicBezTo>
                <a:cubicBezTo>
                  <a:pt x="77797" y="906194"/>
                  <a:pt x="159583" y="856325"/>
                  <a:pt x="215437" y="832387"/>
                </a:cubicBezTo>
                <a:cubicBezTo>
                  <a:pt x="246357" y="843692"/>
                  <a:pt x="273286" y="854995"/>
                  <a:pt x="299218" y="872284"/>
                </a:cubicBezTo>
                <a:lnTo>
                  <a:pt x="323155" y="936117"/>
                </a:lnTo>
                <a:lnTo>
                  <a:pt x="347093" y="872284"/>
                </a:lnTo>
                <a:cubicBezTo>
                  <a:pt x="373026" y="854995"/>
                  <a:pt x="399955" y="843692"/>
                  <a:pt x="430874" y="832387"/>
                </a:cubicBezTo>
                <a:cubicBezTo>
                  <a:pt x="486728" y="856325"/>
                  <a:pt x="568514" y="906194"/>
                  <a:pt x="604420" y="940106"/>
                </a:cubicBezTo>
                <a:lnTo>
                  <a:pt x="619985" y="965111"/>
                </a:lnTo>
                <a:lnTo>
                  <a:pt x="643699" y="946662"/>
                </a:lnTo>
                <a:cubicBezTo>
                  <a:pt x="658390" y="939493"/>
                  <a:pt x="674541" y="935528"/>
                  <a:pt x="691495" y="935528"/>
                </a:cubicBezTo>
                <a:lnTo>
                  <a:pt x="739410" y="935528"/>
                </a:lnTo>
                <a:lnTo>
                  <a:pt x="704393" y="964662"/>
                </a:lnTo>
                <a:lnTo>
                  <a:pt x="702988" y="964662"/>
                </a:lnTo>
                <a:lnTo>
                  <a:pt x="703484" y="965418"/>
                </a:lnTo>
                <a:lnTo>
                  <a:pt x="702988" y="965832"/>
                </a:lnTo>
                <a:lnTo>
                  <a:pt x="703756" y="965832"/>
                </a:lnTo>
                <a:lnTo>
                  <a:pt x="816943" y="1138363"/>
                </a:lnTo>
                <a:lnTo>
                  <a:pt x="930131" y="965832"/>
                </a:lnTo>
                <a:lnTo>
                  <a:pt x="930898" y="965832"/>
                </a:lnTo>
                <a:lnTo>
                  <a:pt x="930401" y="965418"/>
                </a:lnTo>
                <a:lnTo>
                  <a:pt x="930898" y="964662"/>
                </a:lnTo>
                <a:lnTo>
                  <a:pt x="929492" y="964662"/>
                </a:lnTo>
                <a:lnTo>
                  <a:pt x="894476" y="935528"/>
                </a:lnTo>
                <a:lnTo>
                  <a:pt x="939720" y="935528"/>
                </a:lnTo>
                <a:lnTo>
                  <a:pt x="973412" y="943377"/>
                </a:lnTo>
                <a:lnTo>
                  <a:pt x="974993" y="929746"/>
                </a:lnTo>
                <a:lnTo>
                  <a:pt x="985955" y="899498"/>
                </a:lnTo>
                <a:lnTo>
                  <a:pt x="972516" y="899779"/>
                </a:lnTo>
                <a:cubicBezTo>
                  <a:pt x="943129" y="899991"/>
                  <a:pt x="904203" y="899679"/>
                  <a:pt x="862371" y="899208"/>
                </a:cubicBezTo>
                <a:lnTo>
                  <a:pt x="851143" y="899074"/>
                </a:lnTo>
                <a:lnTo>
                  <a:pt x="854591" y="898727"/>
                </a:lnTo>
                <a:cubicBezTo>
                  <a:pt x="902787" y="888865"/>
                  <a:pt x="939042" y="846221"/>
                  <a:pt x="939042" y="795110"/>
                </a:cubicBezTo>
                <a:lnTo>
                  <a:pt x="939042" y="721754"/>
                </a:lnTo>
                <a:cubicBezTo>
                  <a:pt x="939042" y="714453"/>
                  <a:pt x="938301" y="707324"/>
                  <a:pt x="936892" y="700438"/>
                </a:cubicBezTo>
                <a:lnTo>
                  <a:pt x="936097" y="697878"/>
                </a:lnTo>
                <a:lnTo>
                  <a:pt x="931067" y="702384"/>
                </a:lnTo>
                <a:cubicBezTo>
                  <a:pt x="918542" y="711568"/>
                  <a:pt x="903443" y="716932"/>
                  <a:pt x="887191" y="716932"/>
                </a:cubicBezTo>
                <a:cubicBezTo>
                  <a:pt x="849267" y="716932"/>
                  <a:pt x="817626" y="687732"/>
                  <a:pt x="810309" y="648915"/>
                </a:cubicBezTo>
                <a:lnTo>
                  <a:pt x="810033" y="645949"/>
                </a:lnTo>
                <a:lnTo>
                  <a:pt x="809758" y="648915"/>
                </a:lnTo>
                <a:cubicBezTo>
                  <a:pt x="802440" y="687732"/>
                  <a:pt x="770799" y="716932"/>
                  <a:pt x="732876" y="716932"/>
                </a:cubicBezTo>
                <a:cubicBezTo>
                  <a:pt x="722041" y="716932"/>
                  <a:pt x="711719" y="714548"/>
                  <a:pt x="702330" y="710237"/>
                </a:cubicBezTo>
                <a:lnTo>
                  <a:pt x="693806" y="705215"/>
                </a:lnTo>
                <a:lnTo>
                  <a:pt x="692139" y="721754"/>
                </a:lnTo>
                <a:lnTo>
                  <a:pt x="692139" y="795110"/>
                </a:lnTo>
                <a:cubicBezTo>
                  <a:pt x="692139" y="838919"/>
                  <a:pt x="718776" y="876508"/>
                  <a:pt x="756736" y="892564"/>
                </a:cubicBezTo>
                <a:lnTo>
                  <a:pt x="776002" y="898544"/>
                </a:lnTo>
                <a:lnTo>
                  <a:pt x="605789" y="897209"/>
                </a:lnTo>
                <a:cubicBezTo>
                  <a:pt x="590150" y="887348"/>
                  <a:pt x="570555" y="855726"/>
                  <a:pt x="578656" y="839930"/>
                </a:cubicBezTo>
                <a:cubicBezTo>
                  <a:pt x="589867" y="838549"/>
                  <a:pt x="643284" y="843761"/>
                  <a:pt x="641965" y="764563"/>
                </a:cubicBezTo>
                <a:lnTo>
                  <a:pt x="635936" y="668093"/>
                </a:lnTo>
                <a:cubicBezTo>
                  <a:pt x="636403" y="601461"/>
                  <a:pt x="668173" y="506553"/>
                  <a:pt x="782054" y="488516"/>
                </a:cubicBezTo>
                <a:lnTo>
                  <a:pt x="814272" y="485799"/>
                </a:lnTo>
                <a:lnTo>
                  <a:pt x="849161" y="488516"/>
                </a:lnTo>
                <a:cubicBezTo>
                  <a:pt x="963041" y="506553"/>
                  <a:pt x="994812" y="601461"/>
                  <a:pt x="995279" y="668093"/>
                </a:cubicBezTo>
                <a:lnTo>
                  <a:pt x="989249" y="764563"/>
                </a:lnTo>
                <a:cubicBezTo>
                  <a:pt x="988590" y="804162"/>
                  <a:pt x="1001614" y="822658"/>
                  <a:pt x="1016205" y="831428"/>
                </a:cubicBezTo>
                <a:lnTo>
                  <a:pt x="1027618" y="835284"/>
                </a:lnTo>
                <a:lnTo>
                  <a:pt x="1050473" y="813796"/>
                </a:lnTo>
                <a:lnTo>
                  <a:pt x="1064468" y="805550"/>
                </a:lnTo>
                <a:lnTo>
                  <a:pt x="1059865" y="783369"/>
                </a:lnTo>
                <a:cubicBezTo>
                  <a:pt x="1055608" y="758811"/>
                  <a:pt x="1052527" y="731711"/>
                  <a:pt x="1050990" y="703156"/>
                </a:cubicBezTo>
                <a:cubicBezTo>
                  <a:pt x="1050222" y="688878"/>
                  <a:pt x="1049876" y="674913"/>
                  <a:pt x="1049922" y="661401"/>
                </a:cubicBezTo>
                <a:lnTo>
                  <a:pt x="1050203" y="652817"/>
                </a:lnTo>
                <a:lnTo>
                  <a:pt x="1049267" y="627701"/>
                </a:lnTo>
                <a:cubicBezTo>
                  <a:pt x="1049267" y="489996"/>
                  <a:pt x="1131649" y="378365"/>
                  <a:pt x="1233272" y="378365"/>
                </a:cubicBezTo>
                <a:close/>
                <a:moveTo>
                  <a:pt x="858857" y="334437"/>
                </a:moveTo>
                <a:cubicBezTo>
                  <a:pt x="851926" y="334541"/>
                  <a:pt x="844950" y="336644"/>
                  <a:pt x="838837" y="340909"/>
                </a:cubicBezTo>
                <a:cubicBezTo>
                  <a:pt x="822535" y="352282"/>
                  <a:pt x="818540" y="374717"/>
                  <a:pt x="829912" y="391019"/>
                </a:cubicBezTo>
                <a:cubicBezTo>
                  <a:pt x="841285" y="407321"/>
                  <a:pt x="863720" y="411316"/>
                  <a:pt x="880022" y="399944"/>
                </a:cubicBezTo>
                <a:cubicBezTo>
                  <a:pt x="896324" y="388571"/>
                  <a:pt x="900319" y="366136"/>
                  <a:pt x="888947" y="349834"/>
                </a:cubicBezTo>
                <a:cubicBezTo>
                  <a:pt x="881839" y="339645"/>
                  <a:pt x="870409" y="334264"/>
                  <a:pt x="858857" y="334437"/>
                </a:cubicBezTo>
                <a:close/>
                <a:moveTo>
                  <a:pt x="982211" y="326410"/>
                </a:moveTo>
                <a:cubicBezTo>
                  <a:pt x="980061" y="326130"/>
                  <a:pt x="977833" y="326165"/>
                  <a:pt x="975584" y="326556"/>
                </a:cubicBezTo>
                <a:cubicBezTo>
                  <a:pt x="963592" y="328638"/>
                  <a:pt x="955559" y="340049"/>
                  <a:pt x="957642" y="352041"/>
                </a:cubicBezTo>
                <a:cubicBezTo>
                  <a:pt x="959724" y="364033"/>
                  <a:pt x="971135" y="372066"/>
                  <a:pt x="983127" y="369983"/>
                </a:cubicBezTo>
                <a:cubicBezTo>
                  <a:pt x="995119" y="367900"/>
                  <a:pt x="1003152" y="356490"/>
                  <a:pt x="1001069" y="344498"/>
                </a:cubicBezTo>
                <a:cubicBezTo>
                  <a:pt x="999768" y="337003"/>
                  <a:pt x="994822" y="331054"/>
                  <a:pt x="988369" y="328155"/>
                </a:cubicBezTo>
                <a:cubicBezTo>
                  <a:pt x="986432" y="327286"/>
                  <a:pt x="984361" y="326690"/>
                  <a:pt x="982211" y="326410"/>
                </a:cubicBezTo>
                <a:close/>
                <a:moveTo>
                  <a:pt x="976048" y="298005"/>
                </a:moveTo>
                <a:cubicBezTo>
                  <a:pt x="977502" y="297753"/>
                  <a:pt x="978885" y="298727"/>
                  <a:pt x="979137" y="300180"/>
                </a:cubicBezTo>
                <a:lnTo>
                  <a:pt x="980885" y="310241"/>
                </a:lnTo>
                <a:lnTo>
                  <a:pt x="984287" y="310513"/>
                </a:lnTo>
                <a:cubicBezTo>
                  <a:pt x="985525" y="310674"/>
                  <a:pt x="986748" y="310896"/>
                  <a:pt x="987952" y="311175"/>
                </a:cubicBezTo>
                <a:lnTo>
                  <a:pt x="994189" y="313279"/>
                </a:lnTo>
                <a:lnTo>
                  <a:pt x="1000099" y="304884"/>
                </a:lnTo>
                <a:cubicBezTo>
                  <a:pt x="1000524" y="304281"/>
                  <a:pt x="1001153" y="303907"/>
                  <a:pt x="1001826" y="303790"/>
                </a:cubicBezTo>
                <a:cubicBezTo>
                  <a:pt x="1002500" y="303673"/>
                  <a:pt x="1003218" y="303813"/>
                  <a:pt x="1003821" y="304237"/>
                </a:cubicBezTo>
                <a:lnTo>
                  <a:pt x="1012559" y="310389"/>
                </a:lnTo>
                <a:cubicBezTo>
                  <a:pt x="1013765" y="311238"/>
                  <a:pt x="1014054" y="312905"/>
                  <a:pt x="1013205" y="314111"/>
                </a:cubicBezTo>
                <a:lnTo>
                  <a:pt x="1007295" y="322506"/>
                </a:lnTo>
                <a:lnTo>
                  <a:pt x="1011378" y="327668"/>
                </a:lnTo>
                <a:cubicBezTo>
                  <a:pt x="1012047" y="328707"/>
                  <a:pt x="1012669" y="329784"/>
                  <a:pt x="1013238" y="330895"/>
                </a:cubicBezTo>
                <a:lnTo>
                  <a:pt x="1014641" y="334007"/>
                </a:lnTo>
                <a:lnTo>
                  <a:pt x="1024702" y="332259"/>
                </a:lnTo>
                <a:cubicBezTo>
                  <a:pt x="1026155" y="332007"/>
                  <a:pt x="1027538" y="332980"/>
                  <a:pt x="1027791" y="334434"/>
                </a:cubicBezTo>
                <a:lnTo>
                  <a:pt x="1029619" y="344962"/>
                </a:lnTo>
                <a:cubicBezTo>
                  <a:pt x="1029872" y="346416"/>
                  <a:pt x="1028898" y="347799"/>
                  <a:pt x="1027444" y="348051"/>
                </a:cubicBezTo>
                <a:lnTo>
                  <a:pt x="1017384" y="349798"/>
                </a:lnTo>
                <a:lnTo>
                  <a:pt x="1017112" y="353201"/>
                </a:lnTo>
                <a:cubicBezTo>
                  <a:pt x="1016951" y="354439"/>
                  <a:pt x="1016729" y="355662"/>
                  <a:pt x="1016449" y="356866"/>
                </a:cubicBezTo>
                <a:lnTo>
                  <a:pt x="1014346" y="363103"/>
                </a:lnTo>
                <a:lnTo>
                  <a:pt x="1022741" y="369013"/>
                </a:lnTo>
                <a:cubicBezTo>
                  <a:pt x="1023947" y="369862"/>
                  <a:pt x="1024237" y="371529"/>
                  <a:pt x="1023387" y="372735"/>
                </a:cubicBezTo>
                <a:lnTo>
                  <a:pt x="1017236" y="381473"/>
                </a:lnTo>
                <a:cubicBezTo>
                  <a:pt x="1016387" y="382679"/>
                  <a:pt x="1014720" y="382969"/>
                  <a:pt x="1013514" y="382119"/>
                </a:cubicBezTo>
                <a:lnTo>
                  <a:pt x="1005119" y="376209"/>
                </a:lnTo>
                <a:lnTo>
                  <a:pt x="999957" y="380292"/>
                </a:lnTo>
                <a:cubicBezTo>
                  <a:pt x="998917" y="380962"/>
                  <a:pt x="997841" y="381583"/>
                  <a:pt x="996730" y="382152"/>
                </a:cubicBezTo>
                <a:lnTo>
                  <a:pt x="993618" y="383555"/>
                </a:lnTo>
                <a:lnTo>
                  <a:pt x="995366" y="393616"/>
                </a:lnTo>
                <a:cubicBezTo>
                  <a:pt x="995618" y="395069"/>
                  <a:pt x="994645" y="396452"/>
                  <a:pt x="993191" y="396705"/>
                </a:cubicBezTo>
                <a:lnTo>
                  <a:pt x="982663" y="398533"/>
                </a:lnTo>
                <a:cubicBezTo>
                  <a:pt x="981209" y="398786"/>
                  <a:pt x="979826" y="397812"/>
                  <a:pt x="979574" y="396359"/>
                </a:cubicBezTo>
                <a:lnTo>
                  <a:pt x="977827" y="386298"/>
                </a:lnTo>
                <a:lnTo>
                  <a:pt x="974424" y="386026"/>
                </a:lnTo>
                <a:cubicBezTo>
                  <a:pt x="973186" y="385865"/>
                  <a:pt x="971963" y="385643"/>
                  <a:pt x="970759" y="385364"/>
                </a:cubicBezTo>
                <a:lnTo>
                  <a:pt x="964522" y="383260"/>
                </a:lnTo>
                <a:lnTo>
                  <a:pt x="958612" y="391655"/>
                </a:lnTo>
                <a:cubicBezTo>
                  <a:pt x="957762" y="392862"/>
                  <a:pt x="956096" y="393151"/>
                  <a:pt x="954889" y="392302"/>
                </a:cubicBezTo>
                <a:lnTo>
                  <a:pt x="946152" y="386150"/>
                </a:lnTo>
                <a:cubicBezTo>
                  <a:pt x="944946" y="385301"/>
                  <a:pt x="944656" y="383634"/>
                  <a:pt x="945506" y="382428"/>
                </a:cubicBezTo>
                <a:lnTo>
                  <a:pt x="951416" y="374033"/>
                </a:lnTo>
                <a:lnTo>
                  <a:pt x="947333" y="368871"/>
                </a:lnTo>
                <a:cubicBezTo>
                  <a:pt x="946663" y="367831"/>
                  <a:pt x="946042" y="366755"/>
                  <a:pt x="945473" y="365644"/>
                </a:cubicBezTo>
                <a:lnTo>
                  <a:pt x="944070" y="362532"/>
                </a:lnTo>
                <a:lnTo>
                  <a:pt x="934009" y="364280"/>
                </a:lnTo>
                <a:cubicBezTo>
                  <a:pt x="932556" y="364532"/>
                  <a:pt x="931173" y="363558"/>
                  <a:pt x="930920" y="362105"/>
                </a:cubicBezTo>
                <a:lnTo>
                  <a:pt x="929092" y="351577"/>
                </a:lnTo>
                <a:cubicBezTo>
                  <a:pt x="928839" y="350123"/>
                  <a:pt x="929813" y="348740"/>
                  <a:pt x="931266" y="348488"/>
                </a:cubicBezTo>
                <a:lnTo>
                  <a:pt x="941327" y="346740"/>
                </a:lnTo>
                <a:lnTo>
                  <a:pt x="941599" y="343338"/>
                </a:lnTo>
                <a:cubicBezTo>
                  <a:pt x="941760" y="342100"/>
                  <a:pt x="941982" y="340877"/>
                  <a:pt x="942261" y="339673"/>
                </a:cubicBezTo>
                <a:lnTo>
                  <a:pt x="944365" y="333436"/>
                </a:lnTo>
                <a:lnTo>
                  <a:pt x="935970" y="327526"/>
                </a:lnTo>
                <a:cubicBezTo>
                  <a:pt x="934763" y="326676"/>
                  <a:pt x="934474" y="325010"/>
                  <a:pt x="935323" y="323804"/>
                </a:cubicBezTo>
                <a:lnTo>
                  <a:pt x="941475" y="315066"/>
                </a:lnTo>
                <a:cubicBezTo>
                  <a:pt x="942324" y="313860"/>
                  <a:pt x="943990" y="313570"/>
                  <a:pt x="945197" y="314420"/>
                </a:cubicBezTo>
                <a:lnTo>
                  <a:pt x="953592" y="320330"/>
                </a:lnTo>
                <a:lnTo>
                  <a:pt x="958754" y="316247"/>
                </a:lnTo>
                <a:cubicBezTo>
                  <a:pt x="959793" y="315578"/>
                  <a:pt x="960870" y="314956"/>
                  <a:pt x="961981" y="314387"/>
                </a:cubicBezTo>
                <a:lnTo>
                  <a:pt x="965092" y="312984"/>
                </a:lnTo>
                <a:lnTo>
                  <a:pt x="963345" y="302923"/>
                </a:lnTo>
                <a:cubicBezTo>
                  <a:pt x="963093" y="301470"/>
                  <a:pt x="964066" y="300087"/>
                  <a:pt x="965520" y="299834"/>
                </a:cubicBezTo>
                <a:close/>
                <a:moveTo>
                  <a:pt x="687521" y="295231"/>
                </a:moveTo>
                <a:cubicBezTo>
                  <a:pt x="685111" y="295082"/>
                  <a:pt x="682704" y="295110"/>
                  <a:pt x="680317" y="295309"/>
                </a:cubicBezTo>
                <a:cubicBezTo>
                  <a:pt x="664404" y="296640"/>
                  <a:pt x="649415" y="305595"/>
                  <a:pt x="641022" y="320574"/>
                </a:cubicBezTo>
                <a:cubicBezTo>
                  <a:pt x="627594" y="344540"/>
                  <a:pt x="636137" y="374855"/>
                  <a:pt x="660104" y="388284"/>
                </a:cubicBezTo>
                <a:cubicBezTo>
                  <a:pt x="684070" y="401712"/>
                  <a:pt x="714385" y="393169"/>
                  <a:pt x="727813" y="369202"/>
                </a:cubicBezTo>
                <a:cubicBezTo>
                  <a:pt x="741242" y="345235"/>
                  <a:pt x="732699" y="314921"/>
                  <a:pt x="708732" y="301492"/>
                </a:cubicBezTo>
                <a:cubicBezTo>
                  <a:pt x="701991" y="297716"/>
                  <a:pt x="694749" y="295677"/>
                  <a:pt x="687521" y="295231"/>
                </a:cubicBezTo>
                <a:close/>
                <a:moveTo>
                  <a:pt x="865182" y="288367"/>
                </a:moveTo>
                <a:lnTo>
                  <a:pt x="882362" y="291427"/>
                </a:lnTo>
                <a:cubicBezTo>
                  <a:pt x="884734" y="291850"/>
                  <a:pt x="886314" y="294115"/>
                  <a:pt x="885892" y="296487"/>
                </a:cubicBezTo>
                <a:lnTo>
                  <a:pt x="882952" y="312994"/>
                </a:lnTo>
                <a:lnTo>
                  <a:pt x="892562" y="317807"/>
                </a:lnTo>
                <a:cubicBezTo>
                  <a:pt x="894271" y="318882"/>
                  <a:pt x="895934" y="320046"/>
                  <a:pt x="897544" y="321296"/>
                </a:cubicBezTo>
                <a:lnTo>
                  <a:pt x="901772" y="324929"/>
                </a:lnTo>
                <a:lnTo>
                  <a:pt x="915448" y="315388"/>
                </a:lnTo>
                <a:cubicBezTo>
                  <a:pt x="917424" y="314009"/>
                  <a:pt x="920143" y="314494"/>
                  <a:pt x="921522" y="316470"/>
                </a:cubicBezTo>
                <a:lnTo>
                  <a:pt x="931506" y="330781"/>
                </a:lnTo>
                <a:cubicBezTo>
                  <a:pt x="932884" y="332757"/>
                  <a:pt x="932400" y="335477"/>
                  <a:pt x="930424" y="336855"/>
                </a:cubicBezTo>
                <a:lnTo>
                  <a:pt x="916748" y="346396"/>
                </a:lnTo>
                <a:lnTo>
                  <a:pt x="918698" y="351618"/>
                </a:lnTo>
                <a:cubicBezTo>
                  <a:pt x="919316" y="353561"/>
                  <a:pt x="919833" y="355523"/>
                  <a:pt x="920252" y="357498"/>
                </a:cubicBezTo>
                <a:lnTo>
                  <a:pt x="921452" y="368179"/>
                </a:lnTo>
                <a:lnTo>
                  <a:pt x="937958" y="371119"/>
                </a:lnTo>
                <a:cubicBezTo>
                  <a:pt x="940330" y="371542"/>
                  <a:pt x="941911" y="373807"/>
                  <a:pt x="941488" y="376179"/>
                </a:cubicBezTo>
                <a:lnTo>
                  <a:pt x="938428" y="393359"/>
                </a:lnTo>
                <a:cubicBezTo>
                  <a:pt x="938006" y="395731"/>
                  <a:pt x="935741" y="397311"/>
                  <a:pt x="933369" y="396889"/>
                </a:cubicBezTo>
                <a:lnTo>
                  <a:pt x="916862" y="393949"/>
                </a:lnTo>
                <a:lnTo>
                  <a:pt x="912048" y="403559"/>
                </a:lnTo>
                <a:cubicBezTo>
                  <a:pt x="910973" y="405268"/>
                  <a:pt x="909810" y="406931"/>
                  <a:pt x="908560" y="408541"/>
                </a:cubicBezTo>
                <a:lnTo>
                  <a:pt x="904927" y="412769"/>
                </a:lnTo>
                <a:lnTo>
                  <a:pt x="914468" y="426445"/>
                </a:lnTo>
                <a:cubicBezTo>
                  <a:pt x="915846" y="428421"/>
                  <a:pt x="915362" y="431140"/>
                  <a:pt x="913386" y="432519"/>
                </a:cubicBezTo>
                <a:lnTo>
                  <a:pt x="899075" y="442503"/>
                </a:lnTo>
                <a:cubicBezTo>
                  <a:pt x="897099" y="443881"/>
                  <a:pt x="894379" y="443397"/>
                  <a:pt x="893001" y="441421"/>
                </a:cubicBezTo>
                <a:lnTo>
                  <a:pt x="883460" y="427745"/>
                </a:lnTo>
                <a:lnTo>
                  <a:pt x="878238" y="429695"/>
                </a:lnTo>
                <a:cubicBezTo>
                  <a:pt x="876295" y="430313"/>
                  <a:pt x="874333" y="430830"/>
                  <a:pt x="872358" y="431249"/>
                </a:cubicBezTo>
                <a:lnTo>
                  <a:pt x="861677" y="432449"/>
                </a:lnTo>
                <a:lnTo>
                  <a:pt x="858736" y="448955"/>
                </a:lnTo>
                <a:cubicBezTo>
                  <a:pt x="858314" y="451327"/>
                  <a:pt x="856049" y="452908"/>
                  <a:pt x="853677" y="452485"/>
                </a:cubicBezTo>
                <a:lnTo>
                  <a:pt x="836497" y="449425"/>
                </a:lnTo>
                <a:cubicBezTo>
                  <a:pt x="834125" y="449003"/>
                  <a:pt x="832545" y="446738"/>
                  <a:pt x="832967" y="444366"/>
                </a:cubicBezTo>
                <a:lnTo>
                  <a:pt x="835907" y="427859"/>
                </a:lnTo>
                <a:lnTo>
                  <a:pt x="826297" y="423045"/>
                </a:lnTo>
                <a:cubicBezTo>
                  <a:pt x="824588" y="421970"/>
                  <a:pt x="822925" y="420807"/>
                  <a:pt x="821315" y="419557"/>
                </a:cubicBezTo>
                <a:lnTo>
                  <a:pt x="817087" y="415924"/>
                </a:lnTo>
                <a:lnTo>
                  <a:pt x="803411" y="425465"/>
                </a:lnTo>
                <a:cubicBezTo>
                  <a:pt x="801435" y="426843"/>
                  <a:pt x="798716" y="426359"/>
                  <a:pt x="797337" y="424383"/>
                </a:cubicBezTo>
                <a:lnTo>
                  <a:pt x="787353" y="410072"/>
                </a:lnTo>
                <a:cubicBezTo>
                  <a:pt x="785975" y="408096"/>
                  <a:pt x="786459" y="405376"/>
                  <a:pt x="788435" y="403998"/>
                </a:cubicBezTo>
                <a:lnTo>
                  <a:pt x="802111" y="394457"/>
                </a:lnTo>
                <a:lnTo>
                  <a:pt x="800161" y="389235"/>
                </a:lnTo>
                <a:cubicBezTo>
                  <a:pt x="799543" y="387292"/>
                  <a:pt x="799026" y="385329"/>
                  <a:pt x="798607" y="383355"/>
                </a:cubicBezTo>
                <a:lnTo>
                  <a:pt x="797407" y="372673"/>
                </a:lnTo>
                <a:lnTo>
                  <a:pt x="780901" y="369733"/>
                </a:lnTo>
                <a:cubicBezTo>
                  <a:pt x="778529" y="369311"/>
                  <a:pt x="776948" y="367045"/>
                  <a:pt x="777371" y="364673"/>
                </a:cubicBezTo>
                <a:lnTo>
                  <a:pt x="780431" y="347494"/>
                </a:lnTo>
                <a:cubicBezTo>
                  <a:pt x="780853" y="345122"/>
                  <a:pt x="783118" y="343542"/>
                  <a:pt x="785490" y="343964"/>
                </a:cubicBezTo>
                <a:lnTo>
                  <a:pt x="801997" y="346904"/>
                </a:lnTo>
                <a:lnTo>
                  <a:pt x="806811" y="337294"/>
                </a:lnTo>
                <a:cubicBezTo>
                  <a:pt x="807886" y="335585"/>
                  <a:pt x="809049" y="333922"/>
                  <a:pt x="810299" y="332311"/>
                </a:cubicBezTo>
                <a:lnTo>
                  <a:pt x="813932" y="328084"/>
                </a:lnTo>
                <a:lnTo>
                  <a:pt x="804391" y="314408"/>
                </a:lnTo>
                <a:cubicBezTo>
                  <a:pt x="803013" y="312432"/>
                  <a:pt x="803497" y="309713"/>
                  <a:pt x="805473" y="308334"/>
                </a:cubicBezTo>
                <a:lnTo>
                  <a:pt x="819784" y="298350"/>
                </a:lnTo>
                <a:cubicBezTo>
                  <a:pt x="821760" y="296971"/>
                  <a:pt x="824480" y="297456"/>
                  <a:pt x="825858" y="299432"/>
                </a:cubicBezTo>
                <a:lnTo>
                  <a:pt x="835399" y="313108"/>
                </a:lnTo>
                <a:lnTo>
                  <a:pt x="840621" y="311157"/>
                </a:lnTo>
                <a:cubicBezTo>
                  <a:pt x="842564" y="310540"/>
                  <a:pt x="844526" y="310023"/>
                  <a:pt x="846501" y="309604"/>
                </a:cubicBezTo>
                <a:lnTo>
                  <a:pt x="857183" y="308404"/>
                </a:lnTo>
                <a:lnTo>
                  <a:pt x="860122" y="291897"/>
                </a:lnTo>
                <a:cubicBezTo>
                  <a:pt x="860334" y="290712"/>
                  <a:pt x="861006" y="289723"/>
                  <a:pt x="861921" y="289084"/>
                </a:cubicBezTo>
                <a:cubicBezTo>
                  <a:pt x="862837" y="288446"/>
                  <a:pt x="863996" y="288156"/>
                  <a:pt x="865182" y="288367"/>
                </a:cubicBezTo>
                <a:close/>
                <a:moveTo>
                  <a:pt x="667747" y="232623"/>
                </a:moveTo>
                <a:cubicBezTo>
                  <a:pt x="670078" y="232917"/>
                  <a:pt x="672121" y="234568"/>
                  <a:pt x="672799" y="236971"/>
                </a:cubicBezTo>
                <a:lnTo>
                  <a:pt x="679084" y="259276"/>
                </a:lnTo>
                <a:lnTo>
                  <a:pt x="693939" y="259475"/>
                </a:lnTo>
                <a:cubicBezTo>
                  <a:pt x="696712" y="259783"/>
                  <a:pt x="699481" y="260228"/>
                  <a:pt x="702237" y="260813"/>
                </a:cubicBezTo>
                <a:lnTo>
                  <a:pt x="709685" y="262787"/>
                </a:lnTo>
                <a:lnTo>
                  <a:pt x="720950" y="242681"/>
                </a:lnTo>
                <a:cubicBezTo>
                  <a:pt x="722578" y="239775"/>
                  <a:pt x="726252" y="238740"/>
                  <a:pt x="729157" y="240368"/>
                </a:cubicBezTo>
                <a:lnTo>
                  <a:pt x="750197" y="252156"/>
                </a:lnTo>
                <a:cubicBezTo>
                  <a:pt x="753102" y="253784"/>
                  <a:pt x="754138" y="257458"/>
                  <a:pt x="752510" y="260364"/>
                </a:cubicBezTo>
                <a:lnTo>
                  <a:pt x="741245" y="280470"/>
                </a:lnTo>
                <a:lnTo>
                  <a:pt x="746816" y="285791"/>
                </a:lnTo>
                <a:cubicBezTo>
                  <a:pt x="748755" y="287836"/>
                  <a:pt x="750580" y="289965"/>
                  <a:pt x="752291" y="292170"/>
                </a:cubicBezTo>
                <a:lnTo>
                  <a:pt x="760217" y="304734"/>
                </a:lnTo>
                <a:lnTo>
                  <a:pt x="782521" y="298448"/>
                </a:lnTo>
                <a:cubicBezTo>
                  <a:pt x="784124" y="297997"/>
                  <a:pt x="785758" y="298238"/>
                  <a:pt x="787104" y="298992"/>
                </a:cubicBezTo>
                <a:cubicBezTo>
                  <a:pt x="788450" y="299746"/>
                  <a:pt x="789509" y="301014"/>
                  <a:pt x="789960" y="302616"/>
                </a:cubicBezTo>
                <a:lnTo>
                  <a:pt x="796502" y="325830"/>
                </a:lnTo>
                <a:cubicBezTo>
                  <a:pt x="797405" y="329035"/>
                  <a:pt x="795539" y="332366"/>
                  <a:pt x="792334" y="333269"/>
                </a:cubicBezTo>
                <a:lnTo>
                  <a:pt x="770030" y="339554"/>
                </a:lnTo>
                <a:lnTo>
                  <a:pt x="769830" y="354409"/>
                </a:lnTo>
                <a:cubicBezTo>
                  <a:pt x="769522" y="357182"/>
                  <a:pt x="769077" y="359951"/>
                  <a:pt x="768492" y="362708"/>
                </a:cubicBezTo>
                <a:lnTo>
                  <a:pt x="766519" y="370155"/>
                </a:lnTo>
                <a:lnTo>
                  <a:pt x="786625" y="381420"/>
                </a:lnTo>
                <a:cubicBezTo>
                  <a:pt x="789530" y="383048"/>
                  <a:pt x="790566" y="386723"/>
                  <a:pt x="788938" y="389628"/>
                </a:cubicBezTo>
                <a:lnTo>
                  <a:pt x="777149" y="410668"/>
                </a:lnTo>
                <a:cubicBezTo>
                  <a:pt x="775522" y="413573"/>
                  <a:pt x="771847" y="414608"/>
                  <a:pt x="768942" y="412981"/>
                </a:cubicBezTo>
                <a:lnTo>
                  <a:pt x="748836" y="401715"/>
                </a:lnTo>
                <a:lnTo>
                  <a:pt x="743515" y="407287"/>
                </a:lnTo>
                <a:cubicBezTo>
                  <a:pt x="741470" y="409225"/>
                  <a:pt x="739340" y="411051"/>
                  <a:pt x="737136" y="412761"/>
                </a:cubicBezTo>
                <a:lnTo>
                  <a:pt x="724572" y="420688"/>
                </a:lnTo>
                <a:lnTo>
                  <a:pt x="730857" y="442992"/>
                </a:lnTo>
                <a:cubicBezTo>
                  <a:pt x="731760" y="446197"/>
                  <a:pt x="729894" y="449528"/>
                  <a:pt x="726689" y="450431"/>
                </a:cubicBezTo>
                <a:lnTo>
                  <a:pt x="703476" y="456973"/>
                </a:lnTo>
                <a:cubicBezTo>
                  <a:pt x="700271" y="457876"/>
                  <a:pt x="696940" y="456010"/>
                  <a:pt x="696037" y="452805"/>
                </a:cubicBezTo>
                <a:lnTo>
                  <a:pt x="689751" y="430500"/>
                </a:lnTo>
                <a:lnTo>
                  <a:pt x="674897" y="430301"/>
                </a:lnTo>
                <a:cubicBezTo>
                  <a:pt x="672124" y="429993"/>
                  <a:pt x="669354" y="429548"/>
                  <a:pt x="666598" y="428963"/>
                </a:cubicBezTo>
                <a:lnTo>
                  <a:pt x="659151" y="426989"/>
                </a:lnTo>
                <a:lnTo>
                  <a:pt x="647886" y="447095"/>
                </a:lnTo>
                <a:cubicBezTo>
                  <a:pt x="646258" y="450001"/>
                  <a:pt x="642583" y="451036"/>
                  <a:pt x="639678" y="449408"/>
                </a:cubicBezTo>
                <a:lnTo>
                  <a:pt x="618638" y="437620"/>
                </a:lnTo>
                <a:cubicBezTo>
                  <a:pt x="615733" y="435992"/>
                  <a:pt x="614698" y="432317"/>
                  <a:pt x="616325" y="429412"/>
                </a:cubicBezTo>
                <a:lnTo>
                  <a:pt x="627591" y="409306"/>
                </a:lnTo>
                <a:lnTo>
                  <a:pt x="622019" y="403985"/>
                </a:lnTo>
                <a:cubicBezTo>
                  <a:pt x="620081" y="401940"/>
                  <a:pt x="618255" y="399811"/>
                  <a:pt x="616545" y="397606"/>
                </a:cubicBezTo>
                <a:lnTo>
                  <a:pt x="608619" y="385042"/>
                </a:lnTo>
                <a:lnTo>
                  <a:pt x="586314" y="391327"/>
                </a:lnTo>
                <a:cubicBezTo>
                  <a:pt x="583109" y="392231"/>
                  <a:pt x="579778" y="390365"/>
                  <a:pt x="578875" y="387159"/>
                </a:cubicBezTo>
                <a:lnTo>
                  <a:pt x="572333" y="363946"/>
                </a:lnTo>
                <a:cubicBezTo>
                  <a:pt x="571430" y="360741"/>
                  <a:pt x="573296" y="357410"/>
                  <a:pt x="576501" y="356507"/>
                </a:cubicBezTo>
                <a:lnTo>
                  <a:pt x="598806" y="350221"/>
                </a:lnTo>
                <a:lnTo>
                  <a:pt x="599005" y="335367"/>
                </a:lnTo>
                <a:cubicBezTo>
                  <a:pt x="599313" y="332594"/>
                  <a:pt x="599758" y="329824"/>
                  <a:pt x="600343" y="327068"/>
                </a:cubicBezTo>
                <a:lnTo>
                  <a:pt x="602317" y="319621"/>
                </a:lnTo>
                <a:lnTo>
                  <a:pt x="582210" y="308356"/>
                </a:lnTo>
                <a:cubicBezTo>
                  <a:pt x="579305" y="306728"/>
                  <a:pt x="578270" y="303053"/>
                  <a:pt x="579898" y="300148"/>
                </a:cubicBezTo>
                <a:lnTo>
                  <a:pt x="591686" y="279108"/>
                </a:lnTo>
                <a:cubicBezTo>
                  <a:pt x="593314" y="276203"/>
                  <a:pt x="596988" y="275168"/>
                  <a:pt x="599893" y="276795"/>
                </a:cubicBezTo>
                <a:lnTo>
                  <a:pt x="620000" y="288061"/>
                </a:lnTo>
                <a:lnTo>
                  <a:pt x="625321" y="282489"/>
                </a:lnTo>
                <a:cubicBezTo>
                  <a:pt x="627366" y="280551"/>
                  <a:pt x="629495" y="278725"/>
                  <a:pt x="631700" y="277015"/>
                </a:cubicBezTo>
                <a:lnTo>
                  <a:pt x="644264" y="269089"/>
                </a:lnTo>
                <a:lnTo>
                  <a:pt x="637978" y="246784"/>
                </a:lnTo>
                <a:cubicBezTo>
                  <a:pt x="637075" y="243579"/>
                  <a:pt x="638941" y="240248"/>
                  <a:pt x="642146" y="239345"/>
                </a:cubicBezTo>
                <a:lnTo>
                  <a:pt x="665360" y="232803"/>
                </a:lnTo>
                <a:cubicBezTo>
                  <a:pt x="666161" y="232578"/>
                  <a:pt x="666970" y="232525"/>
                  <a:pt x="667747" y="232623"/>
                </a:cubicBezTo>
                <a:close/>
                <a:moveTo>
                  <a:pt x="783441" y="76652"/>
                </a:moveTo>
                <a:cubicBezTo>
                  <a:pt x="750178" y="76652"/>
                  <a:pt x="723214" y="103616"/>
                  <a:pt x="723214" y="136878"/>
                </a:cubicBezTo>
                <a:cubicBezTo>
                  <a:pt x="723214" y="170140"/>
                  <a:pt x="750178" y="197105"/>
                  <a:pt x="783441" y="197105"/>
                </a:cubicBezTo>
                <a:cubicBezTo>
                  <a:pt x="816703" y="197105"/>
                  <a:pt x="843667" y="170140"/>
                  <a:pt x="843667" y="136878"/>
                </a:cubicBezTo>
                <a:cubicBezTo>
                  <a:pt x="843667" y="103616"/>
                  <a:pt x="816703" y="76652"/>
                  <a:pt x="783441" y="76652"/>
                </a:cubicBezTo>
                <a:close/>
                <a:moveTo>
                  <a:pt x="768840" y="0"/>
                </a:moveTo>
                <a:lnTo>
                  <a:pt x="798041" y="0"/>
                </a:lnTo>
                <a:cubicBezTo>
                  <a:pt x="802073" y="0"/>
                  <a:pt x="805341" y="3268"/>
                  <a:pt x="805341" y="7300"/>
                </a:cubicBezTo>
                <a:lnTo>
                  <a:pt x="805341" y="35205"/>
                </a:lnTo>
                <a:lnTo>
                  <a:pt x="814375" y="37528"/>
                </a:lnTo>
                <a:cubicBezTo>
                  <a:pt x="817633" y="38541"/>
                  <a:pt x="820821" y="39710"/>
                  <a:pt x="823933" y="41026"/>
                </a:cubicBezTo>
                <a:lnTo>
                  <a:pt x="839741" y="49606"/>
                </a:lnTo>
                <a:lnTo>
                  <a:pt x="859580" y="29767"/>
                </a:lnTo>
                <a:cubicBezTo>
                  <a:pt x="861005" y="28341"/>
                  <a:pt x="862874" y="27628"/>
                  <a:pt x="864742" y="27628"/>
                </a:cubicBezTo>
                <a:cubicBezTo>
                  <a:pt x="866610" y="27628"/>
                  <a:pt x="868479" y="28341"/>
                  <a:pt x="869904" y="29767"/>
                </a:cubicBezTo>
                <a:lnTo>
                  <a:pt x="890552" y="50415"/>
                </a:lnTo>
                <a:cubicBezTo>
                  <a:pt x="893403" y="53265"/>
                  <a:pt x="893403" y="57888"/>
                  <a:pt x="890552" y="60739"/>
                </a:cubicBezTo>
                <a:lnTo>
                  <a:pt x="870713" y="80578"/>
                </a:lnTo>
                <a:lnTo>
                  <a:pt x="879293" y="96386"/>
                </a:lnTo>
                <a:cubicBezTo>
                  <a:pt x="880609" y="99497"/>
                  <a:pt x="881778" y="102686"/>
                  <a:pt x="882791" y="105944"/>
                </a:cubicBezTo>
                <a:lnTo>
                  <a:pt x="885114" y="114978"/>
                </a:lnTo>
                <a:lnTo>
                  <a:pt x="913019" y="114978"/>
                </a:lnTo>
                <a:cubicBezTo>
                  <a:pt x="917050" y="114978"/>
                  <a:pt x="920319" y="118246"/>
                  <a:pt x="920319" y="122278"/>
                </a:cubicBezTo>
                <a:lnTo>
                  <a:pt x="920319" y="151479"/>
                </a:lnTo>
                <a:cubicBezTo>
                  <a:pt x="920319" y="155511"/>
                  <a:pt x="917050" y="158779"/>
                  <a:pt x="913019" y="158779"/>
                </a:cubicBezTo>
                <a:lnTo>
                  <a:pt x="885114" y="158779"/>
                </a:lnTo>
                <a:lnTo>
                  <a:pt x="882791" y="167813"/>
                </a:lnTo>
                <a:cubicBezTo>
                  <a:pt x="881778" y="171070"/>
                  <a:pt x="880609" y="174259"/>
                  <a:pt x="879293" y="177371"/>
                </a:cubicBezTo>
                <a:lnTo>
                  <a:pt x="870713" y="193179"/>
                </a:lnTo>
                <a:lnTo>
                  <a:pt x="890552" y="213018"/>
                </a:lnTo>
                <a:cubicBezTo>
                  <a:pt x="893403" y="215869"/>
                  <a:pt x="893403" y="220491"/>
                  <a:pt x="890552" y="223342"/>
                </a:cubicBezTo>
                <a:lnTo>
                  <a:pt x="869904" y="243990"/>
                </a:lnTo>
                <a:cubicBezTo>
                  <a:pt x="867053" y="246841"/>
                  <a:pt x="862431" y="246841"/>
                  <a:pt x="859580" y="243990"/>
                </a:cubicBezTo>
                <a:lnTo>
                  <a:pt x="839741" y="224151"/>
                </a:lnTo>
                <a:lnTo>
                  <a:pt x="823933" y="232731"/>
                </a:lnTo>
                <a:cubicBezTo>
                  <a:pt x="820821" y="234047"/>
                  <a:pt x="817633" y="235216"/>
                  <a:pt x="814375" y="236229"/>
                </a:cubicBezTo>
                <a:lnTo>
                  <a:pt x="805341" y="238552"/>
                </a:lnTo>
                <a:lnTo>
                  <a:pt x="805341" y="266456"/>
                </a:lnTo>
                <a:cubicBezTo>
                  <a:pt x="805341" y="270488"/>
                  <a:pt x="802073" y="273757"/>
                  <a:pt x="798041" y="273757"/>
                </a:cubicBezTo>
                <a:lnTo>
                  <a:pt x="768840" y="273757"/>
                </a:lnTo>
                <a:cubicBezTo>
                  <a:pt x="764808" y="273757"/>
                  <a:pt x="761540" y="270488"/>
                  <a:pt x="761540" y="266456"/>
                </a:cubicBezTo>
                <a:lnTo>
                  <a:pt x="761540" y="238552"/>
                </a:lnTo>
                <a:lnTo>
                  <a:pt x="752506" y="236229"/>
                </a:lnTo>
                <a:cubicBezTo>
                  <a:pt x="749249" y="235216"/>
                  <a:pt x="746060" y="234047"/>
                  <a:pt x="742948" y="232731"/>
                </a:cubicBezTo>
                <a:lnTo>
                  <a:pt x="727140" y="224151"/>
                </a:lnTo>
                <a:lnTo>
                  <a:pt x="707301" y="243990"/>
                </a:lnTo>
                <a:cubicBezTo>
                  <a:pt x="704450" y="246841"/>
                  <a:pt x="699828" y="246841"/>
                  <a:pt x="696977" y="243990"/>
                </a:cubicBezTo>
                <a:lnTo>
                  <a:pt x="676329" y="223342"/>
                </a:lnTo>
                <a:cubicBezTo>
                  <a:pt x="673478" y="220491"/>
                  <a:pt x="673478" y="215869"/>
                  <a:pt x="676329" y="213018"/>
                </a:cubicBezTo>
                <a:lnTo>
                  <a:pt x="696168" y="193179"/>
                </a:lnTo>
                <a:lnTo>
                  <a:pt x="687588" y="177371"/>
                </a:lnTo>
                <a:cubicBezTo>
                  <a:pt x="686272" y="174259"/>
                  <a:pt x="685103" y="171070"/>
                  <a:pt x="684090" y="167813"/>
                </a:cubicBezTo>
                <a:lnTo>
                  <a:pt x="681767" y="158779"/>
                </a:lnTo>
                <a:lnTo>
                  <a:pt x="653863" y="158779"/>
                </a:lnTo>
                <a:cubicBezTo>
                  <a:pt x="649831" y="158779"/>
                  <a:pt x="646562" y="155511"/>
                  <a:pt x="646562" y="151479"/>
                </a:cubicBezTo>
                <a:lnTo>
                  <a:pt x="646562" y="122278"/>
                </a:lnTo>
                <a:cubicBezTo>
                  <a:pt x="646562" y="118246"/>
                  <a:pt x="649831" y="114978"/>
                  <a:pt x="653863" y="114978"/>
                </a:cubicBezTo>
                <a:lnTo>
                  <a:pt x="681767" y="114978"/>
                </a:lnTo>
                <a:lnTo>
                  <a:pt x="684090" y="105944"/>
                </a:lnTo>
                <a:cubicBezTo>
                  <a:pt x="685103" y="102686"/>
                  <a:pt x="686272" y="99497"/>
                  <a:pt x="687588" y="96386"/>
                </a:cubicBezTo>
                <a:lnTo>
                  <a:pt x="696168" y="80578"/>
                </a:lnTo>
                <a:lnTo>
                  <a:pt x="676329" y="60739"/>
                </a:lnTo>
                <a:cubicBezTo>
                  <a:pt x="673478" y="57888"/>
                  <a:pt x="673478" y="53266"/>
                  <a:pt x="676329" y="50415"/>
                </a:cubicBezTo>
                <a:lnTo>
                  <a:pt x="696977" y="29767"/>
                </a:lnTo>
                <a:cubicBezTo>
                  <a:pt x="699828" y="26916"/>
                  <a:pt x="704450" y="26916"/>
                  <a:pt x="707301" y="29767"/>
                </a:cubicBezTo>
                <a:lnTo>
                  <a:pt x="727140" y="49606"/>
                </a:lnTo>
                <a:lnTo>
                  <a:pt x="742948" y="41026"/>
                </a:lnTo>
                <a:cubicBezTo>
                  <a:pt x="746060" y="39710"/>
                  <a:pt x="749249" y="38541"/>
                  <a:pt x="752506" y="37528"/>
                </a:cubicBezTo>
                <a:lnTo>
                  <a:pt x="761540" y="35205"/>
                </a:lnTo>
                <a:lnTo>
                  <a:pt x="761540" y="7300"/>
                </a:lnTo>
                <a:cubicBezTo>
                  <a:pt x="761540" y="3268"/>
                  <a:pt x="764808" y="0"/>
                  <a:pt x="76884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1" name="Freeform: Shape 16">
            <a:extLst>
              <a:ext uri="{FF2B5EF4-FFF2-40B4-BE49-F238E27FC236}">
                <a16:creationId xmlns:a16="http://schemas.microsoft.com/office/drawing/2014/main" id="{7496D2AF-6576-4494-B661-94EEAF7E8C6C}"/>
              </a:ext>
            </a:extLst>
          </p:cNvPr>
          <p:cNvSpPr>
            <a:spLocks noChangeAspect="1"/>
          </p:cNvSpPr>
          <p:nvPr/>
        </p:nvSpPr>
        <p:spPr>
          <a:xfrm flipH="1">
            <a:off x="5423321" y="2010694"/>
            <a:ext cx="695936" cy="794837"/>
          </a:xfrm>
          <a:custGeom>
            <a:avLst/>
            <a:gdLst>
              <a:gd name="connsiteX0" fmla="*/ 441700 w 729347"/>
              <a:gd name="connsiteY0" fmla="*/ 669568 h 832994"/>
              <a:gd name="connsiteX1" fmla="*/ 424797 w 729347"/>
              <a:gd name="connsiteY1" fmla="*/ 669568 h 832994"/>
              <a:gd name="connsiteX2" fmla="*/ 415176 w 729347"/>
              <a:gd name="connsiteY2" fmla="*/ 670312 h 832994"/>
              <a:gd name="connsiteX3" fmla="*/ 405609 w 729347"/>
              <a:gd name="connsiteY3" fmla="*/ 673820 h 832994"/>
              <a:gd name="connsiteX4" fmla="*/ 397849 w 729347"/>
              <a:gd name="connsiteY4" fmla="*/ 682218 h 832994"/>
              <a:gd name="connsiteX5" fmla="*/ 394713 w 729347"/>
              <a:gd name="connsiteY5" fmla="*/ 696251 h 832994"/>
              <a:gd name="connsiteX6" fmla="*/ 396626 w 729347"/>
              <a:gd name="connsiteY6" fmla="*/ 707679 h 832994"/>
              <a:gd name="connsiteX7" fmla="*/ 402260 w 729347"/>
              <a:gd name="connsiteY7" fmla="*/ 716715 h 832994"/>
              <a:gd name="connsiteX8" fmla="*/ 411456 w 729347"/>
              <a:gd name="connsiteY8" fmla="*/ 722615 h 832994"/>
              <a:gd name="connsiteX9" fmla="*/ 425223 w 729347"/>
              <a:gd name="connsiteY9" fmla="*/ 724741 h 832994"/>
              <a:gd name="connsiteX10" fmla="*/ 441700 w 729347"/>
              <a:gd name="connsiteY10" fmla="*/ 724741 h 832994"/>
              <a:gd name="connsiteX11" fmla="*/ 452756 w 729347"/>
              <a:gd name="connsiteY11" fmla="*/ 654473 h 832994"/>
              <a:gd name="connsiteX12" fmla="*/ 457752 w 729347"/>
              <a:gd name="connsiteY12" fmla="*/ 656280 h 832994"/>
              <a:gd name="connsiteX13" fmla="*/ 459984 w 729347"/>
              <a:gd name="connsiteY13" fmla="*/ 662339 h 832994"/>
              <a:gd name="connsiteX14" fmla="*/ 459984 w 729347"/>
              <a:gd name="connsiteY14" fmla="*/ 789268 h 832994"/>
              <a:gd name="connsiteX15" fmla="*/ 459559 w 729347"/>
              <a:gd name="connsiteY15" fmla="*/ 790757 h 832994"/>
              <a:gd name="connsiteX16" fmla="*/ 458071 w 729347"/>
              <a:gd name="connsiteY16" fmla="*/ 791767 h 832994"/>
              <a:gd name="connsiteX17" fmla="*/ 455254 w 729347"/>
              <a:gd name="connsiteY17" fmla="*/ 792404 h 832994"/>
              <a:gd name="connsiteX18" fmla="*/ 450842 w 729347"/>
              <a:gd name="connsiteY18" fmla="*/ 792670 h 832994"/>
              <a:gd name="connsiteX19" fmla="*/ 446430 w 729347"/>
              <a:gd name="connsiteY19" fmla="*/ 792404 h 832994"/>
              <a:gd name="connsiteX20" fmla="*/ 443666 w 729347"/>
              <a:gd name="connsiteY20" fmla="*/ 791767 h 832994"/>
              <a:gd name="connsiteX21" fmla="*/ 442178 w 729347"/>
              <a:gd name="connsiteY21" fmla="*/ 790757 h 832994"/>
              <a:gd name="connsiteX22" fmla="*/ 441700 w 729347"/>
              <a:gd name="connsiteY22" fmla="*/ 789268 h 832994"/>
              <a:gd name="connsiteX23" fmla="*/ 441700 w 729347"/>
              <a:gd name="connsiteY23" fmla="*/ 739730 h 832994"/>
              <a:gd name="connsiteX24" fmla="*/ 426073 w 729347"/>
              <a:gd name="connsiteY24" fmla="*/ 739730 h 832994"/>
              <a:gd name="connsiteX25" fmla="*/ 404121 w 729347"/>
              <a:gd name="connsiteY25" fmla="*/ 736541 h 832994"/>
              <a:gd name="connsiteX26" fmla="*/ 388600 w 729347"/>
              <a:gd name="connsiteY26" fmla="*/ 727505 h 832994"/>
              <a:gd name="connsiteX27" fmla="*/ 378873 w 729347"/>
              <a:gd name="connsiteY27" fmla="*/ 713366 h 832994"/>
              <a:gd name="connsiteX28" fmla="*/ 375471 w 729347"/>
              <a:gd name="connsiteY28" fmla="*/ 694763 h 832994"/>
              <a:gd name="connsiteX29" fmla="*/ 377651 w 729347"/>
              <a:gd name="connsiteY29" fmla="*/ 680571 h 832994"/>
              <a:gd name="connsiteX30" fmla="*/ 383869 w 729347"/>
              <a:gd name="connsiteY30" fmla="*/ 669249 h 832994"/>
              <a:gd name="connsiteX31" fmla="*/ 393703 w 729347"/>
              <a:gd name="connsiteY31" fmla="*/ 661010 h 832994"/>
              <a:gd name="connsiteX32" fmla="*/ 405078 w 729347"/>
              <a:gd name="connsiteY32" fmla="*/ 656439 h 832994"/>
              <a:gd name="connsiteX33" fmla="*/ 414751 w 729347"/>
              <a:gd name="connsiteY33" fmla="*/ 654845 h 832994"/>
              <a:gd name="connsiteX34" fmla="*/ 423309 w 729347"/>
              <a:gd name="connsiteY34" fmla="*/ 654473 h 832994"/>
              <a:gd name="connsiteX35" fmla="*/ 215308 w 729347"/>
              <a:gd name="connsiteY35" fmla="*/ 504540 h 832994"/>
              <a:gd name="connsiteX36" fmla="*/ 330875 w 729347"/>
              <a:gd name="connsiteY36" fmla="*/ 507582 h 832994"/>
              <a:gd name="connsiteX37" fmla="*/ 276132 w 729347"/>
              <a:gd name="connsiteY37" fmla="*/ 667247 h 832994"/>
              <a:gd name="connsiteX38" fmla="*/ 215308 w 729347"/>
              <a:gd name="connsiteY38" fmla="*/ 504540 h 832994"/>
              <a:gd name="connsiteX39" fmla="*/ 629931 w 729347"/>
              <a:gd name="connsiteY39" fmla="*/ 399160 h 832994"/>
              <a:gd name="connsiteX40" fmla="*/ 595354 w 729347"/>
              <a:gd name="connsiteY40" fmla="*/ 399160 h 832994"/>
              <a:gd name="connsiteX41" fmla="*/ 578697 w 729347"/>
              <a:gd name="connsiteY41" fmla="*/ 399160 h 832994"/>
              <a:gd name="connsiteX42" fmla="*/ 544121 w 729347"/>
              <a:gd name="connsiteY42" fmla="*/ 399160 h 832994"/>
              <a:gd name="connsiteX43" fmla="*/ 530479 w 729347"/>
              <a:gd name="connsiteY43" fmla="*/ 412802 h 832994"/>
              <a:gd name="connsiteX44" fmla="*/ 544121 w 729347"/>
              <a:gd name="connsiteY44" fmla="*/ 426444 h 832994"/>
              <a:gd name="connsiteX45" fmla="*/ 550028 w 729347"/>
              <a:gd name="connsiteY45" fmla="*/ 426444 h 832994"/>
              <a:gd name="connsiteX46" fmla="*/ 549677 w 729347"/>
              <a:gd name="connsiteY46" fmla="*/ 428180 h 832994"/>
              <a:gd name="connsiteX47" fmla="*/ 578697 w 729347"/>
              <a:gd name="connsiteY47" fmla="*/ 457200 h 832994"/>
              <a:gd name="connsiteX48" fmla="*/ 595354 w 729347"/>
              <a:gd name="connsiteY48" fmla="*/ 457200 h 832994"/>
              <a:gd name="connsiteX49" fmla="*/ 624374 w 729347"/>
              <a:gd name="connsiteY49" fmla="*/ 428180 h 832994"/>
              <a:gd name="connsiteX50" fmla="*/ 624024 w 729347"/>
              <a:gd name="connsiteY50" fmla="*/ 426444 h 832994"/>
              <a:gd name="connsiteX51" fmla="*/ 629931 w 729347"/>
              <a:gd name="connsiteY51" fmla="*/ 426444 h 832994"/>
              <a:gd name="connsiteX52" fmla="*/ 643572 w 729347"/>
              <a:gd name="connsiteY52" fmla="*/ 412802 h 832994"/>
              <a:gd name="connsiteX53" fmla="*/ 629931 w 729347"/>
              <a:gd name="connsiteY53" fmla="*/ 399160 h 832994"/>
              <a:gd name="connsiteX54" fmla="*/ 629931 w 729347"/>
              <a:gd name="connsiteY54" fmla="*/ 359473 h 832994"/>
              <a:gd name="connsiteX55" fmla="*/ 544121 w 729347"/>
              <a:gd name="connsiteY55" fmla="*/ 359473 h 832994"/>
              <a:gd name="connsiteX56" fmla="*/ 530479 w 729347"/>
              <a:gd name="connsiteY56" fmla="*/ 373115 h 832994"/>
              <a:gd name="connsiteX57" fmla="*/ 544121 w 729347"/>
              <a:gd name="connsiteY57" fmla="*/ 386756 h 832994"/>
              <a:gd name="connsiteX58" fmla="*/ 629931 w 729347"/>
              <a:gd name="connsiteY58" fmla="*/ 386756 h 832994"/>
              <a:gd name="connsiteX59" fmla="*/ 643572 w 729347"/>
              <a:gd name="connsiteY59" fmla="*/ 373115 h 832994"/>
              <a:gd name="connsiteX60" fmla="*/ 629931 w 729347"/>
              <a:gd name="connsiteY60" fmla="*/ 359473 h 832994"/>
              <a:gd name="connsiteX61" fmla="*/ 347149 w 729347"/>
              <a:gd name="connsiteY61" fmla="*/ 293694 h 832994"/>
              <a:gd name="connsiteX62" fmla="*/ 365986 w 729347"/>
              <a:gd name="connsiteY62" fmla="*/ 293714 h 832994"/>
              <a:gd name="connsiteX63" fmla="*/ 368025 w 729347"/>
              <a:gd name="connsiteY63" fmla="*/ 299002 h 832994"/>
              <a:gd name="connsiteX64" fmla="*/ 372947 w 729347"/>
              <a:gd name="connsiteY64" fmla="*/ 320347 h 832994"/>
              <a:gd name="connsiteX65" fmla="*/ 373837 w 729347"/>
              <a:gd name="connsiteY65" fmla="*/ 331712 h 832994"/>
              <a:gd name="connsiteX66" fmla="*/ 376925 w 729347"/>
              <a:gd name="connsiteY66" fmla="*/ 331712 h 832994"/>
              <a:gd name="connsiteX67" fmla="*/ 382346 w 729347"/>
              <a:gd name="connsiteY67" fmla="*/ 337134 h 832994"/>
              <a:gd name="connsiteX68" fmla="*/ 382346 w 729347"/>
              <a:gd name="connsiteY68" fmla="*/ 358820 h 832994"/>
              <a:gd name="connsiteX69" fmla="*/ 376925 w 729347"/>
              <a:gd name="connsiteY69" fmla="*/ 364242 h 832994"/>
              <a:gd name="connsiteX70" fmla="*/ 373589 w 729347"/>
              <a:gd name="connsiteY70" fmla="*/ 364242 h 832994"/>
              <a:gd name="connsiteX71" fmla="*/ 372947 w 729347"/>
              <a:gd name="connsiteY71" fmla="*/ 372444 h 832994"/>
              <a:gd name="connsiteX72" fmla="*/ 274625 w 729347"/>
              <a:gd name="connsiteY72" fmla="*/ 475648 h 832994"/>
              <a:gd name="connsiteX73" fmla="*/ 176303 w 729347"/>
              <a:gd name="connsiteY73" fmla="*/ 372444 h 832994"/>
              <a:gd name="connsiteX74" fmla="*/ 175661 w 729347"/>
              <a:gd name="connsiteY74" fmla="*/ 364242 h 832994"/>
              <a:gd name="connsiteX75" fmla="*/ 172326 w 729347"/>
              <a:gd name="connsiteY75" fmla="*/ 364242 h 832994"/>
              <a:gd name="connsiteX76" fmla="*/ 166904 w 729347"/>
              <a:gd name="connsiteY76" fmla="*/ 358820 h 832994"/>
              <a:gd name="connsiteX77" fmla="*/ 166904 w 729347"/>
              <a:gd name="connsiteY77" fmla="*/ 337134 h 832994"/>
              <a:gd name="connsiteX78" fmla="*/ 172326 w 729347"/>
              <a:gd name="connsiteY78" fmla="*/ 331712 h 832994"/>
              <a:gd name="connsiteX79" fmla="*/ 239926 w 729347"/>
              <a:gd name="connsiteY79" fmla="*/ 313017 h 832994"/>
              <a:gd name="connsiteX80" fmla="*/ 347149 w 729347"/>
              <a:gd name="connsiteY80" fmla="*/ 293694 h 832994"/>
              <a:gd name="connsiteX81" fmla="*/ 278274 w 729347"/>
              <a:gd name="connsiteY81" fmla="*/ 147194 h 832994"/>
              <a:gd name="connsiteX82" fmla="*/ 106444 w 729347"/>
              <a:gd name="connsiteY82" fmla="*/ 328908 h 832994"/>
              <a:gd name="connsiteX83" fmla="*/ 167886 w 729347"/>
              <a:gd name="connsiteY83" fmla="*/ 494939 h 832994"/>
              <a:gd name="connsiteX84" fmla="*/ 176342 w 729347"/>
              <a:gd name="connsiteY84" fmla="*/ 497869 h 832994"/>
              <a:gd name="connsiteX85" fmla="*/ 176198 w 729347"/>
              <a:gd name="connsiteY85" fmla="*/ 497906 h 832994"/>
              <a:gd name="connsiteX86" fmla="*/ 169043 w 729347"/>
              <a:gd name="connsiteY86" fmla="*/ 498458 h 832994"/>
              <a:gd name="connsiteX87" fmla="*/ 168028 w 729347"/>
              <a:gd name="connsiteY87" fmla="*/ 499244 h 832994"/>
              <a:gd name="connsiteX88" fmla="*/ 167237 w 729347"/>
              <a:gd name="connsiteY88" fmla="*/ 500210 h 832994"/>
              <a:gd name="connsiteX89" fmla="*/ 150934 w 729347"/>
              <a:gd name="connsiteY89" fmla="*/ 504403 h 832994"/>
              <a:gd name="connsiteX90" fmla="*/ 68707 w 729347"/>
              <a:gd name="connsiteY90" fmla="*/ 548638 h 832994"/>
              <a:gd name="connsiteX91" fmla="*/ 6440 w 729347"/>
              <a:gd name="connsiteY91" fmla="*/ 743715 h 832994"/>
              <a:gd name="connsiteX92" fmla="*/ 2528 w 729347"/>
              <a:gd name="connsiteY92" fmla="*/ 773050 h 832994"/>
              <a:gd name="connsiteX93" fmla="*/ 1833 w 729347"/>
              <a:gd name="connsiteY93" fmla="*/ 774368 h 832994"/>
              <a:gd name="connsiteX94" fmla="*/ 0 w 729347"/>
              <a:gd name="connsiteY94" fmla="*/ 778505 h 832994"/>
              <a:gd name="connsiteX95" fmla="*/ 0 w 729347"/>
              <a:gd name="connsiteY95" fmla="*/ 822096 h 832994"/>
              <a:gd name="connsiteX96" fmla="*/ 10898 w 729347"/>
              <a:gd name="connsiteY96" fmla="*/ 832994 h 832994"/>
              <a:gd name="connsiteX97" fmla="*/ 12698 w 729347"/>
              <a:gd name="connsiteY97" fmla="*/ 832994 h 832994"/>
              <a:gd name="connsiteX98" fmla="*/ 539566 w 729347"/>
              <a:gd name="connsiteY98" fmla="*/ 832994 h 832994"/>
              <a:gd name="connsiteX99" fmla="*/ 541366 w 729347"/>
              <a:gd name="connsiteY99" fmla="*/ 832994 h 832994"/>
              <a:gd name="connsiteX100" fmla="*/ 552264 w 729347"/>
              <a:gd name="connsiteY100" fmla="*/ 822096 h 832994"/>
              <a:gd name="connsiteX101" fmla="*/ 552264 w 729347"/>
              <a:gd name="connsiteY101" fmla="*/ 778505 h 832994"/>
              <a:gd name="connsiteX102" fmla="*/ 550432 w 729347"/>
              <a:gd name="connsiteY102" fmla="*/ 774368 h 832994"/>
              <a:gd name="connsiteX103" fmla="*/ 549737 w 729347"/>
              <a:gd name="connsiteY103" fmla="*/ 773050 h 832994"/>
              <a:gd name="connsiteX104" fmla="*/ 545824 w 729347"/>
              <a:gd name="connsiteY104" fmla="*/ 743715 h 832994"/>
              <a:gd name="connsiteX105" fmla="*/ 483557 w 729347"/>
              <a:gd name="connsiteY105" fmla="*/ 548638 h 832994"/>
              <a:gd name="connsiteX106" fmla="*/ 401330 w 729347"/>
              <a:gd name="connsiteY106" fmla="*/ 504403 h 832994"/>
              <a:gd name="connsiteX107" fmla="*/ 385027 w 729347"/>
              <a:gd name="connsiteY107" fmla="*/ 500210 h 832994"/>
              <a:gd name="connsiteX108" fmla="*/ 384236 w 729347"/>
              <a:gd name="connsiteY108" fmla="*/ 499244 h 832994"/>
              <a:gd name="connsiteX109" fmla="*/ 383222 w 729347"/>
              <a:gd name="connsiteY109" fmla="*/ 498458 h 832994"/>
              <a:gd name="connsiteX110" fmla="*/ 376066 w 729347"/>
              <a:gd name="connsiteY110" fmla="*/ 497906 h 832994"/>
              <a:gd name="connsiteX111" fmla="*/ 373797 w 729347"/>
              <a:gd name="connsiteY111" fmla="*/ 497322 h 832994"/>
              <a:gd name="connsiteX112" fmla="*/ 387130 w 729347"/>
              <a:gd name="connsiteY112" fmla="*/ 492550 h 832994"/>
              <a:gd name="connsiteX113" fmla="*/ 450104 w 729347"/>
              <a:gd name="connsiteY113" fmla="*/ 328908 h 832994"/>
              <a:gd name="connsiteX114" fmla="*/ 278274 w 729347"/>
              <a:gd name="connsiteY114" fmla="*/ 147194 h 832994"/>
              <a:gd name="connsiteX115" fmla="*/ 587026 w 729347"/>
              <a:gd name="connsiteY115" fmla="*/ 36859 h 832994"/>
              <a:gd name="connsiteX116" fmla="*/ 692488 w 729347"/>
              <a:gd name="connsiteY116" fmla="*/ 142321 h 832994"/>
              <a:gd name="connsiteX117" fmla="*/ 645990 w 729347"/>
              <a:gd name="connsiteY117" fmla="*/ 229772 h 832994"/>
              <a:gd name="connsiteX118" fmla="*/ 633101 w 729347"/>
              <a:gd name="connsiteY118" fmla="*/ 236768 h 832994"/>
              <a:gd name="connsiteX119" fmla="*/ 633101 w 729347"/>
              <a:gd name="connsiteY119" fmla="*/ 303916 h 832994"/>
              <a:gd name="connsiteX120" fmla="*/ 617742 w 729347"/>
              <a:gd name="connsiteY120" fmla="*/ 319275 h 832994"/>
              <a:gd name="connsiteX121" fmla="*/ 556309 w 729347"/>
              <a:gd name="connsiteY121" fmla="*/ 319275 h 832994"/>
              <a:gd name="connsiteX122" fmla="*/ 540950 w 729347"/>
              <a:gd name="connsiteY122" fmla="*/ 303916 h 832994"/>
              <a:gd name="connsiteX123" fmla="*/ 540950 w 729347"/>
              <a:gd name="connsiteY123" fmla="*/ 236768 h 832994"/>
              <a:gd name="connsiteX124" fmla="*/ 528061 w 729347"/>
              <a:gd name="connsiteY124" fmla="*/ 229772 h 832994"/>
              <a:gd name="connsiteX125" fmla="*/ 481563 w 729347"/>
              <a:gd name="connsiteY125" fmla="*/ 142321 h 832994"/>
              <a:gd name="connsiteX126" fmla="*/ 587026 w 729347"/>
              <a:gd name="connsiteY126" fmla="*/ 36859 h 832994"/>
              <a:gd name="connsiteX127" fmla="*/ 587026 w 729347"/>
              <a:gd name="connsiteY127" fmla="*/ 0 h 832994"/>
              <a:gd name="connsiteX128" fmla="*/ 444704 w 729347"/>
              <a:gd name="connsiteY128" fmla="*/ 142321 h 832994"/>
              <a:gd name="connsiteX129" fmla="*/ 507452 w 729347"/>
              <a:gd name="connsiteY129" fmla="*/ 260336 h 832994"/>
              <a:gd name="connsiteX130" fmla="*/ 513778 w 729347"/>
              <a:gd name="connsiteY130" fmla="*/ 263770 h 832994"/>
              <a:gd name="connsiteX131" fmla="*/ 513026 w 729347"/>
              <a:gd name="connsiteY131" fmla="*/ 267496 h 832994"/>
              <a:gd name="connsiteX132" fmla="*/ 513026 w 729347"/>
              <a:gd name="connsiteY132" fmla="*/ 327531 h 832994"/>
              <a:gd name="connsiteX133" fmla="*/ 528035 w 729347"/>
              <a:gd name="connsiteY133" fmla="*/ 342540 h 832994"/>
              <a:gd name="connsiteX134" fmla="*/ 646016 w 729347"/>
              <a:gd name="connsiteY134" fmla="*/ 342540 h 832994"/>
              <a:gd name="connsiteX135" fmla="*/ 661025 w 729347"/>
              <a:gd name="connsiteY135" fmla="*/ 327531 h 832994"/>
              <a:gd name="connsiteX136" fmla="*/ 661025 w 729347"/>
              <a:gd name="connsiteY136" fmla="*/ 267496 h 832994"/>
              <a:gd name="connsiteX137" fmla="*/ 660273 w 729347"/>
              <a:gd name="connsiteY137" fmla="*/ 263770 h 832994"/>
              <a:gd name="connsiteX138" fmla="*/ 666599 w 729347"/>
              <a:gd name="connsiteY138" fmla="*/ 260336 h 832994"/>
              <a:gd name="connsiteX139" fmla="*/ 729347 w 729347"/>
              <a:gd name="connsiteY139" fmla="*/ 142321 h 832994"/>
              <a:gd name="connsiteX140" fmla="*/ 587026 w 729347"/>
              <a:gd name="connsiteY140" fmla="*/ 0 h 83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29347" h="832994">
                <a:moveTo>
                  <a:pt x="441700" y="669568"/>
                </a:moveTo>
                <a:lnTo>
                  <a:pt x="424797" y="669568"/>
                </a:lnTo>
                <a:cubicBezTo>
                  <a:pt x="421679" y="669568"/>
                  <a:pt x="418472" y="669816"/>
                  <a:pt x="415176" y="670312"/>
                </a:cubicBezTo>
                <a:cubicBezTo>
                  <a:pt x="411881" y="670808"/>
                  <a:pt x="408692" y="671978"/>
                  <a:pt x="405609" y="673820"/>
                </a:cubicBezTo>
                <a:cubicBezTo>
                  <a:pt x="402526" y="675663"/>
                  <a:pt x="399939" y="678462"/>
                  <a:pt x="397849" y="682218"/>
                </a:cubicBezTo>
                <a:cubicBezTo>
                  <a:pt x="395758" y="685975"/>
                  <a:pt x="394713" y="690652"/>
                  <a:pt x="394713" y="696251"/>
                </a:cubicBezTo>
                <a:cubicBezTo>
                  <a:pt x="394713" y="700361"/>
                  <a:pt x="395350" y="704170"/>
                  <a:pt x="396626" y="707679"/>
                </a:cubicBezTo>
                <a:cubicBezTo>
                  <a:pt x="397902" y="711187"/>
                  <a:pt x="399780" y="714199"/>
                  <a:pt x="402260" y="716715"/>
                </a:cubicBezTo>
                <a:cubicBezTo>
                  <a:pt x="404741" y="719230"/>
                  <a:pt x="407806" y="721197"/>
                  <a:pt x="411456" y="722615"/>
                </a:cubicBezTo>
                <a:cubicBezTo>
                  <a:pt x="415106" y="724032"/>
                  <a:pt x="419695" y="724741"/>
                  <a:pt x="425223" y="724741"/>
                </a:cubicBezTo>
                <a:lnTo>
                  <a:pt x="441700" y="724741"/>
                </a:lnTo>
                <a:close/>
                <a:moveTo>
                  <a:pt x="452756" y="654473"/>
                </a:moveTo>
                <a:cubicBezTo>
                  <a:pt x="454598" y="654473"/>
                  <a:pt x="456264" y="655075"/>
                  <a:pt x="457752" y="656280"/>
                </a:cubicBezTo>
                <a:cubicBezTo>
                  <a:pt x="459240" y="657485"/>
                  <a:pt x="459984" y="659504"/>
                  <a:pt x="459984" y="662339"/>
                </a:cubicBezTo>
                <a:lnTo>
                  <a:pt x="459984" y="789268"/>
                </a:lnTo>
                <a:cubicBezTo>
                  <a:pt x="459984" y="789835"/>
                  <a:pt x="459843" y="790332"/>
                  <a:pt x="459559" y="790757"/>
                </a:cubicBezTo>
                <a:cubicBezTo>
                  <a:pt x="459276" y="791182"/>
                  <a:pt x="458780" y="791519"/>
                  <a:pt x="458071" y="791767"/>
                </a:cubicBezTo>
                <a:cubicBezTo>
                  <a:pt x="457362" y="792015"/>
                  <a:pt x="456423" y="792227"/>
                  <a:pt x="455254" y="792404"/>
                </a:cubicBezTo>
                <a:cubicBezTo>
                  <a:pt x="454084" y="792582"/>
                  <a:pt x="452614" y="792670"/>
                  <a:pt x="450842" y="792670"/>
                </a:cubicBezTo>
                <a:cubicBezTo>
                  <a:pt x="449070" y="792670"/>
                  <a:pt x="447600" y="792582"/>
                  <a:pt x="446430" y="792404"/>
                </a:cubicBezTo>
                <a:cubicBezTo>
                  <a:pt x="445261" y="792227"/>
                  <a:pt x="444340" y="792015"/>
                  <a:pt x="443666" y="791767"/>
                </a:cubicBezTo>
                <a:cubicBezTo>
                  <a:pt x="442993" y="791519"/>
                  <a:pt x="442497" y="791182"/>
                  <a:pt x="442178" y="790757"/>
                </a:cubicBezTo>
                <a:cubicBezTo>
                  <a:pt x="441859" y="790332"/>
                  <a:pt x="441700" y="789835"/>
                  <a:pt x="441700" y="789268"/>
                </a:cubicBezTo>
                <a:lnTo>
                  <a:pt x="441700" y="739730"/>
                </a:lnTo>
                <a:lnTo>
                  <a:pt x="426073" y="739730"/>
                </a:lnTo>
                <a:cubicBezTo>
                  <a:pt x="417569" y="739730"/>
                  <a:pt x="410251" y="738667"/>
                  <a:pt x="404121" y="736541"/>
                </a:cubicBezTo>
                <a:cubicBezTo>
                  <a:pt x="397990" y="734415"/>
                  <a:pt x="392817" y="731403"/>
                  <a:pt x="388600" y="727505"/>
                </a:cubicBezTo>
                <a:cubicBezTo>
                  <a:pt x="384383" y="723607"/>
                  <a:pt x="381141" y="718894"/>
                  <a:pt x="378873" y="713366"/>
                </a:cubicBezTo>
                <a:cubicBezTo>
                  <a:pt x="376605" y="707838"/>
                  <a:pt x="375471" y="701637"/>
                  <a:pt x="375471" y="694763"/>
                </a:cubicBezTo>
                <a:cubicBezTo>
                  <a:pt x="375471" y="689589"/>
                  <a:pt x="376198" y="684858"/>
                  <a:pt x="377651" y="680571"/>
                </a:cubicBezTo>
                <a:cubicBezTo>
                  <a:pt x="379104" y="676283"/>
                  <a:pt x="381176" y="672509"/>
                  <a:pt x="383869" y="669249"/>
                </a:cubicBezTo>
                <a:cubicBezTo>
                  <a:pt x="386563" y="665989"/>
                  <a:pt x="389840" y="663243"/>
                  <a:pt x="393703" y="661010"/>
                </a:cubicBezTo>
                <a:cubicBezTo>
                  <a:pt x="397565" y="658778"/>
                  <a:pt x="401357" y="657254"/>
                  <a:pt x="405078" y="656439"/>
                </a:cubicBezTo>
                <a:cubicBezTo>
                  <a:pt x="408798" y="655624"/>
                  <a:pt x="412023" y="655093"/>
                  <a:pt x="414751" y="654845"/>
                </a:cubicBezTo>
                <a:cubicBezTo>
                  <a:pt x="417480" y="654597"/>
                  <a:pt x="420333" y="654473"/>
                  <a:pt x="423309" y="654473"/>
                </a:cubicBezTo>
                <a:close/>
                <a:moveTo>
                  <a:pt x="215308" y="504540"/>
                </a:moveTo>
                <a:cubicBezTo>
                  <a:pt x="249268" y="522281"/>
                  <a:pt x="295394" y="527856"/>
                  <a:pt x="330875" y="507582"/>
                </a:cubicBezTo>
                <a:cubicBezTo>
                  <a:pt x="335436" y="582092"/>
                  <a:pt x="301983" y="650520"/>
                  <a:pt x="276132" y="667247"/>
                </a:cubicBezTo>
                <a:cubicBezTo>
                  <a:pt x="252816" y="649506"/>
                  <a:pt x="218856" y="602874"/>
                  <a:pt x="215308" y="504540"/>
                </a:cubicBezTo>
                <a:close/>
                <a:moveTo>
                  <a:pt x="629931" y="399160"/>
                </a:moveTo>
                <a:lnTo>
                  <a:pt x="595354" y="399160"/>
                </a:lnTo>
                <a:lnTo>
                  <a:pt x="578697" y="399160"/>
                </a:lnTo>
                <a:lnTo>
                  <a:pt x="544121" y="399160"/>
                </a:lnTo>
                <a:cubicBezTo>
                  <a:pt x="536586" y="399160"/>
                  <a:pt x="530479" y="405268"/>
                  <a:pt x="530479" y="412802"/>
                </a:cubicBezTo>
                <a:cubicBezTo>
                  <a:pt x="530479" y="420336"/>
                  <a:pt x="536586" y="426444"/>
                  <a:pt x="544121" y="426444"/>
                </a:cubicBezTo>
                <a:lnTo>
                  <a:pt x="550028" y="426444"/>
                </a:lnTo>
                <a:lnTo>
                  <a:pt x="549677" y="428180"/>
                </a:lnTo>
                <a:cubicBezTo>
                  <a:pt x="549677" y="444207"/>
                  <a:pt x="562670" y="457200"/>
                  <a:pt x="578697" y="457200"/>
                </a:cubicBezTo>
                <a:lnTo>
                  <a:pt x="595354" y="457200"/>
                </a:lnTo>
                <a:cubicBezTo>
                  <a:pt x="611382" y="457200"/>
                  <a:pt x="624374" y="444207"/>
                  <a:pt x="624374" y="428180"/>
                </a:cubicBezTo>
                <a:lnTo>
                  <a:pt x="624024" y="426444"/>
                </a:lnTo>
                <a:lnTo>
                  <a:pt x="629931" y="426444"/>
                </a:lnTo>
                <a:cubicBezTo>
                  <a:pt x="637465" y="426444"/>
                  <a:pt x="643572" y="420336"/>
                  <a:pt x="643572" y="412802"/>
                </a:cubicBezTo>
                <a:cubicBezTo>
                  <a:pt x="643572" y="405268"/>
                  <a:pt x="637465" y="399160"/>
                  <a:pt x="629931" y="399160"/>
                </a:cubicBezTo>
                <a:close/>
                <a:moveTo>
                  <a:pt x="629931" y="359473"/>
                </a:moveTo>
                <a:lnTo>
                  <a:pt x="544121" y="359473"/>
                </a:lnTo>
                <a:cubicBezTo>
                  <a:pt x="536586" y="359473"/>
                  <a:pt x="530479" y="365580"/>
                  <a:pt x="530479" y="373115"/>
                </a:cubicBezTo>
                <a:cubicBezTo>
                  <a:pt x="530479" y="380649"/>
                  <a:pt x="536586" y="386756"/>
                  <a:pt x="544121" y="386756"/>
                </a:cubicBezTo>
                <a:lnTo>
                  <a:pt x="629931" y="386756"/>
                </a:lnTo>
                <a:cubicBezTo>
                  <a:pt x="637465" y="386756"/>
                  <a:pt x="643572" y="380649"/>
                  <a:pt x="643572" y="373115"/>
                </a:cubicBezTo>
                <a:cubicBezTo>
                  <a:pt x="643572" y="365580"/>
                  <a:pt x="637465" y="359473"/>
                  <a:pt x="629931" y="359473"/>
                </a:cubicBezTo>
                <a:close/>
                <a:moveTo>
                  <a:pt x="347149" y="293694"/>
                </a:moveTo>
                <a:cubicBezTo>
                  <a:pt x="353064" y="293637"/>
                  <a:pt x="359335" y="293641"/>
                  <a:pt x="365986" y="293714"/>
                </a:cubicBezTo>
                <a:lnTo>
                  <a:pt x="368025" y="299002"/>
                </a:lnTo>
                <a:cubicBezTo>
                  <a:pt x="370121" y="305850"/>
                  <a:pt x="371777" y="312984"/>
                  <a:pt x="372947" y="320347"/>
                </a:cubicBezTo>
                <a:lnTo>
                  <a:pt x="373837" y="331712"/>
                </a:lnTo>
                <a:lnTo>
                  <a:pt x="376925" y="331712"/>
                </a:lnTo>
                <a:cubicBezTo>
                  <a:pt x="379919" y="331712"/>
                  <a:pt x="382346" y="334139"/>
                  <a:pt x="382346" y="337134"/>
                </a:cubicBezTo>
                <a:lnTo>
                  <a:pt x="382346" y="358820"/>
                </a:lnTo>
                <a:cubicBezTo>
                  <a:pt x="382346" y="361814"/>
                  <a:pt x="379919" y="364242"/>
                  <a:pt x="376925" y="364242"/>
                </a:cubicBezTo>
                <a:lnTo>
                  <a:pt x="373589" y="364242"/>
                </a:lnTo>
                <a:lnTo>
                  <a:pt x="372947" y="372444"/>
                </a:lnTo>
                <a:cubicBezTo>
                  <a:pt x="363589" y="431343"/>
                  <a:pt x="323125" y="475648"/>
                  <a:pt x="274625" y="475648"/>
                </a:cubicBezTo>
                <a:cubicBezTo>
                  <a:pt x="226126" y="475648"/>
                  <a:pt x="185662" y="431343"/>
                  <a:pt x="176303" y="372444"/>
                </a:cubicBezTo>
                <a:lnTo>
                  <a:pt x="175661" y="364242"/>
                </a:lnTo>
                <a:lnTo>
                  <a:pt x="172326" y="364242"/>
                </a:lnTo>
                <a:cubicBezTo>
                  <a:pt x="169332" y="364242"/>
                  <a:pt x="166904" y="361814"/>
                  <a:pt x="166904" y="358820"/>
                </a:cubicBezTo>
                <a:lnTo>
                  <a:pt x="166904" y="337134"/>
                </a:lnTo>
                <a:cubicBezTo>
                  <a:pt x="166904" y="334139"/>
                  <a:pt x="169332" y="331712"/>
                  <a:pt x="172326" y="331712"/>
                </a:cubicBezTo>
                <a:cubicBezTo>
                  <a:pt x="181697" y="310961"/>
                  <a:pt x="207650" y="319350"/>
                  <a:pt x="239926" y="313017"/>
                </a:cubicBezTo>
                <a:cubicBezTo>
                  <a:pt x="249698" y="309234"/>
                  <a:pt x="258416" y="294555"/>
                  <a:pt x="347149" y="293694"/>
                </a:cubicBezTo>
                <a:close/>
                <a:moveTo>
                  <a:pt x="278274" y="147194"/>
                </a:moveTo>
                <a:cubicBezTo>
                  <a:pt x="201622" y="147194"/>
                  <a:pt x="135335" y="222468"/>
                  <a:pt x="106444" y="328908"/>
                </a:cubicBezTo>
                <a:cubicBezTo>
                  <a:pt x="89717" y="414632"/>
                  <a:pt x="107196" y="469811"/>
                  <a:pt x="167886" y="494939"/>
                </a:cubicBezTo>
                <a:lnTo>
                  <a:pt x="176342" y="497869"/>
                </a:lnTo>
                <a:lnTo>
                  <a:pt x="176198" y="497906"/>
                </a:lnTo>
                <a:lnTo>
                  <a:pt x="169043" y="498458"/>
                </a:lnTo>
                <a:cubicBezTo>
                  <a:pt x="168854" y="498458"/>
                  <a:pt x="168513" y="498725"/>
                  <a:pt x="168028" y="499244"/>
                </a:cubicBezTo>
                <a:lnTo>
                  <a:pt x="167237" y="500210"/>
                </a:lnTo>
                <a:lnTo>
                  <a:pt x="150934" y="504403"/>
                </a:lnTo>
                <a:cubicBezTo>
                  <a:pt x="119902" y="511937"/>
                  <a:pt x="85275" y="521425"/>
                  <a:pt x="68707" y="548638"/>
                </a:cubicBezTo>
                <a:cubicBezTo>
                  <a:pt x="42725" y="589700"/>
                  <a:pt x="18941" y="663328"/>
                  <a:pt x="6440" y="743715"/>
                </a:cubicBezTo>
                <a:lnTo>
                  <a:pt x="2528" y="773050"/>
                </a:lnTo>
                <a:lnTo>
                  <a:pt x="1833" y="774368"/>
                </a:lnTo>
                <a:cubicBezTo>
                  <a:pt x="637" y="776706"/>
                  <a:pt x="0" y="778129"/>
                  <a:pt x="0" y="778505"/>
                </a:cubicBezTo>
                <a:lnTo>
                  <a:pt x="0" y="822096"/>
                </a:lnTo>
                <a:cubicBezTo>
                  <a:pt x="0" y="828115"/>
                  <a:pt x="4879" y="832994"/>
                  <a:pt x="10898" y="832994"/>
                </a:cubicBezTo>
                <a:lnTo>
                  <a:pt x="12698" y="832994"/>
                </a:lnTo>
                <a:lnTo>
                  <a:pt x="539566" y="832994"/>
                </a:lnTo>
                <a:lnTo>
                  <a:pt x="541366" y="832994"/>
                </a:lnTo>
                <a:cubicBezTo>
                  <a:pt x="547385" y="832994"/>
                  <a:pt x="552264" y="828115"/>
                  <a:pt x="552264" y="822096"/>
                </a:cubicBezTo>
                <a:lnTo>
                  <a:pt x="552264" y="778505"/>
                </a:lnTo>
                <a:cubicBezTo>
                  <a:pt x="552264" y="778129"/>
                  <a:pt x="551627" y="776706"/>
                  <a:pt x="550432" y="774368"/>
                </a:cubicBezTo>
                <a:lnTo>
                  <a:pt x="549737" y="773050"/>
                </a:lnTo>
                <a:lnTo>
                  <a:pt x="545824" y="743715"/>
                </a:lnTo>
                <a:cubicBezTo>
                  <a:pt x="533323" y="663328"/>
                  <a:pt x="509540" y="589700"/>
                  <a:pt x="483557" y="548638"/>
                </a:cubicBezTo>
                <a:cubicBezTo>
                  <a:pt x="466989" y="521425"/>
                  <a:pt x="432363" y="511937"/>
                  <a:pt x="401330" y="504403"/>
                </a:cubicBezTo>
                <a:lnTo>
                  <a:pt x="385027" y="500210"/>
                </a:lnTo>
                <a:lnTo>
                  <a:pt x="384236" y="499244"/>
                </a:lnTo>
                <a:cubicBezTo>
                  <a:pt x="383751" y="498725"/>
                  <a:pt x="383410" y="498458"/>
                  <a:pt x="383222" y="498458"/>
                </a:cubicBezTo>
                <a:lnTo>
                  <a:pt x="376066" y="497906"/>
                </a:lnTo>
                <a:lnTo>
                  <a:pt x="373797" y="497322"/>
                </a:lnTo>
                <a:lnTo>
                  <a:pt x="387130" y="492550"/>
                </a:lnTo>
                <a:cubicBezTo>
                  <a:pt x="446085" y="467589"/>
                  <a:pt x="461603" y="415677"/>
                  <a:pt x="450104" y="328908"/>
                </a:cubicBezTo>
                <a:cubicBezTo>
                  <a:pt x="425774" y="219427"/>
                  <a:pt x="354925" y="147194"/>
                  <a:pt x="278274" y="147194"/>
                </a:cubicBezTo>
                <a:close/>
                <a:moveTo>
                  <a:pt x="587026" y="36859"/>
                </a:moveTo>
                <a:cubicBezTo>
                  <a:pt x="645271" y="36859"/>
                  <a:pt x="692488" y="84076"/>
                  <a:pt x="692488" y="142321"/>
                </a:cubicBezTo>
                <a:cubicBezTo>
                  <a:pt x="692488" y="178724"/>
                  <a:pt x="674044" y="210820"/>
                  <a:pt x="645990" y="229772"/>
                </a:cubicBezTo>
                <a:lnTo>
                  <a:pt x="633101" y="236768"/>
                </a:lnTo>
                <a:lnTo>
                  <a:pt x="633101" y="303916"/>
                </a:lnTo>
                <a:cubicBezTo>
                  <a:pt x="633101" y="312399"/>
                  <a:pt x="626225" y="319275"/>
                  <a:pt x="617742" y="319275"/>
                </a:cubicBezTo>
                <a:lnTo>
                  <a:pt x="556309" y="319275"/>
                </a:lnTo>
                <a:cubicBezTo>
                  <a:pt x="547827" y="319275"/>
                  <a:pt x="540950" y="312399"/>
                  <a:pt x="540950" y="303916"/>
                </a:cubicBezTo>
                <a:lnTo>
                  <a:pt x="540950" y="236768"/>
                </a:lnTo>
                <a:lnTo>
                  <a:pt x="528061" y="229772"/>
                </a:lnTo>
                <a:cubicBezTo>
                  <a:pt x="500008" y="210820"/>
                  <a:pt x="481563" y="178724"/>
                  <a:pt x="481563" y="142321"/>
                </a:cubicBezTo>
                <a:cubicBezTo>
                  <a:pt x="481563" y="84076"/>
                  <a:pt x="528780" y="36859"/>
                  <a:pt x="587026" y="36859"/>
                </a:cubicBezTo>
                <a:close/>
                <a:moveTo>
                  <a:pt x="587026" y="0"/>
                </a:moveTo>
                <a:cubicBezTo>
                  <a:pt x="508424" y="0"/>
                  <a:pt x="444704" y="63719"/>
                  <a:pt x="444704" y="142321"/>
                </a:cubicBezTo>
                <a:cubicBezTo>
                  <a:pt x="444704" y="191447"/>
                  <a:pt x="469594" y="234760"/>
                  <a:pt x="507452" y="260336"/>
                </a:cubicBezTo>
                <a:lnTo>
                  <a:pt x="513778" y="263770"/>
                </a:lnTo>
                <a:lnTo>
                  <a:pt x="513026" y="267496"/>
                </a:lnTo>
                <a:lnTo>
                  <a:pt x="513026" y="327531"/>
                </a:lnTo>
                <a:cubicBezTo>
                  <a:pt x="513026" y="335820"/>
                  <a:pt x="519746" y="342540"/>
                  <a:pt x="528035" y="342540"/>
                </a:cubicBezTo>
                <a:lnTo>
                  <a:pt x="646016" y="342540"/>
                </a:lnTo>
                <a:cubicBezTo>
                  <a:pt x="654305" y="342540"/>
                  <a:pt x="661025" y="335820"/>
                  <a:pt x="661025" y="327531"/>
                </a:cubicBezTo>
                <a:lnTo>
                  <a:pt x="661025" y="267496"/>
                </a:lnTo>
                <a:lnTo>
                  <a:pt x="660273" y="263770"/>
                </a:lnTo>
                <a:lnTo>
                  <a:pt x="666599" y="260336"/>
                </a:lnTo>
                <a:cubicBezTo>
                  <a:pt x="704457" y="234760"/>
                  <a:pt x="729347" y="191447"/>
                  <a:pt x="729347" y="142321"/>
                </a:cubicBezTo>
                <a:cubicBezTo>
                  <a:pt x="729347" y="63719"/>
                  <a:pt x="665628" y="0"/>
                  <a:pt x="587026"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2" name="Freeform: Shape 17">
            <a:extLst>
              <a:ext uri="{FF2B5EF4-FFF2-40B4-BE49-F238E27FC236}">
                <a16:creationId xmlns:a16="http://schemas.microsoft.com/office/drawing/2014/main" id="{F1E083C1-D73A-48B7-83F6-6CDB8228A2B9}"/>
              </a:ext>
            </a:extLst>
          </p:cNvPr>
          <p:cNvSpPr>
            <a:spLocks noChangeAspect="1"/>
          </p:cNvSpPr>
          <p:nvPr/>
        </p:nvSpPr>
        <p:spPr>
          <a:xfrm>
            <a:off x="3455413" y="3475662"/>
            <a:ext cx="778197" cy="794837"/>
          </a:xfrm>
          <a:custGeom>
            <a:avLst/>
            <a:gdLst>
              <a:gd name="connsiteX0" fmla="*/ 417547 w 811134"/>
              <a:gd name="connsiteY0" fmla="*/ 504590 h 828477"/>
              <a:gd name="connsiteX1" fmla="*/ 416605 w 811134"/>
              <a:gd name="connsiteY1" fmla="*/ 513927 h 828477"/>
              <a:gd name="connsiteX2" fmla="*/ 522207 w 811134"/>
              <a:gd name="connsiteY2" fmla="*/ 619529 h 828477"/>
              <a:gd name="connsiteX3" fmla="*/ 627809 w 811134"/>
              <a:gd name="connsiteY3" fmla="*/ 513927 h 828477"/>
              <a:gd name="connsiteX4" fmla="*/ 626868 w 811134"/>
              <a:gd name="connsiteY4" fmla="*/ 504590 h 828477"/>
              <a:gd name="connsiteX5" fmla="*/ 631489 w 811134"/>
              <a:gd name="connsiteY5" fmla="*/ 504823 h 828477"/>
              <a:gd name="connsiteX6" fmla="*/ 811134 w 811134"/>
              <a:gd name="connsiteY6" fmla="*/ 703896 h 828477"/>
              <a:gd name="connsiteX7" fmla="*/ 811134 w 811134"/>
              <a:gd name="connsiteY7" fmla="*/ 761581 h 828477"/>
              <a:gd name="connsiteX8" fmla="*/ 811134 w 811134"/>
              <a:gd name="connsiteY8" fmla="*/ 793731 h 828477"/>
              <a:gd name="connsiteX9" fmla="*/ 811134 w 811134"/>
              <a:gd name="connsiteY9" fmla="*/ 828477 h 828477"/>
              <a:gd name="connsiteX10" fmla="*/ 718617 w 811134"/>
              <a:gd name="connsiteY10" fmla="*/ 828477 h 828477"/>
              <a:gd name="connsiteX11" fmla="*/ 718617 w 811134"/>
              <a:gd name="connsiteY11" fmla="*/ 684807 h 828477"/>
              <a:gd name="connsiteX12" fmla="*/ 709758 w 811134"/>
              <a:gd name="connsiteY12" fmla="*/ 675947 h 828477"/>
              <a:gd name="connsiteX13" fmla="*/ 700899 w 811134"/>
              <a:gd name="connsiteY13" fmla="*/ 684807 h 828477"/>
              <a:gd name="connsiteX14" fmla="*/ 700899 w 811134"/>
              <a:gd name="connsiteY14" fmla="*/ 828477 h 828477"/>
              <a:gd name="connsiteX15" fmla="*/ 344700 w 811134"/>
              <a:gd name="connsiteY15" fmla="*/ 828477 h 828477"/>
              <a:gd name="connsiteX16" fmla="*/ 344700 w 811134"/>
              <a:gd name="connsiteY16" fmla="*/ 684807 h 828477"/>
              <a:gd name="connsiteX17" fmla="*/ 335840 w 811134"/>
              <a:gd name="connsiteY17" fmla="*/ 675947 h 828477"/>
              <a:gd name="connsiteX18" fmla="*/ 326981 w 811134"/>
              <a:gd name="connsiteY18" fmla="*/ 684807 h 828477"/>
              <a:gd name="connsiteX19" fmla="*/ 326981 w 811134"/>
              <a:gd name="connsiteY19" fmla="*/ 828477 h 828477"/>
              <a:gd name="connsiteX20" fmla="*/ 234465 w 811134"/>
              <a:gd name="connsiteY20" fmla="*/ 828477 h 828477"/>
              <a:gd name="connsiteX21" fmla="*/ 234465 w 811134"/>
              <a:gd name="connsiteY21" fmla="*/ 691364 h 828477"/>
              <a:gd name="connsiteX22" fmla="*/ 236861 w 811134"/>
              <a:gd name="connsiteY22" fmla="*/ 666015 h 828477"/>
              <a:gd name="connsiteX23" fmla="*/ 412926 w 811134"/>
              <a:gd name="connsiteY23" fmla="*/ 504823 h 828477"/>
              <a:gd name="connsiteX24" fmla="*/ 455091 w 811134"/>
              <a:gd name="connsiteY24" fmla="*/ 234397 h 828477"/>
              <a:gd name="connsiteX25" fmla="*/ 452416 w 811134"/>
              <a:gd name="connsiteY25" fmla="*/ 235861 h 828477"/>
              <a:gd name="connsiteX26" fmla="*/ 397946 w 811134"/>
              <a:gd name="connsiteY26" fmla="*/ 339183 h 828477"/>
              <a:gd name="connsiteX27" fmla="*/ 521493 w 811134"/>
              <a:gd name="connsiteY27" fmla="*/ 463786 h 828477"/>
              <a:gd name="connsiteX28" fmla="*/ 645040 w 811134"/>
              <a:gd name="connsiteY28" fmla="*/ 339183 h 828477"/>
              <a:gd name="connsiteX29" fmla="*/ 643853 w 811134"/>
              <a:gd name="connsiteY29" fmla="*/ 327306 h 828477"/>
              <a:gd name="connsiteX30" fmla="*/ 632387 w 811134"/>
              <a:gd name="connsiteY30" fmla="*/ 330413 h 828477"/>
              <a:gd name="connsiteX31" fmla="*/ 530583 w 811134"/>
              <a:gd name="connsiteY31" fmla="*/ 306580 h 828477"/>
              <a:gd name="connsiteX32" fmla="*/ 463538 w 811134"/>
              <a:gd name="connsiteY32" fmla="*/ 249246 h 828477"/>
              <a:gd name="connsiteX33" fmla="*/ 518486 w 811134"/>
              <a:gd name="connsiteY33" fmla="*/ 142677 h 828477"/>
              <a:gd name="connsiteX34" fmla="*/ 522208 w 811134"/>
              <a:gd name="connsiteY34" fmla="*/ 143053 h 828477"/>
              <a:gd name="connsiteX35" fmla="*/ 525929 w 811134"/>
              <a:gd name="connsiteY35" fmla="*/ 142677 h 828477"/>
              <a:gd name="connsiteX36" fmla="*/ 686685 w 811134"/>
              <a:gd name="connsiteY36" fmla="*/ 303435 h 828477"/>
              <a:gd name="connsiteX37" fmla="*/ 525929 w 811134"/>
              <a:gd name="connsiteY37" fmla="*/ 464191 h 828477"/>
              <a:gd name="connsiteX38" fmla="*/ 522208 w 811134"/>
              <a:gd name="connsiteY38" fmla="*/ 463816 h 828477"/>
              <a:gd name="connsiteX39" fmla="*/ 518486 w 811134"/>
              <a:gd name="connsiteY39" fmla="*/ 464191 h 828477"/>
              <a:gd name="connsiteX40" fmla="*/ 357730 w 811134"/>
              <a:gd name="connsiteY40" fmla="*/ 303435 h 828477"/>
              <a:gd name="connsiteX41" fmla="*/ 518486 w 811134"/>
              <a:gd name="connsiteY41" fmla="*/ 142677 h 828477"/>
              <a:gd name="connsiteX42" fmla="*/ 58109 w 811134"/>
              <a:gd name="connsiteY42" fmla="*/ 24010 h 828477"/>
              <a:gd name="connsiteX43" fmla="*/ 23427 w 811134"/>
              <a:gd name="connsiteY43" fmla="*/ 58692 h 828477"/>
              <a:gd name="connsiteX44" fmla="*/ 23427 w 811134"/>
              <a:gd name="connsiteY44" fmla="*/ 197415 h 828477"/>
              <a:gd name="connsiteX45" fmla="*/ 58109 w 811134"/>
              <a:gd name="connsiteY45" fmla="*/ 232097 h 828477"/>
              <a:gd name="connsiteX46" fmla="*/ 145702 w 811134"/>
              <a:gd name="connsiteY46" fmla="*/ 232097 h 828477"/>
              <a:gd name="connsiteX47" fmla="*/ 255436 w 811134"/>
              <a:gd name="connsiteY47" fmla="*/ 318001 h 828477"/>
              <a:gd name="connsiteX48" fmla="*/ 255436 w 811134"/>
              <a:gd name="connsiteY48" fmla="*/ 232097 h 828477"/>
              <a:gd name="connsiteX49" fmla="*/ 292872 w 811134"/>
              <a:gd name="connsiteY49" fmla="*/ 232097 h 828477"/>
              <a:gd name="connsiteX50" fmla="*/ 327554 w 811134"/>
              <a:gd name="connsiteY50" fmla="*/ 197415 h 828477"/>
              <a:gd name="connsiteX51" fmla="*/ 327554 w 811134"/>
              <a:gd name="connsiteY51" fmla="*/ 58692 h 828477"/>
              <a:gd name="connsiteX52" fmla="*/ 292872 w 811134"/>
              <a:gd name="connsiteY52" fmla="*/ 24010 h 828477"/>
              <a:gd name="connsiteX53" fmla="*/ 42685 w 811134"/>
              <a:gd name="connsiteY53" fmla="*/ 0 h 828477"/>
              <a:gd name="connsiteX54" fmla="*/ 308296 w 811134"/>
              <a:gd name="connsiteY54" fmla="*/ 0 h 828477"/>
              <a:gd name="connsiteX55" fmla="*/ 350981 w 811134"/>
              <a:gd name="connsiteY55" fmla="*/ 42685 h 828477"/>
              <a:gd name="connsiteX56" fmla="*/ 350981 w 811134"/>
              <a:gd name="connsiteY56" fmla="*/ 213422 h 828477"/>
              <a:gd name="connsiteX57" fmla="*/ 308296 w 811134"/>
              <a:gd name="connsiteY57" fmla="*/ 256107 h 828477"/>
              <a:gd name="connsiteX58" fmla="*/ 274487 w 811134"/>
              <a:gd name="connsiteY58" fmla="*/ 256107 h 828477"/>
              <a:gd name="connsiteX59" fmla="*/ 274487 w 811134"/>
              <a:gd name="connsiteY59" fmla="*/ 365760 h 828477"/>
              <a:gd name="connsiteX60" fmla="*/ 134415 w 811134"/>
              <a:gd name="connsiteY60" fmla="*/ 256107 h 828477"/>
              <a:gd name="connsiteX61" fmla="*/ 42685 w 811134"/>
              <a:gd name="connsiteY61" fmla="*/ 256107 h 828477"/>
              <a:gd name="connsiteX62" fmla="*/ 0 w 811134"/>
              <a:gd name="connsiteY62" fmla="*/ 213422 h 828477"/>
              <a:gd name="connsiteX63" fmla="*/ 0 w 811134"/>
              <a:gd name="connsiteY63" fmla="*/ 42685 h 828477"/>
              <a:gd name="connsiteX64" fmla="*/ 42685 w 811134"/>
              <a:gd name="connsiteY64" fmla="*/ 0 h 82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11134" h="828477">
                <a:moveTo>
                  <a:pt x="417547" y="504590"/>
                </a:moveTo>
                <a:lnTo>
                  <a:pt x="416605" y="513927"/>
                </a:lnTo>
                <a:cubicBezTo>
                  <a:pt x="416605" y="572249"/>
                  <a:pt x="463885" y="619529"/>
                  <a:pt x="522207" y="619529"/>
                </a:cubicBezTo>
                <a:cubicBezTo>
                  <a:pt x="580530" y="619529"/>
                  <a:pt x="627809" y="572249"/>
                  <a:pt x="627809" y="513927"/>
                </a:cubicBezTo>
                <a:lnTo>
                  <a:pt x="626868" y="504590"/>
                </a:lnTo>
                <a:lnTo>
                  <a:pt x="631489" y="504823"/>
                </a:lnTo>
                <a:cubicBezTo>
                  <a:pt x="732394" y="515071"/>
                  <a:pt x="811134" y="600287"/>
                  <a:pt x="811134" y="703896"/>
                </a:cubicBezTo>
                <a:lnTo>
                  <a:pt x="811134" y="761581"/>
                </a:lnTo>
                <a:lnTo>
                  <a:pt x="811134" y="793731"/>
                </a:lnTo>
                <a:lnTo>
                  <a:pt x="811134" y="828477"/>
                </a:lnTo>
                <a:lnTo>
                  <a:pt x="718617" y="828477"/>
                </a:lnTo>
                <a:lnTo>
                  <a:pt x="718617" y="684807"/>
                </a:lnTo>
                <a:cubicBezTo>
                  <a:pt x="718617" y="679914"/>
                  <a:pt x="714651" y="675947"/>
                  <a:pt x="709758" y="675947"/>
                </a:cubicBezTo>
                <a:cubicBezTo>
                  <a:pt x="704865" y="675947"/>
                  <a:pt x="700899" y="679914"/>
                  <a:pt x="700899" y="684807"/>
                </a:cubicBezTo>
                <a:lnTo>
                  <a:pt x="700899" y="828477"/>
                </a:lnTo>
                <a:lnTo>
                  <a:pt x="344700" y="828477"/>
                </a:lnTo>
                <a:lnTo>
                  <a:pt x="344700" y="684807"/>
                </a:lnTo>
                <a:cubicBezTo>
                  <a:pt x="344700" y="679914"/>
                  <a:pt x="340733" y="675947"/>
                  <a:pt x="335840" y="675947"/>
                </a:cubicBezTo>
                <a:cubicBezTo>
                  <a:pt x="330948" y="675947"/>
                  <a:pt x="326981" y="679914"/>
                  <a:pt x="326981" y="684807"/>
                </a:cubicBezTo>
                <a:lnTo>
                  <a:pt x="326981" y="828477"/>
                </a:lnTo>
                <a:lnTo>
                  <a:pt x="234465" y="828477"/>
                </a:lnTo>
                <a:lnTo>
                  <a:pt x="234465" y="691364"/>
                </a:lnTo>
                <a:lnTo>
                  <a:pt x="236861" y="666015"/>
                </a:lnTo>
                <a:cubicBezTo>
                  <a:pt x="253312" y="580154"/>
                  <a:pt x="324635" y="513790"/>
                  <a:pt x="412926" y="504823"/>
                </a:cubicBezTo>
                <a:close/>
                <a:moveTo>
                  <a:pt x="455091" y="234397"/>
                </a:moveTo>
                <a:lnTo>
                  <a:pt x="452416" y="235861"/>
                </a:lnTo>
                <a:cubicBezTo>
                  <a:pt x="419553" y="258253"/>
                  <a:pt x="397946" y="296173"/>
                  <a:pt x="397946" y="339183"/>
                </a:cubicBezTo>
                <a:cubicBezTo>
                  <a:pt x="397946" y="407999"/>
                  <a:pt x="453260" y="463786"/>
                  <a:pt x="521493" y="463786"/>
                </a:cubicBezTo>
                <a:cubicBezTo>
                  <a:pt x="589726" y="463786"/>
                  <a:pt x="645040" y="407999"/>
                  <a:pt x="645040" y="339183"/>
                </a:cubicBezTo>
                <a:lnTo>
                  <a:pt x="643853" y="327306"/>
                </a:lnTo>
                <a:lnTo>
                  <a:pt x="632387" y="330413"/>
                </a:lnTo>
                <a:cubicBezTo>
                  <a:pt x="605287" y="334679"/>
                  <a:pt x="567537" y="326656"/>
                  <a:pt x="530583" y="306580"/>
                </a:cubicBezTo>
                <a:cubicBezTo>
                  <a:pt x="501020" y="290518"/>
                  <a:pt x="477563" y="269784"/>
                  <a:pt x="463538" y="249246"/>
                </a:cubicBezTo>
                <a:close/>
                <a:moveTo>
                  <a:pt x="518486" y="142677"/>
                </a:moveTo>
                <a:lnTo>
                  <a:pt x="522208" y="143053"/>
                </a:lnTo>
                <a:lnTo>
                  <a:pt x="525929" y="142677"/>
                </a:lnTo>
                <a:cubicBezTo>
                  <a:pt x="614713" y="142677"/>
                  <a:pt x="686685" y="214651"/>
                  <a:pt x="686685" y="303435"/>
                </a:cubicBezTo>
                <a:cubicBezTo>
                  <a:pt x="686685" y="392218"/>
                  <a:pt x="614713" y="464191"/>
                  <a:pt x="525929" y="464191"/>
                </a:cubicBezTo>
                <a:lnTo>
                  <a:pt x="522208" y="463816"/>
                </a:lnTo>
                <a:lnTo>
                  <a:pt x="518486" y="464191"/>
                </a:lnTo>
                <a:cubicBezTo>
                  <a:pt x="429704" y="464191"/>
                  <a:pt x="357730" y="392218"/>
                  <a:pt x="357730" y="303435"/>
                </a:cubicBezTo>
                <a:cubicBezTo>
                  <a:pt x="357730" y="214651"/>
                  <a:pt x="429704" y="142677"/>
                  <a:pt x="518486" y="142677"/>
                </a:cubicBezTo>
                <a:close/>
                <a:moveTo>
                  <a:pt x="58109" y="24010"/>
                </a:moveTo>
                <a:cubicBezTo>
                  <a:pt x="38955" y="24010"/>
                  <a:pt x="23427" y="39538"/>
                  <a:pt x="23427" y="58692"/>
                </a:cubicBezTo>
                <a:lnTo>
                  <a:pt x="23427" y="197415"/>
                </a:lnTo>
                <a:cubicBezTo>
                  <a:pt x="23427" y="216569"/>
                  <a:pt x="38955" y="232097"/>
                  <a:pt x="58109" y="232097"/>
                </a:cubicBezTo>
                <a:lnTo>
                  <a:pt x="145702" y="232097"/>
                </a:lnTo>
                <a:lnTo>
                  <a:pt x="255436" y="318001"/>
                </a:lnTo>
                <a:lnTo>
                  <a:pt x="255436" y="232097"/>
                </a:lnTo>
                <a:lnTo>
                  <a:pt x="292872" y="232097"/>
                </a:lnTo>
                <a:cubicBezTo>
                  <a:pt x="312027" y="232097"/>
                  <a:pt x="327554" y="216569"/>
                  <a:pt x="327554" y="197415"/>
                </a:cubicBezTo>
                <a:lnTo>
                  <a:pt x="327554" y="58692"/>
                </a:lnTo>
                <a:cubicBezTo>
                  <a:pt x="327554" y="39538"/>
                  <a:pt x="312027" y="24010"/>
                  <a:pt x="292872" y="24010"/>
                </a:cubicBezTo>
                <a:close/>
                <a:moveTo>
                  <a:pt x="42685" y="0"/>
                </a:moveTo>
                <a:lnTo>
                  <a:pt x="308296" y="0"/>
                </a:lnTo>
                <a:cubicBezTo>
                  <a:pt x="331870" y="0"/>
                  <a:pt x="350981" y="19111"/>
                  <a:pt x="350981" y="42685"/>
                </a:cubicBezTo>
                <a:lnTo>
                  <a:pt x="350981" y="213422"/>
                </a:lnTo>
                <a:cubicBezTo>
                  <a:pt x="350981" y="236997"/>
                  <a:pt x="331870" y="256107"/>
                  <a:pt x="308296" y="256107"/>
                </a:cubicBezTo>
                <a:lnTo>
                  <a:pt x="274487" y="256107"/>
                </a:lnTo>
                <a:lnTo>
                  <a:pt x="274487" y="365760"/>
                </a:lnTo>
                <a:lnTo>
                  <a:pt x="134415" y="256107"/>
                </a:lnTo>
                <a:lnTo>
                  <a:pt x="42685" y="256107"/>
                </a:lnTo>
                <a:cubicBezTo>
                  <a:pt x="19111" y="256107"/>
                  <a:pt x="0" y="236997"/>
                  <a:pt x="0" y="213422"/>
                </a:cubicBezTo>
                <a:lnTo>
                  <a:pt x="0" y="42685"/>
                </a:lnTo>
                <a:cubicBezTo>
                  <a:pt x="0" y="19111"/>
                  <a:pt x="19111" y="0"/>
                  <a:pt x="42685"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3" name="Freeform: Shape 15">
            <a:extLst>
              <a:ext uri="{FF2B5EF4-FFF2-40B4-BE49-F238E27FC236}">
                <a16:creationId xmlns:a16="http://schemas.microsoft.com/office/drawing/2014/main" id="{ABCD91BE-C486-4AD9-8F25-6639339C5E80}"/>
              </a:ext>
            </a:extLst>
          </p:cNvPr>
          <p:cNvSpPr>
            <a:spLocks noChangeAspect="1"/>
          </p:cNvSpPr>
          <p:nvPr/>
        </p:nvSpPr>
        <p:spPr>
          <a:xfrm>
            <a:off x="4052979" y="1222508"/>
            <a:ext cx="979607" cy="669337"/>
          </a:xfrm>
          <a:custGeom>
            <a:avLst/>
            <a:gdLst>
              <a:gd name="connsiteX0" fmla="*/ 489897 w 1003703"/>
              <a:gd name="connsiteY0" fmla="*/ 505194 h 685800"/>
              <a:gd name="connsiteX1" fmla="*/ 473260 w 1003703"/>
              <a:gd name="connsiteY1" fmla="*/ 507586 h 685800"/>
              <a:gd name="connsiteX2" fmla="*/ 459972 w 1003703"/>
              <a:gd name="connsiteY2" fmla="*/ 514549 h 685800"/>
              <a:gd name="connsiteX3" fmla="*/ 451255 w 1003703"/>
              <a:gd name="connsiteY3" fmla="*/ 525870 h 685800"/>
              <a:gd name="connsiteX4" fmla="*/ 448119 w 1003703"/>
              <a:gd name="connsiteY4" fmla="*/ 541232 h 685800"/>
              <a:gd name="connsiteX5" fmla="*/ 450830 w 1003703"/>
              <a:gd name="connsiteY5" fmla="*/ 555636 h 685800"/>
              <a:gd name="connsiteX6" fmla="*/ 457899 w 1003703"/>
              <a:gd name="connsiteY6" fmla="*/ 566107 h 685800"/>
              <a:gd name="connsiteX7" fmla="*/ 467786 w 1003703"/>
              <a:gd name="connsiteY7" fmla="*/ 573868 h 685800"/>
              <a:gd name="connsiteX8" fmla="*/ 479160 w 1003703"/>
              <a:gd name="connsiteY8" fmla="*/ 579874 h 685800"/>
              <a:gd name="connsiteX9" fmla="*/ 490588 w 1003703"/>
              <a:gd name="connsiteY9" fmla="*/ 585189 h 685800"/>
              <a:gd name="connsiteX10" fmla="*/ 500528 w 1003703"/>
              <a:gd name="connsiteY10" fmla="*/ 590929 h 685800"/>
              <a:gd name="connsiteX11" fmla="*/ 507544 w 1003703"/>
              <a:gd name="connsiteY11" fmla="*/ 598212 h 685800"/>
              <a:gd name="connsiteX12" fmla="*/ 510202 w 1003703"/>
              <a:gd name="connsiteY12" fmla="*/ 608204 h 685800"/>
              <a:gd name="connsiteX13" fmla="*/ 508288 w 1003703"/>
              <a:gd name="connsiteY13" fmla="*/ 617878 h 685800"/>
              <a:gd name="connsiteX14" fmla="*/ 502813 w 1003703"/>
              <a:gd name="connsiteY14" fmla="*/ 625054 h 685800"/>
              <a:gd name="connsiteX15" fmla="*/ 494309 w 1003703"/>
              <a:gd name="connsiteY15" fmla="*/ 629572 h 685800"/>
              <a:gd name="connsiteX16" fmla="*/ 483412 w 1003703"/>
              <a:gd name="connsiteY16" fmla="*/ 631166 h 685800"/>
              <a:gd name="connsiteX17" fmla="*/ 469539 w 1003703"/>
              <a:gd name="connsiteY17" fmla="*/ 629306 h 685800"/>
              <a:gd name="connsiteX18" fmla="*/ 459281 w 1003703"/>
              <a:gd name="connsiteY18" fmla="*/ 625319 h 685800"/>
              <a:gd name="connsiteX19" fmla="*/ 452318 w 1003703"/>
              <a:gd name="connsiteY19" fmla="*/ 621386 h 685800"/>
              <a:gd name="connsiteX20" fmla="*/ 448119 w 1003703"/>
              <a:gd name="connsiteY20" fmla="*/ 619579 h 685800"/>
              <a:gd name="connsiteX21" fmla="*/ 446631 w 1003703"/>
              <a:gd name="connsiteY21" fmla="*/ 619951 h 685800"/>
              <a:gd name="connsiteX22" fmla="*/ 445568 w 1003703"/>
              <a:gd name="connsiteY22" fmla="*/ 621280 h 685800"/>
              <a:gd name="connsiteX23" fmla="*/ 444930 w 1003703"/>
              <a:gd name="connsiteY23" fmla="*/ 623778 h 685800"/>
              <a:gd name="connsiteX24" fmla="*/ 444717 w 1003703"/>
              <a:gd name="connsiteY24" fmla="*/ 627658 h 685800"/>
              <a:gd name="connsiteX25" fmla="*/ 445302 w 1003703"/>
              <a:gd name="connsiteY25" fmla="*/ 632920 h 685800"/>
              <a:gd name="connsiteX26" fmla="*/ 447109 w 1003703"/>
              <a:gd name="connsiteY26" fmla="*/ 636163 h 685800"/>
              <a:gd name="connsiteX27" fmla="*/ 451468 w 1003703"/>
              <a:gd name="connsiteY27" fmla="*/ 639245 h 685800"/>
              <a:gd name="connsiteX28" fmla="*/ 459228 w 1003703"/>
              <a:gd name="connsiteY28" fmla="*/ 642754 h 685800"/>
              <a:gd name="connsiteX29" fmla="*/ 469752 w 1003703"/>
              <a:gd name="connsiteY29" fmla="*/ 645624 h 685800"/>
              <a:gd name="connsiteX30" fmla="*/ 482562 w 1003703"/>
              <a:gd name="connsiteY30" fmla="*/ 646793 h 685800"/>
              <a:gd name="connsiteX31" fmla="*/ 501006 w 1003703"/>
              <a:gd name="connsiteY31" fmla="*/ 644135 h 685800"/>
              <a:gd name="connsiteX32" fmla="*/ 515889 w 1003703"/>
              <a:gd name="connsiteY32" fmla="*/ 636216 h 685800"/>
              <a:gd name="connsiteX33" fmla="*/ 525775 w 1003703"/>
              <a:gd name="connsiteY33" fmla="*/ 623406 h 685800"/>
              <a:gd name="connsiteX34" fmla="*/ 529337 w 1003703"/>
              <a:gd name="connsiteY34" fmla="*/ 606184 h 685800"/>
              <a:gd name="connsiteX35" fmla="*/ 526626 w 1003703"/>
              <a:gd name="connsiteY35" fmla="*/ 591993 h 685800"/>
              <a:gd name="connsiteX36" fmla="*/ 519503 w 1003703"/>
              <a:gd name="connsiteY36" fmla="*/ 581575 h 685800"/>
              <a:gd name="connsiteX37" fmla="*/ 509457 w 1003703"/>
              <a:gd name="connsiteY37" fmla="*/ 573920 h 685800"/>
              <a:gd name="connsiteX38" fmla="*/ 497976 w 1003703"/>
              <a:gd name="connsiteY38" fmla="*/ 567968 h 685800"/>
              <a:gd name="connsiteX39" fmla="*/ 486495 w 1003703"/>
              <a:gd name="connsiteY39" fmla="*/ 562599 h 685800"/>
              <a:gd name="connsiteX40" fmla="*/ 476449 w 1003703"/>
              <a:gd name="connsiteY40" fmla="*/ 556752 h 685800"/>
              <a:gd name="connsiteX41" fmla="*/ 469380 w 1003703"/>
              <a:gd name="connsiteY41" fmla="*/ 549417 h 685800"/>
              <a:gd name="connsiteX42" fmla="*/ 466722 w 1003703"/>
              <a:gd name="connsiteY42" fmla="*/ 539531 h 685800"/>
              <a:gd name="connsiteX43" fmla="*/ 468104 w 1003703"/>
              <a:gd name="connsiteY43" fmla="*/ 532089 h 685800"/>
              <a:gd name="connsiteX44" fmla="*/ 472251 w 1003703"/>
              <a:gd name="connsiteY44" fmla="*/ 526030 h 685800"/>
              <a:gd name="connsiteX45" fmla="*/ 479267 w 1003703"/>
              <a:gd name="connsiteY45" fmla="*/ 521937 h 685800"/>
              <a:gd name="connsiteX46" fmla="*/ 489259 w 1003703"/>
              <a:gd name="connsiteY46" fmla="*/ 520395 h 685800"/>
              <a:gd name="connsiteX47" fmla="*/ 500368 w 1003703"/>
              <a:gd name="connsiteY47" fmla="*/ 521937 h 685800"/>
              <a:gd name="connsiteX48" fmla="*/ 508926 w 1003703"/>
              <a:gd name="connsiteY48" fmla="*/ 525339 h 685800"/>
              <a:gd name="connsiteX49" fmla="*/ 515038 w 1003703"/>
              <a:gd name="connsiteY49" fmla="*/ 528688 h 685800"/>
              <a:gd name="connsiteX50" fmla="*/ 518706 w 1003703"/>
              <a:gd name="connsiteY50" fmla="*/ 530176 h 685800"/>
              <a:gd name="connsiteX51" fmla="*/ 520035 w 1003703"/>
              <a:gd name="connsiteY51" fmla="*/ 529697 h 685800"/>
              <a:gd name="connsiteX52" fmla="*/ 520938 w 1003703"/>
              <a:gd name="connsiteY52" fmla="*/ 528209 h 685800"/>
              <a:gd name="connsiteX53" fmla="*/ 521417 w 1003703"/>
              <a:gd name="connsiteY53" fmla="*/ 525711 h 685800"/>
              <a:gd name="connsiteX54" fmla="*/ 521576 w 1003703"/>
              <a:gd name="connsiteY54" fmla="*/ 522309 h 685800"/>
              <a:gd name="connsiteX55" fmla="*/ 521470 w 1003703"/>
              <a:gd name="connsiteY55" fmla="*/ 519014 h 685800"/>
              <a:gd name="connsiteX56" fmla="*/ 521151 w 1003703"/>
              <a:gd name="connsiteY56" fmla="*/ 516834 h 685800"/>
              <a:gd name="connsiteX57" fmla="*/ 520619 w 1003703"/>
              <a:gd name="connsiteY57" fmla="*/ 515346 h 685800"/>
              <a:gd name="connsiteX58" fmla="*/ 519291 w 1003703"/>
              <a:gd name="connsiteY58" fmla="*/ 513752 h 685800"/>
              <a:gd name="connsiteX59" fmla="*/ 515092 w 1003703"/>
              <a:gd name="connsiteY59" fmla="*/ 511094 h 685800"/>
              <a:gd name="connsiteX60" fmla="*/ 507810 w 1003703"/>
              <a:gd name="connsiteY60" fmla="*/ 508117 h 685800"/>
              <a:gd name="connsiteX61" fmla="*/ 499093 w 1003703"/>
              <a:gd name="connsiteY61" fmla="*/ 505991 h 685800"/>
              <a:gd name="connsiteX62" fmla="*/ 489897 w 1003703"/>
              <a:gd name="connsiteY62" fmla="*/ 505194 h 685800"/>
              <a:gd name="connsiteX63" fmla="*/ 580028 w 1003703"/>
              <a:gd name="connsiteY63" fmla="*/ 425197 h 685800"/>
              <a:gd name="connsiteX64" fmla="*/ 609051 w 1003703"/>
              <a:gd name="connsiteY64" fmla="*/ 431507 h 685800"/>
              <a:gd name="connsiteX65" fmla="*/ 678410 w 1003703"/>
              <a:gd name="connsiteY65" fmla="*/ 437116 h 685800"/>
              <a:gd name="connsiteX66" fmla="*/ 747769 w 1003703"/>
              <a:gd name="connsiteY66" fmla="*/ 431507 h 685800"/>
              <a:gd name="connsiteX67" fmla="*/ 776793 w 1003703"/>
              <a:gd name="connsiteY67" fmla="*/ 425197 h 685800"/>
              <a:gd name="connsiteX68" fmla="*/ 910958 w 1003703"/>
              <a:gd name="connsiteY68" fmla="*/ 476694 h 685800"/>
              <a:gd name="connsiteX69" fmla="*/ 927103 w 1003703"/>
              <a:gd name="connsiteY69" fmla="*/ 481706 h 685800"/>
              <a:gd name="connsiteX70" fmla="*/ 934560 w 1003703"/>
              <a:gd name="connsiteY70" fmla="*/ 485754 h 685800"/>
              <a:gd name="connsiteX71" fmla="*/ 936748 w 1003703"/>
              <a:gd name="connsiteY71" fmla="*/ 486594 h 685800"/>
              <a:gd name="connsiteX72" fmla="*/ 936108 w 1003703"/>
              <a:gd name="connsiteY72" fmla="*/ 486594 h 685800"/>
              <a:gd name="connsiteX73" fmla="*/ 948407 w 1003703"/>
              <a:gd name="connsiteY73" fmla="*/ 493269 h 685800"/>
              <a:gd name="connsiteX74" fmla="*/ 1003703 w 1003703"/>
              <a:gd name="connsiteY74" fmla="*/ 597269 h 685800"/>
              <a:gd name="connsiteX75" fmla="*/ 1003703 w 1003703"/>
              <a:gd name="connsiteY75" fmla="*/ 617994 h 685800"/>
              <a:gd name="connsiteX76" fmla="*/ 1003703 w 1003703"/>
              <a:gd name="connsiteY76" fmla="*/ 685800 h 685800"/>
              <a:gd name="connsiteX77" fmla="*/ 353117 w 1003703"/>
              <a:gd name="connsiteY77" fmla="*/ 685800 h 685800"/>
              <a:gd name="connsiteX78" fmla="*/ 353117 w 1003703"/>
              <a:gd name="connsiteY78" fmla="*/ 617994 h 685800"/>
              <a:gd name="connsiteX79" fmla="*/ 353117 w 1003703"/>
              <a:gd name="connsiteY79" fmla="*/ 597269 h 685800"/>
              <a:gd name="connsiteX80" fmla="*/ 408413 w 1003703"/>
              <a:gd name="connsiteY80" fmla="*/ 493269 h 685800"/>
              <a:gd name="connsiteX81" fmla="*/ 420712 w 1003703"/>
              <a:gd name="connsiteY81" fmla="*/ 486594 h 685800"/>
              <a:gd name="connsiteX82" fmla="*/ 420072 w 1003703"/>
              <a:gd name="connsiteY82" fmla="*/ 486594 h 685800"/>
              <a:gd name="connsiteX83" fmla="*/ 422260 w 1003703"/>
              <a:gd name="connsiteY83" fmla="*/ 485754 h 685800"/>
              <a:gd name="connsiteX84" fmla="*/ 429717 w 1003703"/>
              <a:gd name="connsiteY84" fmla="*/ 481706 h 685800"/>
              <a:gd name="connsiteX85" fmla="*/ 445863 w 1003703"/>
              <a:gd name="connsiteY85" fmla="*/ 476694 h 685800"/>
              <a:gd name="connsiteX86" fmla="*/ 118605 w 1003703"/>
              <a:gd name="connsiteY86" fmla="*/ 176385 h 685800"/>
              <a:gd name="connsiteX87" fmla="*/ 201576 w 1003703"/>
              <a:gd name="connsiteY87" fmla="*/ 242786 h 685800"/>
              <a:gd name="connsiteX88" fmla="*/ 202375 w 1003703"/>
              <a:gd name="connsiteY88" fmla="*/ 242255 h 685800"/>
              <a:gd name="connsiteX89" fmla="*/ 237604 w 1003703"/>
              <a:gd name="connsiteY89" fmla="*/ 249398 h 685800"/>
              <a:gd name="connsiteX90" fmla="*/ 244747 w 1003703"/>
              <a:gd name="connsiteY90" fmla="*/ 284627 h 685800"/>
              <a:gd name="connsiteX91" fmla="*/ 244217 w 1003703"/>
              <a:gd name="connsiteY91" fmla="*/ 285427 h 685800"/>
              <a:gd name="connsiteX92" fmla="*/ 310618 w 1003703"/>
              <a:gd name="connsiteY92" fmla="*/ 368398 h 685800"/>
              <a:gd name="connsiteX93" fmla="*/ 227647 w 1003703"/>
              <a:gd name="connsiteY93" fmla="*/ 301996 h 685800"/>
              <a:gd name="connsiteX94" fmla="*/ 226848 w 1003703"/>
              <a:gd name="connsiteY94" fmla="*/ 302527 h 685800"/>
              <a:gd name="connsiteX95" fmla="*/ 191618 w 1003703"/>
              <a:gd name="connsiteY95" fmla="*/ 295384 h 685800"/>
              <a:gd name="connsiteX96" fmla="*/ 184476 w 1003703"/>
              <a:gd name="connsiteY96" fmla="*/ 260155 h 685800"/>
              <a:gd name="connsiteX97" fmla="*/ 185006 w 1003703"/>
              <a:gd name="connsiteY97" fmla="*/ 259356 h 685800"/>
              <a:gd name="connsiteX98" fmla="*/ 613679 w 1003703"/>
              <a:gd name="connsiteY98" fmla="*/ 130723 h 685800"/>
              <a:gd name="connsiteX99" fmla="*/ 612906 w 1003703"/>
              <a:gd name="connsiteY99" fmla="*/ 133647 h 685800"/>
              <a:gd name="connsiteX100" fmla="*/ 593297 w 1003703"/>
              <a:gd name="connsiteY100" fmla="*/ 163879 h 685800"/>
              <a:gd name="connsiteX101" fmla="*/ 564273 w 1003703"/>
              <a:gd name="connsiteY101" fmla="*/ 185237 h 685800"/>
              <a:gd name="connsiteX102" fmla="*/ 560364 w 1003703"/>
              <a:gd name="connsiteY102" fmla="*/ 186695 h 685800"/>
              <a:gd name="connsiteX103" fmla="*/ 559319 w 1003703"/>
              <a:gd name="connsiteY103" fmla="*/ 190662 h 685800"/>
              <a:gd name="connsiteX104" fmla="*/ 557453 w 1003703"/>
              <a:gd name="connsiteY104" fmla="*/ 212504 h 685800"/>
              <a:gd name="connsiteX105" fmla="*/ 555101 w 1003703"/>
              <a:gd name="connsiteY105" fmla="*/ 212083 h 685800"/>
              <a:gd name="connsiteX106" fmla="*/ 547187 w 1003703"/>
              <a:gd name="connsiteY106" fmla="*/ 212612 h 685800"/>
              <a:gd name="connsiteX107" fmla="*/ 518133 w 1003703"/>
              <a:gd name="connsiteY107" fmla="*/ 267854 h 685800"/>
              <a:gd name="connsiteX108" fmla="*/ 565752 w 1003703"/>
              <a:gd name="connsiteY108" fmla="*/ 308205 h 685800"/>
              <a:gd name="connsiteX109" fmla="*/ 573290 w 1003703"/>
              <a:gd name="connsiteY109" fmla="*/ 305734 h 685800"/>
              <a:gd name="connsiteX110" fmla="*/ 575223 w 1003703"/>
              <a:gd name="connsiteY110" fmla="*/ 304519 h 685800"/>
              <a:gd name="connsiteX111" fmla="*/ 575810 w 1003703"/>
              <a:gd name="connsiteY111" fmla="*/ 307074 h 685800"/>
              <a:gd name="connsiteX112" fmla="*/ 677906 w 1003703"/>
              <a:gd name="connsiteY112" fmla="*/ 396768 h 685800"/>
              <a:gd name="connsiteX113" fmla="*/ 780002 w 1003703"/>
              <a:gd name="connsiteY113" fmla="*/ 307074 h 685800"/>
              <a:gd name="connsiteX114" fmla="*/ 780988 w 1003703"/>
              <a:gd name="connsiteY114" fmla="*/ 302788 h 685800"/>
              <a:gd name="connsiteX115" fmla="*/ 787201 w 1003703"/>
              <a:gd name="connsiteY115" fmla="*/ 304825 h 685800"/>
              <a:gd name="connsiteX116" fmla="*/ 834821 w 1003703"/>
              <a:gd name="connsiteY116" fmla="*/ 264474 h 685800"/>
              <a:gd name="connsiteX117" fmla="*/ 805767 w 1003703"/>
              <a:gd name="connsiteY117" fmla="*/ 209232 h 685800"/>
              <a:gd name="connsiteX118" fmla="*/ 797852 w 1003703"/>
              <a:gd name="connsiteY118" fmla="*/ 208703 h 685800"/>
              <a:gd name="connsiteX119" fmla="*/ 796158 w 1003703"/>
              <a:gd name="connsiteY119" fmla="*/ 209006 h 685800"/>
              <a:gd name="connsiteX120" fmla="*/ 794590 w 1003703"/>
              <a:gd name="connsiteY120" fmla="*/ 190662 h 685800"/>
              <a:gd name="connsiteX121" fmla="*/ 792634 w 1003703"/>
              <a:gd name="connsiteY121" fmla="*/ 183232 h 685800"/>
              <a:gd name="connsiteX122" fmla="*/ 777483 w 1003703"/>
              <a:gd name="connsiteY122" fmla="*/ 185077 h 685800"/>
              <a:gd name="connsiteX123" fmla="*/ 689378 w 1003703"/>
              <a:gd name="connsiteY123" fmla="*/ 170465 h 685800"/>
              <a:gd name="connsiteX124" fmla="*/ 626116 w 1003703"/>
              <a:gd name="connsiteY124" fmla="*/ 140058 h 685800"/>
              <a:gd name="connsiteX125" fmla="*/ 205263 w 1003703"/>
              <a:gd name="connsiteY125" fmla="*/ 102658 h 685800"/>
              <a:gd name="connsiteX126" fmla="*/ 224604 w 1003703"/>
              <a:gd name="connsiteY126" fmla="*/ 140722 h 685800"/>
              <a:gd name="connsiteX127" fmla="*/ 224604 w 1003703"/>
              <a:gd name="connsiteY127" fmla="*/ 102658 h 685800"/>
              <a:gd name="connsiteX128" fmla="*/ 238830 w 1003703"/>
              <a:gd name="connsiteY128" fmla="*/ 102658 h 685800"/>
              <a:gd name="connsiteX129" fmla="*/ 238830 w 1003703"/>
              <a:gd name="connsiteY129" fmla="*/ 171757 h 685800"/>
              <a:gd name="connsiteX130" fmla="*/ 224604 w 1003703"/>
              <a:gd name="connsiteY130" fmla="*/ 171757 h 685800"/>
              <a:gd name="connsiteX131" fmla="*/ 224604 w 1003703"/>
              <a:gd name="connsiteY131" fmla="*/ 171614 h 685800"/>
              <a:gd name="connsiteX132" fmla="*/ 224397 w 1003703"/>
              <a:gd name="connsiteY132" fmla="*/ 171719 h 685800"/>
              <a:gd name="connsiteX133" fmla="*/ 204619 w 1003703"/>
              <a:gd name="connsiteY133" fmla="*/ 132796 h 685800"/>
              <a:gd name="connsiteX134" fmla="*/ 204619 w 1003703"/>
              <a:gd name="connsiteY134" fmla="*/ 171757 h 685800"/>
              <a:gd name="connsiteX135" fmla="*/ 190393 w 1003703"/>
              <a:gd name="connsiteY135" fmla="*/ 171757 h 685800"/>
              <a:gd name="connsiteX136" fmla="*/ 190393 w 1003703"/>
              <a:gd name="connsiteY136" fmla="*/ 102658 h 685800"/>
              <a:gd name="connsiteX137" fmla="*/ 204619 w 1003703"/>
              <a:gd name="connsiteY137" fmla="*/ 102658 h 685800"/>
              <a:gd name="connsiteX138" fmla="*/ 204619 w 1003703"/>
              <a:gd name="connsiteY138" fmla="*/ 102985 h 685800"/>
              <a:gd name="connsiteX139" fmla="*/ 214611 w 1003703"/>
              <a:gd name="connsiteY139" fmla="*/ 87484 h 685800"/>
              <a:gd name="connsiteX140" fmla="*/ 30222 w 1003703"/>
              <a:gd name="connsiteY140" fmla="*/ 253879 h 685800"/>
              <a:gd name="connsiteX141" fmla="*/ 29922 w 1003703"/>
              <a:gd name="connsiteY141" fmla="*/ 259823 h 685800"/>
              <a:gd name="connsiteX142" fmla="*/ 56363 w 1003703"/>
              <a:gd name="connsiteY142" fmla="*/ 259823 h 685800"/>
              <a:gd name="connsiteX143" fmla="*/ 56363 w 1003703"/>
              <a:gd name="connsiteY143" fmla="*/ 285837 h 685800"/>
              <a:gd name="connsiteX144" fmla="*/ 29922 w 1003703"/>
              <a:gd name="connsiteY144" fmla="*/ 285837 h 685800"/>
              <a:gd name="connsiteX145" fmla="*/ 30222 w 1003703"/>
              <a:gd name="connsiteY145" fmla="*/ 291780 h 685800"/>
              <a:gd name="connsiteX146" fmla="*/ 196830 w 1003703"/>
              <a:gd name="connsiteY146" fmla="*/ 457334 h 685800"/>
              <a:gd name="connsiteX147" fmla="*/ 201605 w 1003703"/>
              <a:gd name="connsiteY147" fmla="*/ 457560 h 685800"/>
              <a:gd name="connsiteX148" fmla="*/ 201605 w 1003703"/>
              <a:gd name="connsiteY148" fmla="*/ 427827 h 685800"/>
              <a:gd name="connsiteX149" fmla="*/ 227618 w 1003703"/>
              <a:gd name="connsiteY149" fmla="*/ 427827 h 685800"/>
              <a:gd name="connsiteX150" fmla="*/ 227618 w 1003703"/>
              <a:gd name="connsiteY150" fmla="*/ 457519 h 685800"/>
              <a:gd name="connsiteX151" fmla="*/ 233562 w 1003703"/>
              <a:gd name="connsiteY151" fmla="*/ 457219 h 685800"/>
              <a:gd name="connsiteX152" fmla="*/ 399116 w 1003703"/>
              <a:gd name="connsiteY152" fmla="*/ 290611 h 685800"/>
              <a:gd name="connsiteX153" fmla="*/ 399342 w 1003703"/>
              <a:gd name="connsiteY153" fmla="*/ 285837 h 685800"/>
              <a:gd name="connsiteX154" fmla="*/ 372860 w 1003703"/>
              <a:gd name="connsiteY154" fmla="*/ 285837 h 685800"/>
              <a:gd name="connsiteX155" fmla="*/ 372860 w 1003703"/>
              <a:gd name="connsiteY155" fmla="*/ 259823 h 685800"/>
              <a:gd name="connsiteX156" fmla="*/ 399301 w 1003703"/>
              <a:gd name="connsiteY156" fmla="*/ 259823 h 685800"/>
              <a:gd name="connsiteX157" fmla="*/ 399001 w 1003703"/>
              <a:gd name="connsiteY157" fmla="*/ 253879 h 685800"/>
              <a:gd name="connsiteX158" fmla="*/ 214611 w 1003703"/>
              <a:gd name="connsiteY158" fmla="*/ 87484 h 685800"/>
              <a:gd name="connsiteX159" fmla="*/ 186430 w 1003703"/>
              <a:gd name="connsiteY159" fmla="*/ 30241 h 685800"/>
              <a:gd name="connsiteX160" fmla="*/ 242793 w 1003703"/>
              <a:gd name="connsiteY160" fmla="*/ 30241 h 685800"/>
              <a:gd name="connsiteX161" fmla="*/ 242793 w 1003703"/>
              <a:gd name="connsiteY161" fmla="*/ 60279 h 685800"/>
              <a:gd name="connsiteX162" fmla="*/ 257863 w 1003703"/>
              <a:gd name="connsiteY162" fmla="*/ 62579 h 685800"/>
              <a:gd name="connsiteX163" fmla="*/ 429223 w 1003703"/>
              <a:gd name="connsiteY163" fmla="*/ 272830 h 685800"/>
              <a:gd name="connsiteX164" fmla="*/ 214611 w 1003703"/>
              <a:gd name="connsiteY164" fmla="*/ 487441 h 685800"/>
              <a:gd name="connsiteX165" fmla="*/ 0 w 1003703"/>
              <a:gd name="connsiteY165" fmla="*/ 272830 h 685800"/>
              <a:gd name="connsiteX166" fmla="*/ 171360 w 1003703"/>
              <a:gd name="connsiteY166" fmla="*/ 62579 h 685800"/>
              <a:gd name="connsiteX167" fmla="*/ 186430 w 1003703"/>
              <a:gd name="connsiteY167" fmla="*/ 60279 h 685800"/>
              <a:gd name="connsiteX168" fmla="*/ 684880 w 1003703"/>
              <a:gd name="connsiteY168" fmla="*/ 0 h 685800"/>
              <a:gd name="connsiteX169" fmla="*/ 699601 w 1003703"/>
              <a:gd name="connsiteY169" fmla="*/ 656 h 685800"/>
              <a:gd name="connsiteX170" fmla="*/ 782452 w 1003703"/>
              <a:gd name="connsiteY170" fmla="*/ 31236 h 685800"/>
              <a:gd name="connsiteX171" fmla="*/ 829770 w 1003703"/>
              <a:gd name="connsiteY171" fmla="*/ 103010 h 685800"/>
              <a:gd name="connsiteX172" fmla="*/ 829777 w 1003703"/>
              <a:gd name="connsiteY172" fmla="*/ 103212 h 685800"/>
              <a:gd name="connsiteX173" fmla="*/ 830601 w 1003703"/>
              <a:gd name="connsiteY173" fmla="*/ 105555 h 685800"/>
              <a:gd name="connsiteX174" fmla="*/ 836213 w 1003703"/>
              <a:gd name="connsiteY174" fmla="*/ 135961 h 685800"/>
              <a:gd name="connsiteX175" fmla="*/ 835950 w 1003703"/>
              <a:gd name="connsiteY175" fmla="*/ 164110 h 685800"/>
              <a:gd name="connsiteX176" fmla="*/ 833612 w 1003703"/>
              <a:gd name="connsiteY176" fmla="*/ 174344 h 685800"/>
              <a:gd name="connsiteX177" fmla="*/ 833942 w 1003703"/>
              <a:gd name="connsiteY177" fmla="*/ 177320 h 685800"/>
              <a:gd name="connsiteX178" fmla="*/ 834310 w 1003703"/>
              <a:gd name="connsiteY178" fmla="*/ 192694 h 685800"/>
              <a:gd name="connsiteX179" fmla="*/ 833886 w 1003703"/>
              <a:gd name="connsiteY179" fmla="*/ 199963 h 685800"/>
              <a:gd name="connsiteX180" fmla="*/ 840087 w 1003703"/>
              <a:gd name="connsiteY180" fmla="*/ 204154 h 685800"/>
              <a:gd name="connsiteX181" fmla="*/ 857353 w 1003703"/>
              <a:gd name="connsiteY181" fmla="*/ 238425 h 685800"/>
              <a:gd name="connsiteX182" fmla="*/ 849079 w 1003703"/>
              <a:gd name="connsiteY182" fmla="*/ 292115 h 685800"/>
              <a:gd name="connsiteX183" fmla="*/ 803117 w 1003703"/>
              <a:gd name="connsiteY183" fmla="*/ 328038 h 685800"/>
              <a:gd name="connsiteX184" fmla="*/ 800037 w 1003703"/>
              <a:gd name="connsiteY184" fmla="*/ 327699 h 685800"/>
              <a:gd name="connsiteX185" fmla="*/ 794858 w 1003703"/>
              <a:gd name="connsiteY185" fmla="*/ 341127 h 685800"/>
              <a:gd name="connsiteX186" fmla="*/ 678859 w 1003703"/>
              <a:gd name="connsiteY186" fmla="*/ 425197 h 685800"/>
              <a:gd name="connsiteX187" fmla="*/ 562859 w 1003703"/>
              <a:gd name="connsiteY187" fmla="*/ 341127 h 685800"/>
              <a:gd name="connsiteX188" fmla="*/ 557520 w 1003703"/>
              <a:gd name="connsiteY188" fmla="*/ 327284 h 685800"/>
              <a:gd name="connsiteX189" fmla="*/ 550670 w 1003703"/>
              <a:gd name="connsiteY189" fmla="*/ 328039 h 685800"/>
              <a:gd name="connsiteX190" fmla="*/ 504708 w 1003703"/>
              <a:gd name="connsiteY190" fmla="*/ 292116 h 685800"/>
              <a:gd name="connsiteX191" fmla="*/ 496434 w 1003703"/>
              <a:gd name="connsiteY191" fmla="*/ 238425 h 685800"/>
              <a:gd name="connsiteX192" fmla="*/ 507702 w 1003703"/>
              <a:gd name="connsiteY192" fmla="*/ 210495 h 685800"/>
              <a:gd name="connsiteX193" fmla="*/ 516032 w 1003703"/>
              <a:gd name="connsiteY193" fmla="*/ 202566 h 685800"/>
              <a:gd name="connsiteX194" fmla="*/ 516059 w 1003703"/>
              <a:gd name="connsiteY194" fmla="*/ 202057 h 685800"/>
              <a:gd name="connsiteX195" fmla="*/ 520692 w 1003703"/>
              <a:gd name="connsiteY195" fmla="*/ 182868 h 685800"/>
              <a:gd name="connsiteX196" fmla="*/ 514444 w 1003703"/>
              <a:gd name="connsiteY196" fmla="*/ 174611 h 685800"/>
              <a:gd name="connsiteX197" fmla="*/ 507745 w 1003703"/>
              <a:gd name="connsiteY197" fmla="*/ 137809 h 685800"/>
              <a:gd name="connsiteX198" fmla="*/ 526922 w 1003703"/>
              <a:gd name="connsiteY198" fmla="*/ 86981 h 685800"/>
              <a:gd name="connsiteX199" fmla="*/ 550981 w 1003703"/>
              <a:gd name="connsiteY199" fmla="*/ 67977 h 685800"/>
              <a:gd name="connsiteX200" fmla="*/ 554223 w 1003703"/>
              <a:gd name="connsiteY200" fmla="*/ 67217 h 685800"/>
              <a:gd name="connsiteX201" fmla="*/ 561512 w 1003703"/>
              <a:gd name="connsiteY201" fmla="*/ 63812 h 685800"/>
              <a:gd name="connsiteX202" fmla="*/ 578950 w 1003703"/>
              <a:gd name="connsiteY202" fmla="*/ 60828 h 685800"/>
              <a:gd name="connsiteX203" fmla="*/ 581028 w 1003703"/>
              <a:gd name="connsiteY203" fmla="*/ 56472 h 685800"/>
              <a:gd name="connsiteX204" fmla="*/ 597828 w 1003703"/>
              <a:gd name="connsiteY204" fmla="*/ 35130 h 685800"/>
              <a:gd name="connsiteX205" fmla="*/ 600967 w 1003703"/>
              <a:gd name="connsiteY205" fmla="*/ 32635 h 685800"/>
              <a:gd name="connsiteX206" fmla="*/ 602701 w 1003703"/>
              <a:gd name="connsiteY206" fmla="*/ 30485 h 685800"/>
              <a:gd name="connsiteX207" fmla="*/ 670316 w 1003703"/>
              <a:gd name="connsiteY207" fmla="*/ 726 h 685800"/>
              <a:gd name="connsiteX208" fmla="*/ 684880 w 1003703"/>
              <a:gd name="connsiteY20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003703" h="685800">
                <a:moveTo>
                  <a:pt x="489897" y="505194"/>
                </a:moveTo>
                <a:cubicBezTo>
                  <a:pt x="483944" y="505194"/>
                  <a:pt x="478398" y="505991"/>
                  <a:pt x="473260" y="507586"/>
                </a:cubicBezTo>
                <a:cubicBezTo>
                  <a:pt x="468122" y="509180"/>
                  <a:pt x="463693" y="511502"/>
                  <a:pt x="459972" y="514549"/>
                </a:cubicBezTo>
                <a:cubicBezTo>
                  <a:pt x="456251" y="517596"/>
                  <a:pt x="453346" y="521370"/>
                  <a:pt x="451255" y="525870"/>
                </a:cubicBezTo>
                <a:cubicBezTo>
                  <a:pt x="449165" y="530371"/>
                  <a:pt x="448119" y="535491"/>
                  <a:pt x="448119" y="541232"/>
                </a:cubicBezTo>
                <a:cubicBezTo>
                  <a:pt x="448119" y="546830"/>
                  <a:pt x="449023" y="551632"/>
                  <a:pt x="450830" y="555636"/>
                </a:cubicBezTo>
                <a:cubicBezTo>
                  <a:pt x="452637" y="559640"/>
                  <a:pt x="454993" y="563130"/>
                  <a:pt x="457899" y="566107"/>
                </a:cubicBezTo>
                <a:cubicBezTo>
                  <a:pt x="460805" y="569084"/>
                  <a:pt x="464100" y="571670"/>
                  <a:pt x="467786" y="573868"/>
                </a:cubicBezTo>
                <a:cubicBezTo>
                  <a:pt x="471471" y="576064"/>
                  <a:pt x="475262" y="578067"/>
                  <a:pt x="479160" y="579874"/>
                </a:cubicBezTo>
                <a:cubicBezTo>
                  <a:pt x="483058" y="581681"/>
                  <a:pt x="486867" y="583453"/>
                  <a:pt x="490588" y="585189"/>
                </a:cubicBezTo>
                <a:cubicBezTo>
                  <a:pt x="494309" y="586925"/>
                  <a:pt x="497622" y="588839"/>
                  <a:pt x="500528" y="590929"/>
                </a:cubicBezTo>
                <a:cubicBezTo>
                  <a:pt x="503433" y="593020"/>
                  <a:pt x="505772" y="595448"/>
                  <a:pt x="507544" y="598212"/>
                </a:cubicBezTo>
                <a:cubicBezTo>
                  <a:pt x="509316" y="600975"/>
                  <a:pt x="510202" y="604306"/>
                  <a:pt x="510202" y="608204"/>
                </a:cubicBezTo>
                <a:cubicBezTo>
                  <a:pt x="510202" y="611819"/>
                  <a:pt x="509564" y="615043"/>
                  <a:pt x="508288" y="617878"/>
                </a:cubicBezTo>
                <a:cubicBezTo>
                  <a:pt x="507012" y="620713"/>
                  <a:pt x="505187" y="623105"/>
                  <a:pt x="502813" y="625054"/>
                </a:cubicBezTo>
                <a:cubicBezTo>
                  <a:pt x="500439" y="627003"/>
                  <a:pt x="497604" y="628509"/>
                  <a:pt x="494309" y="629572"/>
                </a:cubicBezTo>
                <a:cubicBezTo>
                  <a:pt x="491013" y="630635"/>
                  <a:pt x="487381" y="631166"/>
                  <a:pt x="483412" y="631166"/>
                </a:cubicBezTo>
                <a:cubicBezTo>
                  <a:pt x="478168" y="631166"/>
                  <a:pt x="473544" y="630546"/>
                  <a:pt x="469539" y="629306"/>
                </a:cubicBezTo>
                <a:cubicBezTo>
                  <a:pt x="465536" y="628066"/>
                  <a:pt x="462116" y="626737"/>
                  <a:pt x="459281" y="625319"/>
                </a:cubicBezTo>
                <a:cubicBezTo>
                  <a:pt x="456446" y="623902"/>
                  <a:pt x="454125" y="622591"/>
                  <a:pt x="452318" y="621386"/>
                </a:cubicBezTo>
                <a:cubicBezTo>
                  <a:pt x="450511" y="620181"/>
                  <a:pt x="449111" y="619579"/>
                  <a:pt x="448119" y="619579"/>
                </a:cubicBezTo>
                <a:cubicBezTo>
                  <a:pt x="447552" y="619579"/>
                  <a:pt x="447056" y="619703"/>
                  <a:pt x="446631" y="619951"/>
                </a:cubicBezTo>
                <a:cubicBezTo>
                  <a:pt x="446206" y="620199"/>
                  <a:pt x="445851" y="620642"/>
                  <a:pt x="445568" y="621280"/>
                </a:cubicBezTo>
                <a:cubicBezTo>
                  <a:pt x="445284" y="621918"/>
                  <a:pt x="445072" y="622750"/>
                  <a:pt x="444930" y="623778"/>
                </a:cubicBezTo>
                <a:cubicBezTo>
                  <a:pt x="444788" y="624805"/>
                  <a:pt x="444717" y="626099"/>
                  <a:pt x="444717" y="627658"/>
                </a:cubicBezTo>
                <a:cubicBezTo>
                  <a:pt x="444717" y="629855"/>
                  <a:pt x="444912" y="631609"/>
                  <a:pt x="445302" y="632920"/>
                </a:cubicBezTo>
                <a:cubicBezTo>
                  <a:pt x="445692" y="634232"/>
                  <a:pt x="446294" y="635312"/>
                  <a:pt x="447109" y="636163"/>
                </a:cubicBezTo>
                <a:cubicBezTo>
                  <a:pt x="447924" y="637013"/>
                  <a:pt x="449377" y="638041"/>
                  <a:pt x="451468" y="639245"/>
                </a:cubicBezTo>
                <a:cubicBezTo>
                  <a:pt x="453558" y="640450"/>
                  <a:pt x="456145" y="641620"/>
                  <a:pt x="459228" y="642754"/>
                </a:cubicBezTo>
                <a:cubicBezTo>
                  <a:pt x="462311" y="643888"/>
                  <a:pt x="465819" y="644844"/>
                  <a:pt x="469752" y="645624"/>
                </a:cubicBezTo>
                <a:cubicBezTo>
                  <a:pt x="473686" y="646403"/>
                  <a:pt x="477956" y="646793"/>
                  <a:pt x="482562" y="646793"/>
                </a:cubicBezTo>
                <a:cubicBezTo>
                  <a:pt x="489153" y="646793"/>
                  <a:pt x="495301" y="645907"/>
                  <a:pt x="501006" y="644135"/>
                </a:cubicBezTo>
                <a:cubicBezTo>
                  <a:pt x="506711" y="642364"/>
                  <a:pt x="511672" y="639724"/>
                  <a:pt x="515889" y="636216"/>
                </a:cubicBezTo>
                <a:cubicBezTo>
                  <a:pt x="520106" y="632708"/>
                  <a:pt x="523401" y="628438"/>
                  <a:pt x="525775" y="623406"/>
                </a:cubicBezTo>
                <a:cubicBezTo>
                  <a:pt x="528149" y="618374"/>
                  <a:pt x="529337" y="612634"/>
                  <a:pt x="529337" y="606184"/>
                </a:cubicBezTo>
                <a:cubicBezTo>
                  <a:pt x="529337" y="600727"/>
                  <a:pt x="528433" y="595997"/>
                  <a:pt x="526626" y="591993"/>
                </a:cubicBezTo>
                <a:cubicBezTo>
                  <a:pt x="524819" y="587988"/>
                  <a:pt x="522444" y="584516"/>
                  <a:pt x="519503" y="581575"/>
                </a:cubicBezTo>
                <a:cubicBezTo>
                  <a:pt x="516562" y="578633"/>
                  <a:pt x="513213" y="576082"/>
                  <a:pt x="509457" y="573920"/>
                </a:cubicBezTo>
                <a:cubicBezTo>
                  <a:pt x="505701" y="571759"/>
                  <a:pt x="501874" y="569775"/>
                  <a:pt x="497976" y="567968"/>
                </a:cubicBezTo>
                <a:cubicBezTo>
                  <a:pt x="494078" y="566160"/>
                  <a:pt x="490252" y="564371"/>
                  <a:pt x="486495" y="562599"/>
                </a:cubicBezTo>
                <a:cubicBezTo>
                  <a:pt x="482739" y="560827"/>
                  <a:pt x="479391" y="558878"/>
                  <a:pt x="476449" y="556752"/>
                </a:cubicBezTo>
                <a:cubicBezTo>
                  <a:pt x="473508" y="554626"/>
                  <a:pt x="471152" y="552181"/>
                  <a:pt x="469380" y="549417"/>
                </a:cubicBezTo>
                <a:cubicBezTo>
                  <a:pt x="467608" y="546653"/>
                  <a:pt x="466722" y="543358"/>
                  <a:pt x="466722" y="539531"/>
                </a:cubicBezTo>
                <a:cubicBezTo>
                  <a:pt x="466722" y="536908"/>
                  <a:pt x="467183" y="534428"/>
                  <a:pt x="468104" y="532089"/>
                </a:cubicBezTo>
                <a:cubicBezTo>
                  <a:pt x="469026" y="529750"/>
                  <a:pt x="470408" y="527731"/>
                  <a:pt x="472251" y="526030"/>
                </a:cubicBezTo>
                <a:cubicBezTo>
                  <a:pt x="474093" y="524329"/>
                  <a:pt x="476432" y="522965"/>
                  <a:pt x="479267" y="521937"/>
                </a:cubicBezTo>
                <a:cubicBezTo>
                  <a:pt x="482101" y="520909"/>
                  <a:pt x="485432" y="520395"/>
                  <a:pt x="489259" y="520395"/>
                </a:cubicBezTo>
                <a:cubicBezTo>
                  <a:pt x="493370" y="520395"/>
                  <a:pt x="497073" y="520909"/>
                  <a:pt x="500368" y="521937"/>
                </a:cubicBezTo>
                <a:cubicBezTo>
                  <a:pt x="503664" y="522965"/>
                  <a:pt x="506516" y="524099"/>
                  <a:pt x="508926" y="525339"/>
                </a:cubicBezTo>
                <a:cubicBezTo>
                  <a:pt x="511336" y="526579"/>
                  <a:pt x="513373" y="527695"/>
                  <a:pt x="515038" y="528688"/>
                </a:cubicBezTo>
                <a:cubicBezTo>
                  <a:pt x="516704" y="529680"/>
                  <a:pt x="517927" y="530176"/>
                  <a:pt x="518706" y="530176"/>
                </a:cubicBezTo>
                <a:cubicBezTo>
                  <a:pt x="519202" y="530176"/>
                  <a:pt x="519645" y="530016"/>
                  <a:pt x="520035" y="529697"/>
                </a:cubicBezTo>
                <a:cubicBezTo>
                  <a:pt x="520424" y="529378"/>
                  <a:pt x="520726" y="528882"/>
                  <a:pt x="520938" y="528209"/>
                </a:cubicBezTo>
                <a:cubicBezTo>
                  <a:pt x="521151" y="527536"/>
                  <a:pt x="521311" y="526703"/>
                  <a:pt x="521417" y="525711"/>
                </a:cubicBezTo>
                <a:cubicBezTo>
                  <a:pt x="521523" y="524719"/>
                  <a:pt x="521576" y="523585"/>
                  <a:pt x="521576" y="522309"/>
                </a:cubicBezTo>
                <a:cubicBezTo>
                  <a:pt x="521576" y="520963"/>
                  <a:pt x="521541" y="519864"/>
                  <a:pt x="521470" y="519014"/>
                </a:cubicBezTo>
                <a:cubicBezTo>
                  <a:pt x="521399" y="518163"/>
                  <a:pt x="521293" y="517437"/>
                  <a:pt x="521151" y="516834"/>
                </a:cubicBezTo>
                <a:cubicBezTo>
                  <a:pt x="521009" y="516232"/>
                  <a:pt x="520832" y="515736"/>
                  <a:pt x="520619" y="515346"/>
                </a:cubicBezTo>
                <a:cubicBezTo>
                  <a:pt x="520407" y="514956"/>
                  <a:pt x="519964" y="514425"/>
                  <a:pt x="519291" y="513752"/>
                </a:cubicBezTo>
                <a:cubicBezTo>
                  <a:pt x="518617" y="513078"/>
                  <a:pt x="517218" y="512192"/>
                  <a:pt x="515092" y="511094"/>
                </a:cubicBezTo>
                <a:cubicBezTo>
                  <a:pt x="512966" y="509995"/>
                  <a:pt x="510538" y="509003"/>
                  <a:pt x="507810" y="508117"/>
                </a:cubicBezTo>
                <a:cubicBezTo>
                  <a:pt x="505081" y="507232"/>
                  <a:pt x="502176" y="506523"/>
                  <a:pt x="499093" y="505991"/>
                </a:cubicBezTo>
                <a:cubicBezTo>
                  <a:pt x="496010" y="505460"/>
                  <a:pt x="492944" y="505194"/>
                  <a:pt x="489897" y="505194"/>
                </a:cubicBezTo>
                <a:close/>
                <a:moveTo>
                  <a:pt x="580028" y="425197"/>
                </a:moveTo>
                <a:lnTo>
                  <a:pt x="609051" y="431507"/>
                </a:lnTo>
                <a:cubicBezTo>
                  <a:pt x="630369" y="435119"/>
                  <a:pt x="653808" y="437116"/>
                  <a:pt x="678410" y="437116"/>
                </a:cubicBezTo>
                <a:cubicBezTo>
                  <a:pt x="703013" y="437116"/>
                  <a:pt x="726451" y="435119"/>
                  <a:pt x="747769" y="431507"/>
                </a:cubicBezTo>
                <a:lnTo>
                  <a:pt x="776793" y="425197"/>
                </a:lnTo>
                <a:lnTo>
                  <a:pt x="910958" y="476694"/>
                </a:lnTo>
                <a:lnTo>
                  <a:pt x="927103" y="481706"/>
                </a:lnTo>
                <a:lnTo>
                  <a:pt x="934560" y="485754"/>
                </a:lnTo>
                <a:lnTo>
                  <a:pt x="936748" y="486594"/>
                </a:lnTo>
                <a:lnTo>
                  <a:pt x="936108" y="486594"/>
                </a:lnTo>
                <a:lnTo>
                  <a:pt x="948407" y="493269"/>
                </a:lnTo>
                <a:cubicBezTo>
                  <a:pt x="981768" y="515808"/>
                  <a:pt x="1003703" y="553977"/>
                  <a:pt x="1003703" y="597269"/>
                </a:cubicBezTo>
                <a:lnTo>
                  <a:pt x="1003703" y="617994"/>
                </a:lnTo>
                <a:lnTo>
                  <a:pt x="1003703" y="685800"/>
                </a:lnTo>
                <a:lnTo>
                  <a:pt x="353117" y="685800"/>
                </a:lnTo>
                <a:lnTo>
                  <a:pt x="353117" y="617994"/>
                </a:lnTo>
                <a:lnTo>
                  <a:pt x="353117" y="597269"/>
                </a:lnTo>
                <a:cubicBezTo>
                  <a:pt x="353117" y="553977"/>
                  <a:pt x="375052" y="515808"/>
                  <a:pt x="408413" y="493269"/>
                </a:cubicBezTo>
                <a:lnTo>
                  <a:pt x="420712" y="486594"/>
                </a:lnTo>
                <a:lnTo>
                  <a:pt x="420072" y="486594"/>
                </a:lnTo>
                <a:lnTo>
                  <a:pt x="422260" y="485754"/>
                </a:lnTo>
                <a:lnTo>
                  <a:pt x="429717" y="481706"/>
                </a:lnTo>
                <a:lnTo>
                  <a:pt x="445863" y="476694"/>
                </a:lnTo>
                <a:close/>
                <a:moveTo>
                  <a:pt x="118605" y="176385"/>
                </a:moveTo>
                <a:lnTo>
                  <a:pt x="201576" y="242786"/>
                </a:lnTo>
                <a:lnTo>
                  <a:pt x="202375" y="242255"/>
                </a:lnTo>
                <a:cubicBezTo>
                  <a:pt x="214118" y="237493"/>
                  <a:pt x="228080" y="239874"/>
                  <a:pt x="237604" y="249398"/>
                </a:cubicBezTo>
                <a:cubicBezTo>
                  <a:pt x="247128" y="258922"/>
                  <a:pt x="249509" y="272884"/>
                  <a:pt x="244747" y="284627"/>
                </a:cubicBezTo>
                <a:lnTo>
                  <a:pt x="244217" y="285427"/>
                </a:lnTo>
                <a:lnTo>
                  <a:pt x="310618" y="368398"/>
                </a:lnTo>
                <a:lnTo>
                  <a:pt x="227647" y="301996"/>
                </a:lnTo>
                <a:lnTo>
                  <a:pt x="226848" y="302527"/>
                </a:lnTo>
                <a:cubicBezTo>
                  <a:pt x="215105" y="307289"/>
                  <a:pt x="201143" y="304908"/>
                  <a:pt x="191618" y="295384"/>
                </a:cubicBezTo>
                <a:cubicBezTo>
                  <a:pt x="182095" y="285860"/>
                  <a:pt x="179714" y="271898"/>
                  <a:pt x="184476" y="260155"/>
                </a:cubicBezTo>
                <a:lnTo>
                  <a:pt x="185006" y="259356"/>
                </a:lnTo>
                <a:close/>
                <a:moveTo>
                  <a:pt x="613679" y="130723"/>
                </a:moveTo>
                <a:lnTo>
                  <a:pt x="612906" y="133647"/>
                </a:lnTo>
                <a:cubicBezTo>
                  <a:pt x="608936" y="143812"/>
                  <a:pt x="602304" y="154324"/>
                  <a:pt x="593297" y="163879"/>
                </a:cubicBezTo>
                <a:cubicBezTo>
                  <a:pt x="584289" y="173434"/>
                  <a:pt x="574186" y="180675"/>
                  <a:pt x="564273" y="185237"/>
                </a:cubicBezTo>
                <a:lnTo>
                  <a:pt x="560364" y="186695"/>
                </a:lnTo>
                <a:lnTo>
                  <a:pt x="559319" y="190662"/>
                </a:lnTo>
                <a:lnTo>
                  <a:pt x="557453" y="212504"/>
                </a:lnTo>
                <a:lnTo>
                  <a:pt x="555101" y="212083"/>
                </a:lnTo>
                <a:cubicBezTo>
                  <a:pt x="552482" y="211930"/>
                  <a:pt x="549833" y="212098"/>
                  <a:pt x="547187" y="212612"/>
                </a:cubicBezTo>
                <a:cubicBezTo>
                  <a:pt x="526014" y="216724"/>
                  <a:pt x="513006" y="241457"/>
                  <a:pt x="518133" y="267854"/>
                </a:cubicBezTo>
                <a:cubicBezTo>
                  <a:pt x="523260" y="294252"/>
                  <a:pt x="544580" y="312318"/>
                  <a:pt x="565752" y="308205"/>
                </a:cubicBezTo>
                <a:cubicBezTo>
                  <a:pt x="568399" y="307692"/>
                  <a:pt x="570918" y="306855"/>
                  <a:pt x="573290" y="305734"/>
                </a:cubicBezTo>
                <a:lnTo>
                  <a:pt x="575223" y="304519"/>
                </a:lnTo>
                <a:lnTo>
                  <a:pt x="575810" y="307074"/>
                </a:lnTo>
                <a:cubicBezTo>
                  <a:pt x="591854" y="359600"/>
                  <a:pt x="631518" y="396768"/>
                  <a:pt x="677906" y="396768"/>
                </a:cubicBezTo>
                <a:cubicBezTo>
                  <a:pt x="724295" y="396768"/>
                  <a:pt x="763958" y="359600"/>
                  <a:pt x="780002" y="307074"/>
                </a:cubicBezTo>
                <a:lnTo>
                  <a:pt x="780988" y="302788"/>
                </a:lnTo>
                <a:lnTo>
                  <a:pt x="787201" y="304825"/>
                </a:lnTo>
                <a:cubicBezTo>
                  <a:pt x="808374" y="308938"/>
                  <a:pt x="829694" y="290872"/>
                  <a:pt x="834821" y="264474"/>
                </a:cubicBezTo>
                <a:cubicBezTo>
                  <a:pt x="839947" y="238077"/>
                  <a:pt x="826940" y="213344"/>
                  <a:pt x="805767" y="209232"/>
                </a:cubicBezTo>
                <a:cubicBezTo>
                  <a:pt x="803121" y="208718"/>
                  <a:pt x="800472" y="208550"/>
                  <a:pt x="797852" y="208703"/>
                </a:cubicBezTo>
                <a:lnTo>
                  <a:pt x="796158" y="209006"/>
                </a:lnTo>
                <a:lnTo>
                  <a:pt x="794590" y="190662"/>
                </a:lnTo>
                <a:lnTo>
                  <a:pt x="792634" y="183232"/>
                </a:lnTo>
                <a:lnTo>
                  <a:pt x="777483" y="185077"/>
                </a:lnTo>
                <a:cubicBezTo>
                  <a:pt x="753248" y="186305"/>
                  <a:pt x="721965" y="181531"/>
                  <a:pt x="689378" y="170465"/>
                </a:cubicBezTo>
                <a:cubicBezTo>
                  <a:pt x="664938" y="162166"/>
                  <a:pt x="643234" y="151506"/>
                  <a:pt x="626116" y="140058"/>
                </a:cubicBezTo>
                <a:close/>
                <a:moveTo>
                  <a:pt x="205263" y="102658"/>
                </a:moveTo>
                <a:lnTo>
                  <a:pt x="224604" y="140722"/>
                </a:lnTo>
                <a:lnTo>
                  <a:pt x="224604" y="102658"/>
                </a:lnTo>
                <a:lnTo>
                  <a:pt x="238830" y="102658"/>
                </a:lnTo>
                <a:lnTo>
                  <a:pt x="238830" y="171757"/>
                </a:lnTo>
                <a:lnTo>
                  <a:pt x="224604" y="171757"/>
                </a:lnTo>
                <a:lnTo>
                  <a:pt x="224604" y="171614"/>
                </a:lnTo>
                <a:lnTo>
                  <a:pt x="224397" y="171719"/>
                </a:lnTo>
                <a:lnTo>
                  <a:pt x="204619" y="132796"/>
                </a:lnTo>
                <a:lnTo>
                  <a:pt x="204619" y="171757"/>
                </a:lnTo>
                <a:lnTo>
                  <a:pt x="190393" y="171757"/>
                </a:lnTo>
                <a:lnTo>
                  <a:pt x="190393" y="102658"/>
                </a:lnTo>
                <a:lnTo>
                  <a:pt x="204619" y="102658"/>
                </a:lnTo>
                <a:lnTo>
                  <a:pt x="204619" y="102985"/>
                </a:lnTo>
                <a:close/>
                <a:moveTo>
                  <a:pt x="214611" y="87484"/>
                </a:moveTo>
                <a:cubicBezTo>
                  <a:pt x="118645" y="87484"/>
                  <a:pt x="39714" y="160417"/>
                  <a:pt x="30222" y="253879"/>
                </a:cubicBezTo>
                <a:lnTo>
                  <a:pt x="29922" y="259823"/>
                </a:lnTo>
                <a:lnTo>
                  <a:pt x="56363" y="259823"/>
                </a:lnTo>
                <a:lnTo>
                  <a:pt x="56363" y="285837"/>
                </a:lnTo>
                <a:lnTo>
                  <a:pt x="29922" y="285837"/>
                </a:lnTo>
                <a:lnTo>
                  <a:pt x="30222" y="291780"/>
                </a:lnTo>
                <a:cubicBezTo>
                  <a:pt x="39121" y="379401"/>
                  <a:pt x="109050" y="448979"/>
                  <a:pt x="196830" y="457334"/>
                </a:cubicBezTo>
                <a:lnTo>
                  <a:pt x="201605" y="457560"/>
                </a:lnTo>
                <a:lnTo>
                  <a:pt x="201605" y="427827"/>
                </a:lnTo>
                <a:lnTo>
                  <a:pt x="227618" y="427827"/>
                </a:lnTo>
                <a:lnTo>
                  <a:pt x="227618" y="457519"/>
                </a:lnTo>
                <a:lnTo>
                  <a:pt x="233562" y="457219"/>
                </a:lnTo>
                <a:cubicBezTo>
                  <a:pt x="321183" y="448321"/>
                  <a:pt x="390761" y="378391"/>
                  <a:pt x="399116" y="290611"/>
                </a:cubicBezTo>
                <a:lnTo>
                  <a:pt x="399342" y="285837"/>
                </a:lnTo>
                <a:lnTo>
                  <a:pt x="372860" y="285837"/>
                </a:lnTo>
                <a:lnTo>
                  <a:pt x="372860" y="259823"/>
                </a:lnTo>
                <a:lnTo>
                  <a:pt x="399301" y="259823"/>
                </a:lnTo>
                <a:lnTo>
                  <a:pt x="399001" y="253879"/>
                </a:lnTo>
                <a:cubicBezTo>
                  <a:pt x="389509" y="160417"/>
                  <a:pt x="310578" y="87484"/>
                  <a:pt x="214611" y="87484"/>
                </a:cubicBezTo>
                <a:close/>
                <a:moveTo>
                  <a:pt x="186430" y="30241"/>
                </a:moveTo>
                <a:lnTo>
                  <a:pt x="242793" y="30241"/>
                </a:lnTo>
                <a:lnTo>
                  <a:pt x="242793" y="60279"/>
                </a:lnTo>
                <a:lnTo>
                  <a:pt x="257863" y="62579"/>
                </a:lnTo>
                <a:cubicBezTo>
                  <a:pt x="355658" y="82590"/>
                  <a:pt x="429223" y="169119"/>
                  <a:pt x="429223" y="272830"/>
                </a:cubicBezTo>
                <a:cubicBezTo>
                  <a:pt x="429223" y="391356"/>
                  <a:pt x="333138" y="487441"/>
                  <a:pt x="214611" y="487441"/>
                </a:cubicBezTo>
                <a:cubicBezTo>
                  <a:pt x="96085" y="487441"/>
                  <a:pt x="0" y="391356"/>
                  <a:pt x="0" y="272830"/>
                </a:cubicBezTo>
                <a:cubicBezTo>
                  <a:pt x="0" y="169119"/>
                  <a:pt x="73565" y="82590"/>
                  <a:pt x="171360" y="62579"/>
                </a:cubicBezTo>
                <a:lnTo>
                  <a:pt x="186430" y="60279"/>
                </a:lnTo>
                <a:close/>
                <a:moveTo>
                  <a:pt x="684880" y="0"/>
                </a:moveTo>
                <a:cubicBezTo>
                  <a:pt x="689770" y="-9"/>
                  <a:pt x="694685" y="212"/>
                  <a:pt x="699601" y="656"/>
                </a:cubicBezTo>
                <a:cubicBezTo>
                  <a:pt x="729097" y="3323"/>
                  <a:pt x="758596" y="14028"/>
                  <a:pt x="782452" y="31236"/>
                </a:cubicBezTo>
                <a:cubicBezTo>
                  <a:pt x="810455" y="51435"/>
                  <a:pt x="826741" y="77559"/>
                  <a:pt x="829770" y="103010"/>
                </a:cubicBezTo>
                <a:lnTo>
                  <a:pt x="829777" y="103212"/>
                </a:lnTo>
                <a:lnTo>
                  <a:pt x="830601" y="105555"/>
                </a:lnTo>
                <a:cubicBezTo>
                  <a:pt x="833347" y="115515"/>
                  <a:pt x="835270" y="125930"/>
                  <a:pt x="836213" y="135961"/>
                </a:cubicBezTo>
                <a:cubicBezTo>
                  <a:pt x="837235" y="146833"/>
                  <a:pt x="837068" y="156330"/>
                  <a:pt x="835950" y="164110"/>
                </a:cubicBezTo>
                <a:lnTo>
                  <a:pt x="833612" y="174344"/>
                </a:lnTo>
                <a:lnTo>
                  <a:pt x="833942" y="177320"/>
                </a:lnTo>
                <a:cubicBezTo>
                  <a:pt x="834292" y="182497"/>
                  <a:pt x="834417" y="187657"/>
                  <a:pt x="834310" y="192694"/>
                </a:cubicBezTo>
                <a:lnTo>
                  <a:pt x="833886" y="199963"/>
                </a:lnTo>
                <a:lnTo>
                  <a:pt x="840087" y="204154"/>
                </a:lnTo>
                <a:cubicBezTo>
                  <a:pt x="848697" y="211503"/>
                  <a:pt x="854990" y="223386"/>
                  <a:pt x="857353" y="238425"/>
                </a:cubicBezTo>
                <a:cubicBezTo>
                  <a:pt x="860103" y="255933"/>
                  <a:pt x="857096" y="275448"/>
                  <a:pt x="849079" y="292115"/>
                </a:cubicBezTo>
                <a:cubicBezTo>
                  <a:pt x="838381" y="314355"/>
                  <a:pt x="820555" y="327977"/>
                  <a:pt x="803117" y="328038"/>
                </a:cubicBezTo>
                <a:lnTo>
                  <a:pt x="800037" y="327699"/>
                </a:lnTo>
                <a:lnTo>
                  <a:pt x="794858" y="341127"/>
                </a:lnTo>
                <a:cubicBezTo>
                  <a:pt x="771069" y="391529"/>
                  <a:pt x="728018" y="425197"/>
                  <a:pt x="678859" y="425197"/>
                </a:cubicBezTo>
                <a:cubicBezTo>
                  <a:pt x="629699" y="425197"/>
                  <a:pt x="586648" y="391529"/>
                  <a:pt x="562859" y="341127"/>
                </a:cubicBezTo>
                <a:lnTo>
                  <a:pt x="557520" y="327284"/>
                </a:lnTo>
                <a:lnTo>
                  <a:pt x="550670" y="328039"/>
                </a:lnTo>
                <a:cubicBezTo>
                  <a:pt x="533231" y="327977"/>
                  <a:pt x="515405" y="314355"/>
                  <a:pt x="504708" y="292116"/>
                </a:cubicBezTo>
                <a:cubicBezTo>
                  <a:pt x="496691" y="275448"/>
                  <a:pt x="493683" y="255933"/>
                  <a:pt x="496434" y="238425"/>
                </a:cubicBezTo>
                <a:cubicBezTo>
                  <a:pt x="498205" y="227146"/>
                  <a:pt x="502188" y="217642"/>
                  <a:pt x="507702" y="210495"/>
                </a:cubicBezTo>
                <a:lnTo>
                  <a:pt x="516032" y="202566"/>
                </a:lnTo>
                <a:lnTo>
                  <a:pt x="516059" y="202057"/>
                </a:lnTo>
                <a:lnTo>
                  <a:pt x="520692" y="182868"/>
                </a:lnTo>
                <a:lnTo>
                  <a:pt x="514444" y="174611"/>
                </a:lnTo>
                <a:cubicBezTo>
                  <a:pt x="509313" y="164645"/>
                  <a:pt x="506824" y="151880"/>
                  <a:pt x="507745" y="137809"/>
                </a:cubicBezTo>
                <a:cubicBezTo>
                  <a:pt x="508953" y="119353"/>
                  <a:pt x="515923" y="100879"/>
                  <a:pt x="526922" y="86981"/>
                </a:cubicBezTo>
                <a:cubicBezTo>
                  <a:pt x="534156" y="77843"/>
                  <a:pt x="542487" y="71447"/>
                  <a:pt x="550981" y="67977"/>
                </a:cubicBezTo>
                <a:lnTo>
                  <a:pt x="554223" y="67217"/>
                </a:lnTo>
                <a:lnTo>
                  <a:pt x="561512" y="63812"/>
                </a:lnTo>
                <a:lnTo>
                  <a:pt x="578950" y="60828"/>
                </a:lnTo>
                <a:lnTo>
                  <a:pt x="581028" y="56472"/>
                </a:lnTo>
                <a:cubicBezTo>
                  <a:pt x="585609" y="48426"/>
                  <a:pt x="591310" y="41134"/>
                  <a:pt x="597828" y="35130"/>
                </a:cubicBezTo>
                <a:lnTo>
                  <a:pt x="600967" y="32635"/>
                </a:lnTo>
                <a:lnTo>
                  <a:pt x="602701" y="30485"/>
                </a:lnTo>
                <a:cubicBezTo>
                  <a:pt x="617987" y="14550"/>
                  <a:pt x="641412" y="3594"/>
                  <a:pt x="670316" y="726"/>
                </a:cubicBezTo>
                <a:cubicBezTo>
                  <a:pt x="675127" y="249"/>
                  <a:pt x="679990" y="10"/>
                  <a:pt x="68488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nvGrpSpPr>
          <p:cNvPr id="8" name="Group 7">
            <a:extLst>
              <a:ext uri="{FF2B5EF4-FFF2-40B4-BE49-F238E27FC236}">
                <a16:creationId xmlns:a16="http://schemas.microsoft.com/office/drawing/2014/main" id="{BA52A182-4B8E-4186-9F1B-F7645699732F}"/>
              </a:ext>
            </a:extLst>
          </p:cNvPr>
          <p:cNvGrpSpPr/>
          <p:nvPr/>
        </p:nvGrpSpPr>
        <p:grpSpPr>
          <a:xfrm>
            <a:off x="2797098" y="1879534"/>
            <a:ext cx="1024142" cy="897520"/>
            <a:chOff x="6832881" y="1931673"/>
            <a:chExt cx="1493888" cy="1309188"/>
          </a:xfrm>
          <a:solidFill>
            <a:schemeClr val="accent2"/>
          </a:solidFill>
        </p:grpSpPr>
        <p:sp>
          <p:nvSpPr>
            <p:cNvPr id="17" name="Freeform: Shape 16">
              <a:extLst>
                <a:ext uri="{FF2B5EF4-FFF2-40B4-BE49-F238E27FC236}">
                  <a16:creationId xmlns:a16="http://schemas.microsoft.com/office/drawing/2014/main" id="{72ED8220-0601-484D-94E6-1F23F6D3ADB9}"/>
                </a:ext>
              </a:extLst>
            </p:cNvPr>
            <p:cNvSpPr>
              <a:spLocks noChangeAspect="1"/>
            </p:cNvSpPr>
            <p:nvPr/>
          </p:nvSpPr>
          <p:spPr>
            <a:xfrm>
              <a:off x="6832881" y="2285336"/>
              <a:ext cx="1493888" cy="955525"/>
            </a:xfrm>
            <a:custGeom>
              <a:avLst/>
              <a:gdLst>
                <a:gd name="connsiteX0" fmla="*/ 1221358 w 1493888"/>
                <a:gd name="connsiteY0" fmla="*/ 463528 h 955525"/>
                <a:gd name="connsiteX1" fmla="*/ 1250680 w 1493888"/>
                <a:gd name="connsiteY1" fmla="*/ 492326 h 955525"/>
                <a:gd name="connsiteX2" fmla="*/ 1228855 w 1493888"/>
                <a:gd name="connsiteY2" fmla="*/ 514547 h 955525"/>
                <a:gd name="connsiteX3" fmla="*/ 1252873 w 1493888"/>
                <a:gd name="connsiteY3" fmla="*/ 610747 h 955525"/>
                <a:gd name="connsiteX4" fmla="*/ 1222700 w 1493888"/>
                <a:gd name="connsiteY4" fmla="*/ 668207 h 955525"/>
                <a:gd name="connsiteX5" fmla="*/ 1195297 w 1493888"/>
                <a:gd name="connsiteY5" fmla="*/ 610191 h 955525"/>
                <a:gd name="connsiteX6" fmla="*/ 1214120 w 1493888"/>
                <a:gd name="connsiteY6" fmla="*/ 514025 h 955525"/>
                <a:gd name="connsiteX7" fmla="*/ 1192559 w 1493888"/>
                <a:gd name="connsiteY7" fmla="*/ 492850 h 955525"/>
                <a:gd name="connsiteX8" fmla="*/ 228808 w 1493888"/>
                <a:gd name="connsiteY8" fmla="*/ 456765 h 955525"/>
                <a:gd name="connsiteX9" fmla="*/ 272546 w 1493888"/>
                <a:gd name="connsiteY9" fmla="*/ 469558 h 955525"/>
                <a:gd name="connsiteX10" fmla="*/ 274320 w 1493888"/>
                <a:gd name="connsiteY10" fmla="*/ 470943 h 955525"/>
                <a:gd name="connsiteX11" fmla="*/ 276094 w 1493888"/>
                <a:gd name="connsiteY11" fmla="*/ 469558 h 955525"/>
                <a:gd name="connsiteX12" fmla="*/ 324948 w 1493888"/>
                <a:gd name="connsiteY12" fmla="*/ 457338 h 955525"/>
                <a:gd name="connsiteX13" fmla="*/ 324948 w 1493888"/>
                <a:gd name="connsiteY13" fmla="*/ 498951 h 955525"/>
                <a:gd name="connsiteX14" fmla="*/ 276094 w 1493888"/>
                <a:gd name="connsiteY14" fmla="*/ 486731 h 955525"/>
                <a:gd name="connsiteX15" fmla="*/ 274320 w 1493888"/>
                <a:gd name="connsiteY15" fmla="*/ 485347 h 955525"/>
                <a:gd name="connsiteX16" fmla="*/ 272546 w 1493888"/>
                <a:gd name="connsiteY16" fmla="*/ 486731 h 955525"/>
                <a:gd name="connsiteX17" fmla="*/ 223692 w 1493888"/>
                <a:gd name="connsiteY17" fmla="*/ 498951 h 955525"/>
                <a:gd name="connsiteX18" fmla="*/ 223692 w 1493888"/>
                <a:gd name="connsiteY18" fmla="*/ 457338 h 955525"/>
                <a:gd name="connsiteX19" fmla="*/ 228808 w 1493888"/>
                <a:gd name="connsiteY19" fmla="*/ 456765 h 955525"/>
                <a:gd name="connsiteX20" fmla="*/ 1081673 w 1493888"/>
                <a:gd name="connsiteY20" fmla="*/ 431186 h 955525"/>
                <a:gd name="connsiteX21" fmla="*/ 1082632 w 1493888"/>
                <a:gd name="connsiteY21" fmla="*/ 431186 h 955525"/>
                <a:gd name="connsiteX22" fmla="*/ 1219568 w 1493888"/>
                <a:gd name="connsiteY22" fmla="*/ 742609 h 955525"/>
                <a:gd name="connsiteX23" fmla="*/ 1356505 w 1493888"/>
                <a:gd name="connsiteY23" fmla="*/ 431186 h 955525"/>
                <a:gd name="connsiteX24" fmla="*/ 1357464 w 1493888"/>
                <a:gd name="connsiteY24" fmla="*/ 431186 h 955525"/>
                <a:gd name="connsiteX25" fmla="*/ 1493888 w 1493888"/>
                <a:gd name="connsiteY25" fmla="*/ 544576 h 955525"/>
                <a:gd name="connsiteX26" fmla="*/ 1493888 w 1493888"/>
                <a:gd name="connsiteY26" fmla="*/ 765588 h 955525"/>
                <a:gd name="connsiteX27" fmla="*/ 1021264 w 1493888"/>
                <a:gd name="connsiteY27" fmla="*/ 765588 h 955525"/>
                <a:gd name="connsiteX28" fmla="*/ 1021264 w 1493888"/>
                <a:gd name="connsiteY28" fmla="*/ 955525 h 955525"/>
                <a:gd name="connsiteX29" fmla="*/ 472624 w 1493888"/>
                <a:gd name="connsiteY29" fmla="*/ 955525 h 955525"/>
                <a:gd name="connsiteX30" fmla="*/ 472624 w 1493888"/>
                <a:gd name="connsiteY30" fmla="*/ 824139 h 955525"/>
                <a:gd name="connsiteX31" fmla="*/ 0 w 1493888"/>
                <a:gd name="connsiteY31" fmla="*/ 824139 h 955525"/>
                <a:gd name="connsiteX32" fmla="*/ 0 w 1493888"/>
                <a:gd name="connsiteY32" fmla="*/ 584363 h 955525"/>
                <a:gd name="connsiteX33" fmla="*/ 136424 w 1493888"/>
                <a:gd name="connsiteY33" fmla="*/ 461347 h 955525"/>
                <a:gd name="connsiteX34" fmla="*/ 149357 w 1493888"/>
                <a:gd name="connsiteY34" fmla="*/ 461347 h 955525"/>
                <a:gd name="connsiteX35" fmla="*/ 142432 w 1493888"/>
                <a:gd name="connsiteY35" fmla="*/ 467947 h 955525"/>
                <a:gd name="connsiteX36" fmla="*/ 131499 w 1493888"/>
                <a:gd name="connsiteY36" fmla="*/ 497398 h 955525"/>
                <a:gd name="connsiteX37" fmla="*/ 182761 w 1493888"/>
                <a:gd name="connsiteY37" fmla="*/ 545101 h 955525"/>
                <a:gd name="connsiteX38" fmla="*/ 225269 w 1493888"/>
                <a:gd name="connsiteY38" fmla="*/ 524069 h 955525"/>
                <a:gd name="connsiteX39" fmla="*/ 226490 w 1493888"/>
                <a:gd name="connsiteY39" fmla="*/ 521976 h 955525"/>
                <a:gd name="connsiteX40" fmla="*/ 224719 w 1493888"/>
                <a:gd name="connsiteY40" fmla="*/ 530140 h 955525"/>
                <a:gd name="connsiteX41" fmla="*/ 275981 w 1493888"/>
                <a:gd name="connsiteY41" fmla="*/ 577843 h 955525"/>
                <a:gd name="connsiteX42" fmla="*/ 327244 w 1493888"/>
                <a:gd name="connsiteY42" fmla="*/ 530140 h 955525"/>
                <a:gd name="connsiteX43" fmla="*/ 325472 w 1493888"/>
                <a:gd name="connsiteY43" fmla="*/ 521975 h 955525"/>
                <a:gd name="connsiteX44" fmla="*/ 326693 w 1493888"/>
                <a:gd name="connsiteY44" fmla="*/ 524069 h 955525"/>
                <a:gd name="connsiteX45" fmla="*/ 369201 w 1493888"/>
                <a:gd name="connsiteY45" fmla="*/ 545101 h 955525"/>
                <a:gd name="connsiteX46" fmla="*/ 420464 w 1493888"/>
                <a:gd name="connsiteY46" fmla="*/ 497398 h 955525"/>
                <a:gd name="connsiteX47" fmla="*/ 409530 w 1493888"/>
                <a:gd name="connsiteY47" fmla="*/ 467947 h 955525"/>
                <a:gd name="connsiteX48" fmla="*/ 402606 w 1493888"/>
                <a:gd name="connsiteY48" fmla="*/ 461347 h 955525"/>
                <a:gd name="connsiteX49" fmla="*/ 412215 w 1493888"/>
                <a:gd name="connsiteY49" fmla="*/ 461347 h 955525"/>
                <a:gd name="connsiteX50" fmla="*/ 548640 w 1493888"/>
                <a:gd name="connsiteY50" fmla="*/ 584363 h 955525"/>
                <a:gd name="connsiteX51" fmla="*/ 548640 w 1493888"/>
                <a:gd name="connsiteY51" fmla="*/ 610186 h 955525"/>
                <a:gd name="connsiteX52" fmla="*/ 555946 w 1493888"/>
                <a:gd name="connsiteY52" fmla="*/ 605787 h 955525"/>
                <a:gd name="connsiteX53" fmla="*/ 609049 w 1493888"/>
                <a:gd name="connsiteY53" fmla="*/ 596212 h 955525"/>
                <a:gd name="connsiteX54" fmla="*/ 688528 w 1493888"/>
                <a:gd name="connsiteY54" fmla="*/ 596212 h 955525"/>
                <a:gd name="connsiteX55" fmla="*/ 746944 w 1493888"/>
                <a:gd name="connsiteY55" fmla="*/ 688943 h 955525"/>
                <a:gd name="connsiteX56" fmla="*/ 805361 w 1493888"/>
                <a:gd name="connsiteY56" fmla="*/ 596212 h 955525"/>
                <a:gd name="connsiteX57" fmla="*/ 884840 w 1493888"/>
                <a:gd name="connsiteY57" fmla="*/ 596212 h 955525"/>
                <a:gd name="connsiteX58" fmla="*/ 937942 w 1493888"/>
                <a:gd name="connsiteY58" fmla="*/ 605787 h 955525"/>
                <a:gd name="connsiteX59" fmla="*/ 945248 w 1493888"/>
                <a:gd name="connsiteY59" fmla="*/ 610186 h 955525"/>
                <a:gd name="connsiteX60" fmla="*/ 945248 w 1493888"/>
                <a:gd name="connsiteY60" fmla="*/ 544576 h 955525"/>
                <a:gd name="connsiteX61" fmla="*/ 1081673 w 1493888"/>
                <a:gd name="connsiteY61" fmla="*/ 431186 h 955525"/>
                <a:gd name="connsiteX62" fmla="*/ 700951 w 1493888"/>
                <a:gd name="connsiteY62" fmla="*/ 307528 h 955525"/>
                <a:gd name="connsiteX63" fmla="*/ 682553 w 1493888"/>
                <a:gd name="connsiteY63" fmla="*/ 374985 h 955525"/>
                <a:gd name="connsiteX64" fmla="*/ 625816 w 1493888"/>
                <a:gd name="connsiteY64" fmla="*/ 377029 h 955525"/>
                <a:gd name="connsiteX65" fmla="*/ 627788 w 1493888"/>
                <a:gd name="connsiteY65" fmla="*/ 401024 h 955525"/>
                <a:gd name="connsiteX66" fmla="*/ 746944 w 1493888"/>
                <a:gd name="connsiteY66" fmla="*/ 520120 h 955525"/>
                <a:gd name="connsiteX67" fmla="*/ 866100 w 1493888"/>
                <a:gd name="connsiteY67" fmla="*/ 401024 h 955525"/>
                <a:gd name="connsiteX68" fmla="*/ 868073 w 1493888"/>
                <a:gd name="connsiteY68" fmla="*/ 377029 h 955525"/>
                <a:gd name="connsiteX69" fmla="*/ 723436 w 1493888"/>
                <a:gd name="connsiteY69" fmla="*/ 377029 h 955525"/>
                <a:gd name="connsiteX70" fmla="*/ 746944 w 1493888"/>
                <a:gd name="connsiteY70" fmla="*/ 201461 h 955525"/>
                <a:gd name="connsiteX71" fmla="*/ 894123 w 1493888"/>
                <a:gd name="connsiteY71" fmla="*/ 344552 h 955525"/>
                <a:gd name="connsiteX72" fmla="*/ 894042 w 1493888"/>
                <a:gd name="connsiteY72" fmla="*/ 346118 h 955525"/>
                <a:gd name="connsiteX73" fmla="*/ 894123 w 1493888"/>
                <a:gd name="connsiteY73" fmla="*/ 346521 h 955525"/>
                <a:gd name="connsiteX74" fmla="*/ 894123 w 1493888"/>
                <a:gd name="connsiteY74" fmla="*/ 531553 h 955525"/>
                <a:gd name="connsiteX75" fmla="*/ 873528 w 1493888"/>
                <a:gd name="connsiteY75" fmla="*/ 552148 h 955525"/>
                <a:gd name="connsiteX76" fmla="*/ 620360 w 1493888"/>
                <a:gd name="connsiteY76" fmla="*/ 552148 h 955525"/>
                <a:gd name="connsiteX77" fmla="*/ 599765 w 1493888"/>
                <a:gd name="connsiteY77" fmla="*/ 531553 h 955525"/>
                <a:gd name="connsiteX78" fmla="*/ 599765 w 1493888"/>
                <a:gd name="connsiteY78" fmla="*/ 346521 h 955525"/>
                <a:gd name="connsiteX79" fmla="*/ 599847 w 1493888"/>
                <a:gd name="connsiteY79" fmla="*/ 346118 h 955525"/>
                <a:gd name="connsiteX80" fmla="*/ 599765 w 1493888"/>
                <a:gd name="connsiteY80" fmla="*/ 344552 h 955525"/>
                <a:gd name="connsiteX81" fmla="*/ 746944 w 1493888"/>
                <a:gd name="connsiteY81" fmla="*/ 201461 h 955525"/>
                <a:gd name="connsiteX82" fmla="*/ 1162165 w 1493888"/>
                <a:gd name="connsiteY82" fmla="*/ 177256 h 955525"/>
                <a:gd name="connsiteX83" fmla="*/ 1161463 w 1493888"/>
                <a:gd name="connsiteY83" fmla="*/ 179912 h 955525"/>
                <a:gd name="connsiteX84" fmla="*/ 1143655 w 1493888"/>
                <a:gd name="connsiteY84" fmla="*/ 207365 h 955525"/>
                <a:gd name="connsiteX85" fmla="*/ 1117300 w 1493888"/>
                <a:gd name="connsiteY85" fmla="*/ 226760 h 955525"/>
                <a:gd name="connsiteX86" fmla="*/ 1113750 w 1493888"/>
                <a:gd name="connsiteY86" fmla="*/ 228084 h 955525"/>
                <a:gd name="connsiteX87" fmla="*/ 1112801 w 1493888"/>
                <a:gd name="connsiteY87" fmla="*/ 231686 h 955525"/>
                <a:gd name="connsiteX88" fmla="*/ 1111106 w 1493888"/>
                <a:gd name="connsiteY88" fmla="*/ 251521 h 955525"/>
                <a:gd name="connsiteX89" fmla="*/ 1108971 w 1493888"/>
                <a:gd name="connsiteY89" fmla="*/ 251138 h 955525"/>
                <a:gd name="connsiteX90" fmla="*/ 1101783 w 1493888"/>
                <a:gd name="connsiteY90" fmla="*/ 251619 h 955525"/>
                <a:gd name="connsiteX91" fmla="*/ 1075401 w 1493888"/>
                <a:gd name="connsiteY91" fmla="*/ 301783 h 955525"/>
                <a:gd name="connsiteX92" fmla="*/ 1118643 w 1493888"/>
                <a:gd name="connsiteY92" fmla="*/ 338426 h 955525"/>
                <a:gd name="connsiteX93" fmla="*/ 1125488 w 1493888"/>
                <a:gd name="connsiteY93" fmla="*/ 336181 h 955525"/>
                <a:gd name="connsiteX94" fmla="*/ 1127243 w 1493888"/>
                <a:gd name="connsiteY94" fmla="*/ 335079 h 955525"/>
                <a:gd name="connsiteX95" fmla="*/ 1127777 w 1493888"/>
                <a:gd name="connsiteY95" fmla="*/ 337398 h 955525"/>
                <a:gd name="connsiteX96" fmla="*/ 1220488 w 1493888"/>
                <a:gd name="connsiteY96" fmla="*/ 418848 h 955525"/>
                <a:gd name="connsiteX97" fmla="*/ 1313200 w 1493888"/>
                <a:gd name="connsiteY97" fmla="*/ 337398 h 955525"/>
                <a:gd name="connsiteX98" fmla="*/ 1314095 w 1493888"/>
                <a:gd name="connsiteY98" fmla="*/ 333506 h 955525"/>
                <a:gd name="connsiteX99" fmla="*/ 1319737 w 1493888"/>
                <a:gd name="connsiteY99" fmla="*/ 335356 h 955525"/>
                <a:gd name="connsiteX100" fmla="*/ 1362980 w 1493888"/>
                <a:gd name="connsiteY100" fmla="*/ 298714 h 955525"/>
                <a:gd name="connsiteX101" fmla="*/ 1336597 w 1493888"/>
                <a:gd name="connsiteY101" fmla="*/ 248549 h 955525"/>
                <a:gd name="connsiteX102" fmla="*/ 1329410 w 1493888"/>
                <a:gd name="connsiteY102" fmla="*/ 248068 h 955525"/>
                <a:gd name="connsiteX103" fmla="*/ 1327870 w 1493888"/>
                <a:gd name="connsiteY103" fmla="*/ 248345 h 955525"/>
                <a:gd name="connsiteX104" fmla="*/ 1326447 w 1493888"/>
                <a:gd name="connsiteY104" fmla="*/ 231686 h 955525"/>
                <a:gd name="connsiteX105" fmla="*/ 1324671 w 1493888"/>
                <a:gd name="connsiteY105" fmla="*/ 224939 h 955525"/>
                <a:gd name="connsiteX106" fmla="*/ 1310913 w 1493888"/>
                <a:gd name="connsiteY106" fmla="*/ 226614 h 955525"/>
                <a:gd name="connsiteX107" fmla="*/ 1230906 w 1493888"/>
                <a:gd name="connsiteY107" fmla="*/ 213346 h 955525"/>
                <a:gd name="connsiteX108" fmla="*/ 1173458 w 1493888"/>
                <a:gd name="connsiteY108" fmla="*/ 185733 h 955525"/>
                <a:gd name="connsiteX109" fmla="*/ 268513 w 1493888"/>
                <a:gd name="connsiteY109" fmla="*/ 132225 h 955525"/>
                <a:gd name="connsiteX110" fmla="*/ 268659 w 1493888"/>
                <a:gd name="connsiteY110" fmla="*/ 133806 h 955525"/>
                <a:gd name="connsiteX111" fmla="*/ 268806 w 1493888"/>
                <a:gd name="connsiteY111" fmla="*/ 132225 h 955525"/>
                <a:gd name="connsiteX112" fmla="*/ 1226821 w 1493888"/>
                <a:gd name="connsiteY112" fmla="*/ 58549 h 955525"/>
                <a:gd name="connsiteX113" fmla="*/ 1240189 w 1493888"/>
                <a:gd name="connsiteY113" fmla="*/ 59145 h 955525"/>
                <a:gd name="connsiteX114" fmla="*/ 1315424 w 1493888"/>
                <a:gd name="connsiteY114" fmla="*/ 86913 h 955525"/>
                <a:gd name="connsiteX115" fmla="*/ 1358394 w 1493888"/>
                <a:gd name="connsiteY115" fmla="*/ 152091 h 955525"/>
                <a:gd name="connsiteX116" fmla="*/ 1358400 w 1493888"/>
                <a:gd name="connsiteY116" fmla="*/ 152274 h 955525"/>
                <a:gd name="connsiteX117" fmla="*/ 1359148 w 1493888"/>
                <a:gd name="connsiteY117" fmla="*/ 154401 h 955525"/>
                <a:gd name="connsiteX118" fmla="*/ 1364244 w 1493888"/>
                <a:gd name="connsiteY118" fmla="*/ 182013 h 955525"/>
                <a:gd name="connsiteX119" fmla="*/ 1364005 w 1493888"/>
                <a:gd name="connsiteY119" fmla="*/ 207575 h 955525"/>
                <a:gd name="connsiteX120" fmla="*/ 1361882 w 1493888"/>
                <a:gd name="connsiteY120" fmla="*/ 216868 h 955525"/>
                <a:gd name="connsiteX121" fmla="*/ 1362182 w 1493888"/>
                <a:gd name="connsiteY121" fmla="*/ 219571 h 955525"/>
                <a:gd name="connsiteX122" fmla="*/ 1362516 w 1493888"/>
                <a:gd name="connsiteY122" fmla="*/ 233531 h 955525"/>
                <a:gd name="connsiteX123" fmla="*/ 1362131 w 1493888"/>
                <a:gd name="connsiteY123" fmla="*/ 240133 h 955525"/>
                <a:gd name="connsiteX124" fmla="*/ 1367762 w 1493888"/>
                <a:gd name="connsiteY124" fmla="*/ 243938 h 955525"/>
                <a:gd name="connsiteX125" fmla="*/ 1383441 w 1493888"/>
                <a:gd name="connsiteY125" fmla="*/ 275059 h 955525"/>
                <a:gd name="connsiteX126" fmla="*/ 1375927 w 1493888"/>
                <a:gd name="connsiteY126" fmla="*/ 323815 h 955525"/>
                <a:gd name="connsiteX127" fmla="*/ 1334190 w 1493888"/>
                <a:gd name="connsiteY127" fmla="*/ 356436 h 955525"/>
                <a:gd name="connsiteX128" fmla="*/ 1331394 w 1493888"/>
                <a:gd name="connsiteY128" fmla="*/ 356128 h 955525"/>
                <a:gd name="connsiteX129" fmla="*/ 1326690 w 1493888"/>
                <a:gd name="connsiteY129" fmla="*/ 368321 h 955525"/>
                <a:gd name="connsiteX130" fmla="*/ 1221353 w 1493888"/>
                <a:gd name="connsiteY130" fmla="*/ 444664 h 955525"/>
                <a:gd name="connsiteX131" fmla="*/ 1116016 w 1493888"/>
                <a:gd name="connsiteY131" fmla="*/ 368321 h 955525"/>
                <a:gd name="connsiteX132" fmla="*/ 1111167 w 1493888"/>
                <a:gd name="connsiteY132" fmla="*/ 355751 h 955525"/>
                <a:gd name="connsiteX133" fmla="*/ 1104947 w 1493888"/>
                <a:gd name="connsiteY133" fmla="*/ 356436 h 955525"/>
                <a:gd name="connsiteX134" fmla="*/ 1063210 w 1493888"/>
                <a:gd name="connsiteY134" fmla="*/ 323815 h 955525"/>
                <a:gd name="connsiteX135" fmla="*/ 1055696 w 1493888"/>
                <a:gd name="connsiteY135" fmla="*/ 275059 h 955525"/>
                <a:gd name="connsiteX136" fmla="*/ 1065928 w 1493888"/>
                <a:gd name="connsiteY136" fmla="*/ 249696 h 955525"/>
                <a:gd name="connsiteX137" fmla="*/ 1073493 w 1493888"/>
                <a:gd name="connsiteY137" fmla="*/ 242496 h 955525"/>
                <a:gd name="connsiteX138" fmla="*/ 1073518 w 1493888"/>
                <a:gd name="connsiteY138" fmla="*/ 242034 h 955525"/>
                <a:gd name="connsiteX139" fmla="*/ 1077724 w 1493888"/>
                <a:gd name="connsiteY139" fmla="*/ 224609 h 955525"/>
                <a:gd name="connsiteX140" fmla="*/ 1072051 w 1493888"/>
                <a:gd name="connsiteY140" fmla="*/ 217111 h 955525"/>
                <a:gd name="connsiteX141" fmla="*/ 1065968 w 1493888"/>
                <a:gd name="connsiteY141" fmla="*/ 183691 h 955525"/>
                <a:gd name="connsiteX142" fmla="*/ 1083382 w 1493888"/>
                <a:gd name="connsiteY142" fmla="*/ 137535 h 955525"/>
                <a:gd name="connsiteX143" fmla="*/ 1105229 w 1493888"/>
                <a:gd name="connsiteY143" fmla="*/ 120278 h 955525"/>
                <a:gd name="connsiteX144" fmla="*/ 1108173 w 1493888"/>
                <a:gd name="connsiteY144" fmla="*/ 119588 h 955525"/>
                <a:gd name="connsiteX145" fmla="*/ 1114792 w 1493888"/>
                <a:gd name="connsiteY145" fmla="*/ 116496 h 955525"/>
                <a:gd name="connsiteX146" fmla="*/ 1130627 w 1493888"/>
                <a:gd name="connsiteY146" fmla="*/ 113786 h 955525"/>
                <a:gd name="connsiteX147" fmla="*/ 1132514 w 1493888"/>
                <a:gd name="connsiteY147" fmla="*/ 109830 h 955525"/>
                <a:gd name="connsiteX148" fmla="*/ 1147770 w 1493888"/>
                <a:gd name="connsiteY148" fmla="*/ 90450 h 955525"/>
                <a:gd name="connsiteX149" fmla="*/ 1150621 w 1493888"/>
                <a:gd name="connsiteY149" fmla="*/ 88185 h 955525"/>
                <a:gd name="connsiteX150" fmla="*/ 1152196 w 1493888"/>
                <a:gd name="connsiteY150" fmla="*/ 86232 h 955525"/>
                <a:gd name="connsiteX151" fmla="*/ 1213596 w 1493888"/>
                <a:gd name="connsiteY151" fmla="*/ 59208 h 955525"/>
                <a:gd name="connsiteX152" fmla="*/ 1226821 w 1493888"/>
                <a:gd name="connsiteY152" fmla="*/ 58549 h 955525"/>
                <a:gd name="connsiteX153" fmla="*/ 272964 w 1493888"/>
                <a:gd name="connsiteY153" fmla="*/ 0 h 955525"/>
                <a:gd name="connsiteX154" fmla="*/ 308399 w 1493888"/>
                <a:gd name="connsiteY154" fmla="*/ 2760 h 955525"/>
                <a:gd name="connsiteX155" fmla="*/ 456801 w 1493888"/>
                <a:gd name="connsiteY155" fmla="*/ 185144 h 955525"/>
                <a:gd name="connsiteX156" fmla="*/ 450677 w 1493888"/>
                <a:gd name="connsiteY156" fmla="*/ 283122 h 955525"/>
                <a:gd name="connsiteX157" fmla="*/ 514976 w 1493888"/>
                <a:gd name="connsiteY157" fmla="*/ 359667 h 955525"/>
                <a:gd name="connsiteX158" fmla="*/ 487419 w 1493888"/>
                <a:gd name="connsiteY158" fmla="*/ 417842 h 955525"/>
                <a:gd name="connsiteX159" fmla="*/ 321815 w 1493888"/>
                <a:gd name="connsiteY159" fmla="*/ 419872 h 955525"/>
                <a:gd name="connsiteX160" fmla="*/ 310412 w 1493888"/>
                <a:gd name="connsiteY160" fmla="*/ 419736 h 955525"/>
                <a:gd name="connsiteX161" fmla="*/ 313914 w 1493888"/>
                <a:gd name="connsiteY161" fmla="*/ 419383 h 955525"/>
                <a:gd name="connsiteX162" fmla="*/ 399685 w 1493888"/>
                <a:gd name="connsiteY162" fmla="*/ 314147 h 955525"/>
                <a:gd name="connsiteX163" fmla="*/ 399685 w 1493888"/>
                <a:gd name="connsiteY163" fmla="*/ 239644 h 955525"/>
                <a:gd name="connsiteX164" fmla="*/ 397502 w 1493888"/>
                <a:gd name="connsiteY164" fmla="*/ 217995 h 955525"/>
                <a:gd name="connsiteX165" fmla="*/ 396695 w 1493888"/>
                <a:gd name="connsiteY165" fmla="*/ 215395 h 955525"/>
                <a:gd name="connsiteX166" fmla="*/ 391585 w 1493888"/>
                <a:gd name="connsiteY166" fmla="*/ 219971 h 955525"/>
                <a:gd name="connsiteX167" fmla="*/ 347023 w 1493888"/>
                <a:gd name="connsiteY167" fmla="*/ 234746 h 955525"/>
                <a:gd name="connsiteX168" fmla="*/ 268939 w 1493888"/>
                <a:gd name="connsiteY168" fmla="*/ 165666 h 955525"/>
                <a:gd name="connsiteX169" fmla="*/ 268659 w 1493888"/>
                <a:gd name="connsiteY169" fmla="*/ 162654 h 955525"/>
                <a:gd name="connsiteX170" fmla="*/ 268379 w 1493888"/>
                <a:gd name="connsiteY170" fmla="*/ 165666 h 955525"/>
                <a:gd name="connsiteX171" fmla="*/ 190296 w 1493888"/>
                <a:gd name="connsiteY171" fmla="*/ 234746 h 955525"/>
                <a:gd name="connsiteX172" fmla="*/ 159272 w 1493888"/>
                <a:gd name="connsiteY172" fmla="*/ 227947 h 955525"/>
                <a:gd name="connsiteX173" fmla="*/ 150615 w 1493888"/>
                <a:gd name="connsiteY173" fmla="*/ 222847 h 955525"/>
                <a:gd name="connsiteX174" fmla="*/ 148922 w 1493888"/>
                <a:gd name="connsiteY174" fmla="*/ 239644 h 955525"/>
                <a:gd name="connsiteX175" fmla="*/ 148922 w 1493888"/>
                <a:gd name="connsiteY175" fmla="*/ 314147 h 955525"/>
                <a:gd name="connsiteX176" fmla="*/ 214529 w 1493888"/>
                <a:gd name="connsiteY176" fmla="*/ 413124 h 955525"/>
                <a:gd name="connsiteX177" fmla="*/ 234096 w 1493888"/>
                <a:gd name="connsiteY177" fmla="*/ 419198 h 955525"/>
                <a:gd name="connsiteX178" fmla="*/ 61221 w 1493888"/>
                <a:gd name="connsiteY178" fmla="*/ 417842 h 955525"/>
                <a:gd name="connsiteX179" fmla="*/ 33665 w 1493888"/>
                <a:gd name="connsiteY179" fmla="*/ 359667 h 955525"/>
                <a:gd name="connsiteX180" fmla="*/ 97963 w 1493888"/>
                <a:gd name="connsiteY180" fmla="*/ 283122 h 955525"/>
                <a:gd name="connsiteX181" fmla="*/ 91840 w 1493888"/>
                <a:gd name="connsiteY181" fmla="*/ 185144 h 955525"/>
                <a:gd name="connsiteX182" fmla="*/ 240243 w 1493888"/>
                <a:gd name="connsiteY182" fmla="*/ 2760 h 9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493888" h="955525">
                  <a:moveTo>
                    <a:pt x="1221358" y="463528"/>
                  </a:moveTo>
                  <a:lnTo>
                    <a:pt x="1250680" y="492326"/>
                  </a:lnTo>
                  <a:lnTo>
                    <a:pt x="1228855" y="514547"/>
                  </a:lnTo>
                  <a:lnTo>
                    <a:pt x="1252873" y="610747"/>
                  </a:lnTo>
                  <a:lnTo>
                    <a:pt x="1222700" y="668207"/>
                  </a:lnTo>
                  <a:lnTo>
                    <a:pt x="1195297" y="610191"/>
                  </a:lnTo>
                  <a:lnTo>
                    <a:pt x="1214120" y="514025"/>
                  </a:lnTo>
                  <a:lnTo>
                    <a:pt x="1192559" y="492850"/>
                  </a:lnTo>
                  <a:close/>
                  <a:moveTo>
                    <a:pt x="228808" y="456765"/>
                  </a:moveTo>
                  <a:cubicBezTo>
                    <a:pt x="239720" y="456966"/>
                    <a:pt x="261176" y="462658"/>
                    <a:pt x="272546" y="469558"/>
                  </a:cubicBezTo>
                  <a:lnTo>
                    <a:pt x="274320" y="470943"/>
                  </a:lnTo>
                  <a:lnTo>
                    <a:pt x="276094" y="469558"/>
                  </a:lnTo>
                  <a:cubicBezTo>
                    <a:pt x="289738" y="461278"/>
                    <a:pt x="317906" y="454738"/>
                    <a:pt x="324948" y="457338"/>
                  </a:cubicBezTo>
                  <a:cubicBezTo>
                    <a:pt x="334337" y="460806"/>
                    <a:pt x="334337" y="495483"/>
                    <a:pt x="324948" y="498951"/>
                  </a:cubicBezTo>
                  <a:cubicBezTo>
                    <a:pt x="317906" y="501552"/>
                    <a:pt x="289738" y="495011"/>
                    <a:pt x="276094" y="486731"/>
                  </a:cubicBezTo>
                  <a:lnTo>
                    <a:pt x="274320" y="485347"/>
                  </a:lnTo>
                  <a:lnTo>
                    <a:pt x="272546" y="486731"/>
                  </a:lnTo>
                  <a:cubicBezTo>
                    <a:pt x="258902" y="495011"/>
                    <a:pt x="230734" y="501552"/>
                    <a:pt x="223692" y="498951"/>
                  </a:cubicBezTo>
                  <a:cubicBezTo>
                    <a:pt x="214302" y="495483"/>
                    <a:pt x="214302" y="460806"/>
                    <a:pt x="223692" y="457338"/>
                  </a:cubicBezTo>
                  <a:cubicBezTo>
                    <a:pt x="224865" y="456905"/>
                    <a:pt x="226626" y="456725"/>
                    <a:pt x="228808" y="456765"/>
                  </a:cubicBezTo>
                  <a:close/>
                  <a:moveTo>
                    <a:pt x="1081673" y="431186"/>
                  </a:moveTo>
                  <a:lnTo>
                    <a:pt x="1082632" y="431186"/>
                  </a:lnTo>
                  <a:lnTo>
                    <a:pt x="1219568" y="742609"/>
                  </a:lnTo>
                  <a:lnTo>
                    <a:pt x="1356505" y="431186"/>
                  </a:lnTo>
                  <a:lnTo>
                    <a:pt x="1357464" y="431186"/>
                  </a:lnTo>
                  <a:cubicBezTo>
                    <a:pt x="1432809" y="431186"/>
                    <a:pt x="1493888" y="481952"/>
                    <a:pt x="1493888" y="544576"/>
                  </a:cubicBezTo>
                  <a:lnTo>
                    <a:pt x="1493888" y="765588"/>
                  </a:lnTo>
                  <a:lnTo>
                    <a:pt x="1021264" y="765588"/>
                  </a:lnTo>
                  <a:lnTo>
                    <a:pt x="1021264" y="955525"/>
                  </a:lnTo>
                  <a:lnTo>
                    <a:pt x="472624" y="955525"/>
                  </a:lnTo>
                  <a:lnTo>
                    <a:pt x="472624" y="824139"/>
                  </a:lnTo>
                  <a:lnTo>
                    <a:pt x="0" y="824139"/>
                  </a:lnTo>
                  <a:lnTo>
                    <a:pt x="0" y="584363"/>
                  </a:lnTo>
                  <a:cubicBezTo>
                    <a:pt x="0" y="516424"/>
                    <a:pt x="61079" y="461347"/>
                    <a:pt x="136424" y="461347"/>
                  </a:cubicBezTo>
                  <a:lnTo>
                    <a:pt x="149357" y="461347"/>
                  </a:lnTo>
                  <a:lnTo>
                    <a:pt x="142432" y="467947"/>
                  </a:lnTo>
                  <a:cubicBezTo>
                    <a:pt x="135584" y="476056"/>
                    <a:pt x="131499" y="486283"/>
                    <a:pt x="131499" y="497398"/>
                  </a:cubicBezTo>
                  <a:cubicBezTo>
                    <a:pt x="131499" y="523743"/>
                    <a:pt x="154450" y="545101"/>
                    <a:pt x="182761" y="545101"/>
                  </a:cubicBezTo>
                  <a:cubicBezTo>
                    <a:pt x="200456" y="545101"/>
                    <a:pt x="216057" y="536758"/>
                    <a:pt x="225269" y="524069"/>
                  </a:cubicBezTo>
                  <a:lnTo>
                    <a:pt x="226490" y="521976"/>
                  </a:lnTo>
                  <a:lnTo>
                    <a:pt x="224719" y="530140"/>
                  </a:lnTo>
                  <a:cubicBezTo>
                    <a:pt x="224719" y="556486"/>
                    <a:pt x="247670" y="577843"/>
                    <a:pt x="275981" y="577843"/>
                  </a:cubicBezTo>
                  <a:cubicBezTo>
                    <a:pt x="304293" y="577843"/>
                    <a:pt x="327244" y="556486"/>
                    <a:pt x="327244" y="530140"/>
                  </a:cubicBezTo>
                  <a:lnTo>
                    <a:pt x="325472" y="521975"/>
                  </a:lnTo>
                  <a:lnTo>
                    <a:pt x="326693" y="524069"/>
                  </a:lnTo>
                  <a:cubicBezTo>
                    <a:pt x="335906" y="536758"/>
                    <a:pt x="351506" y="545101"/>
                    <a:pt x="369201" y="545101"/>
                  </a:cubicBezTo>
                  <a:cubicBezTo>
                    <a:pt x="397513" y="545101"/>
                    <a:pt x="420464" y="523743"/>
                    <a:pt x="420464" y="497398"/>
                  </a:cubicBezTo>
                  <a:cubicBezTo>
                    <a:pt x="420464" y="486283"/>
                    <a:pt x="416379" y="476056"/>
                    <a:pt x="409530" y="467947"/>
                  </a:cubicBezTo>
                  <a:lnTo>
                    <a:pt x="402606" y="461347"/>
                  </a:lnTo>
                  <a:lnTo>
                    <a:pt x="412215" y="461347"/>
                  </a:lnTo>
                  <a:cubicBezTo>
                    <a:pt x="487561" y="461347"/>
                    <a:pt x="548640" y="516424"/>
                    <a:pt x="548640" y="584363"/>
                  </a:cubicBezTo>
                  <a:lnTo>
                    <a:pt x="548640" y="610186"/>
                  </a:lnTo>
                  <a:lnTo>
                    <a:pt x="555946" y="605787"/>
                  </a:lnTo>
                  <a:cubicBezTo>
                    <a:pt x="572268" y="599622"/>
                    <a:pt x="590213" y="596212"/>
                    <a:pt x="609049" y="596212"/>
                  </a:cubicBezTo>
                  <a:lnTo>
                    <a:pt x="688528" y="596212"/>
                  </a:lnTo>
                  <a:lnTo>
                    <a:pt x="746944" y="688943"/>
                  </a:lnTo>
                  <a:lnTo>
                    <a:pt x="805361" y="596212"/>
                  </a:lnTo>
                  <a:lnTo>
                    <a:pt x="884840" y="596212"/>
                  </a:lnTo>
                  <a:cubicBezTo>
                    <a:pt x="903676" y="596212"/>
                    <a:pt x="921621" y="599622"/>
                    <a:pt x="937942" y="605787"/>
                  </a:cubicBezTo>
                  <a:lnTo>
                    <a:pt x="945248" y="610186"/>
                  </a:lnTo>
                  <a:lnTo>
                    <a:pt x="945248" y="544576"/>
                  </a:lnTo>
                  <a:cubicBezTo>
                    <a:pt x="945248" y="481952"/>
                    <a:pt x="1006328" y="431186"/>
                    <a:pt x="1081673" y="431186"/>
                  </a:cubicBezTo>
                  <a:close/>
                  <a:moveTo>
                    <a:pt x="700951" y="307528"/>
                  </a:moveTo>
                  <a:lnTo>
                    <a:pt x="682553" y="374985"/>
                  </a:lnTo>
                  <a:lnTo>
                    <a:pt x="625816" y="377029"/>
                  </a:lnTo>
                  <a:lnTo>
                    <a:pt x="627788" y="401024"/>
                  </a:lnTo>
                  <a:cubicBezTo>
                    <a:pt x="639130" y="468992"/>
                    <a:pt x="688168" y="520120"/>
                    <a:pt x="746944" y="520120"/>
                  </a:cubicBezTo>
                  <a:cubicBezTo>
                    <a:pt x="805721" y="520120"/>
                    <a:pt x="854759" y="468992"/>
                    <a:pt x="866100" y="401024"/>
                  </a:cubicBezTo>
                  <a:lnTo>
                    <a:pt x="868073" y="377029"/>
                  </a:lnTo>
                  <a:lnTo>
                    <a:pt x="723436" y="377029"/>
                  </a:lnTo>
                  <a:close/>
                  <a:moveTo>
                    <a:pt x="746944" y="201461"/>
                  </a:moveTo>
                  <a:cubicBezTo>
                    <a:pt x="828229" y="201461"/>
                    <a:pt x="894123" y="265525"/>
                    <a:pt x="894123" y="344552"/>
                  </a:cubicBezTo>
                  <a:lnTo>
                    <a:pt x="894042" y="346118"/>
                  </a:lnTo>
                  <a:lnTo>
                    <a:pt x="894123" y="346521"/>
                  </a:lnTo>
                  <a:lnTo>
                    <a:pt x="894123" y="531553"/>
                  </a:lnTo>
                  <a:cubicBezTo>
                    <a:pt x="894123" y="542928"/>
                    <a:pt x="884903" y="552148"/>
                    <a:pt x="873528" y="552148"/>
                  </a:cubicBezTo>
                  <a:lnTo>
                    <a:pt x="620360" y="552148"/>
                  </a:lnTo>
                  <a:cubicBezTo>
                    <a:pt x="608986" y="552148"/>
                    <a:pt x="599765" y="542928"/>
                    <a:pt x="599765" y="531553"/>
                  </a:cubicBezTo>
                  <a:lnTo>
                    <a:pt x="599765" y="346521"/>
                  </a:lnTo>
                  <a:lnTo>
                    <a:pt x="599847" y="346118"/>
                  </a:lnTo>
                  <a:lnTo>
                    <a:pt x="599765" y="344552"/>
                  </a:lnTo>
                  <a:cubicBezTo>
                    <a:pt x="599765" y="265525"/>
                    <a:pt x="665660" y="201461"/>
                    <a:pt x="746944" y="201461"/>
                  </a:cubicBezTo>
                  <a:close/>
                  <a:moveTo>
                    <a:pt x="1162165" y="177256"/>
                  </a:moveTo>
                  <a:lnTo>
                    <a:pt x="1161463" y="179912"/>
                  </a:lnTo>
                  <a:cubicBezTo>
                    <a:pt x="1157858" y="189142"/>
                    <a:pt x="1151835" y="198688"/>
                    <a:pt x="1143655" y="207365"/>
                  </a:cubicBezTo>
                  <a:cubicBezTo>
                    <a:pt x="1135476" y="216042"/>
                    <a:pt x="1126302" y="222617"/>
                    <a:pt x="1117300" y="226760"/>
                  </a:cubicBezTo>
                  <a:lnTo>
                    <a:pt x="1113750" y="228084"/>
                  </a:lnTo>
                  <a:lnTo>
                    <a:pt x="1112801" y="231686"/>
                  </a:lnTo>
                  <a:lnTo>
                    <a:pt x="1111106" y="251521"/>
                  </a:lnTo>
                  <a:lnTo>
                    <a:pt x="1108971" y="251138"/>
                  </a:lnTo>
                  <a:cubicBezTo>
                    <a:pt x="1106593" y="251000"/>
                    <a:pt x="1104187" y="251152"/>
                    <a:pt x="1101783" y="251619"/>
                  </a:cubicBezTo>
                  <a:cubicBezTo>
                    <a:pt x="1082557" y="255353"/>
                    <a:pt x="1070745" y="277813"/>
                    <a:pt x="1075401" y="301783"/>
                  </a:cubicBezTo>
                  <a:cubicBezTo>
                    <a:pt x="1080056" y="325755"/>
                    <a:pt x="1099417" y="342160"/>
                    <a:pt x="1118643" y="338426"/>
                  </a:cubicBezTo>
                  <a:cubicBezTo>
                    <a:pt x="1121047" y="337959"/>
                    <a:pt x="1123334" y="337200"/>
                    <a:pt x="1125488" y="336181"/>
                  </a:cubicBezTo>
                  <a:lnTo>
                    <a:pt x="1127243" y="335079"/>
                  </a:lnTo>
                  <a:lnTo>
                    <a:pt x="1127777" y="337398"/>
                  </a:lnTo>
                  <a:cubicBezTo>
                    <a:pt x="1142346" y="385096"/>
                    <a:pt x="1178364" y="418848"/>
                    <a:pt x="1220488" y="418848"/>
                  </a:cubicBezTo>
                  <a:cubicBezTo>
                    <a:pt x="1262613" y="418848"/>
                    <a:pt x="1298631" y="385096"/>
                    <a:pt x="1313200" y="337398"/>
                  </a:cubicBezTo>
                  <a:lnTo>
                    <a:pt x="1314095" y="333506"/>
                  </a:lnTo>
                  <a:lnTo>
                    <a:pt x="1319737" y="335356"/>
                  </a:lnTo>
                  <a:cubicBezTo>
                    <a:pt x="1338964" y="339090"/>
                    <a:pt x="1358324" y="322685"/>
                    <a:pt x="1362980" y="298714"/>
                  </a:cubicBezTo>
                  <a:cubicBezTo>
                    <a:pt x="1367635" y="274743"/>
                    <a:pt x="1355823" y="252284"/>
                    <a:pt x="1336597" y="248549"/>
                  </a:cubicBezTo>
                  <a:cubicBezTo>
                    <a:pt x="1334194" y="248083"/>
                    <a:pt x="1331788" y="247931"/>
                    <a:pt x="1329410" y="248068"/>
                  </a:cubicBezTo>
                  <a:lnTo>
                    <a:pt x="1327870" y="248345"/>
                  </a:lnTo>
                  <a:lnTo>
                    <a:pt x="1326447" y="231686"/>
                  </a:lnTo>
                  <a:lnTo>
                    <a:pt x="1324671" y="224939"/>
                  </a:lnTo>
                  <a:lnTo>
                    <a:pt x="1310913" y="226614"/>
                  </a:lnTo>
                  <a:cubicBezTo>
                    <a:pt x="1288905" y="227730"/>
                    <a:pt x="1260497" y="223395"/>
                    <a:pt x="1230906" y="213346"/>
                  </a:cubicBezTo>
                  <a:cubicBezTo>
                    <a:pt x="1208712" y="205810"/>
                    <a:pt x="1189003" y="196129"/>
                    <a:pt x="1173458" y="185733"/>
                  </a:cubicBezTo>
                  <a:close/>
                  <a:moveTo>
                    <a:pt x="268513" y="132225"/>
                  </a:moveTo>
                  <a:lnTo>
                    <a:pt x="268659" y="133806"/>
                  </a:lnTo>
                  <a:lnTo>
                    <a:pt x="268806" y="132225"/>
                  </a:lnTo>
                  <a:close/>
                  <a:moveTo>
                    <a:pt x="1226821" y="58549"/>
                  </a:moveTo>
                  <a:cubicBezTo>
                    <a:pt x="1231262" y="58541"/>
                    <a:pt x="1235725" y="58741"/>
                    <a:pt x="1240189" y="59145"/>
                  </a:cubicBezTo>
                  <a:cubicBezTo>
                    <a:pt x="1266974" y="61566"/>
                    <a:pt x="1293761" y="71287"/>
                    <a:pt x="1315424" y="86913"/>
                  </a:cubicBezTo>
                  <a:cubicBezTo>
                    <a:pt x="1340854" y="105256"/>
                    <a:pt x="1355643" y="128979"/>
                    <a:pt x="1358394" y="152091"/>
                  </a:cubicBezTo>
                  <a:lnTo>
                    <a:pt x="1358400" y="152274"/>
                  </a:lnTo>
                  <a:lnTo>
                    <a:pt x="1359148" y="154401"/>
                  </a:lnTo>
                  <a:cubicBezTo>
                    <a:pt x="1361642" y="163447"/>
                    <a:pt x="1363388" y="172903"/>
                    <a:pt x="1364244" y="182013"/>
                  </a:cubicBezTo>
                  <a:cubicBezTo>
                    <a:pt x="1365172" y="191886"/>
                    <a:pt x="1365020" y="200510"/>
                    <a:pt x="1364005" y="207575"/>
                  </a:cubicBezTo>
                  <a:lnTo>
                    <a:pt x="1361882" y="216868"/>
                  </a:lnTo>
                  <a:lnTo>
                    <a:pt x="1362182" y="219571"/>
                  </a:lnTo>
                  <a:cubicBezTo>
                    <a:pt x="1362500" y="224272"/>
                    <a:pt x="1362613" y="228958"/>
                    <a:pt x="1362516" y="233531"/>
                  </a:cubicBezTo>
                  <a:lnTo>
                    <a:pt x="1362131" y="240133"/>
                  </a:lnTo>
                  <a:lnTo>
                    <a:pt x="1367762" y="243938"/>
                  </a:lnTo>
                  <a:cubicBezTo>
                    <a:pt x="1375581" y="250612"/>
                    <a:pt x="1381296" y="261403"/>
                    <a:pt x="1383441" y="275059"/>
                  </a:cubicBezTo>
                  <a:cubicBezTo>
                    <a:pt x="1385938" y="290958"/>
                    <a:pt x="1383208" y="308679"/>
                    <a:pt x="1375927" y="323815"/>
                  </a:cubicBezTo>
                  <a:cubicBezTo>
                    <a:pt x="1366214" y="344010"/>
                    <a:pt x="1350026" y="356380"/>
                    <a:pt x="1334190" y="356436"/>
                  </a:cubicBezTo>
                  <a:lnTo>
                    <a:pt x="1331394" y="356128"/>
                  </a:lnTo>
                  <a:lnTo>
                    <a:pt x="1326690" y="368321"/>
                  </a:lnTo>
                  <a:cubicBezTo>
                    <a:pt x="1305088" y="414090"/>
                    <a:pt x="1265994" y="444664"/>
                    <a:pt x="1221353" y="444664"/>
                  </a:cubicBezTo>
                  <a:cubicBezTo>
                    <a:pt x="1176712" y="444664"/>
                    <a:pt x="1137618" y="414090"/>
                    <a:pt x="1116016" y="368321"/>
                  </a:cubicBezTo>
                  <a:lnTo>
                    <a:pt x="1111167" y="355751"/>
                  </a:lnTo>
                  <a:lnTo>
                    <a:pt x="1104947" y="356436"/>
                  </a:lnTo>
                  <a:cubicBezTo>
                    <a:pt x="1089111" y="356380"/>
                    <a:pt x="1072924" y="344010"/>
                    <a:pt x="1063210" y="323815"/>
                  </a:cubicBezTo>
                  <a:cubicBezTo>
                    <a:pt x="1055929" y="308679"/>
                    <a:pt x="1053198" y="290958"/>
                    <a:pt x="1055696" y="275059"/>
                  </a:cubicBezTo>
                  <a:cubicBezTo>
                    <a:pt x="1057305" y="264817"/>
                    <a:pt x="1060922" y="256187"/>
                    <a:pt x="1065928" y="249696"/>
                  </a:cubicBezTo>
                  <a:lnTo>
                    <a:pt x="1073493" y="242496"/>
                  </a:lnTo>
                  <a:lnTo>
                    <a:pt x="1073518" y="242034"/>
                  </a:lnTo>
                  <a:lnTo>
                    <a:pt x="1077724" y="224609"/>
                  </a:lnTo>
                  <a:lnTo>
                    <a:pt x="1072051" y="217111"/>
                  </a:lnTo>
                  <a:cubicBezTo>
                    <a:pt x="1067392" y="208061"/>
                    <a:pt x="1065131" y="196469"/>
                    <a:pt x="1065968" y="183691"/>
                  </a:cubicBezTo>
                  <a:cubicBezTo>
                    <a:pt x="1067065" y="166931"/>
                    <a:pt x="1073394" y="150155"/>
                    <a:pt x="1083382" y="137535"/>
                  </a:cubicBezTo>
                  <a:cubicBezTo>
                    <a:pt x="1089950" y="129236"/>
                    <a:pt x="1097516" y="123429"/>
                    <a:pt x="1105229" y="120278"/>
                  </a:cubicBezTo>
                  <a:lnTo>
                    <a:pt x="1108173" y="119588"/>
                  </a:lnTo>
                  <a:lnTo>
                    <a:pt x="1114792" y="116496"/>
                  </a:lnTo>
                  <a:lnTo>
                    <a:pt x="1130627" y="113786"/>
                  </a:lnTo>
                  <a:lnTo>
                    <a:pt x="1132514" y="109830"/>
                  </a:lnTo>
                  <a:cubicBezTo>
                    <a:pt x="1136675" y="102524"/>
                    <a:pt x="1141852" y="95902"/>
                    <a:pt x="1147770" y="90450"/>
                  </a:cubicBezTo>
                  <a:lnTo>
                    <a:pt x="1150621" y="88185"/>
                  </a:lnTo>
                  <a:lnTo>
                    <a:pt x="1152196" y="86232"/>
                  </a:lnTo>
                  <a:cubicBezTo>
                    <a:pt x="1166076" y="71761"/>
                    <a:pt x="1187349" y="61812"/>
                    <a:pt x="1213596" y="59208"/>
                  </a:cubicBezTo>
                  <a:cubicBezTo>
                    <a:pt x="1217964" y="58775"/>
                    <a:pt x="1222381" y="58558"/>
                    <a:pt x="1226821" y="58549"/>
                  </a:cubicBezTo>
                  <a:close/>
                  <a:moveTo>
                    <a:pt x="272964" y="0"/>
                  </a:moveTo>
                  <a:lnTo>
                    <a:pt x="308399" y="2760"/>
                  </a:lnTo>
                  <a:cubicBezTo>
                    <a:pt x="424059" y="21078"/>
                    <a:pt x="456327" y="117470"/>
                    <a:pt x="456801" y="185144"/>
                  </a:cubicBezTo>
                  <a:lnTo>
                    <a:pt x="450677" y="283122"/>
                  </a:lnTo>
                  <a:cubicBezTo>
                    <a:pt x="449338" y="363558"/>
                    <a:pt x="503590" y="358265"/>
                    <a:pt x="514976" y="359667"/>
                  </a:cubicBezTo>
                  <a:cubicBezTo>
                    <a:pt x="523204" y="375710"/>
                    <a:pt x="503303" y="407827"/>
                    <a:pt x="487419" y="417842"/>
                  </a:cubicBezTo>
                  <a:cubicBezTo>
                    <a:pt x="479955" y="421138"/>
                    <a:pt x="406788" y="420829"/>
                    <a:pt x="321815" y="419872"/>
                  </a:cubicBezTo>
                  <a:lnTo>
                    <a:pt x="310412" y="419736"/>
                  </a:lnTo>
                  <a:lnTo>
                    <a:pt x="313914" y="419383"/>
                  </a:lnTo>
                  <a:cubicBezTo>
                    <a:pt x="362863" y="409367"/>
                    <a:pt x="399685" y="366056"/>
                    <a:pt x="399685" y="314147"/>
                  </a:cubicBezTo>
                  <a:lnTo>
                    <a:pt x="399685" y="239644"/>
                  </a:lnTo>
                  <a:cubicBezTo>
                    <a:pt x="399685" y="232228"/>
                    <a:pt x="398933" y="224988"/>
                    <a:pt x="397502" y="217995"/>
                  </a:cubicBezTo>
                  <a:lnTo>
                    <a:pt x="396695" y="215395"/>
                  </a:lnTo>
                  <a:lnTo>
                    <a:pt x="391585" y="219971"/>
                  </a:lnTo>
                  <a:cubicBezTo>
                    <a:pt x="378865" y="229299"/>
                    <a:pt x="363529" y="234746"/>
                    <a:pt x="347023" y="234746"/>
                  </a:cubicBezTo>
                  <a:cubicBezTo>
                    <a:pt x="308506" y="234746"/>
                    <a:pt x="276371" y="205090"/>
                    <a:pt x="268939" y="165666"/>
                  </a:cubicBezTo>
                  <a:lnTo>
                    <a:pt x="268659" y="162654"/>
                  </a:lnTo>
                  <a:lnTo>
                    <a:pt x="268379" y="165666"/>
                  </a:lnTo>
                  <a:cubicBezTo>
                    <a:pt x="260948" y="205090"/>
                    <a:pt x="228812" y="234746"/>
                    <a:pt x="190296" y="234746"/>
                  </a:cubicBezTo>
                  <a:cubicBezTo>
                    <a:pt x="179291" y="234746"/>
                    <a:pt x="168808" y="232325"/>
                    <a:pt x="159272" y="227947"/>
                  </a:cubicBezTo>
                  <a:lnTo>
                    <a:pt x="150615" y="222847"/>
                  </a:lnTo>
                  <a:lnTo>
                    <a:pt x="148922" y="239644"/>
                  </a:lnTo>
                  <a:lnTo>
                    <a:pt x="148922" y="314147"/>
                  </a:lnTo>
                  <a:cubicBezTo>
                    <a:pt x="148922" y="358641"/>
                    <a:pt x="175975" y="396817"/>
                    <a:pt x="214529" y="413124"/>
                  </a:cubicBezTo>
                  <a:lnTo>
                    <a:pt x="234096" y="419198"/>
                  </a:lnTo>
                  <a:lnTo>
                    <a:pt x="61221" y="417842"/>
                  </a:lnTo>
                  <a:cubicBezTo>
                    <a:pt x="45338" y="407827"/>
                    <a:pt x="25436" y="375710"/>
                    <a:pt x="33665" y="359667"/>
                  </a:cubicBezTo>
                  <a:cubicBezTo>
                    <a:pt x="45051" y="358265"/>
                    <a:pt x="99303" y="363558"/>
                    <a:pt x="97963" y="283122"/>
                  </a:cubicBezTo>
                  <a:lnTo>
                    <a:pt x="91840" y="185144"/>
                  </a:lnTo>
                  <a:cubicBezTo>
                    <a:pt x="92314" y="117470"/>
                    <a:pt x="124581" y="21078"/>
                    <a:pt x="240243" y="276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8" name="Freeform 151">
              <a:extLst>
                <a:ext uri="{FF2B5EF4-FFF2-40B4-BE49-F238E27FC236}">
                  <a16:creationId xmlns:a16="http://schemas.microsoft.com/office/drawing/2014/main" id="{DDBA45BF-11E5-491C-A8FE-8F36A9F50CB4}"/>
                </a:ext>
              </a:extLst>
            </p:cNvPr>
            <p:cNvSpPr>
              <a:spLocks noChangeAspect="1"/>
            </p:cNvSpPr>
            <p:nvPr/>
          </p:nvSpPr>
          <p:spPr>
            <a:xfrm rot="4442417">
              <a:off x="7351224" y="1937337"/>
              <a:ext cx="457200" cy="445871"/>
            </a:xfrm>
            <a:custGeom>
              <a:avLst/>
              <a:gdLst/>
              <a:ahLst/>
              <a:cxnLst/>
              <a:rect l="l" t="t" r="r" b="b"/>
              <a:pathLst>
                <a:path w="630660" h="615033">
                  <a:moveTo>
                    <a:pt x="365745" y="266031"/>
                  </a:moveTo>
                  <a:lnTo>
                    <a:pt x="365745" y="473274"/>
                  </a:lnTo>
                  <a:cubicBezTo>
                    <a:pt x="365745" y="507256"/>
                    <a:pt x="377776" y="536340"/>
                    <a:pt x="401836" y="560524"/>
                  </a:cubicBezTo>
                  <a:cubicBezTo>
                    <a:pt x="425897" y="584709"/>
                    <a:pt x="454918" y="596801"/>
                    <a:pt x="488901" y="596801"/>
                  </a:cubicBezTo>
                  <a:cubicBezTo>
                    <a:pt x="523131" y="596801"/>
                    <a:pt x="552277" y="584771"/>
                    <a:pt x="576337" y="560711"/>
                  </a:cubicBezTo>
                  <a:cubicBezTo>
                    <a:pt x="600398" y="536650"/>
                    <a:pt x="612428" y="507504"/>
                    <a:pt x="612428" y="473274"/>
                  </a:cubicBezTo>
                  <a:lnTo>
                    <a:pt x="612428" y="266031"/>
                  </a:lnTo>
                  <a:close/>
                  <a:moveTo>
                    <a:pt x="522759" y="149573"/>
                  </a:moveTo>
                  <a:lnTo>
                    <a:pt x="522759" y="247799"/>
                  </a:lnTo>
                  <a:lnTo>
                    <a:pt x="612428" y="247799"/>
                  </a:lnTo>
                  <a:lnTo>
                    <a:pt x="612428" y="188791"/>
                  </a:lnTo>
                  <a:cubicBezTo>
                    <a:pt x="612428" y="171362"/>
                    <a:pt x="610072" y="160468"/>
                    <a:pt x="605359" y="156110"/>
                  </a:cubicBezTo>
                  <a:cubicBezTo>
                    <a:pt x="600646" y="151752"/>
                    <a:pt x="589112" y="149573"/>
                    <a:pt x="570756" y="149573"/>
                  </a:cubicBezTo>
                  <a:close/>
                  <a:moveTo>
                    <a:pt x="407528" y="149573"/>
                  </a:moveTo>
                  <a:cubicBezTo>
                    <a:pt x="389622" y="149573"/>
                    <a:pt x="378182" y="151938"/>
                    <a:pt x="373207" y="156668"/>
                  </a:cubicBezTo>
                  <a:cubicBezTo>
                    <a:pt x="368233" y="161399"/>
                    <a:pt x="365745" y="172106"/>
                    <a:pt x="365745" y="188791"/>
                  </a:cubicBezTo>
                  <a:lnTo>
                    <a:pt x="365745" y="247799"/>
                  </a:lnTo>
                  <a:lnTo>
                    <a:pt x="504528" y="247799"/>
                  </a:lnTo>
                  <a:lnTo>
                    <a:pt x="504528" y="149573"/>
                  </a:lnTo>
                  <a:close/>
                  <a:moveTo>
                    <a:pt x="414487" y="0"/>
                  </a:moveTo>
                  <a:cubicBezTo>
                    <a:pt x="492621" y="0"/>
                    <a:pt x="531689" y="43781"/>
                    <a:pt x="531689" y="131341"/>
                  </a:cubicBezTo>
                  <a:lnTo>
                    <a:pt x="569640" y="131341"/>
                  </a:lnTo>
                  <a:cubicBezTo>
                    <a:pt x="595685" y="131341"/>
                    <a:pt x="612366" y="134876"/>
                    <a:pt x="619683" y="141945"/>
                  </a:cubicBezTo>
                  <a:cubicBezTo>
                    <a:pt x="627001" y="149015"/>
                    <a:pt x="630660" y="165076"/>
                    <a:pt x="630660" y="190128"/>
                  </a:cubicBezTo>
                  <a:lnTo>
                    <a:pt x="630660" y="473274"/>
                  </a:lnTo>
                  <a:cubicBezTo>
                    <a:pt x="630660" y="512465"/>
                    <a:pt x="616831" y="545890"/>
                    <a:pt x="589174" y="573547"/>
                  </a:cubicBezTo>
                  <a:cubicBezTo>
                    <a:pt x="561516" y="601204"/>
                    <a:pt x="528092" y="615033"/>
                    <a:pt x="488901" y="615033"/>
                  </a:cubicBezTo>
                  <a:cubicBezTo>
                    <a:pt x="449957" y="615033"/>
                    <a:pt x="416657" y="601204"/>
                    <a:pt x="389000" y="573547"/>
                  </a:cubicBezTo>
                  <a:cubicBezTo>
                    <a:pt x="361343" y="545890"/>
                    <a:pt x="347514" y="512465"/>
                    <a:pt x="347514" y="473274"/>
                  </a:cubicBezTo>
                  <a:lnTo>
                    <a:pt x="347514" y="190128"/>
                  </a:lnTo>
                  <a:cubicBezTo>
                    <a:pt x="347514" y="166068"/>
                    <a:pt x="351421" y="150255"/>
                    <a:pt x="359234" y="142689"/>
                  </a:cubicBezTo>
                  <a:cubicBezTo>
                    <a:pt x="367048" y="135124"/>
                    <a:pt x="383481" y="131341"/>
                    <a:pt x="408534" y="131341"/>
                  </a:cubicBezTo>
                  <a:lnTo>
                    <a:pt x="495226" y="131341"/>
                  </a:lnTo>
                  <a:cubicBezTo>
                    <a:pt x="495226" y="97607"/>
                    <a:pt x="488839" y="73422"/>
                    <a:pt x="476064" y="58788"/>
                  </a:cubicBezTo>
                  <a:cubicBezTo>
                    <a:pt x="463290" y="44153"/>
                    <a:pt x="442268" y="36835"/>
                    <a:pt x="412998" y="36835"/>
                  </a:cubicBezTo>
                  <a:cubicBezTo>
                    <a:pt x="354707" y="36835"/>
                    <a:pt x="310183" y="78631"/>
                    <a:pt x="279425" y="162223"/>
                  </a:cubicBezTo>
                  <a:lnTo>
                    <a:pt x="273472" y="178966"/>
                  </a:lnTo>
                  <a:cubicBezTo>
                    <a:pt x="237257" y="276945"/>
                    <a:pt x="184423" y="325934"/>
                    <a:pt x="114970" y="325934"/>
                  </a:cubicBezTo>
                  <a:cubicBezTo>
                    <a:pt x="87189" y="325934"/>
                    <a:pt x="61082" y="315206"/>
                    <a:pt x="36649" y="293750"/>
                  </a:cubicBezTo>
                  <a:cubicBezTo>
                    <a:pt x="12217" y="272294"/>
                    <a:pt x="0" y="249412"/>
                    <a:pt x="0" y="225103"/>
                  </a:cubicBezTo>
                  <a:cubicBezTo>
                    <a:pt x="0" y="212701"/>
                    <a:pt x="5829" y="206499"/>
                    <a:pt x="17488" y="206499"/>
                  </a:cubicBezTo>
                  <a:cubicBezTo>
                    <a:pt x="25177" y="206499"/>
                    <a:pt x="32991" y="216297"/>
                    <a:pt x="40928" y="235893"/>
                  </a:cubicBezTo>
                  <a:cubicBezTo>
                    <a:pt x="55811" y="271364"/>
                    <a:pt x="80616" y="289099"/>
                    <a:pt x="115342" y="289099"/>
                  </a:cubicBezTo>
                  <a:cubicBezTo>
                    <a:pt x="141883" y="289099"/>
                    <a:pt x="163525" y="280603"/>
                    <a:pt x="180268" y="263612"/>
                  </a:cubicBezTo>
                  <a:cubicBezTo>
                    <a:pt x="197012" y="246621"/>
                    <a:pt x="215925" y="214065"/>
                    <a:pt x="237009" y="165944"/>
                  </a:cubicBezTo>
                  <a:lnTo>
                    <a:pt x="250776" y="135434"/>
                  </a:lnTo>
                  <a:cubicBezTo>
                    <a:pt x="291207" y="45145"/>
                    <a:pt x="345778" y="0"/>
                    <a:pt x="414487"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sp>
        <p:nvSpPr>
          <p:cNvPr id="20" name="Rectangle 19">
            <a:extLst>
              <a:ext uri="{FF2B5EF4-FFF2-40B4-BE49-F238E27FC236}">
                <a16:creationId xmlns:a16="http://schemas.microsoft.com/office/drawing/2014/main" id="{AFFBAD31-C50C-4695-AC79-F1AADE6FC162}"/>
              </a:ext>
            </a:extLst>
          </p:cNvPr>
          <p:cNvSpPr/>
          <p:nvPr/>
        </p:nvSpPr>
        <p:spPr>
          <a:xfrm>
            <a:off x="6861877" y="2759016"/>
            <a:ext cx="2289949" cy="1954381"/>
          </a:xfrm>
          <a:prstGeom prst="rect">
            <a:avLst/>
          </a:prstGeom>
        </p:spPr>
        <p:txBody>
          <a:bodyPr wrap="square" lIns="91440">
            <a:spAutoFit/>
          </a:bodyPr>
          <a:lstStyle/>
          <a:p>
            <a:pPr>
              <a:spcAft>
                <a:spcPts val="600"/>
              </a:spcAft>
            </a:pPr>
            <a:r>
              <a:rPr lang="en-US" sz="1600" b="1" u="sng" dirty="0">
                <a:solidFill>
                  <a:schemeClr val="accent2"/>
                </a:solidFill>
              </a:rPr>
              <a:t>Development Team</a:t>
            </a:r>
          </a:p>
          <a:p>
            <a:pPr>
              <a:spcAft>
                <a:spcPts val="600"/>
              </a:spcAft>
            </a:pPr>
            <a:r>
              <a:rPr lang="en-US" sz="1600" dirty="0">
                <a:solidFill>
                  <a:schemeClr val="tx1">
                    <a:lumMod val="50000"/>
                    <a:lumOff val="50000"/>
                  </a:schemeClr>
                </a:solidFill>
              </a:rPr>
              <a:t>Self-organizing</a:t>
            </a:r>
          </a:p>
          <a:p>
            <a:pPr>
              <a:spcAft>
                <a:spcPts val="600"/>
              </a:spcAft>
            </a:pPr>
            <a:r>
              <a:rPr lang="en-US" sz="1600" dirty="0">
                <a:solidFill>
                  <a:schemeClr val="tx1">
                    <a:lumMod val="50000"/>
                    <a:lumOff val="50000"/>
                  </a:schemeClr>
                </a:solidFill>
              </a:rPr>
              <a:t>Cross-functional</a:t>
            </a:r>
          </a:p>
          <a:p>
            <a:pPr>
              <a:spcAft>
                <a:spcPts val="600"/>
              </a:spcAft>
            </a:pPr>
            <a:r>
              <a:rPr lang="en-US" sz="1600" dirty="0">
                <a:solidFill>
                  <a:schemeClr val="tx1">
                    <a:lumMod val="50000"/>
                    <a:lumOff val="50000"/>
                  </a:schemeClr>
                </a:solidFill>
              </a:rPr>
              <a:t>Egalitarian</a:t>
            </a:r>
          </a:p>
          <a:p>
            <a:pPr>
              <a:spcAft>
                <a:spcPts val="600"/>
              </a:spcAft>
            </a:pPr>
            <a:r>
              <a:rPr lang="en-US" sz="1600" dirty="0">
                <a:solidFill>
                  <a:schemeClr val="tx1">
                    <a:lumMod val="50000"/>
                    <a:lumOff val="50000"/>
                  </a:schemeClr>
                </a:solidFill>
              </a:rPr>
              <a:t>Complete</a:t>
            </a:r>
          </a:p>
          <a:p>
            <a:pPr>
              <a:spcAft>
                <a:spcPts val="600"/>
              </a:spcAft>
            </a:pPr>
            <a:r>
              <a:rPr lang="en-US" sz="1600" dirty="0">
                <a:solidFill>
                  <a:schemeClr val="tx1">
                    <a:lumMod val="50000"/>
                    <a:lumOff val="50000"/>
                  </a:schemeClr>
                </a:solidFill>
              </a:rPr>
              <a:t>Sized</a:t>
            </a:r>
          </a:p>
        </p:txBody>
      </p:sp>
      <p:sp>
        <p:nvSpPr>
          <p:cNvPr id="21" name="Rectangle 20">
            <a:extLst>
              <a:ext uri="{FF2B5EF4-FFF2-40B4-BE49-F238E27FC236}">
                <a16:creationId xmlns:a16="http://schemas.microsoft.com/office/drawing/2014/main" id="{6FE68DD9-8387-4212-80EE-E193CA9AEB74}"/>
              </a:ext>
            </a:extLst>
          </p:cNvPr>
          <p:cNvSpPr/>
          <p:nvPr/>
        </p:nvSpPr>
        <p:spPr>
          <a:xfrm>
            <a:off x="0" y="2634770"/>
            <a:ext cx="2097288" cy="661720"/>
          </a:xfrm>
          <a:prstGeom prst="rect">
            <a:avLst/>
          </a:prstGeom>
        </p:spPr>
        <p:txBody>
          <a:bodyPr wrap="square" lIns="0" rIns="91440">
            <a:spAutoFit/>
          </a:bodyPr>
          <a:lstStyle/>
          <a:p>
            <a:pPr marL="169862" algn="r">
              <a:spcAft>
                <a:spcPts val="600"/>
              </a:spcAft>
            </a:pPr>
            <a:r>
              <a:rPr lang="en-US" sz="1600" dirty="0">
                <a:solidFill>
                  <a:schemeClr val="accent2"/>
                </a:solidFill>
              </a:rPr>
              <a:t>Users</a:t>
            </a:r>
          </a:p>
          <a:p>
            <a:pPr marL="169862" algn="r">
              <a:spcAft>
                <a:spcPts val="600"/>
              </a:spcAft>
            </a:pPr>
            <a:r>
              <a:rPr lang="en-US" sz="1600" dirty="0">
                <a:solidFill>
                  <a:schemeClr val="tx1">
                    <a:lumMod val="50000"/>
                    <a:lumOff val="50000"/>
                  </a:schemeClr>
                </a:solidFill>
              </a:rPr>
              <a:t>Users of the system</a:t>
            </a:r>
          </a:p>
        </p:txBody>
      </p:sp>
      <p:sp>
        <p:nvSpPr>
          <p:cNvPr id="22" name="Rectangle 21">
            <a:extLst>
              <a:ext uri="{FF2B5EF4-FFF2-40B4-BE49-F238E27FC236}">
                <a16:creationId xmlns:a16="http://schemas.microsoft.com/office/drawing/2014/main" id="{8B95888F-F48E-40C0-B5F2-247C2A9E2042}"/>
              </a:ext>
            </a:extLst>
          </p:cNvPr>
          <p:cNvSpPr/>
          <p:nvPr/>
        </p:nvSpPr>
        <p:spPr>
          <a:xfrm>
            <a:off x="6861877" y="831161"/>
            <a:ext cx="2289949" cy="1954381"/>
          </a:xfrm>
          <a:prstGeom prst="rect">
            <a:avLst/>
          </a:prstGeom>
        </p:spPr>
        <p:txBody>
          <a:bodyPr wrap="square" lIns="91440">
            <a:spAutoFit/>
          </a:bodyPr>
          <a:lstStyle/>
          <a:p>
            <a:pPr>
              <a:spcAft>
                <a:spcPts val="600"/>
              </a:spcAft>
            </a:pPr>
            <a:r>
              <a:rPr lang="en-US" sz="1600" b="1" u="sng" dirty="0">
                <a:solidFill>
                  <a:schemeClr val="accent2"/>
                </a:solidFill>
              </a:rPr>
              <a:t>Product Owner</a:t>
            </a:r>
          </a:p>
          <a:p>
            <a:pPr>
              <a:spcAft>
                <a:spcPts val="600"/>
              </a:spcAft>
            </a:pPr>
            <a:r>
              <a:rPr lang="en-US" sz="1600" dirty="0">
                <a:solidFill>
                  <a:schemeClr val="tx1">
                    <a:lumMod val="50000"/>
                    <a:lumOff val="50000"/>
                  </a:schemeClr>
                </a:solidFill>
              </a:rPr>
              <a:t>One person</a:t>
            </a:r>
          </a:p>
          <a:p>
            <a:pPr>
              <a:spcAft>
                <a:spcPts val="600"/>
              </a:spcAft>
            </a:pPr>
            <a:r>
              <a:rPr lang="en-US" sz="1600" dirty="0">
                <a:solidFill>
                  <a:schemeClr val="tx1">
                    <a:lumMod val="50000"/>
                    <a:lumOff val="50000"/>
                  </a:schemeClr>
                </a:solidFill>
              </a:rPr>
              <a:t>Respected</a:t>
            </a:r>
          </a:p>
          <a:p>
            <a:pPr>
              <a:spcAft>
                <a:spcPts val="600"/>
              </a:spcAft>
            </a:pPr>
            <a:r>
              <a:rPr lang="en-US" sz="1600" dirty="0">
                <a:solidFill>
                  <a:schemeClr val="tx1">
                    <a:lumMod val="50000"/>
                    <a:lumOff val="50000"/>
                  </a:schemeClr>
                </a:solidFill>
              </a:rPr>
              <a:t>Knowledgeable</a:t>
            </a:r>
          </a:p>
          <a:p>
            <a:pPr>
              <a:spcAft>
                <a:spcPts val="600"/>
              </a:spcAft>
            </a:pPr>
            <a:r>
              <a:rPr lang="en-US" sz="1600" dirty="0">
                <a:solidFill>
                  <a:schemeClr val="tx1">
                    <a:lumMod val="50000"/>
                    <a:lumOff val="50000"/>
                  </a:schemeClr>
                </a:solidFill>
              </a:rPr>
              <a:t>Accountable</a:t>
            </a:r>
          </a:p>
          <a:p>
            <a:pPr>
              <a:spcAft>
                <a:spcPts val="600"/>
              </a:spcAft>
            </a:pPr>
            <a:r>
              <a:rPr lang="en-US" sz="1600" dirty="0">
                <a:solidFill>
                  <a:schemeClr val="tx1">
                    <a:lumMod val="50000"/>
                    <a:lumOff val="50000"/>
                  </a:schemeClr>
                </a:solidFill>
              </a:rPr>
              <a:t>Committed</a:t>
            </a:r>
          </a:p>
        </p:txBody>
      </p:sp>
      <p:sp>
        <p:nvSpPr>
          <p:cNvPr id="23" name="Rectangle 22">
            <a:extLst>
              <a:ext uri="{FF2B5EF4-FFF2-40B4-BE49-F238E27FC236}">
                <a16:creationId xmlns:a16="http://schemas.microsoft.com/office/drawing/2014/main" id="{C0962792-60FF-4673-8CA5-7495626D3162}"/>
              </a:ext>
            </a:extLst>
          </p:cNvPr>
          <p:cNvSpPr/>
          <p:nvPr/>
        </p:nvSpPr>
        <p:spPr>
          <a:xfrm>
            <a:off x="0" y="831161"/>
            <a:ext cx="2097288" cy="1631216"/>
          </a:xfrm>
          <a:prstGeom prst="rect">
            <a:avLst/>
          </a:prstGeom>
        </p:spPr>
        <p:txBody>
          <a:bodyPr wrap="square" lIns="0" rIns="91440">
            <a:spAutoFit/>
          </a:bodyPr>
          <a:lstStyle/>
          <a:p>
            <a:pPr marL="169862" algn="r">
              <a:spcAft>
                <a:spcPts val="600"/>
              </a:spcAft>
            </a:pPr>
            <a:r>
              <a:rPr lang="en-US" sz="1600" b="1" u="sng" dirty="0">
                <a:solidFill>
                  <a:schemeClr val="accent2"/>
                </a:solidFill>
              </a:rPr>
              <a:t>Scrum Master</a:t>
            </a:r>
          </a:p>
          <a:p>
            <a:pPr marL="169862" algn="r">
              <a:spcAft>
                <a:spcPts val="600"/>
              </a:spcAft>
            </a:pPr>
            <a:r>
              <a:rPr lang="en-US" sz="1600" dirty="0">
                <a:solidFill>
                  <a:schemeClr val="tx1">
                    <a:lumMod val="50000"/>
                    <a:lumOff val="50000"/>
                  </a:schemeClr>
                </a:solidFill>
              </a:rPr>
              <a:t>One person</a:t>
            </a:r>
          </a:p>
          <a:p>
            <a:pPr marL="169862" algn="r">
              <a:spcAft>
                <a:spcPts val="600"/>
              </a:spcAft>
            </a:pPr>
            <a:r>
              <a:rPr lang="en-US" sz="1600" dirty="0">
                <a:solidFill>
                  <a:schemeClr val="tx1">
                    <a:lumMod val="50000"/>
                    <a:lumOff val="50000"/>
                  </a:schemeClr>
                </a:solidFill>
              </a:rPr>
              <a:t>Servant leader</a:t>
            </a:r>
          </a:p>
          <a:p>
            <a:pPr marL="169862" algn="r">
              <a:spcAft>
                <a:spcPts val="600"/>
              </a:spcAft>
            </a:pPr>
            <a:r>
              <a:rPr lang="en-US" sz="1600" dirty="0">
                <a:solidFill>
                  <a:schemeClr val="tx1">
                    <a:lumMod val="50000"/>
                    <a:lumOff val="50000"/>
                  </a:schemeClr>
                </a:solidFill>
              </a:rPr>
              <a:t>Coach</a:t>
            </a:r>
          </a:p>
          <a:p>
            <a:pPr marL="169862" algn="r">
              <a:spcAft>
                <a:spcPts val="600"/>
              </a:spcAft>
            </a:pPr>
            <a:r>
              <a:rPr lang="en-US" sz="1600" dirty="0">
                <a:solidFill>
                  <a:schemeClr val="tx1">
                    <a:lumMod val="50000"/>
                    <a:lumOff val="50000"/>
                  </a:schemeClr>
                </a:solidFill>
              </a:rPr>
              <a:t>Scrum expert</a:t>
            </a:r>
          </a:p>
        </p:txBody>
      </p:sp>
      <p:cxnSp>
        <p:nvCxnSpPr>
          <p:cNvPr id="24" name="Straight Connector 23">
            <a:extLst>
              <a:ext uri="{FF2B5EF4-FFF2-40B4-BE49-F238E27FC236}">
                <a16:creationId xmlns:a16="http://schemas.microsoft.com/office/drawing/2014/main" id="{7A938FE4-F705-4E81-862B-C1A7B4DFB10F}"/>
              </a:ext>
            </a:extLst>
          </p:cNvPr>
          <p:cNvCxnSpPr>
            <a:cxnSpLocks/>
            <a:endCxn id="37" idx="3"/>
          </p:cNvCxnSpPr>
          <p:nvPr/>
        </p:nvCxnSpPr>
        <p:spPr>
          <a:xfrm flipH="1">
            <a:off x="2097288" y="3995098"/>
            <a:ext cx="1401916" cy="46386"/>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B0806BC-E83B-4465-85F5-2AB88DAD0442}"/>
              </a:ext>
            </a:extLst>
          </p:cNvPr>
          <p:cNvCxnSpPr>
            <a:cxnSpLocks/>
            <a:stCxn id="23" idx="3"/>
          </p:cNvCxnSpPr>
          <p:nvPr/>
        </p:nvCxnSpPr>
        <p:spPr>
          <a:xfrm>
            <a:off x="2097288" y="1646769"/>
            <a:ext cx="2046138" cy="12539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17D7692-4B65-4409-94D8-763283837346}"/>
              </a:ext>
            </a:extLst>
          </p:cNvPr>
          <p:cNvCxnSpPr>
            <a:cxnSpLocks/>
            <a:stCxn id="22" idx="1"/>
          </p:cNvCxnSpPr>
          <p:nvPr/>
        </p:nvCxnSpPr>
        <p:spPr>
          <a:xfrm flipH="1">
            <a:off x="6119259" y="1808352"/>
            <a:ext cx="742618" cy="550811"/>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7B09E8D-EF2A-4290-B3AD-5D967ED1F2F5}"/>
              </a:ext>
            </a:extLst>
          </p:cNvPr>
          <p:cNvCxnSpPr>
            <a:cxnSpLocks/>
            <a:endCxn id="20" idx="1"/>
          </p:cNvCxnSpPr>
          <p:nvPr/>
        </p:nvCxnSpPr>
        <p:spPr>
          <a:xfrm>
            <a:off x="5771289" y="3736207"/>
            <a:ext cx="1090588"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B941BB5D-ADC5-4DFC-B30B-183C98484016}"/>
              </a:ext>
            </a:extLst>
          </p:cNvPr>
          <p:cNvSpPr/>
          <p:nvPr/>
        </p:nvSpPr>
        <p:spPr>
          <a:xfrm>
            <a:off x="0" y="3710624"/>
            <a:ext cx="2097288" cy="661720"/>
          </a:xfrm>
          <a:prstGeom prst="rect">
            <a:avLst/>
          </a:prstGeom>
        </p:spPr>
        <p:txBody>
          <a:bodyPr wrap="square" lIns="0" rIns="91440">
            <a:spAutoFit/>
          </a:bodyPr>
          <a:lstStyle/>
          <a:p>
            <a:pPr marL="169862" algn="r">
              <a:spcAft>
                <a:spcPts val="600"/>
              </a:spcAft>
            </a:pPr>
            <a:r>
              <a:rPr lang="en-US" sz="1600" dirty="0">
                <a:solidFill>
                  <a:schemeClr val="accent2"/>
                </a:solidFill>
              </a:rPr>
              <a:t>Stakeholder</a:t>
            </a:r>
          </a:p>
          <a:p>
            <a:pPr marL="169862" algn="r">
              <a:spcAft>
                <a:spcPts val="600"/>
              </a:spcAft>
            </a:pPr>
            <a:r>
              <a:rPr lang="en-US" sz="1600" dirty="0">
                <a:solidFill>
                  <a:schemeClr val="tx1">
                    <a:lumMod val="50000"/>
                    <a:lumOff val="50000"/>
                  </a:schemeClr>
                </a:solidFill>
              </a:rPr>
              <a:t>Interested People</a:t>
            </a:r>
          </a:p>
        </p:txBody>
      </p:sp>
      <p:cxnSp>
        <p:nvCxnSpPr>
          <p:cNvPr id="38" name="Straight Connector 37">
            <a:extLst>
              <a:ext uri="{FF2B5EF4-FFF2-40B4-BE49-F238E27FC236}">
                <a16:creationId xmlns:a16="http://schemas.microsoft.com/office/drawing/2014/main" id="{25B3E1D6-EC7E-47D2-9EBF-EA62A8733DEB}"/>
              </a:ext>
            </a:extLst>
          </p:cNvPr>
          <p:cNvCxnSpPr>
            <a:cxnSpLocks/>
            <a:stCxn id="21" idx="3"/>
          </p:cNvCxnSpPr>
          <p:nvPr/>
        </p:nvCxnSpPr>
        <p:spPr>
          <a:xfrm flipV="1">
            <a:off x="2097288" y="2634770"/>
            <a:ext cx="581236" cy="33086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Freeform: Shape 68">
            <a:extLst>
              <a:ext uri="{FF2B5EF4-FFF2-40B4-BE49-F238E27FC236}">
                <a16:creationId xmlns:a16="http://schemas.microsoft.com/office/drawing/2014/main" id="{E476A05D-1346-4A7B-96CB-0F9B9B8441C5}"/>
              </a:ext>
            </a:extLst>
          </p:cNvPr>
          <p:cNvSpPr>
            <a:spLocks noChangeAspect="1"/>
          </p:cNvSpPr>
          <p:nvPr/>
        </p:nvSpPr>
        <p:spPr>
          <a:xfrm>
            <a:off x="4206240" y="2514997"/>
            <a:ext cx="731520" cy="731520"/>
          </a:xfrm>
          <a:custGeom>
            <a:avLst/>
            <a:gdLst>
              <a:gd name="connsiteX0" fmla="*/ 1734642 w 4198139"/>
              <a:gd name="connsiteY0" fmla="*/ 3165510 h 4182607"/>
              <a:gd name="connsiteX1" fmla="*/ 1776314 w 4198139"/>
              <a:gd name="connsiteY1" fmla="*/ 3165510 h 4182607"/>
              <a:gd name="connsiteX2" fmla="*/ 1805893 w 4198139"/>
              <a:gd name="connsiteY2" fmla="*/ 3167556 h 4182607"/>
              <a:gd name="connsiteX3" fmla="*/ 1833240 w 4198139"/>
              <a:gd name="connsiteY3" fmla="*/ 3177416 h 4182607"/>
              <a:gd name="connsiteX4" fmla="*/ 1855192 w 4198139"/>
              <a:gd name="connsiteY4" fmla="*/ 3201600 h 4182607"/>
              <a:gd name="connsiteX5" fmla="*/ 1864122 w 4198139"/>
              <a:gd name="connsiteY5" fmla="*/ 3243272 h 4182607"/>
              <a:gd name="connsiteX6" fmla="*/ 1858913 w 4198139"/>
              <a:gd name="connsiteY6" fmla="*/ 3277689 h 4182607"/>
              <a:gd name="connsiteX7" fmla="*/ 1843658 w 4198139"/>
              <a:gd name="connsiteY7" fmla="*/ 3304850 h 4182607"/>
              <a:gd name="connsiteX8" fmla="*/ 1817799 w 4198139"/>
              <a:gd name="connsiteY8" fmla="*/ 3322523 h 4182607"/>
              <a:gd name="connsiteX9" fmla="*/ 1778546 w 4198139"/>
              <a:gd name="connsiteY9" fmla="*/ 3328848 h 4182607"/>
              <a:gd name="connsiteX10" fmla="*/ 1734642 w 4198139"/>
              <a:gd name="connsiteY10" fmla="*/ 3328848 h 4182607"/>
              <a:gd name="connsiteX11" fmla="*/ 1669901 w 4198139"/>
              <a:gd name="connsiteY11" fmla="*/ 3089979 h 4182607"/>
              <a:gd name="connsiteX12" fmla="*/ 1645903 w 4198139"/>
              <a:gd name="connsiteY12" fmla="*/ 3098723 h 4182607"/>
              <a:gd name="connsiteX13" fmla="*/ 1636787 w 4198139"/>
              <a:gd name="connsiteY13" fmla="*/ 3124954 h 4182607"/>
              <a:gd name="connsiteX14" fmla="*/ 1636787 w 4198139"/>
              <a:gd name="connsiteY14" fmla="*/ 3558044 h 4182607"/>
              <a:gd name="connsiteX15" fmla="*/ 1639020 w 4198139"/>
              <a:gd name="connsiteY15" fmla="*/ 3564741 h 4182607"/>
              <a:gd name="connsiteX16" fmla="*/ 1646833 w 4198139"/>
              <a:gd name="connsiteY16" fmla="*/ 3569578 h 4182607"/>
              <a:gd name="connsiteX17" fmla="*/ 1661902 w 4198139"/>
              <a:gd name="connsiteY17" fmla="*/ 3572554 h 4182607"/>
              <a:gd name="connsiteX18" fmla="*/ 1685528 w 4198139"/>
              <a:gd name="connsiteY18" fmla="*/ 3573671 h 4182607"/>
              <a:gd name="connsiteX19" fmla="*/ 1709341 w 4198139"/>
              <a:gd name="connsiteY19" fmla="*/ 3572554 h 4182607"/>
              <a:gd name="connsiteX20" fmla="*/ 1724224 w 4198139"/>
              <a:gd name="connsiteY20" fmla="*/ 3569578 h 4182607"/>
              <a:gd name="connsiteX21" fmla="*/ 1732223 w 4198139"/>
              <a:gd name="connsiteY21" fmla="*/ 3564741 h 4182607"/>
              <a:gd name="connsiteX22" fmla="*/ 1734642 w 4198139"/>
              <a:gd name="connsiteY22" fmla="*/ 3558044 h 4182607"/>
              <a:gd name="connsiteX23" fmla="*/ 1734642 w 4198139"/>
              <a:gd name="connsiteY23" fmla="*/ 3404379 h 4182607"/>
              <a:gd name="connsiteX24" fmla="*/ 1774825 w 4198139"/>
              <a:gd name="connsiteY24" fmla="*/ 3404379 h 4182607"/>
              <a:gd name="connsiteX25" fmla="*/ 1857611 w 4198139"/>
              <a:gd name="connsiteY25" fmla="*/ 3393217 h 4182607"/>
              <a:gd name="connsiteX26" fmla="*/ 1916956 w 4198139"/>
              <a:gd name="connsiteY26" fmla="*/ 3360660 h 4182607"/>
              <a:gd name="connsiteX27" fmla="*/ 1953791 w 4198139"/>
              <a:gd name="connsiteY27" fmla="*/ 3308012 h 4182607"/>
              <a:gd name="connsiteX28" fmla="*/ 1966441 w 4198139"/>
              <a:gd name="connsiteY28" fmla="*/ 3236203 h 4182607"/>
              <a:gd name="connsiteX29" fmla="*/ 1958256 w 4198139"/>
              <a:gd name="connsiteY29" fmla="*/ 3183183 h 4182607"/>
              <a:gd name="connsiteX30" fmla="*/ 1934443 w 4198139"/>
              <a:gd name="connsiteY30" fmla="*/ 3141883 h 4182607"/>
              <a:gd name="connsiteX31" fmla="*/ 1896678 w 4198139"/>
              <a:gd name="connsiteY31" fmla="*/ 3112676 h 4182607"/>
              <a:gd name="connsiteX32" fmla="*/ 1852960 w 4198139"/>
              <a:gd name="connsiteY32" fmla="*/ 3096863 h 4182607"/>
              <a:gd name="connsiteX33" fmla="*/ 1815939 w 4198139"/>
              <a:gd name="connsiteY33" fmla="*/ 3091281 h 4182607"/>
              <a:gd name="connsiteX34" fmla="*/ 1783383 w 4198139"/>
              <a:gd name="connsiteY34" fmla="*/ 3089979 h 4182607"/>
              <a:gd name="connsiteX35" fmla="*/ 1190228 w 4198139"/>
              <a:gd name="connsiteY35" fmla="*/ 3087747 h 4182607"/>
              <a:gd name="connsiteX36" fmla="*/ 1166416 w 4198139"/>
              <a:gd name="connsiteY36" fmla="*/ 3088863 h 4182607"/>
              <a:gd name="connsiteX37" fmla="*/ 1151347 w 4198139"/>
              <a:gd name="connsiteY37" fmla="*/ 3091840 h 4182607"/>
              <a:gd name="connsiteX38" fmla="*/ 1143347 w 4198139"/>
              <a:gd name="connsiteY38" fmla="*/ 3096677 h 4182607"/>
              <a:gd name="connsiteX39" fmla="*/ 1141115 w 4198139"/>
              <a:gd name="connsiteY39" fmla="*/ 3103374 h 4182607"/>
              <a:gd name="connsiteX40" fmla="*/ 1141115 w 4198139"/>
              <a:gd name="connsiteY40" fmla="*/ 3396193 h 4182607"/>
              <a:gd name="connsiteX41" fmla="*/ 1154323 w 4198139"/>
              <a:gd name="connsiteY41" fmla="*/ 3476746 h 4182607"/>
              <a:gd name="connsiteX42" fmla="*/ 1192461 w 4198139"/>
              <a:gd name="connsiteY42" fmla="*/ 3534231 h 4182607"/>
              <a:gd name="connsiteX43" fmla="*/ 1253480 w 4198139"/>
              <a:gd name="connsiteY43" fmla="*/ 3568648 h 4182607"/>
              <a:gd name="connsiteX44" fmla="*/ 1334964 w 4198139"/>
              <a:gd name="connsiteY44" fmla="*/ 3579996 h 4182607"/>
              <a:gd name="connsiteX45" fmla="*/ 1420540 w 4198139"/>
              <a:gd name="connsiteY45" fmla="*/ 3567345 h 4182607"/>
              <a:gd name="connsiteX46" fmla="*/ 1483048 w 4198139"/>
              <a:gd name="connsiteY46" fmla="*/ 3530511 h 4182607"/>
              <a:gd name="connsiteX47" fmla="*/ 1521371 w 4198139"/>
              <a:gd name="connsiteY47" fmla="*/ 3471351 h 4182607"/>
              <a:gd name="connsiteX48" fmla="*/ 1534393 w 4198139"/>
              <a:gd name="connsiteY48" fmla="*/ 3392100 h 4182607"/>
              <a:gd name="connsiteX49" fmla="*/ 1534393 w 4198139"/>
              <a:gd name="connsiteY49" fmla="*/ 3103374 h 4182607"/>
              <a:gd name="connsiteX50" fmla="*/ 1532161 w 4198139"/>
              <a:gd name="connsiteY50" fmla="*/ 3096677 h 4182607"/>
              <a:gd name="connsiteX51" fmla="*/ 1524348 w 4198139"/>
              <a:gd name="connsiteY51" fmla="*/ 3091840 h 4182607"/>
              <a:gd name="connsiteX52" fmla="*/ 1509651 w 4198139"/>
              <a:gd name="connsiteY52" fmla="*/ 3088863 h 4182607"/>
              <a:gd name="connsiteX53" fmla="*/ 1486396 w 4198139"/>
              <a:gd name="connsiteY53" fmla="*/ 3087747 h 4182607"/>
              <a:gd name="connsiteX54" fmla="*/ 1462770 w 4198139"/>
              <a:gd name="connsiteY54" fmla="*/ 3088863 h 4182607"/>
              <a:gd name="connsiteX55" fmla="*/ 1447701 w 4198139"/>
              <a:gd name="connsiteY55" fmla="*/ 3091840 h 4182607"/>
              <a:gd name="connsiteX56" fmla="*/ 1439888 w 4198139"/>
              <a:gd name="connsiteY56" fmla="*/ 3096677 h 4182607"/>
              <a:gd name="connsiteX57" fmla="*/ 1437655 w 4198139"/>
              <a:gd name="connsiteY57" fmla="*/ 3103374 h 4182607"/>
              <a:gd name="connsiteX58" fmla="*/ 1437655 w 4198139"/>
              <a:gd name="connsiteY58" fmla="*/ 3393217 h 4182607"/>
              <a:gd name="connsiteX59" fmla="*/ 1430772 w 4198139"/>
              <a:gd name="connsiteY59" fmla="*/ 3438423 h 4182607"/>
              <a:gd name="connsiteX60" fmla="*/ 1411238 w 4198139"/>
              <a:gd name="connsiteY60" fmla="*/ 3471909 h 4182607"/>
              <a:gd name="connsiteX61" fmla="*/ 1380356 w 4198139"/>
              <a:gd name="connsiteY61" fmla="*/ 3492559 h 4182607"/>
              <a:gd name="connsiteX62" fmla="*/ 1339056 w 4198139"/>
              <a:gd name="connsiteY62" fmla="*/ 3499629 h 4182607"/>
              <a:gd name="connsiteX63" fmla="*/ 1297943 w 4198139"/>
              <a:gd name="connsiteY63" fmla="*/ 3492745 h 4182607"/>
              <a:gd name="connsiteX64" fmla="*/ 1266317 w 4198139"/>
              <a:gd name="connsiteY64" fmla="*/ 3472095 h 4182607"/>
              <a:gd name="connsiteX65" fmla="*/ 1246039 w 4198139"/>
              <a:gd name="connsiteY65" fmla="*/ 3437307 h 4182607"/>
              <a:gd name="connsiteX66" fmla="*/ 1238969 w 4198139"/>
              <a:gd name="connsiteY66" fmla="*/ 3387635 h 4182607"/>
              <a:gd name="connsiteX67" fmla="*/ 1238969 w 4198139"/>
              <a:gd name="connsiteY67" fmla="*/ 3103374 h 4182607"/>
              <a:gd name="connsiteX68" fmla="*/ 1236551 w 4198139"/>
              <a:gd name="connsiteY68" fmla="*/ 3096677 h 4182607"/>
              <a:gd name="connsiteX69" fmla="*/ 1228551 w 4198139"/>
              <a:gd name="connsiteY69" fmla="*/ 3091840 h 4182607"/>
              <a:gd name="connsiteX70" fmla="*/ 1213669 w 4198139"/>
              <a:gd name="connsiteY70" fmla="*/ 3088863 h 4182607"/>
              <a:gd name="connsiteX71" fmla="*/ 1190228 w 4198139"/>
              <a:gd name="connsiteY71" fmla="*/ 3087747 h 4182607"/>
              <a:gd name="connsiteX72" fmla="*/ 1539875 w 4198139"/>
              <a:gd name="connsiteY72" fmla="*/ 1972806 h 4182607"/>
              <a:gd name="connsiteX73" fmla="*/ 717550 w 4198139"/>
              <a:gd name="connsiteY73" fmla="*/ 2430006 h 4182607"/>
              <a:gd name="connsiteX74" fmla="*/ 1128713 w 4198139"/>
              <a:gd name="connsiteY74" fmla="*/ 2430006 h 4182607"/>
              <a:gd name="connsiteX75" fmla="*/ 1128713 w 4198139"/>
              <a:gd name="connsiteY75" fmla="*/ 2887206 h 4182607"/>
              <a:gd name="connsiteX76" fmla="*/ 1951038 w 4198139"/>
              <a:gd name="connsiteY76" fmla="*/ 2887206 h 4182607"/>
              <a:gd name="connsiteX77" fmla="*/ 1951038 w 4198139"/>
              <a:gd name="connsiteY77" fmla="*/ 2430006 h 4182607"/>
              <a:gd name="connsiteX78" fmla="*/ 2362200 w 4198139"/>
              <a:gd name="connsiteY78" fmla="*/ 2430006 h 4182607"/>
              <a:gd name="connsiteX79" fmla="*/ 0 w 4198139"/>
              <a:gd name="connsiteY79" fmla="*/ 1096507 h 4182607"/>
              <a:gd name="connsiteX80" fmla="*/ 1311112 w 4198139"/>
              <a:gd name="connsiteY80" fmla="*/ 1096507 h 4182607"/>
              <a:gd name="connsiteX81" fmla="*/ 1311112 w 4198139"/>
              <a:gd name="connsiteY81" fmla="*/ 1461543 h 4182607"/>
              <a:gd name="connsiteX82" fmla="*/ 1827370 w 4198139"/>
              <a:gd name="connsiteY82" fmla="*/ 1461543 h 4182607"/>
              <a:gd name="connsiteX83" fmla="*/ 1827370 w 4198139"/>
              <a:gd name="connsiteY83" fmla="*/ 1096507 h 4182607"/>
              <a:gd name="connsiteX84" fmla="*/ 3086100 w 4198139"/>
              <a:gd name="connsiteY84" fmla="*/ 1096507 h 4182607"/>
              <a:gd name="connsiteX85" fmla="*/ 3086100 w 4198139"/>
              <a:gd name="connsiteY85" fmla="*/ 4182607 h 4182607"/>
              <a:gd name="connsiteX86" fmla="*/ 0 w 4198139"/>
              <a:gd name="connsiteY86" fmla="*/ 4182607 h 4182607"/>
              <a:gd name="connsiteX87" fmla="*/ 4198139 w 4198139"/>
              <a:gd name="connsiteY87" fmla="*/ 40832 h 4182607"/>
              <a:gd name="connsiteX88" fmla="*/ 4198139 w 4198139"/>
              <a:gd name="connsiteY88" fmla="*/ 3117736 h 4182607"/>
              <a:gd name="connsiteX89" fmla="*/ 3169439 w 4198139"/>
              <a:gd name="connsiteY89" fmla="*/ 4146436 h 4182607"/>
              <a:gd name="connsiteX90" fmla="*/ 3142993 w 4198139"/>
              <a:gd name="connsiteY90" fmla="*/ 4146436 h 4182607"/>
              <a:gd name="connsiteX91" fmla="*/ 3156739 w 4198139"/>
              <a:gd name="connsiteY91" fmla="*/ 3322524 h 4182607"/>
              <a:gd name="connsiteX92" fmla="*/ 3156739 w 4198139"/>
              <a:gd name="connsiteY92" fmla="*/ 1068691 h 4182607"/>
              <a:gd name="connsiteX93" fmla="*/ 2859834 w 4198139"/>
              <a:gd name="connsiteY93" fmla="*/ 0 h 4182607"/>
              <a:gd name="connsiteX94" fmla="*/ 2880777 w 4198139"/>
              <a:gd name="connsiteY94" fmla="*/ 0 h 4182607"/>
              <a:gd name="connsiteX95" fmla="*/ 3103435 w 4198139"/>
              <a:gd name="connsiteY95" fmla="*/ 0 h 4182607"/>
              <a:gd name="connsiteX96" fmla="*/ 4155733 w 4198139"/>
              <a:gd name="connsiteY96" fmla="*/ 0 h 4182607"/>
              <a:gd name="connsiteX97" fmla="*/ 4155733 w 4198139"/>
              <a:gd name="connsiteY97" fmla="*/ 3502 h 4182607"/>
              <a:gd name="connsiteX98" fmla="*/ 3117030 w 4198139"/>
              <a:gd name="connsiteY98" fmla="*/ 1028700 h 4182607"/>
              <a:gd name="connsiteX99" fmla="*/ 3103435 w 4198139"/>
              <a:gd name="connsiteY99" fmla="*/ 1028700 h 4182607"/>
              <a:gd name="connsiteX100" fmla="*/ 2880777 w 4198139"/>
              <a:gd name="connsiteY100" fmla="*/ 1028700 h 4182607"/>
              <a:gd name="connsiteX101" fmla="*/ 1831134 w 4198139"/>
              <a:gd name="connsiteY101" fmla="*/ 1028700 h 4182607"/>
              <a:gd name="connsiteX102" fmla="*/ 1066609 w 4198139"/>
              <a:gd name="connsiteY102" fmla="*/ 0 h 4182607"/>
              <a:gd name="connsiteX103" fmla="*/ 1072312 w 4198139"/>
              <a:gd name="connsiteY103" fmla="*/ 0 h 4182607"/>
              <a:gd name="connsiteX104" fmla="*/ 1310210 w 4198139"/>
              <a:gd name="connsiteY104" fmla="*/ 0 h 4182607"/>
              <a:gd name="connsiteX105" fmla="*/ 2347268 w 4198139"/>
              <a:gd name="connsiteY105" fmla="*/ 0 h 4182607"/>
              <a:gd name="connsiteX106" fmla="*/ 2347268 w 4198139"/>
              <a:gd name="connsiteY106" fmla="*/ 3502 h 4182607"/>
              <a:gd name="connsiteX107" fmla="*/ 1310210 w 4198139"/>
              <a:gd name="connsiteY107" fmla="*/ 1027077 h 4182607"/>
              <a:gd name="connsiteX108" fmla="*/ 1310210 w 4198139"/>
              <a:gd name="connsiteY108" fmla="*/ 1028700 h 4182607"/>
              <a:gd name="connsiteX109" fmla="*/ 1308565 w 4198139"/>
              <a:gd name="connsiteY109" fmla="*/ 1028700 h 4182607"/>
              <a:gd name="connsiteX110" fmla="*/ 1072312 w 4198139"/>
              <a:gd name="connsiteY110" fmla="*/ 1028700 h 4182607"/>
              <a:gd name="connsiteX111" fmla="*/ 37909 w 4198139"/>
              <a:gd name="connsiteY111" fmla="*/ 1028700 h 418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198139" h="4182607">
                <a:moveTo>
                  <a:pt x="1734642" y="3165510"/>
                </a:moveTo>
                <a:lnTo>
                  <a:pt x="1776314" y="3165510"/>
                </a:lnTo>
                <a:cubicBezTo>
                  <a:pt x="1786483" y="3165510"/>
                  <a:pt x="1796343" y="3166192"/>
                  <a:pt x="1805893" y="3167556"/>
                </a:cubicBezTo>
                <a:cubicBezTo>
                  <a:pt x="1815443" y="3168920"/>
                  <a:pt x="1824559" y="3172207"/>
                  <a:pt x="1833240" y="3177416"/>
                </a:cubicBezTo>
                <a:cubicBezTo>
                  <a:pt x="1841922" y="3182625"/>
                  <a:pt x="1849239" y="3190686"/>
                  <a:pt x="1855192" y="3201600"/>
                </a:cubicBezTo>
                <a:cubicBezTo>
                  <a:pt x="1861146" y="3212514"/>
                  <a:pt x="1864122" y="3226405"/>
                  <a:pt x="1864122" y="3243272"/>
                </a:cubicBezTo>
                <a:cubicBezTo>
                  <a:pt x="1864122" y="3255675"/>
                  <a:pt x="1862386" y="3267147"/>
                  <a:pt x="1858913" y="3277689"/>
                </a:cubicBezTo>
                <a:cubicBezTo>
                  <a:pt x="1855441" y="3288231"/>
                  <a:pt x="1850356" y="3297284"/>
                  <a:pt x="1843658" y="3304850"/>
                </a:cubicBezTo>
                <a:cubicBezTo>
                  <a:pt x="1836961" y="3312415"/>
                  <a:pt x="1828341" y="3318306"/>
                  <a:pt x="1817799" y="3322523"/>
                </a:cubicBezTo>
                <a:cubicBezTo>
                  <a:pt x="1807257" y="3326740"/>
                  <a:pt x="1794173" y="3328848"/>
                  <a:pt x="1778546" y="3328848"/>
                </a:cubicBezTo>
                <a:lnTo>
                  <a:pt x="1734642" y="3328848"/>
                </a:lnTo>
                <a:close/>
                <a:moveTo>
                  <a:pt x="1669901" y="3089979"/>
                </a:moveTo>
                <a:cubicBezTo>
                  <a:pt x="1659979" y="3089979"/>
                  <a:pt x="1651980" y="3092894"/>
                  <a:pt x="1645903" y="3098723"/>
                </a:cubicBezTo>
                <a:cubicBezTo>
                  <a:pt x="1639826" y="3104552"/>
                  <a:pt x="1636787" y="3113296"/>
                  <a:pt x="1636787" y="3124954"/>
                </a:cubicBezTo>
                <a:lnTo>
                  <a:pt x="1636787" y="3558044"/>
                </a:lnTo>
                <a:cubicBezTo>
                  <a:pt x="1636787" y="3560524"/>
                  <a:pt x="1637531" y="3562757"/>
                  <a:pt x="1639020" y="3564741"/>
                </a:cubicBezTo>
                <a:cubicBezTo>
                  <a:pt x="1640508" y="3566725"/>
                  <a:pt x="1643112" y="3568338"/>
                  <a:pt x="1646833" y="3569578"/>
                </a:cubicBezTo>
                <a:cubicBezTo>
                  <a:pt x="1650554" y="3570818"/>
                  <a:pt x="1655577" y="3571810"/>
                  <a:pt x="1661902" y="3572554"/>
                </a:cubicBezTo>
                <a:cubicBezTo>
                  <a:pt x="1668227" y="3573299"/>
                  <a:pt x="1676102" y="3573671"/>
                  <a:pt x="1685528" y="3573671"/>
                </a:cubicBezTo>
                <a:cubicBezTo>
                  <a:pt x="1695202" y="3573671"/>
                  <a:pt x="1703140" y="3573299"/>
                  <a:pt x="1709341" y="3572554"/>
                </a:cubicBezTo>
                <a:cubicBezTo>
                  <a:pt x="1715542" y="3571810"/>
                  <a:pt x="1720503" y="3570818"/>
                  <a:pt x="1724224" y="3569578"/>
                </a:cubicBezTo>
                <a:cubicBezTo>
                  <a:pt x="1727944" y="3568338"/>
                  <a:pt x="1730611" y="3566725"/>
                  <a:pt x="1732223" y="3564741"/>
                </a:cubicBezTo>
                <a:cubicBezTo>
                  <a:pt x="1733835" y="3562757"/>
                  <a:pt x="1734642" y="3560524"/>
                  <a:pt x="1734642" y="3558044"/>
                </a:cubicBezTo>
                <a:lnTo>
                  <a:pt x="1734642" y="3404379"/>
                </a:lnTo>
                <a:lnTo>
                  <a:pt x="1774825" y="3404379"/>
                </a:lnTo>
                <a:cubicBezTo>
                  <a:pt x="1806575" y="3404379"/>
                  <a:pt x="1834170" y="3400658"/>
                  <a:pt x="1857611" y="3393217"/>
                </a:cubicBezTo>
                <a:cubicBezTo>
                  <a:pt x="1881051" y="3385775"/>
                  <a:pt x="1900833" y="3374923"/>
                  <a:pt x="1916956" y="3360660"/>
                </a:cubicBezTo>
                <a:cubicBezTo>
                  <a:pt x="1933079" y="3346398"/>
                  <a:pt x="1945357" y="3328848"/>
                  <a:pt x="1953791" y="3308012"/>
                </a:cubicBezTo>
                <a:cubicBezTo>
                  <a:pt x="1962225" y="3287177"/>
                  <a:pt x="1966441" y="3263240"/>
                  <a:pt x="1966441" y="3236203"/>
                </a:cubicBezTo>
                <a:cubicBezTo>
                  <a:pt x="1966441" y="3216607"/>
                  <a:pt x="1963713" y="3198934"/>
                  <a:pt x="1958256" y="3183183"/>
                </a:cubicBezTo>
                <a:cubicBezTo>
                  <a:pt x="1952799" y="3167432"/>
                  <a:pt x="1944861" y="3153665"/>
                  <a:pt x="1934443" y="3141883"/>
                </a:cubicBezTo>
                <a:cubicBezTo>
                  <a:pt x="1924025" y="3130101"/>
                  <a:pt x="1911437" y="3120365"/>
                  <a:pt x="1896678" y="3112676"/>
                </a:cubicBezTo>
                <a:cubicBezTo>
                  <a:pt x="1881919" y="3104986"/>
                  <a:pt x="1867347" y="3099715"/>
                  <a:pt x="1852960" y="3096863"/>
                </a:cubicBezTo>
                <a:cubicBezTo>
                  <a:pt x="1838573" y="3094010"/>
                  <a:pt x="1826233" y="3092150"/>
                  <a:pt x="1815939" y="3091281"/>
                </a:cubicBezTo>
                <a:cubicBezTo>
                  <a:pt x="1805645" y="3090413"/>
                  <a:pt x="1794793" y="3089979"/>
                  <a:pt x="1783383" y="3089979"/>
                </a:cubicBezTo>
                <a:close/>
                <a:moveTo>
                  <a:pt x="1190228" y="3087747"/>
                </a:moveTo>
                <a:cubicBezTo>
                  <a:pt x="1180554" y="3087747"/>
                  <a:pt x="1172617" y="3088119"/>
                  <a:pt x="1166416" y="3088863"/>
                </a:cubicBezTo>
                <a:cubicBezTo>
                  <a:pt x="1160215" y="3089607"/>
                  <a:pt x="1155192" y="3090599"/>
                  <a:pt x="1151347" y="3091840"/>
                </a:cubicBezTo>
                <a:cubicBezTo>
                  <a:pt x="1147502" y="3093080"/>
                  <a:pt x="1144836" y="3094692"/>
                  <a:pt x="1143347" y="3096677"/>
                </a:cubicBezTo>
                <a:cubicBezTo>
                  <a:pt x="1141859" y="3098661"/>
                  <a:pt x="1141115" y="3100893"/>
                  <a:pt x="1141115" y="3103374"/>
                </a:cubicBezTo>
                <a:lnTo>
                  <a:pt x="1141115" y="3396193"/>
                </a:lnTo>
                <a:cubicBezTo>
                  <a:pt x="1141115" y="3426951"/>
                  <a:pt x="1145518" y="3453802"/>
                  <a:pt x="1154323" y="3476746"/>
                </a:cubicBezTo>
                <a:cubicBezTo>
                  <a:pt x="1163129" y="3499691"/>
                  <a:pt x="1175841" y="3518852"/>
                  <a:pt x="1192461" y="3534231"/>
                </a:cubicBezTo>
                <a:cubicBezTo>
                  <a:pt x="1209080" y="3549610"/>
                  <a:pt x="1229420" y="3561082"/>
                  <a:pt x="1253480" y="3568648"/>
                </a:cubicBezTo>
                <a:cubicBezTo>
                  <a:pt x="1277541" y="3576213"/>
                  <a:pt x="1304702" y="3579996"/>
                  <a:pt x="1334964" y="3579996"/>
                </a:cubicBezTo>
                <a:cubicBezTo>
                  <a:pt x="1367210" y="3579996"/>
                  <a:pt x="1395735" y="3575779"/>
                  <a:pt x="1420540" y="3567345"/>
                </a:cubicBezTo>
                <a:cubicBezTo>
                  <a:pt x="1445344" y="3558912"/>
                  <a:pt x="1466180" y="3546634"/>
                  <a:pt x="1483048" y="3530511"/>
                </a:cubicBezTo>
                <a:cubicBezTo>
                  <a:pt x="1499915" y="3514387"/>
                  <a:pt x="1512689" y="3494668"/>
                  <a:pt x="1521371" y="3471351"/>
                </a:cubicBezTo>
                <a:cubicBezTo>
                  <a:pt x="1530053" y="3448035"/>
                  <a:pt x="1534393" y="3421618"/>
                  <a:pt x="1534393" y="3392100"/>
                </a:cubicBezTo>
                <a:lnTo>
                  <a:pt x="1534393" y="3103374"/>
                </a:lnTo>
                <a:cubicBezTo>
                  <a:pt x="1534393" y="3100893"/>
                  <a:pt x="1533649" y="3098661"/>
                  <a:pt x="1532161" y="3096677"/>
                </a:cubicBezTo>
                <a:cubicBezTo>
                  <a:pt x="1530673" y="3094692"/>
                  <a:pt x="1528068" y="3093080"/>
                  <a:pt x="1524348" y="3091840"/>
                </a:cubicBezTo>
                <a:cubicBezTo>
                  <a:pt x="1520627" y="3090599"/>
                  <a:pt x="1515728" y="3089607"/>
                  <a:pt x="1509651" y="3088863"/>
                </a:cubicBezTo>
                <a:cubicBezTo>
                  <a:pt x="1503573" y="3088119"/>
                  <a:pt x="1495822" y="3087747"/>
                  <a:pt x="1486396" y="3087747"/>
                </a:cubicBezTo>
                <a:cubicBezTo>
                  <a:pt x="1476970" y="3087747"/>
                  <a:pt x="1469095" y="3088119"/>
                  <a:pt x="1462770" y="3088863"/>
                </a:cubicBezTo>
                <a:cubicBezTo>
                  <a:pt x="1456445" y="3089607"/>
                  <a:pt x="1451422" y="3090599"/>
                  <a:pt x="1447701" y="3091840"/>
                </a:cubicBezTo>
                <a:cubicBezTo>
                  <a:pt x="1443980" y="3093080"/>
                  <a:pt x="1441376" y="3094692"/>
                  <a:pt x="1439888" y="3096677"/>
                </a:cubicBezTo>
                <a:cubicBezTo>
                  <a:pt x="1438399" y="3098661"/>
                  <a:pt x="1437655" y="3100893"/>
                  <a:pt x="1437655" y="3103374"/>
                </a:cubicBezTo>
                <a:lnTo>
                  <a:pt x="1437655" y="3393217"/>
                </a:lnTo>
                <a:cubicBezTo>
                  <a:pt x="1437655" y="3410084"/>
                  <a:pt x="1435361" y="3425153"/>
                  <a:pt x="1430772" y="3438423"/>
                </a:cubicBezTo>
                <a:cubicBezTo>
                  <a:pt x="1426183" y="3451694"/>
                  <a:pt x="1419672" y="3462856"/>
                  <a:pt x="1411238" y="3471909"/>
                </a:cubicBezTo>
                <a:cubicBezTo>
                  <a:pt x="1402804" y="3480963"/>
                  <a:pt x="1392511" y="3487846"/>
                  <a:pt x="1380356" y="3492559"/>
                </a:cubicBezTo>
                <a:cubicBezTo>
                  <a:pt x="1368202" y="3497272"/>
                  <a:pt x="1354435" y="3499629"/>
                  <a:pt x="1339056" y="3499629"/>
                </a:cubicBezTo>
                <a:cubicBezTo>
                  <a:pt x="1323926" y="3499629"/>
                  <a:pt x="1310221" y="3497334"/>
                  <a:pt x="1297943" y="3492745"/>
                </a:cubicBezTo>
                <a:cubicBezTo>
                  <a:pt x="1285664" y="3488156"/>
                  <a:pt x="1275122" y="3481273"/>
                  <a:pt x="1266317" y="3472095"/>
                </a:cubicBezTo>
                <a:cubicBezTo>
                  <a:pt x="1257511" y="3462918"/>
                  <a:pt x="1250752" y="3451322"/>
                  <a:pt x="1246039" y="3437307"/>
                </a:cubicBezTo>
                <a:cubicBezTo>
                  <a:pt x="1241326" y="3423292"/>
                  <a:pt x="1238969" y="3406735"/>
                  <a:pt x="1238969" y="3387635"/>
                </a:cubicBezTo>
                <a:lnTo>
                  <a:pt x="1238969" y="3103374"/>
                </a:lnTo>
                <a:cubicBezTo>
                  <a:pt x="1238969" y="3100893"/>
                  <a:pt x="1238163" y="3098661"/>
                  <a:pt x="1236551" y="3096677"/>
                </a:cubicBezTo>
                <a:cubicBezTo>
                  <a:pt x="1234939" y="3094692"/>
                  <a:pt x="1232272" y="3093080"/>
                  <a:pt x="1228551" y="3091840"/>
                </a:cubicBezTo>
                <a:cubicBezTo>
                  <a:pt x="1224831" y="3090599"/>
                  <a:pt x="1219870" y="3089607"/>
                  <a:pt x="1213669" y="3088863"/>
                </a:cubicBezTo>
                <a:cubicBezTo>
                  <a:pt x="1207467" y="3088119"/>
                  <a:pt x="1199654" y="3087747"/>
                  <a:pt x="1190228" y="3087747"/>
                </a:cubicBezTo>
                <a:close/>
                <a:moveTo>
                  <a:pt x="1539875" y="1972806"/>
                </a:moveTo>
                <a:lnTo>
                  <a:pt x="717550" y="2430006"/>
                </a:lnTo>
                <a:lnTo>
                  <a:pt x="1128713" y="2430006"/>
                </a:lnTo>
                <a:lnTo>
                  <a:pt x="1128713" y="2887206"/>
                </a:lnTo>
                <a:lnTo>
                  <a:pt x="1951038" y="2887206"/>
                </a:lnTo>
                <a:lnTo>
                  <a:pt x="1951038" y="2430006"/>
                </a:lnTo>
                <a:lnTo>
                  <a:pt x="2362200" y="2430006"/>
                </a:lnTo>
                <a:close/>
                <a:moveTo>
                  <a:pt x="0" y="1096507"/>
                </a:moveTo>
                <a:lnTo>
                  <a:pt x="1311112" y="1096507"/>
                </a:lnTo>
                <a:lnTo>
                  <a:pt x="1311112" y="1461543"/>
                </a:lnTo>
                <a:lnTo>
                  <a:pt x="1827370" y="1461543"/>
                </a:lnTo>
                <a:lnTo>
                  <a:pt x="1827370" y="1096507"/>
                </a:lnTo>
                <a:lnTo>
                  <a:pt x="3086100" y="1096507"/>
                </a:lnTo>
                <a:lnTo>
                  <a:pt x="3086100" y="4182607"/>
                </a:lnTo>
                <a:lnTo>
                  <a:pt x="0" y="4182607"/>
                </a:lnTo>
                <a:close/>
                <a:moveTo>
                  <a:pt x="4198139" y="40832"/>
                </a:moveTo>
                <a:lnTo>
                  <a:pt x="4198139" y="3117736"/>
                </a:lnTo>
                <a:lnTo>
                  <a:pt x="3169439" y="4146436"/>
                </a:lnTo>
                <a:lnTo>
                  <a:pt x="3142993" y="4146436"/>
                </a:lnTo>
                <a:lnTo>
                  <a:pt x="3156739" y="3322524"/>
                </a:lnTo>
                <a:lnTo>
                  <a:pt x="3156739" y="1068691"/>
                </a:lnTo>
                <a:close/>
                <a:moveTo>
                  <a:pt x="2859834" y="0"/>
                </a:moveTo>
                <a:lnTo>
                  <a:pt x="2880777" y="0"/>
                </a:lnTo>
                <a:lnTo>
                  <a:pt x="3103435" y="0"/>
                </a:lnTo>
                <a:lnTo>
                  <a:pt x="4155733" y="0"/>
                </a:lnTo>
                <a:lnTo>
                  <a:pt x="4155733" y="3502"/>
                </a:lnTo>
                <a:lnTo>
                  <a:pt x="3117030" y="1028700"/>
                </a:lnTo>
                <a:lnTo>
                  <a:pt x="3103435" y="1028700"/>
                </a:lnTo>
                <a:lnTo>
                  <a:pt x="2880777" y="1028700"/>
                </a:lnTo>
                <a:lnTo>
                  <a:pt x="1831134" y="1028700"/>
                </a:lnTo>
                <a:close/>
                <a:moveTo>
                  <a:pt x="1066609" y="0"/>
                </a:moveTo>
                <a:lnTo>
                  <a:pt x="1072312" y="0"/>
                </a:lnTo>
                <a:lnTo>
                  <a:pt x="1310210" y="0"/>
                </a:lnTo>
                <a:lnTo>
                  <a:pt x="2347268" y="0"/>
                </a:lnTo>
                <a:lnTo>
                  <a:pt x="2347268" y="3502"/>
                </a:lnTo>
                <a:lnTo>
                  <a:pt x="1310210" y="1027077"/>
                </a:lnTo>
                <a:lnTo>
                  <a:pt x="1310210" y="1028700"/>
                </a:lnTo>
                <a:lnTo>
                  <a:pt x="1308565" y="1028700"/>
                </a:lnTo>
                <a:lnTo>
                  <a:pt x="1072312" y="1028700"/>
                </a:lnTo>
                <a:lnTo>
                  <a:pt x="37909" y="102870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17299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wimming in a body of water&#10;&#10;Description automatically generated">
            <a:extLst>
              <a:ext uri="{FF2B5EF4-FFF2-40B4-BE49-F238E27FC236}">
                <a16:creationId xmlns:a16="http://schemas.microsoft.com/office/drawing/2014/main" id="{EBA31DB1-9985-4778-AA4A-ADCA1D1D1BDD}"/>
              </a:ext>
            </a:extLst>
          </p:cNvPr>
          <p:cNvPicPr>
            <a:picLocks noChangeAspect="1"/>
          </p:cNvPicPr>
          <p:nvPr/>
        </p:nvPicPr>
        <p:blipFill rotWithShape="1">
          <a:blip r:embed="rId2" cstate="email">
            <a:alphaModFix amt="60000"/>
            <a:extLst>
              <a:ext uri="{28A0092B-C50C-407E-A947-70E740481C1C}">
                <a14:useLocalDpi xmlns:a14="http://schemas.microsoft.com/office/drawing/2010/main"/>
              </a:ext>
            </a:extLst>
          </a:blip>
          <a:srcRect/>
          <a:stretch/>
        </p:blipFill>
        <p:spPr>
          <a:xfrm>
            <a:off x="0" y="0"/>
            <a:ext cx="9143999" cy="4769400"/>
          </a:xfrm>
          <a:prstGeom prst="rect">
            <a:avLst/>
          </a:prstGeom>
        </p:spPr>
      </p:pic>
      <p:sp>
        <p:nvSpPr>
          <p:cNvPr id="2" name="Title 1">
            <a:extLst>
              <a:ext uri="{FF2B5EF4-FFF2-40B4-BE49-F238E27FC236}">
                <a16:creationId xmlns:a16="http://schemas.microsoft.com/office/drawing/2014/main" id="{9240BA97-4F19-439B-BC46-76FDBE6B9EE6}"/>
              </a:ext>
            </a:extLst>
          </p:cNvPr>
          <p:cNvSpPr>
            <a:spLocks noGrp="1"/>
          </p:cNvSpPr>
          <p:nvPr>
            <p:ph type="title"/>
          </p:nvPr>
        </p:nvSpPr>
        <p:spPr/>
        <p:txBody>
          <a:bodyPr/>
          <a:lstStyle/>
          <a:p>
            <a:r>
              <a:rPr lang="en-US" dirty="0"/>
              <a:t>The Scrum Team</a:t>
            </a:r>
          </a:p>
        </p:txBody>
      </p:sp>
      <p:sp>
        <p:nvSpPr>
          <p:cNvPr id="4" name="Rectangle 3">
            <a:extLst>
              <a:ext uri="{FF2B5EF4-FFF2-40B4-BE49-F238E27FC236}">
                <a16:creationId xmlns:a16="http://schemas.microsoft.com/office/drawing/2014/main" id="{B0F74C4F-560B-40DB-B47B-EB23BC04771B}"/>
              </a:ext>
            </a:extLst>
          </p:cNvPr>
          <p:cNvSpPr/>
          <p:nvPr/>
        </p:nvSpPr>
        <p:spPr>
          <a:xfrm>
            <a:off x="330884" y="2712444"/>
            <a:ext cx="1613416" cy="955261"/>
          </a:xfrm>
          <a:prstGeom prst="rect">
            <a:avLst/>
          </a:prstGeom>
          <a:noFill/>
        </p:spPr>
        <p:txBody>
          <a:bodyPr wrap="square" lIns="91440" anchor="ctr" anchorCtr="0">
            <a:noAutofit/>
          </a:bodyPr>
          <a:lstStyle/>
          <a:p>
            <a:pPr algn="ctr">
              <a:spcAft>
                <a:spcPts val="600"/>
              </a:spcAft>
            </a:pPr>
            <a:r>
              <a:rPr lang="en-US" sz="2800" dirty="0">
                <a:solidFill>
                  <a:schemeClr val="tx1">
                    <a:lumMod val="50000"/>
                    <a:lumOff val="50000"/>
                  </a:schemeClr>
                </a:solidFill>
                <a:effectLst>
                  <a:glow rad="127000">
                    <a:schemeClr val="bg1">
                      <a:alpha val="70000"/>
                    </a:schemeClr>
                  </a:glow>
                </a:effectLst>
                <a:latin typeface="Helvetica Neue"/>
              </a:rPr>
              <a:t>Product Owner</a:t>
            </a:r>
          </a:p>
        </p:txBody>
      </p:sp>
      <p:sp>
        <p:nvSpPr>
          <p:cNvPr id="5" name="Rectangle 4">
            <a:extLst>
              <a:ext uri="{FF2B5EF4-FFF2-40B4-BE49-F238E27FC236}">
                <a16:creationId xmlns:a16="http://schemas.microsoft.com/office/drawing/2014/main" id="{F81D6586-C978-47A3-A328-9B090D1E809B}"/>
              </a:ext>
            </a:extLst>
          </p:cNvPr>
          <p:cNvSpPr/>
          <p:nvPr/>
        </p:nvSpPr>
        <p:spPr>
          <a:xfrm>
            <a:off x="3056649" y="2712444"/>
            <a:ext cx="2391249" cy="955261"/>
          </a:xfrm>
          <a:prstGeom prst="rect">
            <a:avLst/>
          </a:prstGeom>
          <a:noFill/>
        </p:spPr>
        <p:txBody>
          <a:bodyPr wrap="square" lIns="91440" anchor="ctr" anchorCtr="0">
            <a:noAutofit/>
          </a:bodyPr>
          <a:lstStyle/>
          <a:p>
            <a:pPr algn="ctr">
              <a:spcAft>
                <a:spcPts val="600"/>
              </a:spcAft>
            </a:pPr>
            <a:r>
              <a:rPr lang="en-US" sz="2800" dirty="0">
                <a:solidFill>
                  <a:schemeClr val="tx1">
                    <a:lumMod val="50000"/>
                    <a:lumOff val="50000"/>
                  </a:schemeClr>
                </a:solidFill>
                <a:effectLst>
                  <a:glow rad="127000">
                    <a:schemeClr val="bg1">
                      <a:alpha val="70000"/>
                    </a:schemeClr>
                  </a:glow>
                </a:effectLst>
                <a:latin typeface="Helvetica Neue"/>
              </a:rPr>
              <a:t>Development Team</a:t>
            </a:r>
          </a:p>
        </p:txBody>
      </p:sp>
      <p:sp>
        <p:nvSpPr>
          <p:cNvPr id="6" name="Rectangle 5">
            <a:extLst>
              <a:ext uri="{FF2B5EF4-FFF2-40B4-BE49-F238E27FC236}">
                <a16:creationId xmlns:a16="http://schemas.microsoft.com/office/drawing/2014/main" id="{FA0A6277-EDAA-4E34-8DA0-D7AAC66F96E9}"/>
              </a:ext>
            </a:extLst>
          </p:cNvPr>
          <p:cNvSpPr/>
          <p:nvPr/>
        </p:nvSpPr>
        <p:spPr>
          <a:xfrm>
            <a:off x="6734755" y="2712444"/>
            <a:ext cx="1606163" cy="955261"/>
          </a:xfrm>
          <a:prstGeom prst="rect">
            <a:avLst/>
          </a:prstGeom>
          <a:noFill/>
        </p:spPr>
        <p:txBody>
          <a:bodyPr wrap="square" lIns="91440" anchor="ctr" anchorCtr="0">
            <a:noAutofit/>
          </a:bodyPr>
          <a:lstStyle/>
          <a:p>
            <a:pPr algn="ctr">
              <a:spcAft>
                <a:spcPts val="600"/>
              </a:spcAft>
            </a:pPr>
            <a:r>
              <a:rPr lang="en-US" sz="2800" dirty="0">
                <a:solidFill>
                  <a:schemeClr val="tx1">
                    <a:lumMod val="50000"/>
                    <a:lumOff val="50000"/>
                  </a:schemeClr>
                </a:solidFill>
                <a:effectLst>
                  <a:glow rad="127000">
                    <a:schemeClr val="bg1">
                      <a:alpha val="70000"/>
                    </a:schemeClr>
                  </a:glow>
                </a:effectLst>
                <a:latin typeface="Helvetica Neue"/>
              </a:rPr>
              <a:t>Scrum Master</a:t>
            </a:r>
          </a:p>
        </p:txBody>
      </p:sp>
    </p:spTree>
    <p:extLst>
      <p:ext uri="{BB962C8B-B14F-4D97-AF65-F5344CB8AC3E}">
        <p14:creationId xmlns:p14="http://schemas.microsoft.com/office/powerpoint/2010/main" val="416540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next to a body of water&#10;&#10;Description automatically generated">
            <a:extLst>
              <a:ext uri="{FF2B5EF4-FFF2-40B4-BE49-F238E27FC236}">
                <a16:creationId xmlns:a16="http://schemas.microsoft.com/office/drawing/2014/main" id="{F66693D3-8DE5-4873-9274-095A847EE1F6}"/>
              </a:ext>
            </a:extLst>
          </p:cNvPr>
          <p:cNvPicPr>
            <a:picLocks noChangeAspect="1"/>
          </p:cNvPicPr>
          <p:nvPr/>
        </p:nvPicPr>
        <p:blipFill rotWithShape="1">
          <a:blip r:embed="rId2" cstate="email">
            <a:duotone>
              <a:schemeClr val="bg2">
                <a:shade val="45000"/>
                <a:satMod val="135000"/>
              </a:schemeClr>
              <a:prstClr val="white"/>
            </a:duotone>
            <a:alphaModFix amt="68000"/>
            <a:extLst>
              <a:ext uri="{28A0092B-C50C-407E-A947-70E740481C1C}">
                <a14:useLocalDpi xmlns:a14="http://schemas.microsoft.com/office/drawing/2010/main"/>
              </a:ext>
            </a:extLst>
          </a:blip>
          <a:srcRect/>
          <a:stretch/>
        </p:blipFill>
        <p:spPr>
          <a:xfrm>
            <a:off x="3630" y="0"/>
            <a:ext cx="9140370" cy="4766942"/>
          </a:xfrm>
          <a:prstGeom prst="rect">
            <a:avLst/>
          </a:prstGeom>
        </p:spPr>
      </p:pic>
      <p:sp>
        <p:nvSpPr>
          <p:cNvPr id="2" name="Title 1">
            <a:extLst>
              <a:ext uri="{FF2B5EF4-FFF2-40B4-BE49-F238E27FC236}">
                <a16:creationId xmlns:a16="http://schemas.microsoft.com/office/drawing/2014/main" id="{C5D88BA9-72DD-4505-A0E8-45CBA8121E20}"/>
              </a:ext>
            </a:extLst>
          </p:cNvPr>
          <p:cNvSpPr>
            <a:spLocks noGrp="1"/>
          </p:cNvSpPr>
          <p:nvPr>
            <p:ph type="title"/>
          </p:nvPr>
        </p:nvSpPr>
        <p:spPr/>
        <p:txBody>
          <a:bodyPr/>
          <a:lstStyle/>
          <a:p>
            <a:r>
              <a:rPr lang="en-US" dirty="0"/>
              <a:t>Product Owner</a:t>
            </a:r>
          </a:p>
        </p:txBody>
      </p:sp>
      <p:sp>
        <p:nvSpPr>
          <p:cNvPr id="7" name="Rectangle 6">
            <a:extLst>
              <a:ext uri="{FF2B5EF4-FFF2-40B4-BE49-F238E27FC236}">
                <a16:creationId xmlns:a16="http://schemas.microsoft.com/office/drawing/2014/main" id="{5626DF0A-726A-493B-A07D-6D74C1289EAF}"/>
              </a:ext>
            </a:extLst>
          </p:cNvPr>
          <p:cNvSpPr/>
          <p:nvPr/>
        </p:nvSpPr>
        <p:spPr>
          <a:xfrm>
            <a:off x="0" y="0"/>
            <a:ext cx="9140370" cy="5143500"/>
          </a:xfrm>
          <a:prstGeom prst="rect">
            <a:avLst/>
          </a:prstGeom>
          <a:noFill/>
        </p:spPr>
        <p:txBody>
          <a:bodyPr wrap="square" lIns="822960" anchor="ctr" anchorCtr="0">
            <a:noAutofit/>
          </a:bodyPr>
          <a:lstStyle/>
          <a:p>
            <a:pP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Maximizing the value of the product</a:t>
            </a:r>
          </a:p>
          <a:p>
            <a:pP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Manages Product Backlog</a:t>
            </a:r>
          </a:p>
          <a:p>
            <a:pP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Represents the product</a:t>
            </a:r>
          </a:p>
          <a:p>
            <a:pP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Owns the vision</a:t>
            </a:r>
          </a:p>
          <a:p>
            <a:pP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One person</a:t>
            </a:r>
          </a:p>
        </p:txBody>
      </p:sp>
    </p:spTree>
    <p:extLst>
      <p:ext uri="{BB962C8B-B14F-4D97-AF65-F5344CB8AC3E}">
        <p14:creationId xmlns:p14="http://schemas.microsoft.com/office/powerpoint/2010/main" val="653698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5CEE-912D-4309-AE83-E77CFCC9026A}"/>
              </a:ext>
            </a:extLst>
          </p:cNvPr>
          <p:cNvSpPr>
            <a:spLocks noGrp="1"/>
          </p:cNvSpPr>
          <p:nvPr>
            <p:ph type="title"/>
          </p:nvPr>
        </p:nvSpPr>
        <p:spPr/>
        <p:txBody>
          <a:bodyPr/>
          <a:lstStyle/>
          <a:p>
            <a:r>
              <a:rPr lang="en-US" dirty="0"/>
              <a:t>Development Team</a:t>
            </a:r>
          </a:p>
        </p:txBody>
      </p:sp>
      <p:pic>
        <p:nvPicPr>
          <p:cNvPr id="5" name="Picture 4" descr="A group of people sitting at a computer&#10;&#10;Description automatically generated">
            <a:extLst>
              <a:ext uri="{FF2B5EF4-FFF2-40B4-BE49-F238E27FC236}">
                <a16:creationId xmlns:a16="http://schemas.microsoft.com/office/drawing/2014/main" id="{7345486D-E308-4F6E-92C5-333A460A297D}"/>
              </a:ext>
            </a:extLst>
          </p:cNvPr>
          <p:cNvPicPr>
            <a:picLocks noChangeAspect="1"/>
          </p:cNvPicPr>
          <p:nvPr/>
        </p:nvPicPr>
        <p:blipFill rotWithShape="1">
          <a:blip r:embed="rId2" cstate="email">
            <a:alphaModFix amt="9000"/>
            <a:extLst>
              <a:ext uri="{28A0092B-C50C-407E-A947-70E740481C1C}">
                <a14:useLocalDpi xmlns:a14="http://schemas.microsoft.com/office/drawing/2010/main"/>
              </a:ext>
            </a:extLst>
          </a:blip>
          <a:srcRect/>
          <a:stretch/>
        </p:blipFill>
        <p:spPr>
          <a:xfrm>
            <a:off x="0" y="0"/>
            <a:ext cx="9144712" cy="4764506"/>
          </a:xfrm>
          <a:prstGeom prst="rect">
            <a:avLst/>
          </a:prstGeom>
        </p:spPr>
      </p:pic>
      <p:sp>
        <p:nvSpPr>
          <p:cNvPr id="6" name="Rectangle 5">
            <a:extLst>
              <a:ext uri="{FF2B5EF4-FFF2-40B4-BE49-F238E27FC236}">
                <a16:creationId xmlns:a16="http://schemas.microsoft.com/office/drawing/2014/main" id="{C9E70AED-09F6-46F6-A795-BDECA359D119}"/>
              </a:ext>
            </a:extLst>
          </p:cNvPr>
          <p:cNvSpPr/>
          <p:nvPr/>
        </p:nvSpPr>
        <p:spPr>
          <a:xfrm>
            <a:off x="0" y="0"/>
            <a:ext cx="9140370" cy="5143500"/>
          </a:xfrm>
          <a:prstGeom prst="rect">
            <a:avLst/>
          </a:prstGeom>
          <a:noFill/>
        </p:spPr>
        <p:txBody>
          <a:bodyPr wrap="square" lIns="822960" anchor="ctr" anchorCtr="0">
            <a:noAutofit/>
          </a:bodyPr>
          <a:lstStyle/>
          <a:p>
            <a:pP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Does the work of delivering the product</a:t>
            </a:r>
          </a:p>
          <a:p>
            <a:pP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Represents the technology</a:t>
            </a:r>
          </a:p>
          <a:p>
            <a:pP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Manages Sprint Backlog</a:t>
            </a:r>
          </a:p>
          <a:p>
            <a:pP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Owns the vision</a:t>
            </a:r>
          </a:p>
          <a:p>
            <a:pP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One team</a:t>
            </a:r>
          </a:p>
        </p:txBody>
      </p:sp>
    </p:spTree>
    <p:extLst>
      <p:ext uri="{BB962C8B-B14F-4D97-AF65-F5344CB8AC3E}">
        <p14:creationId xmlns:p14="http://schemas.microsoft.com/office/powerpoint/2010/main" val="3847462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9823A-036C-49E8-AFF3-48042A72A7BC}"/>
              </a:ext>
            </a:extLst>
          </p:cNvPr>
          <p:cNvSpPr>
            <a:spLocks noGrp="1"/>
          </p:cNvSpPr>
          <p:nvPr>
            <p:ph type="title"/>
          </p:nvPr>
        </p:nvSpPr>
        <p:spPr/>
        <p:txBody>
          <a:bodyPr/>
          <a:lstStyle/>
          <a:p>
            <a:r>
              <a:rPr lang="en-US" dirty="0"/>
              <a:t>Bletchley Park</a:t>
            </a:r>
          </a:p>
        </p:txBody>
      </p:sp>
      <p:sp>
        <p:nvSpPr>
          <p:cNvPr id="4" name="TextBox 3">
            <a:extLst>
              <a:ext uri="{FF2B5EF4-FFF2-40B4-BE49-F238E27FC236}">
                <a16:creationId xmlns:a16="http://schemas.microsoft.com/office/drawing/2014/main" id="{18CC9F94-0992-4524-AE22-438D6C704540}"/>
              </a:ext>
            </a:extLst>
          </p:cNvPr>
          <p:cNvSpPr txBox="1"/>
          <p:nvPr/>
        </p:nvSpPr>
        <p:spPr>
          <a:xfrm>
            <a:off x="0" y="1552754"/>
            <a:ext cx="2745833" cy="1446550"/>
          </a:xfrm>
          <a:prstGeom prst="rect">
            <a:avLst/>
          </a:prstGeom>
          <a:noFill/>
        </p:spPr>
        <p:txBody>
          <a:bodyPr wrap="square" rtlCol="0">
            <a:spAutoFit/>
          </a:bodyPr>
          <a:lstStyle/>
          <a:p>
            <a:pPr algn="ctr"/>
            <a:r>
              <a:rPr lang="en-US" sz="4400" dirty="0">
                <a:solidFill>
                  <a:schemeClr val="bg1"/>
                </a:solidFill>
              </a:rPr>
              <a:t>Bletchley Park</a:t>
            </a:r>
          </a:p>
        </p:txBody>
      </p:sp>
      <p:pic>
        <p:nvPicPr>
          <p:cNvPr id="6" name="Picture 5" descr="A group of people sitting at a table&#10;&#10;Description automatically generated">
            <a:extLst>
              <a:ext uri="{FF2B5EF4-FFF2-40B4-BE49-F238E27FC236}">
                <a16:creationId xmlns:a16="http://schemas.microsoft.com/office/drawing/2014/main" id="{7460D665-B15B-43F9-B5E0-CF924A9EF9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00" y="-2244"/>
            <a:ext cx="6400800" cy="4764024"/>
          </a:xfrm>
          <a:prstGeom prst="rect">
            <a:avLst/>
          </a:prstGeom>
        </p:spPr>
      </p:pic>
      <p:sp>
        <p:nvSpPr>
          <p:cNvPr id="7" name="Rectangle 6">
            <a:extLst>
              <a:ext uri="{FF2B5EF4-FFF2-40B4-BE49-F238E27FC236}">
                <a16:creationId xmlns:a16="http://schemas.microsoft.com/office/drawing/2014/main" id="{3CC5D8BE-76C5-400C-82F2-4DC18A7B05F1}"/>
              </a:ext>
            </a:extLst>
          </p:cNvPr>
          <p:cNvSpPr/>
          <p:nvPr/>
        </p:nvSpPr>
        <p:spPr>
          <a:xfrm>
            <a:off x="2740900" y="4473085"/>
            <a:ext cx="1265283" cy="300082"/>
          </a:xfrm>
          <a:prstGeom prst="rect">
            <a:avLst/>
          </a:prstGeom>
        </p:spPr>
        <p:txBody>
          <a:bodyPr wrap="none">
            <a:spAutoFit/>
          </a:bodyPr>
          <a:lstStyle/>
          <a:p>
            <a:r>
              <a:rPr lang="en-US" dirty="0">
                <a:solidFill>
                  <a:schemeClr val="bg1"/>
                </a:solidFill>
              </a:rPr>
              <a:t>CC BY-SA 4.0</a:t>
            </a:r>
          </a:p>
        </p:txBody>
      </p:sp>
      <p:sp>
        <p:nvSpPr>
          <p:cNvPr id="8" name="TextBox 7">
            <a:extLst>
              <a:ext uri="{FF2B5EF4-FFF2-40B4-BE49-F238E27FC236}">
                <a16:creationId xmlns:a16="http://schemas.microsoft.com/office/drawing/2014/main" id="{757A9E3C-3040-445F-B96F-D70AB5DA8DE8}"/>
              </a:ext>
            </a:extLst>
          </p:cNvPr>
          <p:cNvSpPr txBox="1"/>
          <p:nvPr/>
        </p:nvSpPr>
        <p:spPr>
          <a:xfrm>
            <a:off x="0" y="4369869"/>
            <a:ext cx="2740899" cy="300082"/>
          </a:xfrm>
          <a:prstGeom prst="rect">
            <a:avLst/>
          </a:prstGeom>
          <a:noFill/>
        </p:spPr>
        <p:txBody>
          <a:bodyPr wrap="square" rtlCol="0">
            <a:spAutoFit/>
          </a:bodyPr>
          <a:lstStyle/>
          <a:p>
            <a:pPr algn="ctr"/>
            <a:r>
              <a:rPr lang="en-US" dirty="0">
                <a:solidFill>
                  <a:schemeClr val="bg1"/>
                </a:solidFill>
              </a:rPr>
              <a:t>Infinite Dollars</a:t>
            </a:r>
          </a:p>
        </p:txBody>
      </p:sp>
    </p:spTree>
    <p:extLst>
      <p:ext uri="{BB962C8B-B14F-4D97-AF65-F5344CB8AC3E}">
        <p14:creationId xmlns:p14="http://schemas.microsoft.com/office/powerpoint/2010/main" val="442030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C2A9AB9-904F-49DC-A395-6A14FB83704E}"/>
              </a:ext>
            </a:extLst>
          </p:cNvPr>
          <p:cNvGrpSpPr/>
          <p:nvPr/>
        </p:nvGrpSpPr>
        <p:grpSpPr>
          <a:xfrm>
            <a:off x="349654" y="768291"/>
            <a:ext cx="8444693" cy="3683918"/>
            <a:chOff x="532039" y="978257"/>
            <a:chExt cx="8444693" cy="3683918"/>
          </a:xfrm>
        </p:grpSpPr>
        <p:grpSp>
          <p:nvGrpSpPr>
            <p:cNvPr id="6" name="Group 5">
              <a:extLst>
                <a:ext uri="{FF2B5EF4-FFF2-40B4-BE49-F238E27FC236}">
                  <a16:creationId xmlns:a16="http://schemas.microsoft.com/office/drawing/2014/main" id="{591ACD46-DA4F-4EE7-AECB-F54A3FDB65FA}"/>
                </a:ext>
              </a:extLst>
            </p:cNvPr>
            <p:cNvGrpSpPr/>
            <p:nvPr/>
          </p:nvGrpSpPr>
          <p:grpSpPr>
            <a:xfrm>
              <a:off x="532039" y="978257"/>
              <a:ext cx="3658961" cy="3683918"/>
              <a:chOff x="532039" y="978257"/>
              <a:chExt cx="3658961" cy="3683918"/>
            </a:xfrm>
          </p:grpSpPr>
          <p:graphicFrame>
            <p:nvGraphicFramePr>
              <p:cNvPr id="3" name="Diagram 2"/>
              <p:cNvGraphicFramePr/>
              <p:nvPr>
                <p:extLst>
                  <p:ext uri="{D42A27DB-BD31-4B8C-83A1-F6EECF244321}">
                    <p14:modId xmlns:p14="http://schemas.microsoft.com/office/powerpoint/2010/main" val="3468233812"/>
                  </p:ext>
                </p:extLst>
              </p:nvPr>
            </p:nvGraphicFramePr>
            <p:xfrm>
              <a:off x="532039" y="978257"/>
              <a:ext cx="3658961" cy="3683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Freeform 60"/>
              <p:cNvSpPr>
                <a:spLocks noChangeAspect="1"/>
              </p:cNvSpPr>
              <p:nvPr/>
            </p:nvSpPr>
            <p:spPr>
              <a:xfrm>
                <a:off x="715388" y="4049390"/>
                <a:ext cx="342900" cy="320072"/>
              </a:xfrm>
              <a:custGeom>
                <a:avLst/>
                <a:gdLst>
                  <a:gd name="connsiteX0" fmla="*/ 3088936 w 5067300"/>
                  <a:gd name="connsiteY0" fmla="*/ 3591736 h 4729943"/>
                  <a:gd name="connsiteX1" fmla="*/ 2919500 w 5067300"/>
                  <a:gd name="connsiteY1" fmla="*/ 3610747 h 4729943"/>
                  <a:gd name="connsiteX2" fmla="*/ 2533650 w 5067300"/>
                  <a:gd name="connsiteY2" fmla="*/ 3624959 h 4729943"/>
                  <a:gd name="connsiteX3" fmla="*/ 2023032 w 5067300"/>
                  <a:gd name="connsiteY3" fmla="*/ 3599899 h 4729943"/>
                  <a:gd name="connsiteX4" fmla="*/ 1980395 w 5067300"/>
                  <a:gd name="connsiteY4" fmla="*/ 3594562 h 4729943"/>
                  <a:gd name="connsiteX5" fmla="*/ 2037762 w 5067300"/>
                  <a:gd name="connsiteY5" fmla="*/ 3674405 h 4729943"/>
                  <a:gd name="connsiteX6" fmla="*/ 2446157 w 5067300"/>
                  <a:gd name="connsiteY6" fmla="*/ 4132608 h 4729943"/>
                  <a:gd name="connsiteX7" fmla="*/ 2532906 w 5067300"/>
                  <a:gd name="connsiteY7" fmla="*/ 4209904 h 4729943"/>
                  <a:gd name="connsiteX8" fmla="*/ 2621144 w 5067300"/>
                  <a:gd name="connsiteY8" fmla="*/ 4132608 h 4729943"/>
                  <a:gd name="connsiteX9" fmla="*/ 3029539 w 5067300"/>
                  <a:gd name="connsiteY9" fmla="*/ 3674405 h 4729943"/>
                  <a:gd name="connsiteX10" fmla="*/ 3967268 w 5067300"/>
                  <a:gd name="connsiteY10" fmla="*/ 3408099 h 4729943"/>
                  <a:gd name="connsiteX11" fmla="*/ 3950238 w 5067300"/>
                  <a:gd name="connsiteY11" fmla="*/ 3414299 h 4729943"/>
                  <a:gd name="connsiteX12" fmla="*/ 3287080 w 5067300"/>
                  <a:gd name="connsiteY12" fmla="*/ 3569504 h 4729943"/>
                  <a:gd name="connsiteX13" fmla="*/ 3268795 w 5067300"/>
                  <a:gd name="connsiteY13" fmla="*/ 3571556 h 4729943"/>
                  <a:gd name="connsiteX14" fmla="*/ 3258409 w 5067300"/>
                  <a:gd name="connsiteY14" fmla="*/ 3587357 h 4729943"/>
                  <a:gd name="connsiteX15" fmla="*/ 2676759 w 5067300"/>
                  <a:gd name="connsiteY15" fmla="*/ 4257711 h 4729943"/>
                  <a:gd name="connsiteX16" fmla="*/ 2634678 w 5067300"/>
                  <a:gd name="connsiteY16" fmla="*/ 4292961 h 4729943"/>
                  <a:gd name="connsiteX17" fmla="*/ 2653971 w 5067300"/>
                  <a:gd name="connsiteY17" fmla="*/ 4308412 h 4729943"/>
                  <a:gd name="connsiteX18" fmla="*/ 3590656 w 5067300"/>
                  <a:gd name="connsiteY18" fmla="*/ 4541413 h 4729943"/>
                  <a:gd name="connsiteX19" fmla="*/ 3977359 w 5067300"/>
                  <a:gd name="connsiteY19" fmla="*/ 3569382 h 4729943"/>
                  <a:gd name="connsiteX20" fmla="*/ 1100043 w 5067300"/>
                  <a:gd name="connsiteY20" fmla="*/ 3407921 h 4729943"/>
                  <a:gd name="connsiteX21" fmla="*/ 1089941 w 5067300"/>
                  <a:gd name="connsiteY21" fmla="*/ 3569382 h 4729943"/>
                  <a:gd name="connsiteX22" fmla="*/ 1476644 w 5067300"/>
                  <a:gd name="connsiteY22" fmla="*/ 4541413 h 4729943"/>
                  <a:gd name="connsiteX23" fmla="*/ 2344378 w 5067300"/>
                  <a:gd name="connsiteY23" fmla="*/ 4358419 h 4729943"/>
                  <a:gd name="connsiteX24" fmla="*/ 2431449 w 5067300"/>
                  <a:gd name="connsiteY24" fmla="*/ 4292630 h 4729943"/>
                  <a:gd name="connsiteX25" fmla="*/ 2399949 w 5067300"/>
                  <a:gd name="connsiteY25" fmla="*/ 4266126 h 4729943"/>
                  <a:gd name="connsiteX26" fmla="*/ 1808892 w 5067300"/>
                  <a:gd name="connsiteY26" fmla="*/ 3587357 h 4729943"/>
                  <a:gd name="connsiteX27" fmla="*/ 1798676 w 5067300"/>
                  <a:gd name="connsiteY27" fmla="*/ 3571814 h 4729943"/>
                  <a:gd name="connsiteX28" fmla="*/ 1780220 w 5067300"/>
                  <a:gd name="connsiteY28" fmla="*/ 3569504 h 4729943"/>
                  <a:gd name="connsiteX29" fmla="*/ 1232946 w 5067300"/>
                  <a:gd name="connsiteY29" fmla="*/ 3450228 h 4729943"/>
                  <a:gd name="connsiteX30" fmla="*/ 1272376 w 5067300"/>
                  <a:gd name="connsiteY30" fmla="*/ 2590208 h 4729943"/>
                  <a:gd name="connsiteX31" fmla="*/ 1214892 w 5067300"/>
                  <a:gd name="connsiteY31" fmla="*/ 2782246 h 4729943"/>
                  <a:gd name="connsiteX32" fmla="*/ 1126134 w 5067300"/>
                  <a:gd name="connsiteY32" fmla="*/ 3192080 h 4729943"/>
                  <a:gd name="connsiteX33" fmla="*/ 1115838 w 5067300"/>
                  <a:gd name="connsiteY33" fmla="*/ 3272732 h 4729943"/>
                  <a:gd name="connsiteX34" fmla="*/ 1291378 w 5067300"/>
                  <a:gd name="connsiteY34" fmla="*/ 3329893 h 4729943"/>
                  <a:gd name="connsiteX35" fmla="*/ 1601125 w 5067300"/>
                  <a:gd name="connsiteY35" fmla="*/ 3402520 h 4729943"/>
                  <a:gd name="connsiteX36" fmla="*/ 1698087 w 5067300"/>
                  <a:gd name="connsiteY36" fmla="*/ 3418775 h 4729943"/>
                  <a:gd name="connsiteX37" fmla="*/ 1674486 w 5067300"/>
                  <a:gd name="connsiteY37" fmla="*/ 3382867 h 4729943"/>
                  <a:gd name="connsiteX38" fmla="*/ 1426710 w 5067300"/>
                  <a:gd name="connsiteY38" fmla="*/ 2935691 h 4729943"/>
                  <a:gd name="connsiteX39" fmla="*/ 3794178 w 5067300"/>
                  <a:gd name="connsiteY39" fmla="*/ 2588624 h 4729943"/>
                  <a:gd name="connsiteX40" fmla="*/ 3749170 w 5067300"/>
                  <a:gd name="connsiteY40" fmla="*/ 2700407 h 4729943"/>
                  <a:gd name="connsiteX41" fmla="*/ 3640591 w 5067300"/>
                  <a:gd name="connsiteY41" fmla="*/ 2935691 h 4729943"/>
                  <a:gd name="connsiteX42" fmla="*/ 3392815 w 5067300"/>
                  <a:gd name="connsiteY42" fmla="*/ 3382867 h 4729943"/>
                  <a:gd name="connsiteX43" fmla="*/ 3370391 w 5067300"/>
                  <a:gd name="connsiteY43" fmla="*/ 3416983 h 4729943"/>
                  <a:gd name="connsiteX44" fmla="*/ 3572297 w 5067300"/>
                  <a:gd name="connsiteY44" fmla="*/ 3380546 h 4729943"/>
                  <a:gd name="connsiteX45" fmla="*/ 3873125 w 5067300"/>
                  <a:gd name="connsiteY45" fmla="*/ 3301352 h 4729943"/>
                  <a:gd name="connsiteX46" fmla="*/ 3951681 w 5067300"/>
                  <a:gd name="connsiteY46" fmla="*/ 3274447 h 4729943"/>
                  <a:gd name="connsiteX47" fmla="*/ 3941167 w 5067300"/>
                  <a:gd name="connsiteY47" fmla="*/ 3192080 h 4729943"/>
                  <a:gd name="connsiteX48" fmla="*/ 3879510 w 5067300"/>
                  <a:gd name="connsiteY48" fmla="*/ 2887175 h 4729943"/>
                  <a:gd name="connsiteX49" fmla="*/ 2533650 w 5067300"/>
                  <a:gd name="connsiteY49" fmla="*/ 1934271 h 4729943"/>
                  <a:gd name="connsiteX50" fmla="*/ 2990850 w 5067300"/>
                  <a:gd name="connsiteY50" fmla="*/ 2391471 h 4729943"/>
                  <a:gd name="connsiteX51" fmla="*/ 2533650 w 5067300"/>
                  <a:gd name="connsiteY51" fmla="*/ 2848671 h 4729943"/>
                  <a:gd name="connsiteX52" fmla="*/ 2076450 w 5067300"/>
                  <a:gd name="connsiteY52" fmla="*/ 2391471 h 4729943"/>
                  <a:gd name="connsiteX53" fmla="*/ 2533650 w 5067300"/>
                  <a:gd name="connsiteY53" fmla="*/ 1934271 h 4729943"/>
                  <a:gd name="connsiteX54" fmla="*/ 988803 w 5067300"/>
                  <a:gd name="connsiteY54" fmla="*/ 1553473 h 4729943"/>
                  <a:gd name="connsiteX55" fmla="*/ 839615 w 5067300"/>
                  <a:gd name="connsiteY55" fmla="*/ 1615576 h 4729943"/>
                  <a:gd name="connsiteX56" fmla="*/ 137922 w 5067300"/>
                  <a:gd name="connsiteY56" fmla="*/ 2391470 h 4729943"/>
                  <a:gd name="connsiteX57" fmla="*/ 880741 w 5067300"/>
                  <a:gd name="connsiteY57" fmla="*/ 3185757 h 4729943"/>
                  <a:gd name="connsiteX58" fmla="*/ 988782 w 5067300"/>
                  <a:gd name="connsiteY58" fmla="*/ 3229665 h 4729943"/>
                  <a:gd name="connsiteX59" fmla="*/ 990753 w 5067300"/>
                  <a:gd name="connsiteY59" fmla="*/ 3211451 h 4729943"/>
                  <a:gd name="connsiteX60" fmla="*/ 1144059 w 5067300"/>
                  <a:gd name="connsiteY60" fmla="*/ 2547851 h 4729943"/>
                  <a:gd name="connsiteX61" fmla="*/ 1199146 w 5067300"/>
                  <a:gd name="connsiteY61" fmla="*/ 2388279 h 4729943"/>
                  <a:gd name="connsiteX62" fmla="*/ 1144059 w 5067300"/>
                  <a:gd name="connsiteY62" fmla="*/ 2235091 h 4729943"/>
                  <a:gd name="connsiteX63" fmla="*/ 1093601 w 5067300"/>
                  <a:gd name="connsiteY63" fmla="*/ 2064229 h 4729943"/>
                  <a:gd name="connsiteX64" fmla="*/ 1087916 w 5067300"/>
                  <a:gd name="connsiteY64" fmla="*/ 2041696 h 4729943"/>
                  <a:gd name="connsiteX65" fmla="*/ 1055661 w 5067300"/>
                  <a:gd name="connsiteY65" fmla="*/ 2038445 h 4729943"/>
                  <a:gd name="connsiteX66" fmla="*/ 909638 w 5067300"/>
                  <a:gd name="connsiteY66" fmla="*/ 1859280 h 4729943"/>
                  <a:gd name="connsiteX67" fmla="*/ 963202 w 5067300"/>
                  <a:gd name="connsiteY67" fmla="*/ 1729964 h 4729943"/>
                  <a:gd name="connsiteX68" fmla="*/ 1011339 w 5067300"/>
                  <a:gd name="connsiteY68" fmla="*/ 1697510 h 4729943"/>
                  <a:gd name="connsiteX69" fmla="*/ 990753 w 5067300"/>
                  <a:gd name="connsiteY69" fmla="*/ 1571492 h 4729943"/>
                  <a:gd name="connsiteX70" fmla="*/ 4078518 w 5067300"/>
                  <a:gd name="connsiteY70" fmla="*/ 1553275 h 4729943"/>
                  <a:gd name="connsiteX71" fmla="*/ 4076547 w 5067300"/>
                  <a:gd name="connsiteY71" fmla="*/ 1571492 h 4729943"/>
                  <a:gd name="connsiteX72" fmla="*/ 3923241 w 5067300"/>
                  <a:gd name="connsiteY72" fmla="*/ 2235091 h 4729943"/>
                  <a:gd name="connsiteX73" fmla="*/ 3868154 w 5067300"/>
                  <a:gd name="connsiteY73" fmla="*/ 2394664 h 4729943"/>
                  <a:gd name="connsiteX74" fmla="*/ 3923241 w 5067300"/>
                  <a:gd name="connsiteY74" fmla="*/ 2547851 h 4729943"/>
                  <a:gd name="connsiteX75" fmla="*/ 4076547 w 5067300"/>
                  <a:gd name="connsiteY75" fmla="*/ 3211451 h 4729943"/>
                  <a:gd name="connsiteX76" fmla="*/ 4078497 w 5067300"/>
                  <a:gd name="connsiteY76" fmla="*/ 3229468 h 4729943"/>
                  <a:gd name="connsiteX77" fmla="*/ 4227686 w 5067300"/>
                  <a:gd name="connsiteY77" fmla="*/ 3167364 h 4729943"/>
                  <a:gd name="connsiteX78" fmla="*/ 4359555 w 5067300"/>
                  <a:gd name="connsiteY78" fmla="*/ 3100910 h 4729943"/>
                  <a:gd name="connsiteX79" fmla="*/ 4352751 w 5067300"/>
                  <a:gd name="connsiteY79" fmla="*/ 3067208 h 4729943"/>
                  <a:gd name="connsiteX80" fmla="*/ 4535631 w 5067300"/>
                  <a:gd name="connsiteY80" fmla="*/ 2884328 h 4729943"/>
                  <a:gd name="connsiteX81" fmla="*/ 4606816 w 5067300"/>
                  <a:gd name="connsiteY81" fmla="*/ 2898700 h 4729943"/>
                  <a:gd name="connsiteX82" fmla="*/ 4635517 w 5067300"/>
                  <a:gd name="connsiteY82" fmla="*/ 2918050 h 4729943"/>
                  <a:gd name="connsiteX83" fmla="*/ 4640227 w 5067300"/>
                  <a:gd name="connsiteY83" fmla="*/ 2914499 h 4729943"/>
                  <a:gd name="connsiteX84" fmla="*/ 4929378 w 5067300"/>
                  <a:gd name="connsiteY84" fmla="*/ 2391470 h 4729943"/>
                  <a:gd name="connsiteX85" fmla="*/ 4186560 w 5067300"/>
                  <a:gd name="connsiteY85" fmla="*/ 1597184 h 4729943"/>
                  <a:gd name="connsiteX86" fmla="*/ 1696910 w 5067300"/>
                  <a:gd name="connsiteY86" fmla="*/ 1365958 h 4729943"/>
                  <a:gd name="connsiteX87" fmla="*/ 1495003 w 5067300"/>
                  <a:gd name="connsiteY87" fmla="*/ 1402394 h 4729943"/>
                  <a:gd name="connsiteX88" fmla="*/ 1194176 w 5067300"/>
                  <a:gd name="connsiteY88" fmla="*/ 1481588 h 4729943"/>
                  <a:gd name="connsiteX89" fmla="*/ 1115621 w 5067300"/>
                  <a:gd name="connsiteY89" fmla="*/ 1508493 h 4729943"/>
                  <a:gd name="connsiteX90" fmla="*/ 1126135 w 5067300"/>
                  <a:gd name="connsiteY90" fmla="*/ 1590861 h 4729943"/>
                  <a:gd name="connsiteX91" fmla="*/ 1145176 w 5067300"/>
                  <a:gd name="connsiteY91" fmla="*/ 1685021 h 4729943"/>
                  <a:gd name="connsiteX92" fmla="*/ 1163703 w 5067300"/>
                  <a:gd name="connsiteY92" fmla="*/ 1690772 h 4729943"/>
                  <a:gd name="connsiteX93" fmla="*/ 1275398 w 5067300"/>
                  <a:gd name="connsiteY93" fmla="*/ 1859280 h 4729943"/>
                  <a:gd name="connsiteX94" fmla="*/ 1221834 w 5067300"/>
                  <a:gd name="connsiteY94" fmla="*/ 1988596 h 4729943"/>
                  <a:gd name="connsiteX95" fmla="*/ 1215538 w 5067300"/>
                  <a:gd name="connsiteY95" fmla="*/ 1992841 h 4729943"/>
                  <a:gd name="connsiteX96" fmla="*/ 1273124 w 5067300"/>
                  <a:gd name="connsiteY96" fmla="*/ 2194314 h 4729943"/>
                  <a:gd name="connsiteX97" fmla="*/ 1318130 w 5067300"/>
                  <a:gd name="connsiteY97" fmla="*/ 2082535 h 4729943"/>
                  <a:gd name="connsiteX98" fmla="*/ 1426710 w 5067300"/>
                  <a:gd name="connsiteY98" fmla="*/ 1847251 h 4729943"/>
                  <a:gd name="connsiteX99" fmla="*/ 1674486 w 5067300"/>
                  <a:gd name="connsiteY99" fmla="*/ 1400075 h 4729943"/>
                  <a:gd name="connsiteX100" fmla="*/ 3369212 w 5067300"/>
                  <a:gd name="connsiteY100" fmla="*/ 1364166 h 4729943"/>
                  <a:gd name="connsiteX101" fmla="*/ 3392815 w 5067300"/>
                  <a:gd name="connsiteY101" fmla="*/ 1400076 h 4729943"/>
                  <a:gd name="connsiteX102" fmla="*/ 3640591 w 5067300"/>
                  <a:gd name="connsiteY102" fmla="*/ 1847251 h 4729943"/>
                  <a:gd name="connsiteX103" fmla="*/ 3794923 w 5067300"/>
                  <a:gd name="connsiteY103" fmla="*/ 2192731 h 4729943"/>
                  <a:gd name="connsiteX104" fmla="*/ 3852407 w 5067300"/>
                  <a:gd name="connsiteY104" fmla="*/ 2000696 h 4729943"/>
                  <a:gd name="connsiteX105" fmla="*/ 3941165 w 5067300"/>
                  <a:gd name="connsiteY105" fmla="*/ 1590861 h 4729943"/>
                  <a:gd name="connsiteX106" fmla="*/ 3951460 w 5067300"/>
                  <a:gd name="connsiteY106" fmla="*/ 1510208 h 4729943"/>
                  <a:gd name="connsiteX107" fmla="*/ 3775922 w 5067300"/>
                  <a:gd name="connsiteY107" fmla="*/ 1453047 h 4729943"/>
                  <a:gd name="connsiteX108" fmla="*/ 3466176 w 5067300"/>
                  <a:gd name="connsiteY108" fmla="*/ 1380420 h 4729943"/>
                  <a:gd name="connsiteX109" fmla="*/ 2533650 w 5067300"/>
                  <a:gd name="connsiteY109" fmla="*/ 1294191 h 4729943"/>
                  <a:gd name="connsiteX110" fmla="*/ 2168805 w 5067300"/>
                  <a:gd name="connsiteY110" fmla="*/ 1306834 h 4729943"/>
                  <a:gd name="connsiteX111" fmla="*/ 1876551 w 5067300"/>
                  <a:gd name="connsiteY111" fmla="*/ 1337683 h 4729943"/>
                  <a:gd name="connsiteX112" fmla="*/ 1781972 w 5067300"/>
                  <a:gd name="connsiteY112" fmla="*/ 1483893 h 4729943"/>
                  <a:gd name="connsiteX113" fmla="*/ 1548943 w 5067300"/>
                  <a:gd name="connsiteY113" fmla="*/ 1907346 h 4729943"/>
                  <a:gd name="connsiteX114" fmla="*/ 1355925 w 5067300"/>
                  <a:gd name="connsiteY114" fmla="*/ 2350470 h 4729943"/>
                  <a:gd name="connsiteX115" fmla="*/ 1342619 w 5067300"/>
                  <a:gd name="connsiteY115" fmla="*/ 2388121 h 4729943"/>
                  <a:gd name="connsiteX116" fmla="*/ 1399319 w 5067300"/>
                  <a:gd name="connsiteY116" fmla="*/ 2542602 h 4729943"/>
                  <a:gd name="connsiteX117" fmla="*/ 1548945 w 5067300"/>
                  <a:gd name="connsiteY117" fmla="*/ 2875595 h 4729943"/>
                  <a:gd name="connsiteX118" fmla="*/ 1781974 w 5067300"/>
                  <a:gd name="connsiteY118" fmla="*/ 3299048 h 4729943"/>
                  <a:gd name="connsiteX119" fmla="*/ 1877025 w 5067300"/>
                  <a:gd name="connsiteY119" fmla="*/ 3445989 h 4729943"/>
                  <a:gd name="connsiteX120" fmla="*/ 2050828 w 5067300"/>
                  <a:gd name="connsiteY120" fmla="*/ 3466457 h 4729943"/>
                  <a:gd name="connsiteX121" fmla="*/ 2533650 w 5067300"/>
                  <a:gd name="connsiteY121" fmla="*/ 3488750 h 4729943"/>
                  <a:gd name="connsiteX122" fmla="*/ 2898496 w 5067300"/>
                  <a:gd name="connsiteY122" fmla="*/ 3476107 h 4729943"/>
                  <a:gd name="connsiteX123" fmla="*/ 3190749 w 5067300"/>
                  <a:gd name="connsiteY123" fmla="*/ 3445258 h 4729943"/>
                  <a:gd name="connsiteX124" fmla="*/ 3285327 w 5067300"/>
                  <a:gd name="connsiteY124" fmla="*/ 3299048 h 4729943"/>
                  <a:gd name="connsiteX125" fmla="*/ 3518356 w 5067300"/>
                  <a:gd name="connsiteY125" fmla="*/ 2875595 h 4729943"/>
                  <a:gd name="connsiteX126" fmla="*/ 3711373 w 5067300"/>
                  <a:gd name="connsiteY126" fmla="*/ 2432471 h 4729943"/>
                  <a:gd name="connsiteX127" fmla="*/ 3724682 w 5067300"/>
                  <a:gd name="connsiteY127" fmla="*/ 2394815 h 4729943"/>
                  <a:gd name="connsiteX128" fmla="*/ 3667983 w 5067300"/>
                  <a:gd name="connsiteY128" fmla="*/ 2240339 h 4729943"/>
                  <a:gd name="connsiteX129" fmla="*/ 3518358 w 5067300"/>
                  <a:gd name="connsiteY129" fmla="*/ 1907346 h 4729943"/>
                  <a:gd name="connsiteX130" fmla="*/ 3285329 w 5067300"/>
                  <a:gd name="connsiteY130" fmla="*/ 1483893 h 4729943"/>
                  <a:gd name="connsiteX131" fmla="*/ 3190277 w 5067300"/>
                  <a:gd name="connsiteY131" fmla="*/ 1336952 h 4729943"/>
                  <a:gd name="connsiteX132" fmla="*/ 3016473 w 5067300"/>
                  <a:gd name="connsiteY132" fmla="*/ 1316483 h 4729943"/>
                  <a:gd name="connsiteX133" fmla="*/ 2533650 w 5067300"/>
                  <a:gd name="connsiteY133" fmla="*/ 1294191 h 4729943"/>
                  <a:gd name="connsiteX134" fmla="*/ 2534105 w 5067300"/>
                  <a:gd name="connsiteY134" fmla="*/ 573289 h 4729943"/>
                  <a:gd name="connsiteX135" fmla="*/ 2446155 w 5067300"/>
                  <a:gd name="connsiteY135" fmla="*/ 650334 h 4729943"/>
                  <a:gd name="connsiteX136" fmla="*/ 2037760 w 5067300"/>
                  <a:gd name="connsiteY136" fmla="*/ 1108537 h 4729943"/>
                  <a:gd name="connsiteX137" fmla="*/ 1978362 w 5067300"/>
                  <a:gd name="connsiteY137" fmla="*/ 1191207 h 4729943"/>
                  <a:gd name="connsiteX138" fmla="*/ 2147800 w 5067300"/>
                  <a:gd name="connsiteY138" fmla="*/ 1172196 h 4729943"/>
                  <a:gd name="connsiteX139" fmla="*/ 2533650 w 5067300"/>
                  <a:gd name="connsiteY139" fmla="*/ 1157983 h 4729943"/>
                  <a:gd name="connsiteX140" fmla="*/ 3044269 w 5067300"/>
                  <a:gd name="connsiteY140" fmla="*/ 1183044 h 4729943"/>
                  <a:gd name="connsiteX141" fmla="*/ 3086908 w 5067300"/>
                  <a:gd name="connsiteY141" fmla="*/ 1188381 h 4729943"/>
                  <a:gd name="connsiteX142" fmla="*/ 3029540 w 5067300"/>
                  <a:gd name="connsiteY142" fmla="*/ 1108537 h 4729943"/>
                  <a:gd name="connsiteX143" fmla="*/ 2690308 w 5067300"/>
                  <a:gd name="connsiteY143" fmla="*/ 717180 h 4729943"/>
                  <a:gd name="connsiteX144" fmla="*/ 3370727 w 5067300"/>
                  <a:gd name="connsiteY144" fmla="*/ 187640 h 4729943"/>
                  <a:gd name="connsiteX145" fmla="*/ 2722921 w 5067300"/>
                  <a:gd name="connsiteY145" fmla="*/ 424523 h 4729943"/>
                  <a:gd name="connsiteX146" fmla="*/ 2636117 w 5067300"/>
                  <a:gd name="connsiteY146" fmla="*/ 490109 h 4729943"/>
                  <a:gd name="connsiteX147" fmla="*/ 2657940 w 5067300"/>
                  <a:gd name="connsiteY147" fmla="*/ 508471 h 4729943"/>
                  <a:gd name="connsiteX148" fmla="*/ 3258409 w 5067300"/>
                  <a:gd name="connsiteY148" fmla="*/ 1195586 h 4729943"/>
                  <a:gd name="connsiteX149" fmla="*/ 3268625 w 5067300"/>
                  <a:gd name="connsiteY149" fmla="*/ 1211128 h 4729943"/>
                  <a:gd name="connsiteX150" fmla="*/ 3287080 w 5067300"/>
                  <a:gd name="connsiteY150" fmla="*/ 1213439 h 4729943"/>
                  <a:gd name="connsiteX151" fmla="*/ 3834355 w 5067300"/>
                  <a:gd name="connsiteY151" fmla="*/ 1332715 h 4729943"/>
                  <a:gd name="connsiteX152" fmla="*/ 3967255 w 5067300"/>
                  <a:gd name="connsiteY152" fmla="*/ 1375021 h 4729943"/>
                  <a:gd name="connsiteX153" fmla="*/ 3977357 w 5067300"/>
                  <a:gd name="connsiteY153" fmla="*/ 1213560 h 4729943"/>
                  <a:gd name="connsiteX154" fmla="*/ 3767632 w 5067300"/>
                  <a:gd name="connsiteY154" fmla="*/ 382776 h 4729943"/>
                  <a:gd name="connsiteX155" fmla="*/ 3731801 w 5067300"/>
                  <a:gd name="connsiteY155" fmla="*/ 347429 h 4729943"/>
                  <a:gd name="connsiteX156" fmla="*/ 3725928 w 5067300"/>
                  <a:gd name="connsiteY156" fmla="*/ 351389 h 4729943"/>
                  <a:gd name="connsiteX157" fmla="*/ 3654743 w 5067300"/>
                  <a:gd name="connsiteY157" fmla="*/ 365760 h 4729943"/>
                  <a:gd name="connsiteX158" fmla="*/ 3486235 w 5067300"/>
                  <a:gd name="connsiteY158" fmla="*/ 254065 h 4729943"/>
                  <a:gd name="connsiteX159" fmla="*/ 3475709 w 5067300"/>
                  <a:gd name="connsiteY159" fmla="*/ 201930 h 4729943"/>
                  <a:gd name="connsiteX160" fmla="*/ 1696573 w 5067300"/>
                  <a:gd name="connsiteY160" fmla="*/ 187640 h 4729943"/>
                  <a:gd name="connsiteX161" fmla="*/ 1476646 w 5067300"/>
                  <a:gd name="connsiteY161" fmla="*/ 241528 h 4729943"/>
                  <a:gd name="connsiteX162" fmla="*/ 1089943 w 5067300"/>
                  <a:gd name="connsiteY162" fmla="*/ 1213560 h 4729943"/>
                  <a:gd name="connsiteX163" fmla="*/ 1100034 w 5067300"/>
                  <a:gd name="connsiteY163" fmla="*/ 1374843 h 4729943"/>
                  <a:gd name="connsiteX164" fmla="*/ 1117062 w 5067300"/>
                  <a:gd name="connsiteY164" fmla="*/ 1368644 h 4729943"/>
                  <a:gd name="connsiteX165" fmla="*/ 1780220 w 5067300"/>
                  <a:gd name="connsiteY165" fmla="*/ 1213439 h 4729943"/>
                  <a:gd name="connsiteX166" fmla="*/ 1798506 w 5067300"/>
                  <a:gd name="connsiteY166" fmla="*/ 1211387 h 4729943"/>
                  <a:gd name="connsiteX167" fmla="*/ 1808892 w 5067300"/>
                  <a:gd name="connsiteY167" fmla="*/ 1195586 h 4729943"/>
                  <a:gd name="connsiteX168" fmla="*/ 2390542 w 5067300"/>
                  <a:gd name="connsiteY168" fmla="*/ 525231 h 4729943"/>
                  <a:gd name="connsiteX169" fmla="*/ 2431038 w 5067300"/>
                  <a:gd name="connsiteY169" fmla="*/ 491309 h 4729943"/>
                  <a:gd name="connsiteX170" fmla="*/ 2344379 w 5067300"/>
                  <a:gd name="connsiteY170" fmla="*/ 424523 h 4729943"/>
                  <a:gd name="connsiteX171" fmla="*/ 1696573 w 5067300"/>
                  <a:gd name="connsiteY171" fmla="*/ 187640 h 4729943"/>
                  <a:gd name="connsiteX172" fmla="*/ 3654743 w 5067300"/>
                  <a:gd name="connsiteY172" fmla="*/ 0 h 4729943"/>
                  <a:gd name="connsiteX173" fmla="*/ 3837623 w 5067300"/>
                  <a:gd name="connsiteY173" fmla="*/ 182880 h 4729943"/>
                  <a:gd name="connsiteX174" fmla="*/ 3824240 w 5067300"/>
                  <a:gd name="connsiteY174" fmla="*/ 249170 h 4729943"/>
                  <a:gd name="connsiteX175" fmla="*/ 3872871 w 5067300"/>
                  <a:gd name="connsiteY175" fmla="*/ 298885 h 4729943"/>
                  <a:gd name="connsiteX176" fmla="*/ 4098880 w 5067300"/>
                  <a:gd name="connsiteY176" fmla="*/ 1365124 h 4729943"/>
                  <a:gd name="connsiteX177" fmla="*/ 4092907 w 5067300"/>
                  <a:gd name="connsiteY177" fmla="*/ 1420316 h 4729943"/>
                  <a:gd name="connsiteX178" fmla="*/ 4156988 w 5067300"/>
                  <a:gd name="connsiteY178" fmla="*/ 1444382 h 4729943"/>
                  <a:gd name="connsiteX179" fmla="*/ 5067300 w 5067300"/>
                  <a:gd name="connsiteY179" fmla="*/ 2391471 h 4729943"/>
                  <a:gd name="connsiteX180" fmla="*/ 4817455 w 5067300"/>
                  <a:gd name="connsiteY180" fmla="*/ 2926239 h 4729943"/>
                  <a:gd name="connsiteX181" fmla="*/ 4709338 w 5067300"/>
                  <a:gd name="connsiteY181" fmla="*/ 3021773 h 4729943"/>
                  <a:gd name="connsiteX182" fmla="*/ 4718511 w 5067300"/>
                  <a:gd name="connsiteY182" fmla="*/ 3067208 h 4729943"/>
                  <a:gd name="connsiteX183" fmla="*/ 4535631 w 5067300"/>
                  <a:gd name="connsiteY183" fmla="*/ 3250088 h 4729943"/>
                  <a:gd name="connsiteX184" fmla="*/ 4464446 w 5067300"/>
                  <a:gd name="connsiteY184" fmla="*/ 3235717 h 4729943"/>
                  <a:gd name="connsiteX185" fmla="*/ 4425391 w 5067300"/>
                  <a:gd name="connsiteY185" fmla="*/ 3209385 h 4729943"/>
                  <a:gd name="connsiteX186" fmla="*/ 4346575 w 5067300"/>
                  <a:gd name="connsiteY186" fmla="*/ 3253154 h 4729943"/>
                  <a:gd name="connsiteX187" fmla="*/ 4145287 w 5067300"/>
                  <a:gd name="connsiteY187" fmla="*/ 3343291 h 4729943"/>
                  <a:gd name="connsiteX188" fmla="*/ 4092880 w 5067300"/>
                  <a:gd name="connsiteY188" fmla="*/ 3362370 h 4729943"/>
                  <a:gd name="connsiteX189" fmla="*/ 4098880 w 5067300"/>
                  <a:gd name="connsiteY189" fmla="*/ 3417818 h 4729943"/>
                  <a:gd name="connsiteX190" fmla="*/ 3651507 w 5067300"/>
                  <a:gd name="connsiteY190" fmla="*/ 4665186 h 4729943"/>
                  <a:gd name="connsiteX191" fmla="*/ 2645090 w 5067300"/>
                  <a:gd name="connsiteY191" fmla="*/ 4460384 h 4729943"/>
                  <a:gd name="connsiteX192" fmla="*/ 2533685 w 5067300"/>
                  <a:gd name="connsiteY192" fmla="*/ 4377557 h 4729943"/>
                  <a:gd name="connsiteX193" fmla="*/ 2525932 w 5067300"/>
                  <a:gd name="connsiteY193" fmla="*/ 4384052 h 4729943"/>
                  <a:gd name="connsiteX194" fmla="*/ 1415793 w 5067300"/>
                  <a:gd name="connsiteY194" fmla="*/ 4665186 h 4729943"/>
                  <a:gd name="connsiteX195" fmla="*/ 968420 w 5067300"/>
                  <a:gd name="connsiteY195" fmla="*/ 3417818 h 4729943"/>
                  <a:gd name="connsiteX196" fmla="*/ 974393 w 5067300"/>
                  <a:gd name="connsiteY196" fmla="*/ 3362626 h 4729943"/>
                  <a:gd name="connsiteX197" fmla="*/ 910312 w 5067300"/>
                  <a:gd name="connsiteY197" fmla="*/ 3338561 h 4729943"/>
                  <a:gd name="connsiteX198" fmla="*/ 0 w 5067300"/>
                  <a:gd name="connsiteY198" fmla="*/ 2391471 h 4729943"/>
                  <a:gd name="connsiteX199" fmla="*/ 922014 w 5067300"/>
                  <a:gd name="connsiteY199" fmla="*/ 1439652 h 4729943"/>
                  <a:gd name="connsiteX200" fmla="*/ 974421 w 5067300"/>
                  <a:gd name="connsiteY200" fmla="*/ 1420573 h 4729943"/>
                  <a:gd name="connsiteX201" fmla="*/ 968420 w 5067300"/>
                  <a:gd name="connsiteY201" fmla="*/ 1365124 h 4729943"/>
                  <a:gd name="connsiteX202" fmla="*/ 1415793 w 5067300"/>
                  <a:gd name="connsiteY202" fmla="*/ 117757 h 4729943"/>
                  <a:gd name="connsiteX203" fmla="*/ 1661592 w 5067300"/>
                  <a:gd name="connsiteY203" fmla="*/ 54271 h 4729943"/>
                  <a:gd name="connsiteX204" fmla="*/ 2450475 w 5067300"/>
                  <a:gd name="connsiteY204" fmla="*/ 342505 h 4729943"/>
                  <a:gd name="connsiteX205" fmla="*/ 2533499 w 5067300"/>
                  <a:gd name="connsiteY205" fmla="*/ 405483 h 4729943"/>
                  <a:gd name="connsiteX206" fmla="*/ 2541369 w 5067300"/>
                  <a:gd name="connsiteY206" fmla="*/ 398891 h 4729943"/>
                  <a:gd name="connsiteX207" fmla="*/ 3405709 w 5067300"/>
                  <a:gd name="connsiteY207" fmla="*/ 54271 h 4729943"/>
                  <a:gd name="connsiteX208" fmla="*/ 3513711 w 5067300"/>
                  <a:gd name="connsiteY208" fmla="*/ 70943 h 4729943"/>
                  <a:gd name="connsiteX209" fmla="*/ 3525428 w 5067300"/>
                  <a:gd name="connsiteY209" fmla="*/ 53564 h 4729943"/>
                  <a:gd name="connsiteX210" fmla="*/ 3654743 w 5067300"/>
                  <a:gd name="connsiteY210" fmla="*/ 0 h 472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5067300" h="4729943">
                    <a:moveTo>
                      <a:pt x="3088936" y="3591736"/>
                    </a:moveTo>
                    <a:lnTo>
                      <a:pt x="2919500" y="3610747"/>
                    </a:lnTo>
                    <a:cubicBezTo>
                      <a:pt x="2793690" y="3620105"/>
                      <a:pt x="2664834" y="3624959"/>
                      <a:pt x="2533650" y="3624959"/>
                    </a:cubicBezTo>
                    <a:cubicBezTo>
                      <a:pt x="2358738" y="3624959"/>
                      <a:pt x="2187966" y="3616330"/>
                      <a:pt x="2023032" y="3599899"/>
                    </a:cubicBezTo>
                    <a:lnTo>
                      <a:pt x="1980395" y="3594562"/>
                    </a:lnTo>
                    <a:lnTo>
                      <a:pt x="2037762" y="3674405"/>
                    </a:lnTo>
                    <a:cubicBezTo>
                      <a:pt x="2169977" y="3848943"/>
                      <a:pt x="2307648" y="4002933"/>
                      <a:pt x="2446157" y="4132608"/>
                    </a:cubicBezTo>
                    <a:lnTo>
                      <a:pt x="2532906" y="4209904"/>
                    </a:lnTo>
                    <a:lnTo>
                      <a:pt x="2621144" y="4132608"/>
                    </a:lnTo>
                    <a:cubicBezTo>
                      <a:pt x="2759652" y="4002933"/>
                      <a:pt x="2897323" y="3848943"/>
                      <a:pt x="3029539" y="3674405"/>
                    </a:cubicBezTo>
                    <a:close/>
                    <a:moveTo>
                      <a:pt x="3967268" y="3408099"/>
                    </a:moveTo>
                    <a:lnTo>
                      <a:pt x="3950238" y="3414299"/>
                    </a:lnTo>
                    <a:cubicBezTo>
                      <a:pt x="3748051" y="3480799"/>
                      <a:pt x="3525088" y="3533464"/>
                      <a:pt x="3287080" y="3569504"/>
                    </a:cubicBezTo>
                    <a:lnTo>
                      <a:pt x="3268795" y="3571556"/>
                    </a:lnTo>
                    <a:lnTo>
                      <a:pt x="3258409" y="3587357"/>
                    </a:lnTo>
                    <a:cubicBezTo>
                      <a:pt x="3075272" y="3850943"/>
                      <a:pt x="2877412" y="4077485"/>
                      <a:pt x="2676759" y="4257711"/>
                    </a:cubicBezTo>
                    <a:lnTo>
                      <a:pt x="2634678" y="4292961"/>
                    </a:lnTo>
                    <a:lnTo>
                      <a:pt x="2653971" y="4308412"/>
                    </a:lnTo>
                    <a:cubicBezTo>
                      <a:pt x="2999450" y="4569453"/>
                      <a:pt x="3335732" y="4666745"/>
                      <a:pt x="3590656" y="4541413"/>
                    </a:cubicBezTo>
                    <a:cubicBezTo>
                      <a:pt x="3862576" y="4407726"/>
                      <a:pt x="3990443" y="4046054"/>
                      <a:pt x="3977359" y="3569382"/>
                    </a:cubicBezTo>
                    <a:close/>
                    <a:moveTo>
                      <a:pt x="1100043" y="3407921"/>
                    </a:moveTo>
                    <a:lnTo>
                      <a:pt x="1089941" y="3569382"/>
                    </a:lnTo>
                    <a:cubicBezTo>
                      <a:pt x="1076858" y="4046054"/>
                      <a:pt x="1204725" y="4407726"/>
                      <a:pt x="1476644" y="4541413"/>
                    </a:cubicBezTo>
                    <a:cubicBezTo>
                      <a:pt x="1714574" y="4658390"/>
                      <a:pt x="2023374" y="4581436"/>
                      <a:pt x="2344378" y="4358419"/>
                    </a:cubicBezTo>
                    <a:lnTo>
                      <a:pt x="2431449" y="4292630"/>
                    </a:lnTo>
                    <a:lnTo>
                      <a:pt x="2399949" y="4266126"/>
                    </a:lnTo>
                    <a:cubicBezTo>
                      <a:pt x="2196075" y="4084556"/>
                      <a:pt x="1994891" y="3855061"/>
                      <a:pt x="1808892" y="3587357"/>
                    </a:cubicBezTo>
                    <a:lnTo>
                      <a:pt x="1798676" y="3571814"/>
                    </a:lnTo>
                    <a:lnTo>
                      <a:pt x="1780220" y="3569504"/>
                    </a:lnTo>
                    <a:cubicBezTo>
                      <a:pt x="1586839" y="3540222"/>
                      <a:pt x="1403389" y="3499964"/>
                      <a:pt x="1232946" y="3450228"/>
                    </a:cubicBezTo>
                    <a:close/>
                    <a:moveTo>
                      <a:pt x="1272376" y="2590208"/>
                    </a:moveTo>
                    <a:lnTo>
                      <a:pt x="1214892" y="2782246"/>
                    </a:lnTo>
                    <a:cubicBezTo>
                      <a:pt x="1176577" y="2923103"/>
                      <a:pt x="1146975" y="3060303"/>
                      <a:pt x="1126134" y="3192080"/>
                    </a:cubicBezTo>
                    <a:lnTo>
                      <a:pt x="1115838" y="3272732"/>
                    </a:lnTo>
                    <a:lnTo>
                      <a:pt x="1291378" y="3329893"/>
                    </a:lnTo>
                    <a:cubicBezTo>
                      <a:pt x="1390167" y="3357386"/>
                      <a:pt x="1493642" y="3381698"/>
                      <a:pt x="1601125" y="3402520"/>
                    </a:cubicBezTo>
                    <a:lnTo>
                      <a:pt x="1698087" y="3418775"/>
                    </a:lnTo>
                    <a:lnTo>
                      <a:pt x="1674486" y="3382867"/>
                    </a:lnTo>
                    <a:cubicBezTo>
                      <a:pt x="1586971" y="3242103"/>
                      <a:pt x="1503882" y="3092658"/>
                      <a:pt x="1426710" y="2935691"/>
                    </a:cubicBezTo>
                    <a:close/>
                    <a:moveTo>
                      <a:pt x="3794178" y="2588624"/>
                    </a:moveTo>
                    <a:lnTo>
                      <a:pt x="3749170" y="2700407"/>
                    </a:lnTo>
                    <a:cubicBezTo>
                      <a:pt x="3715370" y="2778701"/>
                      <a:pt x="3679177" y="2857208"/>
                      <a:pt x="3640591" y="2935691"/>
                    </a:cubicBezTo>
                    <a:cubicBezTo>
                      <a:pt x="3563419" y="3092658"/>
                      <a:pt x="3480330" y="3242103"/>
                      <a:pt x="3392815" y="3382867"/>
                    </a:cubicBezTo>
                    <a:lnTo>
                      <a:pt x="3370391" y="3416983"/>
                    </a:lnTo>
                    <a:lnTo>
                      <a:pt x="3572297" y="3380546"/>
                    </a:lnTo>
                    <a:cubicBezTo>
                      <a:pt x="3677033" y="3357432"/>
                      <a:pt x="3777534" y="3330930"/>
                      <a:pt x="3873125" y="3301352"/>
                    </a:cubicBezTo>
                    <a:lnTo>
                      <a:pt x="3951681" y="3274447"/>
                    </a:lnTo>
                    <a:lnTo>
                      <a:pt x="3941167" y="3192080"/>
                    </a:lnTo>
                    <a:cubicBezTo>
                      <a:pt x="3925536" y="3093247"/>
                      <a:pt x="3904977" y="2991364"/>
                      <a:pt x="3879510" y="2887175"/>
                    </a:cubicBezTo>
                    <a:close/>
                    <a:moveTo>
                      <a:pt x="2533650" y="1934271"/>
                    </a:moveTo>
                    <a:cubicBezTo>
                      <a:pt x="2786155" y="1934271"/>
                      <a:pt x="2990850" y="2138966"/>
                      <a:pt x="2990850" y="2391471"/>
                    </a:cubicBezTo>
                    <a:cubicBezTo>
                      <a:pt x="2990850" y="2643976"/>
                      <a:pt x="2786155" y="2848671"/>
                      <a:pt x="2533650" y="2848671"/>
                    </a:cubicBezTo>
                    <a:cubicBezTo>
                      <a:pt x="2281145" y="2848671"/>
                      <a:pt x="2076450" y="2643976"/>
                      <a:pt x="2076450" y="2391471"/>
                    </a:cubicBezTo>
                    <a:cubicBezTo>
                      <a:pt x="2076450" y="2138966"/>
                      <a:pt x="2281145" y="1934271"/>
                      <a:pt x="2533650" y="1934271"/>
                    </a:cubicBezTo>
                    <a:close/>
                    <a:moveTo>
                      <a:pt x="988803" y="1553473"/>
                    </a:moveTo>
                    <a:lnTo>
                      <a:pt x="839615" y="1615576"/>
                    </a:lnTo>
                    <a:cubicBezTo>
                      <a:pt x="406073" y="1814145"/>
                      <a:pt x="137922" y="2088465"/>
                      <a:pt x="137922" y="2391470"/>
                    </a:cubicBezTo>
                    <a:cubicBezTo>
                      <a:pt x="137922" y="2703945"/>
                      <a:pt x="423095" y="2985913"/>
                      <a:pt x="880741" y="3185757"/>
                    </a:cubicBezTo>
                    <a:lnTo>
                      <a:pt x="988782" y="3229665"/>
                    </a:lnTo>
                    <a:lnTo>
                      <a:pt x="990753" y="3211451"/>
                    </a:lnTo>
                    <a:cubicBezTo>
                      <a:pt x="1020281" y="3000667"/>
                      <a:pt x="1071391" y="2777343"/>
                      <a:pt x="1144059" y="2547851"/>
                    </a:cubicBezTo>
                    <a:lnTo>
                      <a:pt x="1199146" y="2388279"/>
                    </a:lnTo>
                    <a:lnTo>
                      <a:pt x="1144059" y="2235091"/>
                    </a:lnTo>
                    <a:cubicBezTo>
                      <a:pt x="1125892" y="2177718"/>
                      <a:pt x="1109073" y="2120731"/>
                      <a:pt x="1093601" y="2064229"/>
                    </a:cubicBezTo>
                    <a:lnTo>
                      <a:pt x="1087916" y="2041696"/>
                    </a:lnTo>
                    <a:lnTo>
                      <a:pt x="1055661" y="2038445"/>
                    </a:lnTo>
                    <a:cubicBezTo>
                      <a:pt x="972326" y="2021392"/>
                      <a:pt x="909638" y="1947657"/>
                      <a:pt x="909638" y="1859280"/>
                    </a:cubicBezTo>
                    <a:cubicBezTo>
                      <a:pt x="909638" y="1808779"/>
                      <a:pt x="930108" y="1763059"/>
                      <a:pt x="963202" y="1729964"/>
                    </a:cubicBezTo>
                    <a:lnTo>
                      <a:pt x="1011339" y="1697510"/>
                    </a:lnTo>
                    <a:lnTo>
                      <a:pt x="990753" y="1571492"/>
                    </a:lnTo>
                    <a:close/>
                    <a:moveTo>
                      <a:pt x="4078518" y="1553275"/>
                    </a:moveTo>
                    <a:lnTo>
                      <a:pt x="4076547" y="1571492"/>
                    </a:lnTo>
                    <a:cubicBezTo>
                      <a:pt x="4047019" y="1782275"/>
                      <a:pt x="3995909" y="2005600"/>
                      <a:pt x="3923241" y="2235091"/>
                    </a:cubicBezTo>
                    <a:lnTo>
                      <a:pt x="3868154" y="2394664"/>
                    </a:lnTo>
                    <a:lnTo>
                      <a:pt x="3923241" y="2547851"/>
                    </a:lnTo>
                    <a:cubicBezTo>
                      <a:pt x="3995909" y="2777343"/>
                      <a:pt x="4047019" y="3000667"/>
                      <a:pt x="4076547" y="3211451"/>
                    </a:cubicBezTo>
                    <a:lnTo>
                      <a:pt x="4078497" y="3229468"/>
                    </a:lnTo>
                    <a:lnTo>
                      <a:pt x="4227686" y="3167364"/>
                    </a:lnTo>
                    <a:lnTo>
                      <a:pt x="4359555" y="3100910"/>
                    </a:lnTo>
                    <a:lnTo>
                      <a:pt x="4352751" y="3067208"/>
                    </a:lnTo>
                    <a:cubicBezTo>
                      <a:pt x="4352751" y="2966206"/>
                      <a:pt x="4434629" y="2884328"/>
                      <a:pt x="4535631" y="2884328"/>
                    </a:cubicBezTo>
                    <a:cubicBezTo>
                      <a:pt x="4560882" y="2884328"/>
                      <a:pt x="4584937" y="2889446"/>
                      <a:pt x="4606816" y="2898700"/>
                    </a:cubicBezTo>
                    <a:lnTo>
                      <a:pt x="4635517" y="2918050"/>
                    </a:lnTo>
                    <a:lnTo>
                      <a:pt x="4640227" y="2914499"/>
                    </a:lnTo>
                    <a:cubicBezTo>
                      <a:pt x="4824632" y="2759022"/>
                      <a:pt x="4929378" y="2580849"/>
                      <a:pt x="4929378" y="2391470"/>
                    </a:cubicBezTo>
                    <a:cubicBezTo>
                      <a:pt x="4929378" y="2078996"/>
                      <a:pt x="4644206" y="1797028"/>
                      <a:pt x="4186560" y="1597184"/>
                    </a:cubicBezTo>
                    <a:close/>
                    <a:moveTo>
                      <a:pt x="1696910" y="1365958"/>
                    </a:moveTo>
                    <a:lnTo>
                      <a:pt x="1495003" y="1402394"/>
                    </a:lnTo>
                    <a:cubicBezTo>
                      <a:pt x="1390268" y="1425509"/>
                      <a:pt x="1289766" y="1452010"/>
                      <a:pt x="1194176" y="1481588"/>
                    </a:cubicBezTo>
                    <a:lnTo>
                      <a:pt x="1115621" y="1508493"/>
                    </a:lnTo>
                    <a:lnTo>
                      <a:pt x="1126135" y="1590861"/>
                    </a:lnTo>
                    <a:lnTo>
                      <a:pt x="1145176" y="1685021"/>
                    </a:lnTo>
                    <a:lnTo>
                      <a:pt x="1163703" y="1690772"/>
                    </a:lnTo>
                    <a:cubicBezTo>
                      <a:pt x="1229342" y="1718534"/>
                      <a:pt x="1275398" y="1783529"/>
                      <a:pt x="1275398" y="1859280"/>
                    </a:cubicBezTo>
                    <a:cubicBezTo>
                      <a:pt x="1275398" y="1909781"/>
                      <a:pt x="1254929" y="1955501"/>
                      <a:pt x="1221834" y="1988596"/>
                    </a:cubicBezTo>
                    <a:lnTo>
                      <a:pt x="1215538" y="1992841"/>
                    </a:lnTo>
                    <a:lnTo>
                      <a:pt x="1273124" y="2194314"/>
                    </a:lnTo>
                    <a:lnTo>
                      <a:pt x="1318130" y="2082535"/>
                    </a:lnTo>
                    <a:cubicBezTo>
                      <a:pt x="1351930" y="2004241"/>
                      <a:pt x="1388124" y="1925735"/>
                      <a:pt x="1426710" y="1847251"/>
                    </a:cubicBezTo>
                    <a:cubicBezTo>
                      <a:pt x="1503882" y="1690284"/>
                      <a:pt x="1586971" y="1540839"/>
                      <a:pt x="1674486" y="1400075"/>
                    </a:cubicBezTo>
                    <a:close/>
                    <a:moveTo>
                      <a:pt x="3369212" y="1364166"/>
                    </a:moveTo>
                    <a:lnTo>
                      <a:pt x="3392815" y="1400076"/>
                    </a:lnTo>
                    <a:cubicBezTo>
                      <a:pt x="3480330" y="1540839"/>
                      <a:pt x="3563419" y="1690284"/>
                      <a:pt x="3640591" y="1847251"/>
                    </a:cubicBezTo>
                    <a:lnTo>
                      <a:pt x="3794923" y="2192731"/>
                    </a:lnTo>
                    <a:lnTo>
                      <a:pt x="3852407" y="2000696"/>
                    </a:lnTo>
                    <a:cubicBezTo>
                      <a:pt x="3890722" y="1859839"/>
                      <a:pt x="3920324" y="1722639"/>
                      <a:pt x="3941165" y="1590861"/>
                    </a:cubicBezTo>
                    <a:lnTo>
                      <a:pt x="3951460" y="1510208"/>
                    </a:lnTo>
                    <a:lnTo>
                      <a:pt x="3775922" y="1453047"/>
                    </a:lnTo>
                    <a:cubicBezTo>
                      <a:pt x="3677133" y="1425555"/>
                      <a:pt x="3573659" y="1401242"/>
                      <a:pt x="3466176" y="1380420"/>
                    </a:cubicBezTo>
                    <a:close/>
                    <a:moveTo>
                      <a:pt x="2533650" y="1294191"/>
                    </a:moveTo>
                    <a:cubicBezTo>
                      <a:pt x="2409607" y="1294191"/>
                      <a:pt x="2287766" y="1298508"/>
                      <a:pt x="2168805" y="1306834"/>
                    </a:cubicBezTo>
                    <a:lnTo>
                      <a:pt x="1876551" y="1337683"/>
                    </a:lnTo>
                    <a:lnTo>
                      <a:pt x="1781972" y="1483893"/>
                    </a:lnTo>
                    <a:cubicBezTo>
                      <a:pt x="1700046" y="1617401"/>
                      <a:pt x="1621914" y="1758924"/>
                      <a:pt x="1548943" y="1907346"/>
                    </a:cubicBezTo>
                    <a:cubicBezTo>
                      <a:pt x="1475972" y="2055769"/>
                      <a:pt x="1411616" y="2204065"/>
                      <a:pt x="1355925" y="2350470"/>
                    </a:cubicBezTo>
                    <a:lnTo>
                      <a:pt x="1342619" y="2388121"/>
                    </a:lnTo>
                    <a:lnTo>
                      <a:pt x="1399319" y="2542602"/>
                    </a:lnTo>
                    <a:cubicBezTo>
                      <a:pt x="1444335" y="2653032"/>
                      <a:pt x="1494216" y="2764278"/>
                      <a:pt x="1548945" y="2875595"/>
                    </a:cubicBezTo>
                    <a:cubicBezTo>
                      <a:pt x="1621916" y="3024018"/>
                      <a:pt x="1700048" y="3165541"/>
                      <a:pt x="1781974" y="3299048"/>
                    </a:cubicBezTo>
                    <a:lnTo>
                      <a:pt x="1877025" y="3445989"/>
                    </a:lnTo>
                    <a:lnTo>
                      <a:pt x="2050828" y="3466457"/>
                    </a:lnTo>
                    <a:cubicBezTo>
                      <a:pt x="2206784" y="3481074"/>
                      <a:pt x="2368260" y="3488750"/>
                      <a:pt x="2533650" y="3488750"/>
                    </a:cubicBezTo>
                    <a:cubicBezTo>
                      <a:pt x="2657693" y="3488750"/>
                      <a:pt x="2779534" y="3484432"/>
                      <a:pt x="2898496" y="3476107"/>
                    </a:cubicBezTo>
                    <a:lnTo>
                      <a:pt x="3190749" y="3445258"/>
                    </a:lnTo>
                    <a:lnTo>
                      <a:pt x="3285327" y="3299048"/>
                    </a:lnTo>
                    <a:cubicBezTo>
                      <a:pt x="3367252" y="3165541"/>
                      <a:pt x="3445385" y="3024018"/>
                      <a:pt x="3518356" y="2875595"/>
                    </a:cubicBezTo>
                    <a:cubicBezTo>
                      <a:pt x="3591327" y="2727173"/>
                      <a:pt x="3655682" y="2578876"/>
                      <a:pt x="3711373" y="2432471"/>
                    </a:cubicBezTo>
                    <a:lnTo>
                      <a:pt x="3724682" y="2394815"/>
                    </a:lnTo>
                    <a:lnTo>
                      <a:pt x="3667983" y="2240339"/>
                    </a:lnTo>
                    <a:cubicBezTo>
                      <a:pt x="3622968" y="2129909"/>
                      <a:pt x="3573086" y="2018663"/>
                      <a:pt x="3518358" y="1907346"/>
                    </a:cubicBezTo>
                    <a:cubicBezTo>
                      <a:pt x="3445387" y="1758924"/>
                      <a:pt x="3367254" y="1617401"/>
                      <a:pt x="3285329" y="1483893"/>
                    </a:cubicBezTo>
                    <a:lnTo>
                      <a:pt x="3190277" y="1336952"/>
                    </a:lnTo>
                    <a:lnTo>
                      <a:pt x="3016473" y="1316483"/>
                    </a:lnTo>
                    <a:cubicBezTo>
                      <a:pt x="2860517" y="1301867"/>
                      <a:pt x="2699041" y="1294191"/>
                      <a:pt x="2533650" y="1294191"/>
                    </a:cubicBezTo>
                    <a:close/>
                    <a:moveTo>
                      <a:pt x="2534105" y="573289"/>
                    </a:moveTo>
                    <a:lnTo>
                      <a:pt x="2446155" y="650334"/>
                    </a:lnTo>
                    <a:cubicBezTo>
                      <a:pt x="2307647" y="780008"/>
                      <a:pt x="2169976" y="933999"/>
                      <a:pt x="2037760" y="1108537"/>
                    </a:cubicBezTo>
                    <a:lnTo>
                      <a:pt x="1978362" y="1191207"/>
                    </a:lnTo>
                    <a:lnTo>
                      <a:pt x="2147800" y="1172196"/>
                    </a:lnTo>
                    <a:cubicBezTo>
                      <a:pt x="2273611" y="1162837"/>
                      <a:pt x="2402466" y="1157983"/>
                      <a:pt x="2533650" y="1157983"/>
                    </a:cubicBezTo>
                    <a:cubicBezTo>
                      <a:pt x="2708562" y="1157983"/>
                      <a:pt x="2879335" y="1166613"/>
                      <a:pt x="3044269" y="1183044"/>
                    </a:cubicBezTo>
                    <a:lnTo>
                      <a:pt x="3086908" y="1188381"/>
                    </a:lnTo>
                    <a:lnTo>
                      <a:pt x="3029540" y="1108537"/>
                    </a:lnTo>
                    <a:cubicBezTo>
                      <a:pt x="2919361" y="963088"/>
                      <a:pt x="2805393" y="831909"/>
                      <a:pt x="2690308" y="717180"/>
                    </a:cubicBezTo>
                    <a:close/>
                    <a:moveTo>
                      <a:pt x="3370727" y="187640"/>
                    </a:moveTo>
                    <a:cubicBezTo>
                      <a:pt x="3175271" y="180449"/>
                      <a:pt x="2952209" y="265225"/>
                      <a:pt x="2722921" y="424523"/>
                    </a:cubicBezTo>
                    <a:lnTo>
                      <a:pt x="2636117" y="490109"/>
                    </a:lnTo>
                    <a:lnTo>
                      <a:pt x="2657940" y="508471"/>
                    </a:lnTo>
                    <a:cubicBezTo>
                      <a:pt x="2865032" y="691335"/>
                      <a:pt x="3069549" y="923763"/>
                      <a:pt x="3258409" y="1195586"/>
                    </a:cubicBezTo>
                    <a:lnTo>
                      <a:pt x="3268625" y="1211128"/>
                    </a:lnTo>
                    <a:lnTo>
                      <a:pt x="3287080" y="1213439"/>
                    </a:lnTo>
                    <a:cubicBezTo>
                      <a:pt x="3480462" y="1242721"/>
                      <a:pt x="3663911" y="1282979"/>
                      <a:pt x="3834355" y="1332715"/>
                    </a:cubicBezTo>
                    <a:lnTo>
                      <a:pt x="3967255" y="1375021"/>
                    </a:lnTo>
                    <a:lnTo>
                      <a:pt x="3977357" y="1213560"/>
                    </a:lnTo>
                    <a:cubicBezTo>
                      <a:pt x="3987170" y="856055"/>
                      <a:pt x="3917698" y="563239"/>
                      <a:pt x="3767632" y="382776"/>
                    </a:cubicBezTo>
                    <a:lnTo>
                      <a:pt x="3731801" y="347429"/>
                    </a:lnTo>
                    <a:lnTo>
                      <a:pt x="3725928" y="351389"/>
                    </a:lnTo>
                    <a:cubicBezTo>
                      <a:pt x="3704049" y="360643"/>
                      <a:pt x="3679994" y="365760"/>
                      <a:pt x="3654743" y="365760"/>
                    </a:cubicBezTo>
                    <a:cubicBezTo>
                      <a:pt x="3578992" y="365760"/>
                      <a:pt x="3513998" y="319704"/>
                      <a:pt x="3486235" y="254065"/>
                    </a:cubicBezTo>
                    <a:lnTo>
                      <a:pt x="3475709" y="201930"/>
                    </a:lnTo>
                    <a:close/>
                    <a:moveTo>
                      <a:pt x="1696573" y="187640"/>
                    </a:moveTo>
                    <a:cubicBezTo>
                      <a:pt x="1618391" y="190516"/>
                      <a:pt x="1544626" y="208107"/>
                      <a:pt x="1476646" y="241528"/>
                    </a:cubicBezTo>
                    <a:cubicBezTo>
                      <a:pt x="1204727" y="375216"/>
                      <a:pt x="1076860" y="736887"/>
                      <a:pt x="1089943" y="1213560"/>
                    </a:cubicBezTo>
                    <a:lnTo>
                      <a:pt x="1100034" y="1374843"/>
                    </a:lnTo>
                    <a:lnTo>
                      <a:pt x="1117062" y="1368644"/>
                    </a:lnTo>
                    <a:cubicBezTo>
                      <a:pt x="1319249" y="1302144"/>
                      <a:pt x="1542212" y="1249479"/>
                      <a:pt x="1780220" y="1213439"/>
                    </a:cubicBezTo>
                    <a:lnTo>
                      <a:pt x="1798506" y="1211387"/>
                    </a:lnTo>
                    <a:lnTo>
                      <a:pt x="1808892" y="1195586"/>
                    </a:lnTo>
                    <a:cubicBezTo>
                      <a:pt x="1992029" y="932000"/>
                      <a:pt x="2189888" y="705457"/>
                      <a:pt x="2390542" y="525231"/>
                    </a:cubicBezTo>
                    <a:lnTo>
                      <a:pt x="2431038" y="491309"/>
                    </a:lnTo>
                    <a:lnTo>
                      <a:pt x="2344379" y="424523"/>
                    </a:lnTo>
                    <a:cubicBezTo>
                      <a:pt x="2115091" y="265225"/>
                      <a:pt x="1892029" y="180449"/>
                      <a:pt x="1696573" y="187640"/>
                    </a:cubicBezTo>
                    <a:close/>
                    <a:moveTo>
                      <a:pt x="3654743" y="0"/>
                    </a:moveTo>
                    <a:cubicBezTo>
                      <a:pt x="3755745" y="0"/>
                      <a:pt x="3837623" y="81878"/>
                      <a:pt x="3837623" y="182880"/>
                    </a:cubicBezTo>
                    <a:lnTo>
                      <a:pt x="3824240" y="249170"/>
                    </a:lnTo>
                    <a:lnTo>
                      <a:pt x="3872871" y="298885"/>
                    </a:lnTo>
                    <a:cubicBezTo>
                      <a:pt x="4057696" y="531651"/>
                      <a:pt x="4132939" y="911266"/>
                      <a:pt x="4098880" y="1365124"/>
                    </a:cubicBezTo>
                    <a:lnTo>
                      <a:pt x="4092907" y="1420316"/>
                    </a:lnTo>
                    <a:lnTo>
                      <a:pt x="4156988" y="1444382"/>
                    </a:lnTo>
                    <a:cubicBezTo>
                      <a:pt x="4713351" y="1670649"/>
                      <a:pt x="5067300" y="2010936"/>
                      <a:pt x="5067300" y="2391471"/>
                    </a:cubicBezTo>
                    <a:cubicBezTo>
                      <a:pt x="5067300" y="2583069"/>
                      <a:pt x="4977571" y="2764464"/>
                      <a:pt x="4817455" y="2926239"/>
                    </a:cubicBezTo>
                    <a:lnTo>
                      <a:pt x="4709338" y="3021773"/>
                    </a:lnTo>
                    <a:lnTo>
                      <a:pt x="4718511" y="3067208"/>
                    </a:lnTo>
                    <a:cubicBezTo>
                      <a:pt x="4718511" y="3168210"/>
                      <a:pt x="4636633" y="3250088"/>
                      <a:pt x="4535631" y="3250088"/>
                    </a:cubicBezTo>
                    <a:cubicBezTo>
                      <a:pt x="4510381" y="3250088"/>
                      <a:pt x="4486326" y="3244971"/>
                      <a:pt x="4464446" y="3235717"/>
                    </a:cubicBezTo>
                    <a:lnTo>
                      <a:pt x="4425391" y="3209385"/>
                    </a:lnTo>
                    <a:lnTo>
                      <a:pt x="4346575" y="3253154"/>
                    </a:lnTo>
                    <a:cubicBezTo>
                      <a:pt x="4282871" y="3284916"/>
                      <a:pt x="4215674" y="3315011"/>
                      <a:pt x="4145287" y="3343291"/>
                    </a:cubicBezTo>
                    <a:lnTo>
                      <a:pt x="4092880" y="3362370"/>
                    </a:lnTo>
                    <a:lnTo>
                      <a:pt x="4098880" y="3417818"/>
                    </a:lnTo>
                    <a:cubicBezTo>
                      <a:pt x="4144292" y="4022963"/>
                      <a:pt x="3995390" y="4496118"/>
                      <a:pt x="3651507" y="4665186"/>
                    </a:cubicBezTo>
                    <a:cubicBezTo>
                      <a:pt x="3372103" y="4802553"/>
                      <a:pt x="3012337" y="4715401"/>
                      <a:pt x="2645090" y="4460384"/>
                    </a:cubicBezTo>
                    <a:lnTo>
                      <a:pt x="2533685" y="4377557"/>
                    </a:lnTo>
                    <a:lnTo>
                      <a:pt x="2525932" y="4384052"/>
                    </a:lnTo>
                    <a:cubicBezTo>
                      <a:pt x="2123323" y="4697029"/>
                      <a:pt x="1721467" y="4815468"/>
                      <a:pt x="1415793" y="4665186"/>
                    </a:cubicBezTo>
                    <a:cubicBezTo>
                      <a:pt x="1071911" y="4496118"/>
                      <a:pt x="923009" y="4022963"/>
                      <a:pt x="968420" y="3417818"/>
                    </a:cubicBezTo>
                    <a:lnTo>
                      <a:pt x="974393" y="3362626"/>
                    </a:lnTo>
                    <a:lnTo>
                      <a:pt x="910312" y="3338561"/>
                    </a:lnTo>
                    <a:cubicBezTo>
                      <a:pt x="353949" y="3112293"/>
                      <a:pt x="0" y="2772006"/>
                      <a:pt x="0" y="2391471"/>
                    </a:cubicBezTo>
                    <a:cubicBezTo>
                      <a:pt x="0" y="2008275"/>
                      <a:pt x="358917" y="1665892"/>
                      <a:pt x="922014" y="1439652"/>
                    </a:cubicBezTo>
                    <a:lnTo>
                      <a:pt x="974421" y="1420573"/>
                    </a:lnTo>
                    <a:lnTo>
                      <a:pt x="968420" y="1365124"/>
                    </a:lnTo>
                    <a:cubicBezTo>
                      <a:pt x="923009" y="759980"/>
                      <a:pt x="1071911" y="286824"/>
                      <a:pt x="1415793" y="117757"/>
                    </a:cubicBezTo>
                    <a:cubicBezTo>
                      <a:pt x="1492212" y="80186"/>
                      <a:pt x="1574642" y="59411"/>
                      <a:pt x="1661592" y="54271"/>
                    </a:cubicBezTo>
                    <a:cubicBezTo>
                      <a:pt x="1900704" y="40137"/>
                      <a:pt x="2174002" y="144251"/>
                      <a:pt x="2450475" y="342505"/>
                    </a:cubicBezTo>
                    <a:lnTo>
                      <a:pt x="2533499" y="405483"/>
                    </a:lnTo>
                    <a:lnTo>
                      <a:pt x="2541369" y="398891"/>
                    </a:lnTo>
                    <a:cubicBezTo>
                      <a:pt x="2843326" y="164158"/>
                      <a:pt x="3144859" y="38852"/>
                      <a:pt x="3405709" y="54271"/>
                    </a:cubicBezTo>
                    <a:lnTo>
                      <a:pt x="3513711" y="70943"/>
                    </a:lnTo>
                    <a:lnTo>
                      <a:pt x="3525428" y="53564"/>
                    </a:lnTo>
                    <a:cubicBezTo>
                      <a:pt x="3558522" y="20470"/>
                      <a:pt x="3604242" y="0"/>
                      <a:pt x="3654743"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p>
            </p:txBody>
          </p:sp>
          <p:grpSp>
            <p:nvGrpSpPr>
              <p:cNvPr id="9" name="Group 8"/>
              <p:cNvGrpSpPr>
                <a:grpSpLocks noChangeAspect="1"/>
              </p:cNvGrpSpPr>
              <p:nvPr/>
            </p:nvGrpSpPr>
            <p:grpSpPr>
              <a:xfrm>
                <a:off x="713558" y="1275327"/>
                <a:ext cx="342900" cy="331011"/>
                <a:chOff x="1595723" y="2184057"/>
                <a:chExt cx="2840862" cy="2742368"/>
              </a:xfrm>
              <a:solidFill>
                <a:schemeClr val="accent2"/>
              </a:solidFill>
            </p:grpSpPr>
            <p:sp>
              <p:nvSpPr>
                <p:cNvPr id="10" name="Freeform: Shape 9"/>
                <p:cNvSpPr/>
                <p:nvPr/>
              </p:nvSpPr>
              <p:spPr>
                <a:xfrm>
                  <a:off x="2601924" y="2184057"/>
                  <a:ext cx="828461" cy="828461"/>
                </a:xfrm>
                <a:custGeom>
                  <a:avLst/>
                  <a:gdLst>
                    <a:gd name="connsiteX0" fmla="*/ 0 w 828461"/>
                    <a:gd name="connsiteY0" fmla="*/ 414231 h 828461"/>
                    <a:gd name="connsiteX1" fmla="*/ 414231 w 828461"/>
                    <a:gd name="connsiteY1" fmla="*/ 0 h 828461"/>
                    <a:gd name="connsiteX2" fmla="*/ 828462 w 828461"/>
                    <a:gd name="connsiteY2" fmla="*/ 414231 h 828461"/>
                    <a:gd name="connsiteX3" fmla="*/ 414231 w 828461"/>
                    <a:gd name="connsiteY3" fmla="*/ 828462 h 828461"/>
                    <a:gd name="connsiteX4" fmla="*/ 0 w 828461"/>
                    <a:gd name="connsiteY4" fmla="*/ 414231 h 828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61" h="828461">
                      <a:moveTo>
                        <a:pt x="0" y="414231"/>
                      </a:moveTo>
                      <a:cubicBezTo>
                        <a:pt x="0" y="185458"/>
                        <a:pt x="185458" y="0"/>
                        <a:pt x="414231" y="0"/>
                      </a:cubicBezTo>
                      <a:cubicBezTo>
                        <a:pt x="643004" y="0"/>
                        <a:pt x="828462" y="185458"/>
                        <a:pt x="828462" y="414231"/>
                      </a:cubicBezTo>
                      <a:cubicBezTo>
                        <a:pt x="828462" y="643004"/>
                        <a:pt x="643004" y="828462"/>
                        <a:pt x="414231" y="828462"/>
                      </a:cubicBezTo>
                      <a:cubicBezTo>
                        <a:pt x="185458" y="828462"/>
                        <a:pt x="0" y="643004"/>
                        <a:pt x="0" y="414231"/>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139" tIns="108139" rIns="108139" bIns="108139" numCol="1" spcCol="1270" anchor="ctr" anchorCtr="0">
                  <a:noAutofit/>
                </a:bodyPr>
                <a:lstStyle/>
                <a:p>
                  <a:pPr algn="ctr" defTabSz="600075">
                    <a:lnSpc>
                      <a:spcPct val="90000"/>
                    </a:lnSpc>
                    <a:spcBef>
                      <a:spcPct val="0"/>
                    </a:spcBef>
                    <a:spcAft>
                      <a:spcPct val="35000"/>
                    </a:spcAft>
                  </a:pPr>
                  <a:endParaRPr lang="en-US" dirty="0"/>
                </a:p>
              </p:txBody>
            </p:sp>
            <p:sp>
              <p:nvSpPr>
                <p:cNvPr id="11" name="Freeform: Shape 10"/>
                <p:cNvSpPr/>
                <p:nvPr/>
              </p:nvSpPr>
              <p:spPr>
                <a:xfrm>
                  <a:off x="3608124" y="2915104"/>
                  <a:ext cx="828461" cy="828461"/>
                </a:xfrm>
                <a:custGeom>
                  <a:avLst/>
                  <a:gdLst>
                    <a:gd name="connsiteX0" fmla="*/ 0 w 828461"/>
                    <a:gd name="connsiteY0" fmla="*/ 414231 h 828461"/>
                    <a:gd name="connsiteX1" fmla="*/ 414231 w 828461"/>
                    <a:gd name="connsiteY1" fmla="*/ 0 h 828461"/>
                    <a:gd name="connsiteX2" fmla="*/ 828462 w 828461"/>
                    <a:gd name="connsiteY2" fmla="*/ 414231 h 828461"/>
                    <a:gd name="connsiteX3" fmla="*/ 414231 w 828461"/>
                    <a:gd name="connsiteY3" fmla="*/ 828462 h 828461"/>
                    <a:gd name="connsiteX4" fmla="*/ 0 w 828461"/>
                    <a:gd name="connsiteY4" fmla="*/ 414231 h 828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61" h="828461">
                      <a:moveTo>
                        <a:pt x="0" y="414231"/>
                      </a:moveTo>
                      <a:cubicBezTo>
                        <a:pt x="0" y="185458"/>
                        <a:pt x="185458" y="0"/>
                        <a:pt x="414231" y="0"/>
                      </a:cubicBezTo>
                      <a:cubicBezTo>
                        <a:pt x="643004" y="0"/>
                        <a:pt x="828462" y="185458"/>
                        <a:pt x="828462" y="414231"/>
                      </a:cubicBezTo>
                      <a:cubicBezTo>
                        <a:pt x="828462" y="643004"/>
                        <a:pt x="643004" y="828462"/>
                        <a:pt x="414231" y="828462"/>
                      </a:cubicBezTo>
                      <a:cubicBezTo>
                        <a:pt x="185458" y="828462"/>
                        <a:pt x="0" y="643004"/>
                        <a:pt x="0" y="414231"/>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139" tIns="108139" rIns="108139" bIns="108139" numCol="1" spcCol="1270" anchor="ctr" anchorCtr="0">
                  <a:noAutofit/>
                </a:bodyPr>
                <a:lstStyle/>
                <a:p>
                  <a:pPr algn="ctr" defTabSz="600075">
                    <a:lnSpc>
                      <a:spcPct val="90000"/>
                    </a:lnSpc>
                    <a:spcBef>
                      <a:spcPct val="0"/>
                    </a:spcBef>
                    <a:spcAft>
                      <a:spcPct val="35000"/>
                    </a:spcAft>
                  </a:pPr>
                  <a:endParaRPr lang="en-US" dirty="0"/>
                </a:p>
              </p:txBody>
            </p:sp>
            <p:sp>
              <p:nvSpPr>
                <p:cNvPr id="12" name="Freeform: Shape 11"/>
                <p:cNvSpPr/>
                <p:nvPr/>
              </p:nvSpPr>
              <p:spPr>
                <a:xfrm>
                  <a:off x="3223790" y="4097964"/>
                  <a:ext cx="828461" cy="828461"/>
                </a:xfrm>
                <a:custGeom>
                  <a:avLst/>
                  <a:gdLst>
                    <a:gd name="connsiteX0" fmla="*/ 0 w 828461"/>
                    <a:gd name="connsiteY0" fmla="*/ 414231 h 828461"/>
                    <a:gd name="connsiteX1" fmla="*/ 414231 w 828461"/>
                    <a:gd name="connsiteY1" fmla="*/ 0 h 828461"/>
                    <a:gd name="connsiteX2" fmla="*/ 828462 w 828461"/>
                    <a:gd name="connsiteY2" fmla="*/ 414231 h 828461"/>
                    <a:gd name="connsiteX3" fmla="*/ 414231 w 828461"/>
                    <a:gd name="connsiteY3" fmla="*/ 828462 h 828461"/>
                    <a:gd name="connsiteX4" fmla="*/ 0 w 828461"/>
                    <a:gd name="connsiteY4" fmla="*/ 414231 h 828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61" h="828461">
                      <a:moveTo>
                        <a:pt x="0" y="414231"/>
                      </a:moveTo>
                      <a:cubicBezTo>
                        <a:pt x="0" y="185458"/>
                        <a:pt x="185458" y="0"/>
                        <a:pt x="414231" y="0"/>
                      </a:cubicBezTo>
                      <a:cubicBezTo>
                        <a:pt x="643004" y="0"/>
                        <a:pt x="828462" y="185458"/>
                        <a:pt x="828462" y="414231"/>
                      </a:cubicBezTo>
                      <a:cubicBezTo>
                        <a:pt x="828462" y="643004"/>
                        <a:pt x="643004" y="828462"/>
                        <a:pt x="414231" y="828462"/>
                      </a:cubicBezTo>
                      <a:cubicBezTo>
                        <a:pt x="185458" y="828462"/>
                        <a:pt x="0" y="643004"/>
                        <a:pt x="0" y="414231"/>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139" tIns="108139" rIns="108139" bIns="108139" numCol="1" spcCol="1270" anchor="ctr" anchorCtr="0">
                  <a:noAutofit/>
                </a:bodyPr>
                <a:lstStyle/>
                <a:p>
                  <a:pPr algn="ctr" defTabSz="600075">
                    <a:lnSpc>
                      <a:spcPct val="90000"/>
                    </a:lnSpc>
                    <a:spcBef>
                      <a:spcPct val="0"/>
                    </a:spcBef>
                    <a:spcAft>
                      <a:spcPct val="35000"/>
                    </a:spcAft>
                  </a:pPr>
                  <a:endParaRPr lang="en-US" dirty="0"/>
                </a:p>
              </p:txBody>
            </p:sp>
            <p:sp>
              <p:nvSpPr>
                <p:cNvPr id="13" name="Freeform: Shape 12"/>
                <p:cNvSpPr/>
                <p:nvPr/>
              </p:nvSpPr>
              <p:spPr>
                <a:xfrm>
                  <a:off x="1980057" y="4097964"/>
                  <a:ext cx="828461" cy="828461"/>
                </a:xfrm>
                <a:custGeom>
                  <a:avLst/>
                  <a:gdLst>
                    <a:gd name="connsiteX0" fmla="*/ 0 w 828461"/>
                    <a:gd name="connsiteY0" fmla="*/ 414231 h 828461"/>
                    <a:gd name="connsiteX1" fmla="*/ 414231 w 828461"/>
                    <a:gd name="connsiteY1" fmla="*/ 0 h 828461"/>
                    <a:gd name="connsiteX2" fmla="*/ 828462 w 828461"/>
                    <a:gd name="connsiteY2" fmla="*/ 414231 h 828461"/>
                    <a:gd name="connsiteX3" fmla="*/ 414231 w 828461"/>
                    <a:gd name="connsiteY3" fmla="*/ 828462 h 828461"/>
                    <a:gd name="connsiteX4" fmla="*/ 0 w 828461"/>
                    <a:gd name="connsiteY4" fmla="*/ 414231 h 828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61" h="828461">
                      <a:moveTo>
                        <a:pt x="0" y="414231"/>
                      </a:moveTo>
                      <a:cubicBezTo>
                        <a:pt x="0" y="185458"/>
                        <a:pt x="185458" y="0"/>
                        <a:pt x="414231" y="0"/>
                      </a:cubicBezTo>
                      <a:cubicBezTo>
                        <a:pt x="643004" y="0"/>
                        <a:pt x="828462" y="185458"/>
                        <a:pt x="828462" y="414231"/>
                      </a:cubicBezTo>
                      <a:cubicBezTo>
                        <a:pt x="828462" y="643004"/>
                        <a:pt x="643004" y="828462"/>
                        <a:pt x="414231" y="828462"/>
                      </a:cubicBezTo>
                      <a:cubicBezTo>
                        <a:pt x="185458" y="828462"/>
                        <a:pt x="0" y="643004"/>
                        <a:pt x="0" y="414231"/>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139" tIns="108139" rIns="108139" bIns="108139" numCol="1" spcCol="1270" anchor="ctr" anchorCtr="0">
                  <a:noAutofit/>
                </a:bodyPr>
                <a:lstStyle/>
                <a:p>
                  <a:pPr algn="ctr" defTabSz="600075">
                    <a:lnSpc>
                      <a:spcPct val="90000"/>
                    </a:lnSpc>
                    <a:spcBef>
                      <a:spcPct val="0"/>
                    </a:spcBef>
                    <a:spcAft>
                      <a:spcPct val="35000"/>
                    </a:spcAft>
                  </a:pPr>
                  <a:endParaRPr lang="en-US" dirty="0"/>
                </a:p>
              </p:txBody>
            </p:sp>
            <p:sp>
              <p:nvSpPr>
                <p:cNvPr id="14" name="Freeform: Shape 13"/>
                <p:cNvSpPr/>
                <p:nvPr/>
              </p:nvSpPr>
              <p:spPr>
                <a:xfrm>
                  <a:off x="1595723" y="2915104"/>
                  <a:ext cx="828461" cy="828461"/>
                </a:xfrm>
                <a:custGeom>
                  <a:avLst/>
                  <a:gdLst>
                    <a:gd name="connsiteX0" fmla="*/ 0 w 828461"/>
                    <a:gd name="connsiteY0" fmla="*/ 414231 h 828461"/>
                    <a:gd name="connsiteX1" fmla="*/ 414231 w 828461"/>
                    <a:gd name="connsiteY1" fmla="*/ 0 h 828461"/>
                    <a:gd name="connsiteX2" fmla="*/ 828462 w 828461"/>
                    <a:gd name="connsiteY2" fmla="*/ 414231 h 828461"/>
                    <a:gd name="connsiteX3" fmla="*/ 414231 w 828461"/>
                    <a:gd name="connsiteY3" fmla="*/ 828462 h 828461"/>
                    <a:gd name="connsiteX4" fmla="*/ 0 w 828461"/>
                    <a:gd name="connsiteY4" fmla="*/ 414231 h 828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61" h="828461">
                      <a:moveTo>
                        <a:pt x="0" y="414231"/>
                      </a:moveTo>
                      <a:cubicBezTo>
                        <a:pt x="0" y="185458"/>
                        <a:pt x="185458" y="0"/>
                        <a:pt x="414231" y="0"/>
                      </a:cubicBezTo>
                      <a:cubicBezTo>
                        <a:pt x="643004" y="0"/>
                        <a:pt x="828462" y="185458"/>
                        <a:pt x="828462" y="414231"/>
                      </a:cubicBezTo>
                      <a:cubicBezTo>
                        <a:pt x="828462" y="643004"/>
                        <a:pt x="643004" y="828462"/>
                        <a:pt x="414231" y="828462"/>
                      </a:cubicBezTo>
                      <a:cubicBezTo>
                        <a:pt x="185458" y="828462"/>
                        <a:pt x="0" y="643004"/>
                        <a:pt x="0" y="414231"/>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139" tIns="108139" rIns="108139" bIns="108139" numCol="1" spcCol="1270" anchor="ctr" anchorCtr="0">
                  <a:noAutofit/>
                </a:bodyPr>
                <a:lstStyle/>
                <a:p>
                  <a:pPr algn="ctr" defTabSz="600075">
                    <a:lnSpc>
                      <a:spcPct val="90000"/>
                    </a:lnSpc>
                    <a:spcBef>
                      <a:spcPct val="0"/>
                    </a:spcBef>
                    <a:spcAft>
                      <a:spcPct val="35000"/>
                    </a:spcAft>
                  </a:pPr>
                  <a:endParaRPr lang="en-US" dirty="0"/>
                </a:p>
              </p:txBody>
            </p:sp>
          </p:grpSp>
          <p:grpSp>
            <p:nvGrpSpPr>
              <p:cNvPr id="15" name="Group 14"/>
              <p:cNvGrpSpPr>
                <a:grpSpLocks noChangeAspect="1"/>
              </p:cNvGrpSpPr>
              <p:nvPr/>
            </p:nvGrpSpPr>
            <p:grpSpPr>
              <a:xfrm>
                <a:off x="1058288" y="1963119"/>
                <a:ext cx="342900" cy="327199"/>
                <a:chOff x="3215147" y="1997436"/>
                <a:chExt cx="3836541" cy="3660866"/>
              </a:xfrm>
              <a:solidFill>
                <a:schemeClr val="accent2"/>
              </a:solidFill>
            </p:grpSpPr>
            <p:sp>
              <p:nvSpPr>
                <p:cNvPr id="16" name="Rectangle 15"/>
                <p:cNvSpPr/>
                <p:nvPr/>
              </p:nvSpPr>
              <p:spPr>
                <a:xfrm>
                  <a:off x="3215148" y="2623650"/>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7" name="Rectangle 16"/>
                <p:cNvSpPr/>
                <p:nvPr/>
              </p:nvSpPr>
              <p:spPr>
                <a:xfrm>
                  <a:off x="4306524" y="2623650"/>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Rectangle 17"/>
                <p:cNvSpPr/>
                <p:nvPr/>
              </p:nvSpPr>
              <p:spPr>
                <a:xfrm rot="1223757">
                  <a:off x="6137288" y="1997436"/>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Rectangle 18"/>
                <p:cNvSpPr/>
                <p:nvPr/>
              </p:nvSpPr>
              <p:spPr>
                <a:xfrm>
                  <a:off x="3215147" y="3683776"/>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Rectangle 19"/>
                <p:cNvSpPr/>
                <p:nvPr/>
              </p:nvSpPr>
              <p:spPr>
                <a:xfrm>
                  <a:off x="4306523" y="3683776"/>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Rectangle 20"/>
                <p:cNvSpPr/>
                <p:nvPr/>
              </p:nvSpPr>
              <p:spPr>
                <a:xfrm>
                  <a:off x="5412648" y="3683776"/>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Rectangle 21"/>
                <p:cNvSpPr/>
                <p:nvPr/>
              </p:nvSpPr>
              <p:spPr>
                <a:xfrm>
                  <a:off x="3215147" y="4743902"/>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Rectangle 22"/>
                <p:cNvSpPr/>
                <p:nvPr/>
              </p:nvSpPr>
              <p:spPr>
                <a:xfrm>
                  <a:off x="4306523" y="4743902"/>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Rectangle 23"/>
                <p:cNvSpPr/>
                <p:nvPr/>
              </p:nvSpPr>
              <p:spPr>
                <a:xfrm>
                  <a:off x="5412648" y="4743902"/>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grpSp>
            <p:nvGrpSpPr>
              <p:cNvPr id="25" name="Group 24"/>
              <p:cNvGrpSpPr>
                <a:grpSpLocks noChangeAspect="1"/>
              </p:cNvGrpSpPr>
              <p:nvPr/>
            </p:nvGrpSpPr>
            <p:grpSpPr>
              <a:xfrm>
                <a:off x="1144369" y="2708531"/>
                <a:ext cx="342900" cy="233740"/>
                <a:chOff x="4114800" y="2742790"/>
                <a:chExt cx="914400" cy="623308"/>
              </a:xfrm>
              <a:solidFill>
                <a:schemeClr val="accent2"/>
              </a:solidFill>
            </p:grpSpPr>
            <p:sp>
              <p:nvSpPr>
                <p:cNvPr id="26" name="Rectangle 25"/>
                <p:cNvSpPr/>
                <p:nvPr/>
              </p:nvSpPr>
              <p:spPr>
                <a:xfrm>
                  <a:off x="4114800" y="2742790"/>
                  <a:ext cx="914400" cy="180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Rectangle 26"/>
                <p:cNvSpPr/>
                <p:nvPr/>
              </p:nvSpPr>
              <p:spPr>
                <a:xfrm>
                  <a:off x="4114800" y="3185701"/>
                  <a:ext cx="914400" cy="180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29" name="Freeform: Shape 28"/>
              <p:cNvSpPr>
                <a:spLocks noChangeAspect="1"/>
              </p:cNvSpPr>
              <p:nvPr/>
            </p:nvSpPr>
            <p:spPr>
              <a:xfrm>
                <a:off x="1048168" y="3427632"/>
                <a:ext cx="342900" cy="173491"/>
              </a:xfrm>
              <a:custGeom>
                <a:avLst/>
                <a:gdLst/>
                <a:ahLst/>
                <a:cxnLst/>
                <a:rect l="l" t="t" r="r" b="b"/>
                <a:pathLst>
                  <a:path w="959425" h="485421">
                    <a:moveTo>
                      <a:pt x="612633" y="126769"/>
                    </a:moveTo>
                    <a:cubicBezTo>
                      <a:pt x="625779" y="126769"/>
                      <a:pt x="635803" y="128741"/>
                      <a:pt x="642705" y="132684"/>
                    </a:cubicBezTo>
                    <a:cubicBezTo>
                      <a:pt x="649607" y="136628"/>
                      <a:pt x="655276" y="143489"/>
                      <a:pt x="659713" y="153267"/>
                    </a:cubicBezTo>
                    <a:cubicBezTo>
                      <a:pt x="664150" y="163045"/>
                      <a:pt x="668341" y="178697"/>
                      <a:pt x="672285" y="200225"/>
                    </a:cubicBezTo>
                    <a:lnTo>
                      <a:pt x="674750" y="200225"/>
                    </a:lnTo>
                    <a:cubicBezTo>
                      <a:pt x="686910" y="183134"/>
                      <a:pt x="696359" y="170275"/>
                      <a:pt x="703097" y="161648"/>
                    </a:cubicBezTo>
                    <a:cubicBezTo>
                      <a:pt x="709834" y="153020"/>
                      <a:pt x="716079" y="146119"/>
                      <a:pt x="721831" y="140942"/>
                    </a:cubicBezTo>
                    <a:cubicBezTo>
                      <a:pt x="727582" y="135766"/>
                      <a:pt x="733169" y="132109"/>
                      <a:pt x="738592" y="129973"/>
                    </a:cubicBezTo>
                    <a:cubicBezTo>
                      <a:pt x="744015" y="127837"/>
                      <a:pt x="750424" y="126769"/>
                      <a:pt x="757819" y="126769"/>
                    </a:cubicBezTo>
                    <a:cubicBezTo>
                      <a:pt x="766035" y="126769"/>
                      <a:pt x="774334" y="128248"/>
                      <a:pt x="782715" y="131205"/>
                    </a:cubicBezTo>
                    <a:lnTo>
                      <a:pt x="771130" y="184449"/>
                    </a:lnTo>
                    <a:lnTo>
                      <a:pt x="748945" y="184449"/>
                    </a:lnTo>
                    <a:cubicBezTo>
                      <a:pt x="748123" y="177547"/>
                      <a:pt x="745083" y="174096"/>
                      <a:pt x="739825" y="174096"/>
                    </a:cubicBezTo>
                    <a:cubicBezTo>
                      <a:pt x="737524" y="174096"/>
                      <a:pt x="735100" y="174671"/>
                      <a:pt x="732553" y="175821"/>
                    </a:cubicBezTo>
                    <a:cubicBezTo>
                      <a:pt x="730006" y="176972"/>
                      <a:pt x="726637" y="179560"/>
                      <a:pt x="722447" y="183586"/>
                    </a:cubicBezTo>
                    <a:cubicBezTo>
                      <a:pt x="718256" y="187612"/>
                      <a:pt x="713039" y="193446"/>
                      <a:pt x="706794" y="201087"/>
                    </a:cubicBezTo>
                    <a:cubicBezTo>
                      <a:pt x="700549" y="208729"/>
                      <a:pt x="691183" y="220355"/>
                      <a:pt x="678694" y="235967"/>
                    </a:cubicBezTo>
                    <a:cubicBezTo>
                      <a:pt x="684445" y="270640"/>
                      <a:pt x="689170" y="295495"/>
                      <a:pt x="692867" y="310532"/>
                    </a:cubicBezTo>
                    <a:cubicBezTo>
                      <a:pt x="696565" y="325568"/>
                      <a:pt x="700385" y="335305"/>
                      <a:pt x="704329" y="339742"/>
                    </a:cubicBezTo>
                    <a:cubicBezTo>
                      <a:pt x="706630" y="342207"/>
                      <a:pt x="709423" y="343439"/>
                      <a:pt x="712710" y="343439"/>
                    </a:cubicBezTo>
                    <a:cubicBezTo>
                      <a:pt x="716818" y="343439"/>
                      <a:pt x="720639" y="341837"/>
                      <a:pt x="724172" y="338632"/>
                    </a:cubicBezTo>
                    <a:cubicBezTo>
                      <a:pt x="727705" y="335428"/>
                      <a:pt x="732265" y="328238"/>
                      <a:pt x="737853" y="317064"/>
                    </a:cubicBezTo>
                    <a:lnTo>
                      <a:pt x="760284" y="327417"/>
                    </a:lnTo>
                    <a:cubicBezTo>
                      <a:pt x="750753" y="344836"/>
                      <a:pt x="739948" y="357818"/>
                      <a:pt x="727870" y="366363"/>
                    </a:cubicBezTo>
                    <a:cubicBezTo>
                      <a:pt x="715791" y="374908"/>
                      <a:pt x="701618" y="379181"/>
                      <a:pt x="685349" y="379181"/>
                    </a:cubicBezTo>
                    <a:cubicBezTo>
                      <a:pt x="675325" y="379181"/>
                      <a:pt x="667314" y="377907"/>
                      <a:pt x="661316" y="375360"/>
                    </a:cubicBezTo>
                    <a:cubicBezTo>
                      <a:pt x="655317" y="372813"/>
                      <a:pt x="650223" y="368582"/>
                      <a:pt x="646033" y="362666"/>
                    </a:cubicBezTo>
                    <a:cubicBezTo>
                      <a:pt x="641842" y="356750"/>
                      <a:pt x="638145" y="348410"/>
                      <a:pt x="634940" y="337646"/>
                    </a:cubicBezTo>
                    <a:cubicBezTo>
                      <a:pt x="631736" y="326883"/>
                      <a:pt x="628737" y="312791"/>
                      <a:pt x="625943" y="295372"/>
                    </a:cubicBezTo>
                    <a:lnTo>
                      <a:pt x="623478" y="295372"/>
                    </a:lnTo>
                    <a:cubicBezTo>
                      <a:pt x="609510" y="315421"/>
                      <a:pt x="598336" y="330703"/>
                      <a:pt x="589955" y="341221"/>
                    </a:cubicBezTo>
                    <a:cubicBezTo>
                      <a:pt x="581574" y="351738"/>
                      <a:pt x="574384" y="359626"/>
                      <a:pt x="568386" y="364884"/>
                    </a:cubicBezTo>
                    <a:cubicBezTo>
                      <a:pt x="562388" y="370143"/>
                      <a:pt x="556637" y="373840"/>
                      <a:pt x="551132" y="375977"/>
                    </a:cubicBezTo>
                    <a:cubicBezTo>
                      <a:pt x="545626" y="378113"/>
                      <a:pt x="539012" y="379181"/>
                      <a:pt x="531289" y="379181"/>
                    </a:cubicBezTo>
                    <a:cubicBezTo>
                      <a:pt x="527673" y="379181"/>
                      <a:pt x="523277" y="378729"/>
                      <a:pt x="518101" y="377825"/>
                    </a:cubicBezTo>
                    <a:cubicBezTo>
                      <a:pt x="512925" y="376921"/>
                      <a:pt x="509022" y="375977"/>
                      <a:pt x="506393" y="374991"/>
                    </a:cubicBezTo>
                    <a:lnTo>
                      <a:pt x="517978" y="321501"/>
                    </a:lnTo>
                    <a:lnTo>
                      <a:pt x="540163" y="321501"/>
                    </a:lnTo>
                    <a:cubicBezTo>
                      <a:pt x="540327" y="324952"/>
                      <a:pt x="541189" y="327540"/>
                      <a:pt x="542751" y="329265"/>
                    </a:cubicBezTo>
                    <a:cubicBezTo>
                      <a:pt x="544312" y="330991"/>
                      <a:pt x="546325" y="331854"/>
                      <a:pt x="548790" y="331854"/>
                    </a:cubicBezTo>
                    <a:cubicBezTo>
                      <a:pt x="551748" y="331854"/>
                      <a:pt x="554500" y="331237"/>
                      <a:pt x="557047" y="330005"/>
                    </a:cubicBezTo>
                    <a:cubicBezTo>
                      <a:pt x="559595" y="328772"/>
                      <a:pt x="563128" y="326020"/>
                      <a:pt x="567647" y="321747"/>
                    </a:cubicBezTo>
                    <a:cubicBezTo>
                      <a:pt x="572166" y="317475"/>
                      <a:pt x="577877" y="311189"/>
                      <a:pt x="584778" y="302890"/>
                    </a:cubicBezTo>
                    <a:cubicBezTo>
                      <a:pt x="591680" y="294592"/>
                      <a:pt x="603348" y="280007"/>
                      <a:pt x="619781" y="259137"/>
                    </a:cubicBezTo>
                    <a:cubicBezTo>
                      <a:pt x="616330" y="239746"/>
                      <a:pt x="613084" y="223025"/>
                      <a:pt x="610044" y="208975"/>
                    </a:cubicBezTo>
                    <a:cubicBezTo>
                      <a:pt x="607004" y="194925"/>
                      <a:pt x="604252" y="184736"/>
                      <a:pt x="601787" y="178410"/>
                    </a:cubicBezTo>
                    <a:cubicBezTo>
                      <a:pt x="599322" y="172083"/>
                      <a:pt x="596980" y="167851"/>
                      <a:pt x="594761" y="165715"/>
                    </a:cubicBezTo>
                    <a:cubicBezTo>
                      <a:pt x="592543" y="163579"/>
                      <a:pt x="590037" y="162511"/>
                      <a:pt x="587243" y="162511"/>
                    </a:cubicBezTo>
                    <a:cubicBezTo>
                      <a:pt x="583957" y="162511"/>
                      <a:pt x="581081" y="163373"/>
                      <a:pt x="578616" y="165099"/>
                    </a:cubicBezTo>
                    <a:cubicBezTo>
                      <a:pt x="576151" y="166824"/>
                      <a:pt x="573563" y="169618"/>
                      <a:pt x="570851" y="173480"/>
                    </a:cubicBezTo>
                    <a:cubicBezTo>
                      <a:pt x="568140" y="177341"/>
                      <a:pt x="565223" y="182477"/>
                      <a:pt x="562101" y="188886"/>
                    </a:cubicBezTo>
                    <a:lnTo>
                      <a:pt x="539669" y="178533"/>
                    </a:lnTo>
                    <a:cubicBezTo>
                      <a:pt x="549201" y="161114"/>
                      <a:pt x="559923" y="148132"/>
                      <a:pt x="571837" y="139586"/>
                    </a:cubicBezTo>
                    <a:cubicBezTo>
                      <a:pt x="583751" y="131041"/>
                      <a:pt x="597350" y="126769"/>
                      <a:pt x="612633" y="126769"/>
                    </a:cubicBezTo>
                    <a:close/>
                    <a:moveTo>
                      <a:pt x="238116" y="21268"/>
                    </a:moveTo>
                    <a:cubicBezTo>
                      <a:pt x="254549" y="21268"/>
                      <a:pt x="269996" y="22747"/>
                      <a:pt x="284457" y="25705"/>
                    </a:cubicBezTo>
                    <a:lnTo>
                      <a:pt x="273365" y="75004"/>
                    </a:lnTo>
                    <a:lnTo>
                      <a:pt x="241567" y="75004"/>
                    </a:lnTo>
                    <a:cubicBezTo>
                      <a:pt x="240909" y="64816"/>
                      <a:pt x="239266" y="57585"/>
                      <a:pt x="236637" y="53313"/>
                    </a:cubicBezTo>
                    <a:cubicBezTo>
                      <a:pt x="234007" y="49040"/>
                      <a:pt x="229899" y="46904"/>
                      <a:pt x="224312" y="46904"/>
                    </a:cubicBezTo>
                    <a:cubicBezTo>
                      <a:pt x="217739" y="46904"/>
                      <a:pt x="212398" y="49204"/>
                      <a:pt x="208290" y="53806"/>
                    </a:cubicBezTo>
                    <a:cubicBezTo>
                      <a:pt x="204181" y="58407"/>
                      <a:pt x="200730" y="64651"/>
                      <a:pt x="197937" y="72539"/>
                    </a:cubicBezTo>
                    <a:cubicBezTo>
                      <a:pt x="195143" y="80427"/>
                      <a:pt x="192350" y="90780"/>
                      <a:pt x="189556" y="103598"/>
                    </a:cubicBezTo>
                    <a:lnTo>
                      <a:pt x="183393" y="130712"/>
                    </a:lnTo>
                    <a:lnTo>
                      <a:pt x="236144" y="130712"/>
                    </a:lnTo>
                    <a:lnTo>
                      <a:pt x="229488" y="161525"/>
                    </a:lnTo>
                    <a:lnTo>
                      <a:pt x="176492" y="161525"/>
                    </a:lnTo>
                    <a:lnTo>
                      <a:pt x="131876" y="367596"/>
                    </a:lnTo>
                    <a:cubicBezTo>
                      <a:pt x="123166" y="407528"/>
                      <a:pt x="109116" y="437149"/>
                      <a:pt x="89725" y="456458"/>
                    </a:cubicBezTo>
                    <a:cubicBezTo>
                      <a:pt x="70334" y="475767"/>
                      <a:pt x="46095" y="485421"/>
                      <a:pt x="17009" y="485421"/>
                    </a:cubicBezTo>
                    <a:cubicBezTo>
                      <a:pt x="9942" y="485421"/>
                      <a:pt x="4273" y="485010"/>
                      <a:pt x="0" y="484189"/>
                    </a:cubicBezTo>
                    <a:lnTo>
                      <a:pt x="5916" y="456581"/>
                    </a:lnTo>
                    <a:cubicBezTo>
                      <a:pt x="9203" y="457074"/>
                      <a:pt x="12161" y="457320"/>
                      <a:pt x="14790" y="457320"/>
                    </a:cubicBezTo>
                    <a:cubicBezTo>
                      <a:pt x="24157" y="457320"/>
                      <a:pt x="31922" y="452144"/>
                      <a:pt x="38084" y="441791"/>
                    </a:cubicBezTo>
                    <a:cubicBezTo>
                      <a:pt x="44246" y="431438"/>
                      <a:pt x="49710" y="415909"/>
                      <a:pt x="54476" y="395203"/>
                    </a:cubicBezTo>
                    <a:lnTo>
                      <a:pt x="107226" y="161525"/>
                    </a:lnTo>
                    <a:lnTo>
                      <a:pt x="70005" y="161525"/>
                    </a:lnTo>
                    <a:lnTo>
                      <a:pt x="74442" y="141558"/>
                    </a:lnTo>
                    <a:cubicBezTo>
                      <a:pt x="85781" y="141394"/>
                      <a:pt x="93792" y="140572"/>
                      <a:pt x="98476" y="139093"/>
                    </a:cubicBezTo>
                    <a:cubicBezTo>
                      <a:pt x="103159" y="137614"/>
                      <a:pt x="107021" y="134903"/>
                      <a:pt x="110061" y="130959"/>
                    </a:cubicBezTo>
                    <a:cubicBezTo>
                      <a:pt x="113101" y="127015"/>
                      <a:pt x="116018" y="119702"/>
                      <a:pt x="118812" y="109021"/>
                    </a:cubicBezTo>
                    <a:cubicBezTo>
                      <a:pt x="122920" y="93409"/>
                      <a:pt x="128096" y="80468"/>
                      <a:pt x="134341" y="70198"/>
                    </a:cubicBezTo>
                    <a:cubicBezTo>
                      <a:pt x="140586" y="59927"/>
                      <a:pt x="148720" y="50971"/>
                      <a:pt x="158744" y="43329"/>
                    </a:cubicBezTo>
                    <a:cubicBezTo>
                      <a:pt x="168768" y="35688"/>
                      <a:pt x="180477" y="30101"/>
                      <a:pt x="193870" y="26568"/>
                    </a:cubicBezTo>
                    <a:cubicBezTo>
                      <a:pt x="207263" y="23035"/>
                      <a:pt x="222011" y="21268"/>
                      <a:pt x="238116" y="21268"/>
                    </a:cubicBezTo>
                    <a:close/>
                    <a:moveTo>
                      <a:pt x="810295" y="0"/>
                    </a:moveTo>
                    <a:cubicBezTo>
                      <a:pt x="858280" y="12653"/>
                      <a:pt x="895131" y="39973"/>
                      <a:pt x="920849" y="81960"/>
                    </a:cubicBezTo>
                    <a:cubicBezTo>
                      <a:pt x="946566" y="123946"/>
                      <a:pt x="959425" y="174601"/>
                      <a:pt x="959425" y="233925"/>
                    </a:cubicBezTo>
                    <a:cubicBezTo>
                      <a:pt x="959425" y="293413"/>
                      <a:pt x="946607" y="344068"/>
                      <a:pt x="920972" y="385890"/>
                    </a:cubicBezTo>
                    <a:cubicBezTo>
                      <a:pt x="895336" y="427712"/>
                      <a:pt x="858444" y="454950"/>
                      <a:pt x="810295" y="467604"/>
                    </a:cubicBezTo>
                    <a:lnTo>
                      <a:pt x="804379" y="448623"/>
                    </a:lnTo>
                    <a:cubicBezTo>
                      <a:pt x="842339" y="435970"/>
                      <a:pt x="870563" y="410991"/>
                      <a:pt x="889051" y="373688"/>
                    </a:cubicBezTo>
                    <a:cubicBezTo>
                      <a:pt x="907538" y="336385"/>
                      <a:pt x="916781" y="288976"/>
                      <a:pt x="916781" y="231460"/>
                    </a:cubicBezTo>
                    <a:cubicBezTo>
                      <a:pt x="916781" y="175916"/>
                      <a:pt x="907579" y="129780"/>
                      <a:pt x="889174" y="93052"/>
                    </a:cubicBezTo>
                    <a:cubicBezTo>
                      <a:pt x="870769" y="56324"/>
                      <a:pt x="842257" y="31633"/>
                      <a:pt x="803639" y="18980"/>
                    </a:cubicBezTo>
                    <a:close/>
                    <a:moveTo>
                      <a:pt x="482947" y="0"/>
                    </a:moveTo>
                    <a:lnTo>
                      <a:pt x="489603" y="18980"/>
                    </a:lnTo>
                    <a:cubicBezTo>
                      <a:pt x="451149" y="31633"/>
                      <a:pt x="422679" y="56324"/>
                      <a:pt x="404192" y="93052"/>
                    </a:cubicBezTo>
                    <a:cubicBezTo>
                      <a:pt x="385704" y="129780"/>
                      <a:pt x="376461" y="175916"/>
                      <a:pt x="376461" y="231460"/>
                    </a:cubicBezTo>
                    <a:cubicBezTo>
                      <a:pt x="376461" y="288976"/>
                      <a:pt x="385704" y="336385"/>
                      <a:pt x="404192" y="373688"/>
                    </a:cubicBezTo>
                    <a:cubicBezTo>
                      <a:pt x="422679" y="410991"/>
                      <a:pt x="450903" y="435970"/>
                      <a:pt x="488863" y="448623"/>
                    </a:cubicBezTo>
                    <a:lnTo>
                      <a:pt x="482947" y="467604"/>
                    </a:lnTo>
                    <a:cubicBezTo>
                      <a:pt x="434798" y="454950"/>
                      <a:pt x="397906" y="427712"/>
                      <a:pt x="372270" y="385890"/>
                    </a:cubicBezTo>
                    <a:cubicBezTo>
                      <a:pt x="346635" y="344068"/>
                      <a:pt x="333817" y="293413"/>
                      <a:pt x="333817" y="233925"/>
                    </a:cubicBezTo>
                    <a:cubicBezTo>
                      <a:pt x="333817" y="174601"/>
                      <a:pt x="346676" y="123946"/>
                      <a:pt x="372394" y="81960"/>
                    </a:cubicBezTo>
                    <a:cubicBezTo>
                      <a:pt x="398111" y="39973"/>
                      <a:pt x="434963" y="12653"/>
                      <a:pt x="482947"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3000" b="1" dirty="0">
                  <a:solidFill>
                    <a:schemeClr val="tx1"/>
                  </a:solidFill>
                </a:endParaRPr>
              </a:p>
            </p:txBody>
          </p:sp>
        </p:grpSp>
        <p:grpSp>
          <p:nvGrpSpPr>
            <p:cNvPr id="7" name="Group 6">
              <a:extLst>
                <a:ext uri="{FF2B5EF4-FFF2-40B4-BE49-F238E27FC236}">
                  <a16:creationId xmlns:a16="http://schemas.microsoft.com/office/drawing/2014/main" id="{C7854E78-9A6B-4123-8B02-CEA68469F77A}"/>
                </a:ext>
              </a:extLst>
            </p:cNvPr>
            <p:cNvGrpSpPr/>
            <p:nvPr/>
          </p:nvGrpSpPr>
          <p:grpSpPr>
            <a:xfrm>
              <a:off x="4418906" y="1156084"/>
              <a:ext cx="4557826" cy="3301803"/>
              <a:chOff x="4418906" y="1156084"/>
              <a:chExt cx="4557826" cy="3301803"/>
            </a:xfrm>
          </p:grpSpPr>
          <p:sp>
            <p:nvSpPr>
              <p:cNvPr id="4" name="TextBox 3"/>
              <p:cNvSpPr txBox="1"/>
              <p:nvPr/>
            </p:nvSpPr>
            <p:spPr>
              <a:xfrm>
                <a:off x="4418908" y="1156084"/>
                <a:ext cx="4557824" cy="507831"/>
              </a:xfrm>
              <a:prstGeom prst="rect">
                <a:avLst/>
              </a:prstGeom>
              <a:noFill/>
            </p:spPr>
            <p:txBody>
              <a:bodyPr wrap="square" rtlCol="0">
                <a:spAutoFit/>
              </a:bodyPr>
              <a:lstStyle/>
              <a:p>
                <a:pPr>
                  <a:spcAft>
                    <a:spcPts val="600"/>
                  </a:spcAft>
                </a:pPr>
                <a:r>
                  <a:rPr lang="en-US" dirty="0">
                    <a:solidFill>
                      <a:schemeClr val="tx1">
                        <a:lumMod val="50000"/>
                        <a:lumOff val="50000"/>
                      </a:schemeClr>
                    </a:solidFill>
                  </a:rPr>
                  <a:t>Scrum teams should be small. The Scrum Guide limits the size to 6 </a:t>
                </a:r>
                <a:r>
                  <a:rPr lang="en-US" dirty="0">
                    <a:solidFill>
                      <a:schemeClr val="tx1">
                        <a:lumMod val="50000"/>
                        <a:lumOff val="50000"/>
                      </a:schemeClr>
                    </a:solidFill>
                    <a:sym typeface="Symbol" panose="05050102010706020507" pitchFamily="18" charset="2"/>
                  </a:rPr>
                  <a:t> 3. Perficient suggests a team size of 7  1.</a:t>
                </a:r>
                <a:endParaRPr lang="en-US" dirty="0">
                  <a:solidFill>
                    <a:schemeClr val="tx1">
                      <a:lumMod val="50000"/>
                      <a:lumOff val="50000"/>
                    </a:schemeClr>
                  </a:solidFill>
                </a:endParaRPr>
              </a:p>
            </p:txBody>
          </p:sp>
          <p:sp>
            <p:nvSpPr>
              <p:cNvPr id="31" name="TextBox 30"/>
              <p:cNvSpPr txBox="1"/>
              <p:nvPr/>
            </p:nvSpPr>
            <p:spPr>
              <a:xfrm>
                <a:off x="4418907" y="1900787"/>
                <a:ext cx="4557824" cy="507831"/>
              </a:xfrm>
              <a:prstGeom prst="rect">
                <a:avLst/>
              </a:prstGeom>
              <a:noFill/>
            </p:spPr>
            <p:txBody>
              <a:bodyPr wrap="square" rtlCol="0">
                <a:spAutoFit/>
              </a:bodyPr>
              <a:lstStyle/>
              <a:p>
                <a:pPr algn="l">
                  <a:spcAft>
                    <a:spcPts val="600"/>
                  </a:spcAft>
                </a:pPr>
                <a:r>
                  <a:rPr lang="en-US" dirty="0">
                    <a:solidFill>
                      <a:schemeClr val="tx1">
                        <a:lumMod val="50000"/>
                        <a:lumOff val="50000"/>
                      </a:schemeClr>
                    </a:solidFill>
                  </a:rPr>
                  <a:t>Scrum teams should self-organize. This means the team should not have a manager dictating how they work.</a:t>
                </a:r>
              </a:p>
            </p:txBody>
          </p:sp>
          <p:sp>
            <p:nvSpPr>
              <p:cNvPr id="32" name="TextBox 31"/>
              <p:cNvSpPr txBox="1"/>
              <p:nvPr/>
            </p:nvSpPr>
            <p:spPr>
              <a:xfrm>
                <a:off x="4418906" y="2561018"/>
                <a:ext cx="4557824" cy="507831"/>
              </a:xfrm>
              <a:prstGeom prst="rect">
                <a:avLst/>
              </a:prstGeom>
              <a:noFill/>
            </p:spPr>
            <p:txBody>
              <a:bodyPr wrap="square" rtlCol="0">
                <a:spAutoFit/>
              </a:bodyPr>
              <a:lstStyle/>
              <a:p>
                <a:pPr algn="l">
                  <a:spcAft>
                    <a:spcPts val="600"/>
                  </a:spcAft>
                </a:pPr>
                <a:r>
                  <a:rPr lang="en-US" dirty="0">
                    <a:solidFill>
                      <a:schemeClr val="tx1">
                        <a:lumMod val="50000"/>
                        <a:lumOff val="50000"/>
                      </a:schemeClr>
                    </a:solidFill>
                  </a:rPr>
                  <a:t>Scrum teams should not have any roles within the team; nor should there be an assigned leader.</a:t>
                </a:r>
              </a:p>
            </p:txBody>
          </p:sp>
          <p:sp>
            <p:nvSpPr>
              <p:cNvPr id="33" name="TextBox 32"/>
              <p:cNvSpPr txBox="1"/>
              <p:nvPr/>
            </p:nvSpPr>
            <p:spPr>
              <a:xfrm>
                <a:off x="4418908" y="3269327"/>
                <a:ext cx="4557824" cy="507831"/>
              </a:xfrm>
              <a:prstGeom prst="rect">
                <a:avLst/>
              </a:prstGeom>
              <a:noFill/>
            </p:spPr>
            <p:txBody>
              <a:bodyPr wrap="square" rtlCol="0">
                <a:spAutoFit/>
              </a:bodyPr>
              <a:lstStyle/>
              <a:p>
                <a:pPr algn="l">
                  <a:spcAft>
                    <a:spcPts val="600"/>
                  </a:spcAft>
                </a:pPr>
                <a:r>
                  <a:rPr lang="en-US" dirty="0">
                    <a:solidFill>
                      <a:schemeClr val="tx1">
                        <a:lumMod val="50000"/>
                        <a:lumOff val="50000"/>
                      </a:schemeClr>
                    </a:solidFill>
                  </a:rPr>
                  <a:t>Scrum teams should include all skills required to complete the project spread across the team.</a:t>
                </a:r>
              </a:p>
            </p:txBody>
          </p:sp>
          <p:sp>
            <p:nvSpPr>
              <p:cNvPr id="34" name="TextBox 33"/>
              <p:cNvSpPr txBox="1"/>
              <p:nvPr/>
            </p:nvSpPr>
            <p:spPr>
              <a:xfrm>
                <a:off x="4418908" y="3950056"/>
                <a:ext cx="4557824" cy="507831"/>
              </a:xfrm>
              <a:prstGeom prst="rect">
                <a:avLst/>
              </a:prstGeom>
              <a:noFill/>
            </p:spPr>
            <p:txBody>
              <a:bodyPr wrap="square" rtlCol="0">
                <a:spAutoFit/>
              </a:bodyPr>
              <a:lstStyle/>
              <a:p>
                <a:pPr algn="l">
                  <a:spcAft>
                    <a:spcPts val="600"/>
                  </a:spcAft>
                </a:pPr>
                <a:r>
                  <a:rPr lang="en-US" dirty="0">
                    <a:solidFill>
                      <a:schemeClr val="tx1">
                        <a:lumMod val="50000"/>
                        <a:lumOff val="50000"/>
                      </a:schemeClr>
                    </a:solidFill>
                  </a:rPr>
                  <a:t>Scrum teams should be whole and not depend on any external people.</a:t>
                </a:r>
              </a:p>
            </p:txBody>
          </p:sp>
        </p:grpSp>
      </p:grpSp>
      <p:sp>
        <p:nvSpPr>
          <p:cNvPr id="5" name="Title 4">
            <a:extLst>
              <a:ext uri="{FF2B5EF4-FFF2-40B4-BE49-F238E27FC236}">
                <a16:creationId xmlns:a16="http://schemas.microsoft.com/office/drawing/2014/main" id="{4072007D-82C1-4CB4-80DB-AE6D093FC8ED}"/>
              </a:ext>
            </a:extLst>
          </p:cNvPr>
          <p:cNvSpPr>
            <a:spLocks noGrp="1"/>
          </p:cNvSpPr>
          <p:nvPr>
            <p:ph type="title"/>
          </p:nvPr>
        </p:nvSpPr>
        <p:spPr/>
        <p:txBody>
          <a:bodyPr/>
          <a:lstStyle/>
          <a:p>
            <a:r>
              <a:rPr lang="en-US" dirty="0"/>
              <a:t>Scrum Team Characteristics</a:t>
            </a:r>
          </a:p>
        </p:txBody>
      </p:sp>
      <p:sp>
        <p:nvSpPr>
          <p:cNvPr id="35" name="Rectangle 34">
            <a:extLst>
              <a:ext uri="{FF2B5EF4-FFF2-40B4-BE49-F238E27FC236}">
                <a16:creationId xmlns:a16="http://schemas.microsoft.com/office/drawing/2014/main" id="{0FAF4249-3ACA-49E5-AC63-5EA29132DF6A}"/>
              </a:ext>
            </a:extLst>
          </p:cNvPr>
          <p:cNvSpPr/>
          <p:nvPr/>
        </p:nvSpPr>
        <p:spPr>
          <a:xfrm>
            <a:off x="0" y="4455848"/>
            <a:ext cx="9143999" cy="300082"/>
          </a:xfrm>
          <a:prstGeom prst="rect">
            <a:avLst/>
          </a:prstGeom>
        </p:spPr>
        <p:txBody>
          <a:bodyPr wrap="square">
            <a:spAutoFit/>
          </a:bodyPr>
          <a:lstStyle/>
          <a:p>
            <a:pPr algn="ctr"/>
            <a:r>
              <a:rPr lang="en-US" dirty="0">
                <a:solidFill>
                  <a:schemeClr val="bg1">
                    <a:lumMod val="50000"/>
                  </a:schemeClr>
                </a:solidFill>
                <a:latin typeface="Muli"/>
              </a:rPr>
              <a:t>Scrum Guide July 2016, Ken Schwaber and Jeff Sutherland, the originators of Scrum</a:t>
            </a:r>
            <a:endParaRPr lang="en-US" dirty="0">
              <a:solidFill>
                <a:schemeClr val="bg1">
                  <a:lumMod val="50000"/>
                </a:schemeClr>
              </a:solidFill>
            </a:endParaRPr>
          </a:p>
        </p:txBody>
      </p:sp>
    </p:spTree>
    <p:extLst>
      <p:ext uri="{BB962C8B-B14F-4D97-AF65-F5344CB8AC3E}">
        <p14:creationId xmlns:p14="http://schemas.microsoft.com/office/powerpoint/2010/main" val="2694501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9750F196-9E49-4451-9B58-356D089DE5CD}"/>
              </a:ext>
            </a:extLst>
          </p:cNvPr>
          <p:cNvSpPr txBox="1"/>
          <p:nvPr/>
        </p:nvSpPr>
        <p:spPr>
          <a:xfrm>
            <a:off x="4647926" y="1543960"/>
            <a:ext cx="4301340" cy="2462213"/>
          </a:xfrm>
          <a:prstGeom prst="rect">
            <a:avLst/>
          </a:prstGeom>
          <a:noFill/>
        </p:spPr>
        <p:txBody>
          <a:bodyPr wrap="square" rtlCol="0">
            <a:spAutoFit/>
          </a:bodyPr>
          <a:lstStyle/>
          <a:p>
            <a:pPr>
              <a:spcAft>
                <a:spcPts val="600"/>
              </a:spcAft>
            </a:pPr>
            <a:r>
              <a:rPr lang="en-US" sz="1600" dirty="0">
                <a:solidFill>
                  <a:schemeClr val="bg1">
                    <a:lumMod val="50000"/>
                  </a:schemeClr>
                </a:solidFill>
              </a:rPr>
              <a:t>According to the Scrum Guide, Scrum teams should be limited in size to no more than 9, and no fewer than 3 development team members.</a:t>
            </a:r>
          </a:p>
          <a:p>
            <a:pPr>
              <a:spcAft>
                <a:spcPts val="600"/>
              </a:spcAft>
            </a:pPr>
            <a:r>
              <a:rPr lang="en-US" sz="1600" dirty="0">
                <a:solidFill>
                  <a:schemeClr val="bg1">
                    <a:lumMod val="50000"/>
                  </a:schemeClr>
                </a:solidFill>
              </a:rPr>
              <a:t>With nine development team members, there are 36 channels of communication.</a:t>
            </a:r>
          </a:p>
          <a:p>
            <a:pPr>
              <a:spcAft>
                <a:spcPts val="600"/>
              </a:spcAft>
            </a:pPr>
            <a:r>
              <a:rPr lang="en-US" sz="1600" dirty="0">
                <a:solidFill>
                  <a:schemeClr val="bg1">
                    <a:lumMod val="50000"/>
                  </a:schemeClr>
                </a:solidFill>
              </a:rPr>
              <a:t>Perficient suggests the optimal team size is seven development team members—which has 21 channels of communication.</a:t>
            </a:r>
          </a:p>
        </p:txBody>
      </p:sp>
      <p:grpSp>
        <p:nvGrpSpPr>
          <p:cNvPr id="2" name="Group 1">
            <a:extLst>
              <a:ext uri="{FF2B5EF4-FFF2-40B4-BE49-F238E27FC236}">
                <a16:creationId xmlns:a16="http://schemas.microsoft.com/office/drawing/2014/main" id="{AC7632FA-67EF-40F6-82A1-2F9C48F52A9E}"/>
              </a:ext>
            </a:extLst>
          </p:cNvPr>
          <p:cNvGrpSpPr/>
          <p:nvPr/>
        </p:nvGrpSpPr>
        <p:grpSpPr>
          <a:xfrm>
            <a:off x="580742" y="961215"/>
            <a:ext cx="3604496" cy="3560022"/>
            <a:chOff x="580742" y="961215"/>
            <a:chExt cx="3604496" cy="3560022"/>
          </a:xfrm>
        </p:grpSpPr>
        <p:sp>
          <p:nvSpPr>
            <p:cNvPr id="4" name="Freeform: Shape 3">
              <a:extLst>
                <a:ext uri="{FF2B5EF4-FFF2-40B4-BE49-F238E27FC236}">
                  <a16:creationId xmlns:a16="http://schemas.microsoft.com/office/drawing/2014/main" id="{D448F617-7CE6-42C8-B06A-97880A83F7CB}"/>
                </a:ext>
              </a:extLst>
            </p:cNvPr>
            <p:cNvSpPr/>
            <p:nvPr/>
          </p:nvSpPr>
          <p:spPr>
            <a:xfrm rot="19115465">
              <a:off x="2999835" y="1308942"/>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06704" rIns="206704" bIns="206704" numCol="1" spcCol="1270" anchor="ctr" anchorCtr="0">
              <a:noAutofit/>
            </a:bodyPr>
            <a:lstStyle/>
            <a:p>
              <a:pPr marL="0" lvl="0" indent="0" algn="ctr" defTabSz="1955800">
                <a:lnSpc>
                  <a:spcPct val="90000"/>
                </a:lnSpc>
                <a:spcBef>
                  <a:spcPct val="0"/>
                </a:spcBef>
                <a:spcAft>
                  <a:spcPct val="35000"/>
                </a:spcAft>
                <a:buNone/>
              </a:pPr>
              <a:endParaRPr lang="en-US" sz="4000" kern="1200" dirty="0"/>
            </a:p>
          </p:txBody>
        </p:sp>
        <p:sp>
          <p:nvSpPr>
            <p:cNvPr id="5" name="Freeform: Shape 4">
              <a:extLst>
                <a:ext uri="{FF2B5EF4-FFF2-40B4-BE49-F238E27FC236}">
                  <a16:creationId xmlns:a16="http://schemas.microsoft.com/office/drawing/2014/main" id="{BD903097-FB5F-4C1D-8477-4B8A897AE98F}"/>
                </a:ext>
              </a:extLst>
            </p:cNvPr>
            <p:cNvSpPr/>
            <p:nvPr/>
          </p:nvSpPr>
          <p:spPr>
            <a:xfrm rot="19115465">
              <a:off x="3331632" y="3190663"/>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06704" rIns="206704" bIns="206704" numCol="1" spcCol="1270" anchor="ctr" anchorCtr="0">
              <a:noAutofit/>
            </a:bodyPr>
            <a:lstStyle/>
            <a:p>
              <a:pPr marL="0" lvl="0" indent="0" algn="ctr" defTabSz="1955800">
                <a:lnSpc>
                  <a:spcPct val="90000"/>
                </a:lnSpc>
                <a:spcBef>
                  <a:spcPct val="0"/>
                </a:spcBef>
                <a:spcAft>
                  <a:spcPct val="35000"/>
                </a:spcAft>
                <a:buNone/>
              </a:pPr>
              <a:endParaRPr lang="en-US" sz="4000" kern="1200" dirty="0"/>
            </a:p>
          </p:txBody>
        </p:sp>
        <p:sp>
          <p:nvSpPr>
            <p:cNvPr id="6" name="Freeform: Shape 5">
              <a:extLst>
                <a:ext uri="{FF2B5EF4-FFF2-40B4-BE49-F238E27FC236}">
                  <a16:creationId xmlns:a16="http://schemas.microsoft.com/office/drawing/2014/main" id="{A19623CC-3AEF-4749-AF74-E9C398DFED14}"/>
                </a:ext>
              </a:extLst>
            </p:cNvPr>
            <p:cNvSpPr/>
            <p:nvPr/>
          </p:nvSpPr>
          <p:spPr>
            <a:xfrm rot="2404082">
              <a:off x="757288" y="3190663"/>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06704" rIns="206704" bIns="206704" numCol="1" spcCol="1270" anchor="ctr" anchorCtr="0">
              <a:noAutofit/>
            </a:bodyPr>
            <a:lstStyle/>
            <a:p>
              <a:pPr marL="0" lvl="0" indent="0" algn="ctr" defTabSz="1955800">
                <a:lnSpc>
                  <a:spcPct val="90000"/>
                </a:lnSpc>
                <a:spcBef>
                  <a:spcPct val="0"/>
                </a:spcBef>
                <a:spcAft>
                  <a:spcPct val="35000"/>
                </a:spcAft>
                <a:buNone/>
              </a:pPr>
              <a:endParaRPr lang="en-US" sz="4000" kern="1200" dirty="0"/>
            </a:p>
          </p:txBody>
        </p:sp>
        <p:sp>
          <p:nvSpPr>
            <p:cNvPr id="7" name="Freeform: Shape 6">
              <a:extLst>
                <a:ext uri="{FF2B5EF4-FFF2-40B4-BE49-F238E27FC236}">
                  <a16:creationId xmlns:a16="http://schemas.microsoft.com/office/drawing/2014/main" id="{CFE19DCA-4984-4935-80CA-77431A7BB662}"/>
                </a:ext>
              </a:extLst>
            </p:cNvPr>
            <p:cNvSpPr/>
            <p:nvPr/>
          </p:nvSpPr>
          <p:spPr>
            <a:xfrm rot="2404082">
              <a:off x="1089086" y="1308942"/>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06704" rIns="206704" bIns="206704" numCol="1" spcCol="1270" anchor="ctr" anchorCtr="0">
              <a:noAutofit/>
            </a:bodyPr>
            <a:lstStyle/>
            <a:p>
              <a:pPr marL="0" lvl="0" indent="0" algn="ctr" defTabSz="1955800">
                <a:lnSpc>
                  <a:spcPct val="90000"/>
                </a:lnSpc>
                <a:spcBef>
                  <a:spcPct val="0"/>
                </a:spcBef>
                <a:spcAft>
                  <a:spcPct val="35000"/>
                </a:spcAft>
                <a:buNone/>
              </a:pPr>
              <a:endParaRPr lang="en-US" sz="4000" kern="1200" dirty="0"/>
            </a:p>
          </p:txBody>
        </p:sp>
        <p:sp>
          <p:nvSpPr>
            <p:cNvPr id="8" name="Freeform: Shape 7">
              <a:extLst>
                <a:ext uri="{FF2B5EF4-FFF2-40B4-BE49-F238E27FC236}">
                  <a16:creationId xmlns:a16="http://schemas.microsoft.com/office/drawing/2014/main" id="{BC3122A5-DC07-4975-BA71-79AF468D8A5B}"/>
                </a:ext>
              </a:extLst>
            </p:cNvPr>
            <p:cNvSpPr/>
            <p:nvPr/>
          </p:nvSpPr>
          <p:spPr>
            <a:xfrm>
              <a:off x="2999835" y="1299745"/>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06704" rIns="206704" bIns="206704" numCol="1" spcCol="1270" anchor="ctr" anchorCtr="0">
              <a:noAutofit/>
            </a:bodyPr>
            <a:lstStyle/>
            <a:p>
              <a:pPr marL="0" lvl="0" indent="0" algn="ctr" defTabSz="1955800">
                <a:lnSpc>
                  <a:spcPct val="90000"/>
                </a:lnSpc>
                <a:spcBef>
                  <a:spcPct val="0"/>
                </a:spcBef>
                <a:spcAft>
                  <a:spcPct val="35000"/>
                </a:spcAft>
                <a:buNone/>
              </a:pPr>
              <a:r>
                <a:rPr lang="en-US" sz="4000" kern="1200" dirty="0"/>
                <a:t>2</a:t>
              </a:r>
            </a:p>
          </p:txBody>
        </p:sp>
        <p:sp>
          <p:nvSpPr>
            <p:cNvPr id="9" name="Freeform: Shape 8">
              <a:extLst>
                <a:ext uri="{FF2B5EF4-FFF2-40B4-BE49-F238E27FC236}">
                  <a16:creationId xmlns:a16="http://schemas.microsoft.com/office/drawing/2014/main" id="{F8ED57AD-F5CC-491F-BEED-A39983C86139}"/>
                </a:ext>
              </a:extLst>
            </p:cNvPr>
            <p:cNvSpPr/>
            <p:nvPr/>
          </p:nvSpPr>
          <p:spPr>
            <a:xfrm>
              <a:off x="3331632" y="3181465"/>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06704" rIns="206704" bIns="206704" numCol="1" spcCol="1270" anchor="ctr" anchorCtr="0">
              <a:noAutofit/>
            </a:bodyPr>
            <a:lstStyle/>
            <a:p>
              <a:pPr marL="0" lvl="0" indent="0" algn="ctr" defTabSz="1955800">
                <a:lnSpc>
                  <a:spcPct val="90000"/>
                </a:lnSpc>
                <a:spcBef>
                  <a:spcPct val="0"/>
                </a:spcBef>
                <a:spcAft>
                  <a:spcPct val="35000"/>
                </a:spcAft>
                <a:buNone/>
              </a:pPr>
              <a:r>
                <a:rPr lang="en-US" sz="4000" kern="1200" dirty="0"/>
                <a:t>4</a:t>
              </a:r>
            </a:p>
          </p:txBody>
        </p:sp>
        <p:sp>
          <p:nvSpPr>
            <p:cNvPr id="10" name="Freeform: Shape 9">
              <a:extLst>
                <a:ext uri="{FF2B5EF4-FFF2-40B4-BE49-F238E27FC236}">
                  <a16:creationId xmlns:a16="http://schemas.microsoft.com/office/drawing/2014/main" id="{3B37C6A5-D455-46DF-A620-E76ABCFF081B}"/>
                </a:ext>
              </a:extLst>
            </p:cNvPr>
            <p:cNvSpPr/>
            <p:nvPr/>
          </p:nvSpPr>
          <p:spPr>
            <a:xfrm>
              <a:off x="757288" y="3181465"/>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74320" rIns="206704" bIns="206704" numCol="1" spcCol="1270" anchor="ctr" anchorCtr="0">
              <a:noAutofit/>
            </a:bodyPr>
            <a:lstStyle/>
            <a:p>
              <a:pPr marL="0" lvl="0" indent="0" algn="ctr" defTabSz="1955800">
                <a:lnSpc>
                  <a:spcPct val="90000"/>
                </a:lnSpc>
                <a:spcBef>
                  <a:spcPct val="0"/>
                </a:spcBef>
                <a:spcAft>
                  <a:spcPct val="35000"/>
                </a:spcAft>
                <a:buNone/>
              </a:pPr>
              <a:r>
                <a:rPr lang="en-US" sz="4000" kern="1200" dirty="0"/>
                <a:t>7</a:t>
              </a:r>
            </a:p>
          </p:txBody>
        </p:sp>
        <p:sp>
          <p:nvSpPr>
            <p:cNvPr id="11" name="Freeform: Shape 10">
              <a:extLst>
                <a:ext uri="{FF2B5EF4-FFF2-40B4-BE49-F238E27FC236}">
                  <a16:creationId xmlns:a16="http://schemas.microsoft.com/office/drawing/2014/main" id="{2B972322-A310-4875-B09E-21BA96DFBD50}"/>
                </a:ext>
              </a:extLst>
            </p:cNvPr>
            <p:cNvSpPr/>
            <p:nvPr/>
          </p:nvSpPr>
          <p:spPr>
            <a:xfrm>
              <a:off x="1089086" y="1299745"/>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74320" rIns="206704" bIns="206704" numCol="1" spcCol="1270" anchor="ctr" anchorCtr="0">
              <a:noAutofit/>
            </a:bodyPr>
            <a:lstStyle/>
            <a:p>
              <a:pPr marL="0" lvl="0" indent="0" algn="ctr" defTabSz="1955800">
                <a:lnSpc>
                  <a:spcPct val="90000"/>
                </a:lnSpc>
                <a:spcBef>
                  <a:spcPct val="0"/>
                </a:spcBef>
                <a:spcAft>
                  <a:spcPct val="35000"/>
                </a:spcAft>
                <a:buNone/>
              </a:pPr>
              <a:r>
                <a:rPr lang="en-US" sz="4000" kern="1200" dirty="0"/>
                <a:t>9</a:t>
              </a:r>
            </a:p>
          </p:txBody>
        </p:sp>
        <p:sp>
          <p:nvSpPr>
            <p:cNvPr id="27" name="Freeform: Shape 26">
              <a:extLst>
                <a:ext uri="{FF2B5EF4-FFF2-40B4-BE49-F238E27FC236}">
                  <a16:creationId xmlns:a16="http://schemas.microsoft.com/office/drawing/2014/main" id="{5A3BF344-8E37-4409-9199-179D3EB54DAF}"/>
                </a:ext>
              </a:extLst>
            </p:cNvPr>
            <p:cNvSpPr/>
            <p:nvPr/>
          </p:nvSpPr>
          <p:spPr>
            <a:xfrm>
              <a:off x="2044460" y="961215"/>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06704" rIns="206704" bIns="206704" numCol="1" spcCol="1270" anchor="ctr" anchorCtr="0">
              <a:noAutofit/>
            </a:bodyPr>
            <a:lstStyle/>
            <a:p>
              <a:pPr marL="0" lvl="0" indent="0" algn="ctr" defTabSz="1955800">
                <a:lnSpc>
                  <a:spcPct val="90000"/>
                </a:lnSpc>
                <a:spcBef>
                  <a:spcPct val="0"/>
                </a:spcBef>
                <a:spcAft>
                  <a:spcPct val="35000"/>
                </a:spcAft>
                <a:buNone/>
              </a:pPr>
              <a:r>
                <a:rPr lang="en-US" sz="4000" kern="1200" dirty="0"/>
                <a:t>1</a:t>
              </a:r>
            </a:p>
          </p:txBody>
        </p:sp>
        <p:sp>
          <p:nvSpPr>
            <p:cNvPr id="28" name="Freeform: Shape 27">
              <a:extLst>
                <a:ext uri="{FF2B5EF4-FFF2-40B4-BE49-F238E27FC236}">
                  <a16:creationId xmlns:a16="http://schemas.microsoft.com/office/drawing/2014/main" id="{EF02ECD3-E45A-4D00-8C39-88E3DE110F78}"/>
                </a:ext>
              </a:extLst>
            </p:cNvPr>
            <p:cNvSpPr/>
            <p:nvPr/>
          </p:nvSpPr>
          <p:spPr>
            <a:xfrm>
              <a:off x="3508179" y="2189420"/>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74320" rIns="206704" bIns="206704" numCol="1" spcCol="1270" anchor="ctr" anchorCtr="0">
              <a:noAutofit/>
            </a:bodyPr>
            <a:lstStyle/>
            <a:p>
              <a:pPr marL="0" lvl="0" indent="0" algn="ctr" defTabSz="1955800">
                <a:lnSpc>
                  <a:spcPct val="90000"/>
                </a:lnSpc>
                <a:spcBef>
                  <a:spcPct val="0"/>
                </a:spcBef>
                <a:spcAft>
                  <a:spcPct val="35000"/>
                </a:spcAft>
                <a:buNone/>
              </a:pPr>
              <a:r>
                <a:rPr lang="en-US" sz="4000" kern="1200" dirty="0"/>
                <a:t>3</a:t>
              </a:r>
            </a:p>
          </p:txBody>
        </p:sp>
        <p:sp>
          <p:nvSpPr>
            <p:cNvPr id="29" name="Freeform: Shape 28">
              <a:extLst>
                <a:ext uri="{FF2B5EF4-FFF2-40B4-BE49-F238E27FC236}">
                  <a16:creationId xmlns:a16="http://schemas.microsoft.com/office/drawing/2014/main" id="{6EB071F7-1D4A-44EB-90AE-153FBBCB281B}"/>
                </a:ext>
              </a:extLst>
            </p:cNvPr>
            <p:cNvSpPr/>
            <p:nvPr/>
          </p:nvSpPr>
          <p:spPr>
            <a:xfrm>
              <a:off x="2552804" y="3844178"/>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74320" rIns="206704" bIns="206704" numCol="1" spcCol="1270" anchor="ctr" anchorCtr="0">
              <a:noAutofit/>
            </a:bodyPr>
            <a:lstStyle/>
            <a:p>
              <a:pPr marL="0" lvl="0" indent="0" algn="ctr" defTabSz="1955800">
                <a:lnSpc>
                  <a:spcPct val="90000"/>
                </a:lnSpc>
                <a:spcBef>
                  <a:spcPct val="0"/>
                </a:spcBef>
                <a:spcAft>
                  <a:spcPct val="35000"/>
                </a:spcAft>
                <a:buNone/>
              </a:pPr>
              <a:r>
                <a:rPr lang="en-US" sz="4000" kern="1200" dirty="0"/>
                <a:t>5</a:t>
              </a:r>
            </a:p>
          </p:txBody>
        </p:sp>
        <p:sp>
          <p:nvSpPr>
            <p:cNvPr id="30" name="Freeform: Shape 29">
              <a:extLst>
                <a:ext uri="{FF2B5EF4-FFF2-40B4-BE49-F238E27FC236}">
                  <a16:creationId xmlns:a16="http://schemas.microsoft.com/office/drawing/2014/main" id="{680DDAE1-C84B-43C2-9B96-BAFA4E7B2876}"/>
                </a:ext>
              </a:extLst>
            </p:cNvPr>
            <p:cNvSpPr/>
            <p:nvPr/>
          </p:nvSpPr>
          <p:spPr>
            <a:xfrm>
              <a:off x="1536116" y="3844178"/>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74320" rIns="206704" bIns="206704" numCol="1" spcCol="1270" anchor="ctr" anchorCtr="0">
              <a:noAutofit/>
            </a:bodyPr>
            <a:lstStyle/>
            <a:p>
              <a:pPr marL="0" lvl="0" indent="0" algn="ctr" defTabSz="1955800">
                <a:lnSpc>
                  <a:spcPct val="90000"/>
                </a:lnSpc>
                <a:spcBef>
                  <a:spcPct val="0"/>
                </a:spcBef>
                <a:spcAft>
                  <a:spcPct val="35000"/>
                </a:spcAft>
                <a:buNone/>
              </a:pPr>
              <a:r>
                <a:rPr lang="en-US" sz="4000" kern="1200" dirty="0"/>
                <a:t>6</a:t>
              </a:r>
            </a:p>
          </p:txBody>
        </p:sp>
        <p:sp>
          <p:nvSpPr>
            <p:cNvPr id="31" name="Freeform: Shape 30">
              <a:extLst>
                <a:ext uri="{FF2B5EF4-FFF2-40B4-BE49-F238E27FC236}">
                  <a16:creationId xmlns:a16="http://schemas.microsoft.com/office/drawing/2014/main" id="{4D58E755-5DBD-41EB-ABD4-4AF4C9C4BE17}"/>
                </a:ext>
              </a:extLst>
            </p:cNvPr>
            <p:cNvSpPr/>
            <p:nvPr/>
          </p:nvSpPr>
          <p:spPr>
            <a:xfrm>
              <a:off x="580742" y="2189420"/>
              <a:ext cx="677059" cy="677059"/>
            </a:xfrm>
            <a:custGeom>
              <a:avLst/>
              <a:gdLst>
                <a:gd name="connsiteX0" fmla="*/ 0 w 1029890"/>
                <a:gd name="connsiteY0" fmla="*/ 514945 h 1029890"/>
                <a:gd name="connsiteX1" fmla="*/ 514945 w 1029890"/>
                <a:gd name="connsiteY1" fmla="*/ 0 h 1029890"/>
                <a:gd name="connsiteX2" fmla="*/ 1029890 w 1029890"/>
                <a:gd name="connsiteY2" fmla="*/ 514945 h 1029890"/>
                <a:gd name="connsiteX3" fmla="*/ 514945 w 1029890"/>
                <a:gd name="connsiteY3" fmla="*/ 1029890 h 1029890"/>
                <a:gd name="connsiteX4" fmla="*/ 0 w 1029890"/>
                <a:gd name="connsiteY4" fmla="*/ 514945 h 102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90" h="1029890">
                  <a:moveTo>
                    <a:pt x="0" y="514945"/>
                  </a:moveTo>
                  <a:cubicBezTo>
                    <a:pt x="0" y="230549"/>
                    <a:pt x="230549" y="0"/>
                    <a:pt x="514945" y="0"/>
                  </a:cubicBezTo>
                  <a:cubicBezTo>
                    <a:pt x="799341" y="0"/>
                    <a:pt x="1029890" y="230549"/>
                    <a:pt x="1029890" y="514945"/>
                  </a:cubicBezTo>
                  <a:cubicBezTo>
                    <a:pt x="1029890" y="799341"/>
                    <a:pt x="799341" y="1029890"/>
                    <a:pt x="514945" y="1029890"/>
                  </a:cubicBezTo>
                  <a:cubicBezTo>
                    <a:pt x="230549" y="1029890"/>
                    <a:pt x="0" y="799341"/>
                    <a:pt x="0" y="514945"/>
                  </a:cubicBez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6704" tIns="274320" rIns="206704" bIns="206704" numCol="1" spcCol="1270" anchor="ctr" anchorCtr="0">
              <a:noAutofit/>
            </a:bodyPr>
            <a:lstStyle/>
            <a:p>
              <a:pPr marL="0" lvl="0" indent="0" algn="ctr" defTabSz="1955800">
                <a:lnSpc>
                  <a:spcPct val="90000"/>
                </a:lnSpc>
                <a:spcBef>
                  <a:spcPct val="0"/>
                </a:spcBef>
                <a:spcAft>
                  <a:spcPct val="35000"/>
                </a:spcAft>
                <a:buNone/>
              </a:pPr>
              <a:r>
                <a:rPr lang="en-US" sz="4000" kern="1200" dirty="0"/>
                <a:t>8</a:t>
              </a:r>
            </a:p>
          </p:txBody>
        </p:sp>
        <p:grpSp>
          <p:nvGrpSpPr>
            <p:cNvPr id="56" name="Group 55">
              <a:extLst>
                <a:ext uri="{FF2B5EF4-FFF2-40B4-BE49-F238E27FC236}">
                  <a16:creationId xmlns:a16="http://schemas.microsoft.com/office/drawing/2014/main" id="{E09A4B2C-01EF-4A39-A6E7-B7ED5E95CCC2}"/>
                </a:ext>
              </a:extLst>
            </p:cNvPr>
            <p:cNvGrpSpPr/>
            <p:nvPr/>
          </p:nvGrpSpPr>
          <p:grpSpPr>
            <a:xfrm>
              <a:off x="1257801" y="1638274"/>
              <a:ext cx="2250378" cy="2205904"/>
              <a:chOff x="1295064" y="1718881"/>
              <a:chExt cx="2250378" cy="2205904"/>
            </a:xfrm>
          </p:grpSpPr>
          <p:cxnSp>
            <p:nvCxnSpPr>
              <p:cNvPr id="12" name="Straight Connector 11">
                <a:extLst>
                  <a:ext uri="{FF2B5EF4-FFF2-40B4-BE49-F238E27FC236}">
                    <a16:creationId xmlns:a16="http://schemas.microsoft.com/office/drawing/2014/main" id="{A2EF3119-FAB6-4143-98A0-B24FED565042}"/>
                  </a:ext>
                </a:extLst>
              </p:cNvPr>
              <p:cNvCxnSpPr>
                <a:cxnSpLocks/>
                <a:stCxn id="27" idx="3"/>
                <a:endCxn id="4" idx="0"/>
              </p:cNvCxnSpPr>
              <p:nvPr/>
            </p:nvCxnSpPr>
            <p:spPr>
              <a:xfrm>
                <a:off x="2420253" y="1718881"/>
                <a:ext cx="701475" cy="233111"/>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4B32FC-0F0C-4959-B1CC-A38A26415436}"/>
                  </a:ext>
                </a:extLst>
              </p:cNvPr>
              <p:cNvCxnSpPr>
                <a:cxnSpLocks/>
                <a:stCxn id="27" idx="3"/>
                <a:endCxn id="30" idx="1"/>
              </p:cNvCxnSpPr>
              <p:nvPr/>
            </p:nvCxnSpPr>
            <p:spPr>
              <a:xfrm flipH="1">
                <a:off x="1911908" y="1718881"/>
                <a:ext cx="508344" cy="2205904"/>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A0E0D8-2B1F-4175-8020-85CC63742D8E}"/>
                  </a:ext>
                </a:extLst>
              </p:cNvPr>
              <p:cNvCxnSpPr>
                <a:cxnSpLocks/>
                <a:stCxn id="27" idx="3"/>
                <a:endCxn id="29" idx="1"/>
              </p:cNvCxnSpPr>
              <p:nvPr/>
            </p:nvCxnSpPr>
            <p:spPr>
              <a:xfrm>
                <a:off x="2420253" y="1718881"/>
                <a:ext cx="508344" cy="2205904"/>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410584-29F4-4437-A0EC-32DBF9E823EF}"/>
                  </a:ext>
                </a:extLst>
              </p:cNvPr>
              <p:cNvCxnSpPr>
                <a:cxnSpLocks/>
                <a:stCxn id="27" idx="3"/>
                <a:endCxn id="5" idx="1"/>
              </p:cNvCxnSpPr>
              <p:nvPr/>
            </p:nvCxnSpPr>
            <p:spPr>
              <a:xfrm>
                <a:off x="2420253" y="1718881"/>
                <a:ext cx="1063259" cy="1637019"/>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93EDE39-76EE-4E11-B83A-2791A493B459}"/>
                  </a:ext>
                </a:extLst>
              </p:cNvPr>
              <p:cNvCxnSpPr>
                <a:cxnSpLocks/>
                <a:stCxn id="27" idx="3"/>
                <a:endCxn id="28" idx="0"/>
              </p:cNvCxnSpPr>
              <p:nvPr/>
            </p:nvCxnSpPr>
            <p:spPr>
              <a:xfrm>
                <a:off x="2420253" y="1718881"/>
                <a:ext cx="1125189" cy="889676"/>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9013CE0-12AE-4560-84D7-706A8BF28F8E}"/>
                  </a:ext>
                </a:extLst>
              </p:cNvPr>
              <p:cNvCxnSpPr>
                <a:cxnSpLocks/>
                <a:stCxn id="4" idx="0"/>
                <a:endCxn id="30" idx="1"/>
              </p:cNvCxnSpPr>
              <p:nvPr/>
            </p:nvCxnSpPr>
            <p:spPr>
              <a:xfrm flipH="1">
                <a:off x="1911908" y="1951992"/>
                <a:ext cx="1209819" cy="1972793"/>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77F8D13-9956-4673-985C-2A9DBA520377}"/>
                  </a:ext>
                </a:extLst>
              </p:cNvPr>
              <p:cNvCxnSpPr>
                <a:cxnSpLocks/>
                <a:stCxn id="6" idx="1"/>
                <a:endCxn id="27" idx="3"/>
              </p:cNvCxnSpPr>
              <p:nvPr/>
            </p:nvCxnSpPr>
            <p:spPr>
              <a:xfrm flipV="1">
                <a:off x="1350991" y="1718881"/>
                <a:ext cx="1069262" cy="1631849"/>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A678724-69F0-4701-BEEC-06835F9FE1AE}"/>
                  </a:ext>
                </a:extLst>
              </p:cNvPr>
              <p:cNvCxnSpPr>
                <a:cxnSpLocks/>
                <a:stCxn id="5" idx="1"/>
                <a:endCxn id="4" idx="0"/>
              </p:cNvCxnSpPr>
              <p:nvPr/>
            </p:nvCxnSpPr>
            <p:spPr>
              <a:xfrm flipH="1" flipV="1">
                <a:off x="3121727" y="1951992"/>
                <a:ext cx="361785" cy="1403908"/>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13A186-C4A2-445A-BB7B-C2C3A38064CD}"/>
                  </a:ext>
                </a:extLst>
              </p:cNvPr>
              <p:cNvCxnSpPr>
                <a:cxnSpLocks/>
                <a:stCxn id="4" idx="0"/>
                <a:endCxn id="29" idx="1"/>
              </p:cNvCxnSpPr>
              <p:nvPr/>
            </p:nvCxnSpPr>
            <p:spPr>
              <a:xfrm flipH="1">
                <a:off x="2928597" y="1951992"/>
                <a:ext cx="193130" cy="1972793"/>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528B994-BAC1-4A1A-994D-F24F26B4212E}"/>
                  </a:ext>
                </a:extLst>
              </p:cNvPr>
              <p:cNvCxnSpPr>
                <a:cxnSpLocks/>
                <a:stCxn id="27" idx="3"/>
                <a:endCxn id="7" idx="2"/>
              </p:cNvCxnSpPr>
              <p:nvPr/>
            </p:nvCxnSpPr>
            <p:spPr>
              <a:xfrm flipH="1">
                <a:off x="1723948" y="1718881"/>
                <a:ext cx="696305" cy="227108"/>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74EDCDC-AC40-4219-9C61-7B3E6A6FADAA}"/>
                  </a:ext>
                </a:extLst>
              </p:cNvPr>
              <p:cNvCxnSpPr>
                <a:cxnSpLocks/>
                <a:stCxn id="4" idx="0"/>
                <a:endCxn id="28" idx="0"/>
              </p:cNvCxnSpPr>
              <p:nvPr/>
            </p:nvCxnSpPr>
            <p:spPr>
              <a:xfrm>
                <a:off x="3121727" y="1951992"/>
                <a:ext cx="423715" cy="656565"/>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B263A4-11C4-4BCC-9B14-DCE1BE3D0046}"/>
                  </a:ext>
                </a:extLst>
              </p:cNvPr>
              <p:cNvCxnSpPr>
                <a:cxnSpLocks/>
                <a:stCxn id="4" idx="0"/>
                <a:endCxn id="31" idx="2"/>
              </p:cNvCxnSpPr>
              <p:nvPr/>
            </p:nvCxnSpPr>
            <p:spPr>
              <a:xfrm flipH="1">
                <a:off x="1295064" y="1951992"/>
                <a:ext cx="1826663" cy="656565"/>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C7A061F-835E-437E-9120-D30B69D5A9A4}"/>
                  </a:ext>
                </a:extLst>
              </p:cNvPr>
              <p:cNvCxnSpPr>
                <a:cxnSpLocks/>
                <a:stCxn id="31" idx="2"/>
                <a:endCxn id="27" idx="3"/>
              </p:cNvCxnSpPr>
              <p:nvPr/>
            </p:nvCxnSpPr>
            <p:spPr>
              <a:xfrm flipV="1">
                <a:off x="1295064" y="1718881"/>
                <a:ext cx="1125189" cy="889676"/>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A8DAA6-E8AA-4048-9B0E-2B2C3B3FF074}"/>
                  </a:ext>
                </a:extLst>
              </p:cNvPr>
              <p:cNvCxnSpPr>
                <a:cxnSpLocks/>
                <a:stCxn id="4" idx="0"/>
                <a:endCxn id="6" idx="1"/>
              </p:cNvCxnSpPr>
              <p:nvPr/>
            </p:nvCxnSpPr>
            <p:spPr>
              <a:xfrm flipH="1">
                <a:off x="1350991" y="1951992"/>
                <a:ext cx="1770737" cy="1398738"/>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D27605-BA29-4A3C-96F3-90BFFCD3F7ED}"/>
                  </a:ext>
                </a:extLst>
              </p:cNvPr>
              <p:cNvCxnSpPr>
                <a:cxnSpLocks/>
                <a:stCxn id="31" idx="2"/>
                <a:endCxn id="7" idx="2"/>
              </p:cNvCxnSpPr>
              <p:nvPr/>
            </p:nvCxnSpPr>
            <p:spPr>
              <a:xfrm flipV="1">
                <a:off x="1295064" y="1945989"/>
                <a:ext cx="428884" cy="662568"/>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9353BB9-D1F9-4E42-A0F3-05B269BDD9E4}"/>
                  </a:ext>
                </a:extLst>
              </p:cNvPr>
              <p:cNvCxnSpPr>
                <a:cxnSpLocks/>
                <a:stCxn id="7" idx="2"/>
                <a:endCxn id="28" idx="0"/>
              </p:cNvCxnSpPr>
              <p:nvPr/>
            </p:nvCxnSpPr>
            <p:spPr>
              <a:xfrm>
                <a:off x="1723948" y="1945989"/>
                <a:ext cx="1821494" cy="662568"/>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9ECE529-4D4D-4EBD-96C5-57256829CF05}"/>
                  </a:ext>
                </a:extLst>
              </p:cNvPr>
              <p:cNvCxnSpPr>
                <a:cxnSpLocks/>
                <a:stCxn id="31" idx="2"/>
                <a:endCxn id="28" idx="0"/>
              </p:cNvCxnSpPr>
              <p:nvPr/>
            </p:nvCxnSpPr>
            <p:spPr>
              <a:xfrm>
                <a:off x="1295064" y="2608557"/>
                <a:ext cx="2250378" cy="0"/>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AC63D6-1E1F-4E59-B362-9A4136A41222}"/>
                  </a:ext>
                </a:extLst>
              </p:cNvPr>
              <p:cNvCxnSpPr>
                <a:cxnSpLocks/>
                <a:stCxn id="28" idx="0"/>
                <a:endCxn id="6" idx="1"/>
              </p:cNvCxnSpPr>
              <p:nvPr/>
            </p:nvCxnSpPr>
            <p:spPr>
              <a:xfrm flipH="1">
                <a:off x="1350991" y="2608557"/>
                <a:ext cx="2194451" cy="742173"/>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136FFE8-EA4C-49BC-B081-68A0BF7E50C5}"/>
                  </a:ext>
                </a:extLst>
              </p:cNvPr>
              <p:cNvCxnSpPr>
                <a:cxnSpLocks/>
                <a:stCxn id="30" idx="1"/>
                <a:endCxn id="28" idx="0"/>
              </p:cNvCxnSpPr>
              <p:nvPr/>
            </p:nvCxnSpPr>
            <p:spPr>
              <a:xfrm flipV="1">
                <a:off x="1911908" y="2608557"/>
                <a:ext cx="1633533" cy="1316228"/>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3A599EB-87C4-4296-8FA4-A5CEDC618C5C}"/>
                  </a:ext>
                </a:extLst>
              </p:cNvPr>
              <p:cNvCxnSpPr>
                <a:cxnSpLocks/>
                <a:stCxn id="28" idx="0"/>
                <a:endCxn id="29" idx="1"/>
              </p:cNvCxnSpPr>
              <p:nvPr/>
            </p:nvCxnSpPr>
            <p:spPr>
              <a:xfrm flipH="1">
                <a:off x="2928597" y="2608557"/>
                <a:ext cx="616845" cy="1316228"/>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37E604-9F40-472F-9D85-AE06B03306B4}"/>
                  </a:ext>
                </a:extLst>
              </p:cNvPr>
              <p:cNvCxnSpPr>
                <a:cxnSpLocks/>
                <a:stCxn id="28" idx="0"/>
                <a:endCxn id="5" idx="1"/>
              </p:cNvCxnSpPr>
              <p:nvPr/>
            </p:nvCxnSpPr>
            <p:spPr>
              <a:xfrm flipH="1">
                <a:off x="3483512" y="2608557"/>
                <a:ext cx="61930" cy="747343"/>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9452F0B-6D12-4968-BF06-1C2735247AA3}"/>
                  </a:ext>
                </a:extLst>
              </p:cNvPr>
              <p:cNvCxnSpPr>
                <a:cxnSpLocks/>
                <a:stCxn id="7" idx="2"/>
                <a:endCxn id="5" idx="1"/>
              </p:cNvCxnSpPr>
              <p:nvPr/>
            </p:nvCxnSpPr>
            <p:spPr>
              <a:xfrm>
                <a:off x="1723948" y="1945989"/>
                <a:ext cx="1759564" cy="1409911"/>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C460A64-DF2E-4736-8318-CD8352BC0CD8}"/>
                  </a:ext>
                </a:extLst>
              </p:cNvPr>
              <p:cNvCxnSpPr>
                <a:cxnSpLocks/>
                <a:stCxn id="31" idx="2"/>
                <a:endCxn id="5" idx="1"/>
              </p:cNvCxnSpPr>
              <p:nvPr/>
            </p:nvCxnSpPr>
            <p:spPr>
              <a:xfrm>
                <a:off x="1295064" y="2608557"/>
                <a:ext cx="2188448" cy="747343"/>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20B06F-A02B-4EFF-8C76-3028BB6B6311}"/>
                  </a:ext>
                </a:extLst>
              </p:cNvPr>
              <p:cNvCxnSpPr>
                <a:cxnSpLocks/>
                <a:stCxn id="6" idx="1"/>
                <a:endCxn id="5" idx="1"/>
              </p:cNvCxnSpPr>
              <p:nvPr/>
            </p:nvCxnSpPr>
            <p:spPr>
              <a:xfrm>
                <a:off x="1350991" y="3350730"/>
                <a:ext cx="2132521" cy="5170"/>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9BA28AF-947B-4886-8E38-BB25E7C590E7}"/>
                  </a:ext>
                </a:extLst>
              </p:cNvPr>
              <p:cNvCxnSpPr>
                <a:cxnSpLocks/>
                <a:stCxn id="30" idx="1"/>
                <a:endCxn id="5" idx="1"/>
              </p:cNvCxnSpPr>
              <p:nvPr/>
            </p:nvCxnSpPr>
            <p:spPr>
              <a:xfrm flipV="1">
                <a:off x="1911908" y="3355900"/>
                <a:ext cx="1571604" cy="568885"/>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BD9C801-9418-4AB2-9D65-D728DCD679D3}"/>
                  </a:ext>
                </a:extLst>
              </p:cNvPr>
              <p:cNvCxnSpPr>
                <a:cxnSpLocks/>
                <a:stCxn id="5" idx="1"/>
                <a:endCxn id="29" idx="1"/>
              </p:cNvCxnSpPr>
              <p:nvPr/>
            </p:nvCxnSpPr>
            <p:spPr>
              <a:xfrm flipH="1">
                <a:off x="2928597" y="3355900"/>
                <a:ext cx="554915" cy="568885"/>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FA32C7E-7566-4A5B-A171-4C7E4E566F17}"/>
                  </a:ext>
                </a:extLst>
              </p:cNvPr>
              <p:cNvCxnSpPr>
                <a:cxnSpLocks/>
                <a:stCxn id="7" idx="2"/>
                <a:endCxn id="29" idx="1"/>
              </p:cNvCxnSpPr>
              <p:nvPr/>
            </p:nvCxnSpPr>
            <p:spPr>
              <a:xfrm>
                <a:off x="1723948" y="1945989"/>
                <a:ext cx="1204649" cy="1978796"/>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E04F15-0BC7-403D-96D4-3609D0786FC5}"/>
                  </a:ext>
                </a:extLst>
              </p:cNvPr>
              <p:cNvCxnSpPr>
                <a:cxnSpLocks/>
                <a:stCxn id="31" idx="2"/>
                <a:endCxn id="29" idx="1"/>
              </p:cNvCxnSpPr>
              <p:nvPr/>
            </p:nvCxnSpPr>
            <p:spPr>
              <a:xfrm>
                <a:off x="1295064" y="2608557"/>
                <a:ext cx="1633533" cy="1316228"/>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A11DC8-ABB6-478E-A0C8-A2BD6848733A}"/>
                  </a:ext>
                </a:extLst>
              </p:cNvPr>
              <p:cNvCxnSpPr>
                <a:cxnSpLocks/>
                <a:stCxn id="29" idx="1"/>
                <a:endCxn id="6" idx="1"/>
              </p:cNvCxnSpPr>
              <p:nvPr/>
            </p:nvCxnSpPr>
            <p:spPr>
              <a:xfrm flipH="1" flipV="1">
                <a:off x="1350991" y="3350730"/>
                <a:ext cx="1577606" cy="574055"/>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D7CAFEC-7B83-466F-A6E4-FABDC3B7200E}"/>
                  </a:ext>
                </a:extLst>
              </p:cNvPr>
              <p:cNvCxnSpPr>
                <a:cxnSpLocks/>
                <a:stCxn id="29" idx="1"/>
                <a:endCxn id="30" idx="1"/>
              </p:cNvCxnSpPr>
              <p:nvPr/>
            </p:nvCxnSpPr>
            <p:spPr>
              <a:xfrm flipH="1">
                <a:off x="1911908" y="3924785"/>
                <a:ext cx="1016688" cy="0"/>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C961526-BF88-4259-9541-E1D3D08A17F4}"/>
                  </a:ext>
                </a:extLst>
              </p:cNvPr>
              <p:cNvCxnSpPr>
                <a:cxnSpLocks/>
                <a:stCxn id="7" idx="2"/>
                <a:endCxn id="30" idx="1"/>
              </p:cNvCxnSpPr>
              <p:nvPr/>
            </p:nvCxnSpPr>
            <p:spPr>
              <a:xfrm>
                <a:off x="1723948" y="1945989"/>
                <a:ext cx="187961" cy="1978796"/>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A96D363-E907-4545-8048-556BAF092B9A}"/>
                  </a:ext>
                </a:extLst>
              </p:cNvPr>
              <p:cNvCxnSpPr>
                <a:cxnSpLocks/>
                <a:stCxn id="30" idx="1"/>
                <a:endCxn id="31" idx="2"/>
              </p:cNvCxnSpPr>
              <p:nvPr/>
            </p:nvCxnSpPr>
            <p:spPr>
              <a:xfrm flipH="1" flipV="1">
                <a:off x="1295064" y="2608557"/>
                <a:ext cx="616844" cy="1316228"/>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8F058A-ED73-480C-96D9-8E496518DB41}"/>
                  </a:ext>
                </a:extLst>
              </p:cNvPr>
              <p:cNvCxnSpPr>
                <a:cxnSpLocks/>
                <a:stCxn id="6" idx="1"/>
                <a:endCxn id="30" idx="1"/>
              </p:cNvCxnSpPr>
              <p:nvPr/>
            </p:nvCxnSpPr>
            <p:spPr>
              <a:xfrm>
                <a:off x="1350991" y="3350730"/>
                <a:ext cx="560918" cy="574055"/>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222D74A-AECE-4C99-A2D8-270F9B1C3FEF}"/>
                  </a:ext>
                </a:extLst>
              </p:cNvPr>
              <p:cNvCxnSpPr>
                <a:cxnSpLocks/>
                <a:stCxn id="6" idx="1"/>
                <a:endCxn id="7" idx="2"/>
              </p:cNvCxnSpPr>
              <p:nvPr/>
            </p:nvCxnSpPr>
            <p:spPr>
              <a:xfrm flipV="1">
                <a:off x="1350991" y="1945989"/>
                <a:ext cx="372957" cy="1404741"/>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7B882E2-13D1-4B82-ABCD-C35CF7093BF1}"/>
                  </a:ext>
                </a:extLst>
              </p:cNvPr>
              <p:cNvCxnSpPr>
                <a:cxnSpLocks/>
                <a:stCxn id="31" idx="2"/>
                <a:endCxn id="6" idx="1"/>
              </p:cNvCxnSpPr>
              <p:nvPr/>
            </p:nvCxnSpPr>
            <p:spPr>
              <a:xfrm>
                <a:off x="1295064" y="2608557"/>
                <a:ext cx="55926" cy="742173"/>
              </a:xfrm>
              <a:prstGeom prst="line">
                <a:avLst/>
              </a:prstGeom>
              <a:solidFill>
                <a:schemeClr val="accent2"/>
              </a:solidFill>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5" name="Oval 54">
              <a:extLst>
                <a:ext uri="{FF2B5EF4-FFF2-40B4-BE49-F238E27FC236}">
                  <a16:creationId xmlns:a16="http://schemas.microsoft.com/office/drawing/2014/main" id="{BC5EE7F4-4E44-457C-8EAA-DC3D151AF647}"/>
                </a:ext>
              </a:extLst>
            </p:cNvPr>
            <p:cNvSpPr/>
            <p:nvPr/>
          </p:nvSpPr>
          <p:spPr>
            <a:xfrm>
              <a:off x="1942560" y="2300796"/>
              <a:ext cx="880860" cy="88086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rtlCol="0" anchor="ctr"/>
            <a:lstStyle/>
            <a:p>
              <a:pPr algn="ctr"/>
              <a:r>
                <a:rPr lang="en-US" sz="2400" dirty="0"/>
                <a:t>36</a:t>
              </a:r>
              <a:r>
                <a:rPr lang="en-US" sz="1100" dirty="0"/>
                <a:t> channels</a:t>
              </a:r>
            </a:p>
          </p:txBody>
        </p:sp>
      </p:grpSp>
      <p:sp>
        <p:nvSpPr>
          <p:cNvPr id="3" name="Title 2">
            <a:extLst>
              <a:ext uri="{FF2B5EF4-FFF2-40B4-BE49-F238E27FC236}">
                <a16:creationId xmlns:a16="http://schemas.microsoft.com/office/drawing/2014/main" id="{DBED0A67-2479-4F31-BC49-6130F5D616D1}"/>
              </a:ext>
            </a:extLst>
          </p:cNvPr>
          <p:cNvSpPr>
            <a:spLocks noGrp="1"/>
          </p:cNvSpPr>
          <p:nvPr>
            <p:ph type="title"/>
          </p:nvPr>
        </p:nvSpPr>
        <p:spPr/>
        <p:txBody>
          <a:bodyPr/>
          <a:lstStyle/>
          <a:p>
            <a:r>
              <a:rPr lang="en-US" dirty="0"/>
              <a:t>Team Size</a:t>
            </a:r>
          </a:p>
        </p:txBody>
      </p:sp>
    </p:spTree>
    <p:extLst>
      <p:ext uri="{BB962C8B-B14F-4D97-AF65-F5344CB8AC3E}">
        <p14:creationId xmlns:p14="http://schemas.microsoft.com/office/powerpoint/2010/main" val="294525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A691B1-D26F-4FA0-8383-32910EE8DF35}"/>
              </a:ext>
            </a:extLst>
          </p:cNvPr>
          <p:cNvSpPr/>
          <p:nvPr/>
        </p:nvSpPr>
        <p:spPr>
          <a:xfrm>
            <a:off x="4357175" y="631733"/>
            <a:ext cx="3470031" cy="3657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dirty="0"/>
              <a:t>Broad, cross-functional skills</a:t>
            </a:r>
          </a:p>
        </p:txBody>
      </p:sp>
      <p:sp>
        <p:nvSpPr>
          <p:cNvPr id="6" name="Rectangle 5">
            <a:extLst>
              <a:ext uri="{FF2B5EF4-FFF2-40B4-BE49-F238E27FC236}">
                <a16:creationId xmlns:a16="http://schemas.microsoft.com/office/drawing/2014/main" id="{95DEEC95-83C0-4A9E-B7DD-38754CA423F7}"/>
              </a:ext>
            </a:extLst>
          </p:cNvPr>
          <p:cNvSpPr/>
          <p:nvPr/>
        </p:nvSpPr>
        <p:spPr>
          <a:xfrm>
            <a:off x="5909311" y="982981"/>
            <a:ext cx="365760" cy="341757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vert="wordArtVert" lIns="0" tIns="0" rIns="0" bIns="0" rtlCol="0" anchor="ctr"/>
          <a:lstStyle/>
          <a:p>
            <a:pPr algn="ctr"/>
            <a:r>
              <a:rPr lang="en-US" altLang="zh-CN" sz="1400" dirty="0"/>
              <a:t>Deep Expertise</a:t>
            </a:r>
            <a:endParaRPr lang="en-US" sz="1400" dirty="0"/>
          </a:p>
        </p:txBody>
      </p:sp>
      <p:sp>
        <p:nvSpPr>
          <p:cNvPr id="8" name="Rectangle 7">
            <a:extLst>
              <a:ext uri="{FF2B5EF4-FFF2-40B4-BE49-F238E27FC236}">
                <a16:creationId xmlns:a16="http://schemas.microsoft.com/office/drawing/2014/main" id="{BFDBAA9F-3C86-4CAF-970F-59A4BD8E8D8F}"/>
              </a:ext>
            </a:extLst>
          </p:cNvPr>
          <p:cNvSpPr/>
          <p:nvPr/>
        </p:nvSpPr>
        <p:spPr>
          <a:xfrm>
            <a:off x="1" y="-1"/>
            <a:ext cx="3234690" cy="47434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CN" sz="4000" dirty="0"/>
          </a:p>
        </p:txBody>
      </p:sp>
      <p:sp>
        <p:nvSpPr>
          <p:cNvPr id="4" name="Title 3">
            <a:extLst>
              <a:ext uri="{FF2B5EF4-FFF2-40B4-BE49-F238E27FC236}">
                <a16:creationId xmlns:a16="http://schemas.microsoft.com/office/drawing/2014/main" id="{D152BDDC-ECC0-469E-985E-8DBDC16E8681}"/>
              </a:ext>
            </a:extLst>
          </p:cNvPr>
          <p:cNvSpPr>
            <a:spLocks noGrp="1"/>
          </p:cNvSpPr>
          <p:nvPr>
            <p:ph type="title"/>
          </p:nvPr>
        </p:nvSpPr>
        <p:spPr>
          <a:xfrm>
            <a:off x="0" y="0"/>
            <a:ext cx="3234690" cy="4743450"/>
          </a:xfrm>
        </p:spPr>
        <p:txBody>
          <a:bodyPr anchor="ctr"/>
          <a:lstStyle/>
          <a:p>
            <a:r>
              <a:rPr lang="en-US" sz="4800" dirty="0">
                <a:solidFill>
                  <a:schemeClr val="bg1"/>
                </a:solidFill>
              </a:rPr>
              <a:t>“T”-Type team members</a:t>
            </a:r>
          </a:p>
        </p:txBody>
      </p:sp>
      <p:sp>
        <p:nvSpPr>
          <p:cNvPr id="2" name="TextBox 1">
            <a:extLst>
              <a:ext uri="{FF2B5EF4-FFF2-40B4-BE49-F238E27FC236}">
                <a16:creationId xmlns:a16="http://schemas.microsoft.com/office/drawing/2014/main" id="{139808C1-9495-48C5-B545-6C940B894AD1}"/>
              </a:ext>
            </a:extLst>
          </p:cNvPr>
          <p:cNvSpPr txBox="1"/>
          <p:nvPr/>
        </p:nvSpPr>
        <p:spPr>
          <a:xfrm>
            <a:off x="3617595" y="1339797"/>
            <a:ext cx="1908810" cy="1131079"/>
          </a:xfrm>
          <a:prstGeom prst="rect">
            <a:avLst/>
          </a:prstGeom>
          <a:noFill/>
        </p:spPr>
        <p:txBody>
          <a:bodyPr wrap="square" rtlCol="0">
            <a:spAutoFit/>
          </a:bodyPr>
          <a:lstStyle/>
          <a:p>
            <a:r>
              <a:rPr lang="en-US" dirty="0">
                <a:solidFill>
                  <a:schemeClr val="bg1">
                    <a:lumMod val="50000"/>
                  </a:schemeClr>
                </a:solidFill>
              </a:rPr>
              <a:t>Broad, cross functional skills, e.g. knows a development language, SQL, and has testing skills</a:t>
            </a:r>
          </a:p>
        </p:txBody>
      </p:sp>
      <p:sp>
        <p:nvSpPr>
          <p:cNvPr id="9" name="TextBox 8">
            <a:extLst>
              <a:ext uri="{FF2B5EF4-FFF2-40B4-BE49-F238E27FC236}">
                <a16:creationId xmlns:a16="http://schemas.microsoft.com/office/drawing/2014/main" id="{671CCD49-7D1B-4B10-905F-C09E2EF39AC0}"/>
              </a:ext>
            </a:extLst>
          </p:cNvPr>
          <p:cNvSpPr txBox="1"/>
          <p:nvPr/>
        </p:nvSpPr>
        <p:spPr>
          <a:xfrm>
            <a:off x="6872801" y="3308503"/>
            <a:ext cx="1908810" cy="715581"/>
          </a:xfrm>
          <a:prstGeom prst="rect">
            <a:avLst/>
          </a:prstGeom>
          <a:noFill/>
        </p:spPr>
        <p:txBody>
          <a:bodyPr wrap="square" rtlCol="0">
            <a:spAutoFit/>
          </a:bodyPr>
          <a:lstStyle/>
          <a:p>
            <a:r>
              <a:rPr lang="en-US" dirty="0">
                <a:solidFill>
                  <a:schemeClr val="bg1">
                    <a:lumMod val="50000"/>
                  </a:schemeClr>
                </a:solidFill>
              </a:rPr>
              <a:t>Deep expertise in at least one skill, e.g., expert level developer.</a:t>
            </a:r>
          </a:p>
        </p:txBody>
      </p:sp>
      <p:cxnSp>
        <p:nvCxnSpPr>
          <p:cNvPr id="7" name="Straight Arrow Connector 6">
            <a:extLst>
              <a:ext uri="{FF2B5EF4-FFF2-40B4-BE49-F238E27FC236}">
                <a16:creationId xmlns:a16="http://schemas.microsoft.com/office/drawing/2014/main" id="{FD3977C9-FCC5-4267-990E-462A9BCC686C}"/>
              </a:ext>
            </a:extLst>
          </p:cNvPr>
          <p:cNvCxnSpPr/>
          <p:nvPr/>
        </p:nvCxnSpPr>
        <p:spPr>
          <a:xfrm flipV="1">
            <a:off x="4913523" y="1123720"/>
            <a:ext cx="231354" cy="385591"/>
          </a:xfrm>
          <a:prstGeom prst="straightConnector1">
            <a:avLst/>
          </a:prstGeom>
          <a:ln w="571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B3D54D9-97ED-4D08-8952-E4E97117A8E0}"/>
              </a:ext>
            </a:extLst>
          </p:cNvPr>
          <p:cNvCxnSpPr>
            <a:cxnSpLocks/>
          </p:cNvCxnSpPr>
          <p:nvPr/>
        </p:nvCxnSpPr>
        <p:spPr>
          <a:xfrm flipH="1" flipV="1">
            <a:off x="6398864" y="3449430"/>
            <a:ext cx="473937" cy="212972"/>
          </a:xfrm>
          <a:prstGeom prst="straightConnector1">
            <a:avLst/>
          </a:prstGeom>
          <a:ln w="571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53401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C473-2E6C-48BE-9BDC-2D6FFABA39A7}"/>
              </a:ext>
            </a:extLst>
          </p:cNvPr>
          <p:cNvSpPr>
            <a:spLocks noGrp="1"/>
          </p:cNvSpPr>
          <p:nvPr>
            <p:ph type="title"/>
          </p:nvPr>
        </p:nvSpPr>
        <p:spPr>
          <a:xfrm>
            <a:off x="0" y="274638"/>
            <a:ext cx="9144000" cy="573859"/>
          </a:xfrm>
        </p:spPr>
        <p:txBody>
          <a:bodyPr/>
          <a:lstStyle/>
          <a:p>
            <a:r>
              <a:rPr lang="en-US" dirty="0"/>
              <a:t>Scrum Master</a:t>
            </a:r>
          </a:p>
        </p:txBody>
      </p:sp>
      <p:pic>
        <p:nvPicPr>
          <p:cNvPr id="4" name="Picture 3" descr="A picture containing indoor&#10;&#10;Description automatically generated">
            <a:extLst>
              <a:ext uri="{FF2B5EF4-FFF2-40B4-BE49-F238E27FC236}">
                <a16:creationId xmlns:a16="http://schemas.microsoft.com/office/drawing/2014/main" id="{8F7E577E-86DA-4B39-9820-3D1030ABEF92}"/>
              </a:ext>
            </a:extLst>
          </p:cNvPr>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flipH="1">
            <a:off x="5002098" y="0"/>
            <a:ext cx="4141902" cy="5143500"/>
          </a:xfrm>
          <a:prstGeom prst="rect">
            <a:avLst/>
          </a:prstGeom>
        </p:spPr>
      </p:pic>
      <p:sp>
        <p:nvSpPr>
          <p:cNvPr id="5" name="Rectangle 4">
            <a:extLst>
              <a:ext uri="{FF2B5EF4-FFF2-40B4-BE49-F238E27FC236}">
                <a16:creationId xmlns:a16="http://schemas.microsoft.com/office/drawing/2014/main" id="{79243589-D0FA-4310-884F-0A2426772655}"/>
              </a:ext>
            </a:extLst>
          </p:cNvPr>
          <p:cNvSpPr/>
          <p:nvPr/>
        </p:nvSpPr>
        <p:spPr>
          <a:xfrm>
            <a:off x="0" y="0"/>
            <a:ext cx="5002098" cy="5143500"/>
          </a:xfrm>
          <a:prstGeom prst="rect">
            <a:avLst/>
          </a:prstGeom>
          <a:noFill/>
        </p:spPr>
        <p:txBody>
          <a:bodyPr wrap="square" lIns="91440" tIns="640080" anchor="ctr" anchorCtr="0">
            <a:noAutofit/>
          </a:bodyPr>
          <a:lstStyle/>
          <a:p>
            <a:pPr algn="ct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Represents Scrum</a:t>
            </a:r>
          </a:p>
          <a:p>
            <a:pPr algn="ct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Servant Leader</a:t>
            </a:r>
          </a:p>
          <a:p>
            <a:pPr algn="ct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Evangelist</a:t>
            </a:r>
          </a:p>
          <a:p>
            <a:pPr algn="ct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Dedicated</a:t>
            </a:r>
          </a:p>
          <a:p>
            <a:pPr algn="ct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Protector</a:t>
            </a:r>
          </a:p>
          <a:p>
            <a:pPr algn="ctr">
              <a:spcAft>
                <a:spcPts val="600"/>
              </a:spcAft>
            </a:pPr>
            <a:endPar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endParaRPr>
          </a:p>
        </p:txBody>
      </p:sp>
    </p:spTree>
    <p:extLst>
      <p:ext uri="{BB962C8B-B14F-4D97-AF65-F5344CB8AC3E}">
        <p14:creationId xmlns:p14="http://schemas.microsoft.com/office/powerpoint/2010/main" val="2065087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54AF-DD35-45D1-8A8C-CD1FFC13DDA2}"/>
              </a:ext>
            </a:extLst>
          </p:cNvPr>
          <p:cNvSpPr>
            <a:spLocks noGrp="1"/>
          </p:cNvSpPr>
          <p:nvPr>
            <p:ph type="title"/>
          </p:nvPr>
        </p:nvSpPr>
        <p:spPr/>
        <p:txBody>
          <a:bodyPr/>
          <a:lstStyle/>
          <a:p>
            <a:r>
              <a:rPr lang="en-US" dirty="0"/>
              <a:t>Scrum Master</a:t>
            </a:r>
          </a:p>
        </p:txBody>
      </p:sp>
      <p:grpSp>
        <p:nvGrpSpPr>
          <p:cNvPr id="30" name="Group 29">
            <a:extLst>
              <a:ext uri="{FF2B5EF4-FFF2-40B4-BE49-F238E27FC236}">
                <a16:creationId xmlns:a16="http://schemas.microsoft.com/office/drawing/2014/main" id="{35145425-13D9-4ED7-AB05-9CA43F263D4C}"/>
              </a:ext>
            </a:extLst>
          </p:cNvPr>
          <p:cNvGrpSpPr/>
          <p:nvPr/>
        </p:nvGrpSpPr>
        <p:grpSpPr>
          <a:xfrm>
            <a:off x="1138967" y="1269605"/>
            <a:ext cx="6866067" cy="2732525"/>
            <a:chOff x="1321847" y="1218803"/>
            <a:chExt cx="6866067" cy="2732525"/>
          </a:xfrm>
        </p:grpSpPr>
        <p:grpSp>
          <p:nvGrpSpPr>
            <p:cNvPr id="27" name="Group 26">
              <a:extLst>
                <a:ext uri="{FF2B5EF4-FFF2-40B4-BE49-F238E27FC236}">
                  <a16:creationId xmlns:a16="http://schemas.microsoft.com/office/drawing/2014/main" id="{288D7EFD-8DE7-4D5D-947C-195D440E878A}"/>
                </a:ext>
              </a:extLst>
            </p:cNvPr>
            <p:cNvGrpSpPr/>
            <p:nvPr/>
          </p:nvGrpSpPr>
          <p:grpSpPr>
            <a:xfrm>
              <a:off x="1321847" y="1218803"/>
              <a:ext cx="1828800" cy="2732525"/>
              <a:chOff x="1321847" y="1218803"/>
              <a:chExt cx="1828800" cy="2732525"/>
            </a:xfrm>
          </p:grpSpPr>
          <p:sp>
            <p:nvSpPr>
              <p:cNvPr id="7" name="Freeform: Shape 16">
                <a:extLst>
                  <a:ext uri="{FF2B5EF4-FFF2-40B4-BE49-F238E27FC236}">
                    <a16:creationId xmlns:a16="http://schemas.microsoft.com/office/drawing/2014/main" id="{8411397A-8DFA-4670-8B53-9DC17074347C}"/>
                  </a:ext>
                </a:extLst>
              </p:cNvPr>
              <p:cNvSpPr>
                <a:spLocks noChangeAspect="1"/>
              </p:cNvSpPr>
              <p:nvPr/>
            </p:nvSpPr>
            <p:spPr>
              <a:xfrm flipH="1">
                <a:off x="1795905" y="1218803"/>
                <a:ext cx="880684" cy="1005840"/>
              </a:xfrm>
              <a:custGeom>
                <a:avLst/>
                <a:gdLst>
                  <a:gd name="connsiteX0" fmla="*/ 441700 w 729347"/>
                  <a:gd name="connsiteY0" fmla="*/ 669568 h 832994"/>
                  <a:gd name="connsiteX1" fmla="*/ 424797 w 729347"/>
                  <a:gd name="connsiteY1" fmla="*/ 669568 h 832994"/>
                  <a:gd name="connsiteX2" fmla="*/ 415176 w 729347"/>
                  <a:gd name="connsiteY2" fmla="*/ 670312 h 832994"/>
                  <a:gd name="connsiteX3" fmla="*/ 405609 w 729347"/>
                  <a:gd name="connsiteY3" fmla="*/ 673820 h 832994"/>
                  <a:gd name="connsiteX4" fmla="*/ 397849 w 729347"/>
                  <a:gd name="connsiteY4" fmla="*/ 682218 h 832994"/>
                  <a:gd name="connsiteX5" fmla="*/ 394713 w 729347"/>
                  <a:gd name="connsiteY5" fmla="*/ 696251 h 832994"/>
                  <a:gd name="connsiteX6" fmla="*/ 396626 w 729347"/>
                  <a:gd name="connsiteY6" fmla="*/ 707679 h 832994"/>
                  <a:gd name="connsiteX7" fmla="*/ 402260 w 729347"/>
                  <a:gd name="connsiteY7" fmla="*/ 716715 h 832994"/>
                  <a:gd name="connsiteX8" fmla="*/ 411456 w 729347"/>
                  <a:gd name="connsiteY8" fmla="*/ 722615 h 832994"/>
                  <a:gd name="connsiteX9" fmla="*/ 425223 w 729347"/>
                  <a:gd name="connsiteY9" fmla="*/ 724741 h 832994"/>
                  <a:gd name="connsiteX10" fmla="*/ 441700 w 729347"/>
                  <a:gd name="connsiteY10" fmla="*/ 724741 h 832994"/>
                  <a:gd name="connsiteX11" fmla="*/ 452756 w 729347"/>
                  <a:gd name="connsiteY11" fmla="*/ 654473 h 832994"/>
                  <a:gd name="connsiteX12" fmla="*/ 457752 w 729347"/>
                  <a:gd name="connsiteY12" fmla="*/ 656280 h 832994"/>
                  <a:gd name="connsiteX13" fmla="*/ 459984 w 729347"/>
                  <a:gd name="connsiteY13" fmla="*/ 662339 h 832994"/>
                  <a:gd name="connsiteX14" fmla="*/ 459984 w 729347"/>
                  <a:gd name="connsiteY14" fmla="*/ 789268 h 832994"/>
                  <a:gd name="connsiteX15" fmla="*/ 459559 w 729347"/>
                  <a:gd name="connsiteY15" fmla="*/ 790757 h 832994"/>
                  <a:gd name="connsiteX16" fmla="*/ 458071 w 729347"/>
                  <a:gd name="connsiteY16" fmla="*/ 791767 h 832994"/>
                  <a:gd name="connsiteX17" fmla="*/ 455254 w 729347"/>
                  <a:gd name="connsiteY17" fmla="*/ 792404 h 832994"/>
                  <a:gd name="connsiteX18" fmla="*/ 450842 w 729347"/>
                  <a:gd name="connsiteY18" fmla="*/ 792670 h 832994"/>
                  <a:gd name="connsiteX19" fmla="*/ 446430 w 729347"/>
                  <a:gd name="connsiteY19" fmla="*/ 792404 h 832994"/>
                  <a:gd name="connsiteX20" fmla="*/ 443666 w 729347"/>
                  <a:gd name="connsiteY20" fmla="*/ 791767 h 832994"/>
                  <a:gd name="connsiteX21" fmla="*/ 442178 w 729347"/>
                  <a:gd name="connsiteY21" fmla="*/ 790757 h 832994"/>
                  <a:gd name="connsiteX22" fmla="*/ 441700 w 729347"/>
                  <a:gd name="connsiteY22" fmla="*/ 789268 h 832994"/>
                  <a:gd name="connsiteX23" fmla="*/ 441700 w 729347"/>
                  <a:gd name="connsiteY23" fmla="*/ 739730 h 832994"/>
                  <a:gd name="connsiteX24" fmla="*/ 426073 w 729347"/>
                  <a:gd name="connsiteY24" fmla="*/ 739730 h 832994"/>
                  <a:gd name="connsiteX25" fmla="*/ 404121 w 729347"/>
                  <a:gd name="connsiteY25" fmla="*/ 736541 h 832994"/>
                  <a:gd name="connsiteX26" fmla="*/ 388600 w 729347"/>
                  <a:gd name="connsiteY26" fmla="*/ 727505 h 832994"/>
                  <a:gd name="connsiteX27" fmla="*/ 378873 w 729347"/>
                  <a:gd name="connsiteY27" fmla="*/ 713366 h 832994"/>
                  <a:gd name="connsiteX28" fmla="*/ 375471 w 729347"/>
                  <a:gd name="connsiteY28" fmla="*/ 694763 h 832994"/>
                  <a:gd name="connsiteX29" fmla="*/ 377651 w 729347"/>
                  <a:gd name="connsiteY29" fmla="*/ 680571 h 832994"/>
                  <a:gd name="connsiteX30" fmla="*/ 383869 w 729347"/>
                  <a:gd name="connsiteY30" fmla="*/ 669249 h 832994"/>
                  <a:gd name="connsiteX31" fmla="*/ 393703 w 729347"/>
                  <a:gd name="connsiteY31" fmla="*/ 661010 h 832994"/>
                  <a:gd name="connsiteX32" fmla="*/ 405078 w 729347"/>
                  <a:gd name="connsiteY32" fmla="*/ 656439 h 832994"/>
                  <a:gd name="connsiteX33" fmla="*/ 414751 w 729347"/>
                  <a:gd name="connsiteY33" fmla="*/ 654845 h 832994"/>
                  <a:gd name="connsiteX34" fmla="*/ 423309 w 729347"/>
                  <a:gd name="connsiteY34" fmla="*/ 654473 h 832994"/>
                  <a:gd name="connsiteX35" fmla="*/ 215308 w 729347"/>
                  <a:gd name="connsiteY35" fmla="*/ 504540 h 832994"/>
                  <a:gd name="connsiteX36" fmla="*/ 330875 w 729347"/>
                  <a:gd name="connsiteY36" fmla="*/ 507582 h 832994"/>
                  <a:gd name="connsiteX37" fmla="*/ 276132 w 729347"/>
                  <a:gd name="connsiteY37" fmla="*/ 667247 h 832994"/>
                  <a:gd name="connsiteX38" fmla="*/ 215308 w 729347"/>
                  <a:gd name="connsiteY38" fmla="*/ 504540 h 832994"/>
                  <a:gd name="connsiteX39" fmla="*/ 629931 w 729347"/>
                  <a:gd name="connsiteY39" fmla="*/ 399160 h 832994"/>
                  <a:gd name="connsiteX40" fmla="*/ 595354 w 729347"/>
                  <a:gd name="connsiteY40" fmla="*/ 399160 h 832994"/>
                  <a:gd name="connsiteX41" fmla="*/ 578697 w 729347"/>
                  <a:gd name="connsiteY41" fmla="*/ 399160 h 832994"/>
                  <a:gd name="connsiteX42" fmla="*/ 544121 w 729347"/>
                  <a:gd name="connsiteY42" fmla="*/ 399160 h 832994"/>
                  <a:gd name="connsiteX43" fmla="*/ 530479 w 729347"/>
                  <a:gd name="connsiteY43" fmla="*/ 412802 h 832994"/>
                  <a:gd name="connsiteX44" fmla="*/ 544121 w 729347"/>
                  <a:gd name="connsiteY44" fmla="*/ 426444 h 832994"/>
                  <a:gd name="connsiteX45" fmla="*/ 550028 w 729347"/>
                  <a:gd name="connsiteY45" fmla="*/ 426444 h 832994"/>
                  <a:gd name="connsiteX46" fmla="*/ 549677 w 729347"/>
                  <a:gd name="connsiteY46" fmla="*/ 428180 h 832994"/>
                  <a:gd name="connsiteX47" fmla="*/ 578697 w 729347"/>
                  <a:gd name="connsiteY47" fmla="*/ 457200 h 832994"/>
                  <a:gd name="connsiteX48" fmla="*/ 595354 w 729347"/>
                  <a:gd name="connsiteY48" fmla="*/ 457200 h 832994"/>
                  <a:gd name="connsiteX49" fmla="*/ 624374 w 729347"/>
                  <a:gd name="connsiteY49" fmla="*/ 428180 h 832994"/>
                  <a:gd name="connsiteX50" fmla="*/ 624024 w 729347"/>
                  <a:gd name="connsiteY50" fmla="*/ 426444 h 832994"/>
                  <a:gd name="connsiteX51" fmla="*/ 629931 w 729347"/>
                  <a:gd name="connsiteY51" fmla="*/ 426444 h 832994"/>
                  <a:gd name="connsiteX52" fmla="*/ 643572 w 729347"/>
                  <a:gd name="connsiteY52" fmla="*/ 412802 h 832994"/>
                  <a:gd name="connsiteX53" fmla="*/ 629931 w 729347"/>
                  <a:gd name="connsiteY53" fmla="*/ 399160 h 832994"/>
                  <a:gd name="connsiteX54" fmla="*/ 629931 w 729347"/>
                  <a:gd name="connsiteY54" fmla="*/ 359473 h 832994"/>
                  <a:gd name="connsiteX55" fmla="*/ 544121 w 729347"/>
                  <a:gd name="connsiteY55" fmla="*/ 359473 h 832994"/>
                  <a:gd name="connsiteX56" fmla="*/ 530479 w 729347"/>
                  <a:gd name="connsiteY56" fmla="*/ 373115 h 832994"/>
                  <a:gd name="connsiteX57" fmla="*/ 544121 w 729347"/>
                  <a:gd name="connsiteY57" fmla="*/ 386756 h 832994"/>
                  <a:gd name="connsiteX58" fmla="*/ 629931 w 729347"/>
                  <a:gd name="connsiteY58" fmla="*/ 386756 h 832994"/>
                  <a:gd name="connsiteX59" fmla="*/ 643572 w 729347"/>
                  <a:gd name="connsiteY59" fmla="*/ 373115 h 832994"/>
                  <a:gd name="connsiteX60" fmla="*/ 629931 w 729347"/>
                  <a:gd name="connsiteY60" fmla="*/ 359473 h 832994"/>
                  <a:gd name="connsiteX61" fmla="*/ 347149 w 729347"/>
                  <a:gd name="connsiteY61" fmla="*/ 293694 h 832994"/>
                  <a:gd name="connsiteX62" fmla="*/ 365986 w 729347"/>
                  <a:gd name="connsiteY62" fmla="*/ 293714 h 832994"/>
                  <a:gd name="connsiteX63" fmla="*/ 368025 w 729347"/>
                  <a:gd name="connsiteY63" fmla="*/ 299002 h 832994"/>
                  <a:gd name="connsiteX64" fmla="*/ 372947 w 729347"/>
                  <a:gd name="connsiteY64" fmla="*/ 320347 h 832994"/>
                  <a:gd name="connsiteX65" fmla="*/ 373837 w 729347"/>
                  <a:gd name="connsiteY65" fmla="*/ 331712 h 832994"/>
                  <a:gd name="connsiteX66" fmla="*/ 376925 w 729347"/>
                  <a:gd name="connsiteY66" fmla="*/ 331712 h 832994"/>
                  <a:gd name="connsiteX67" fmla="*/ 382346 w 729347"/>
                  <a:gd name="connsiteY67" fmla="*/ 337134 h 832994"/>
                  <a:gd name="connsiteX68" fmla="*/ 382346 w 729347"/>
                  <a:gd name="connsiteY68" fmla="*/ 358820 h 832994"/>
                  <a:gd name="connsiteX69" fmla="*/ 376925 w 729347"/>
                  <a:gd name="connsiteY69" fmla="*/ 364242 h 832994"/>
                  <a:gd name="connsiteX70" fmla="*/ 373589 w 729347"/>
                  <a:gd name="connsiteY70" fmla="*/ 364242 h 832994"/>
                  <a:gd name="connsiteX71" fmla="*/ 372947 w 729347"/>
                  <a:gd name="connsiteY71" fmla="*/ 372444 h 832994"/>
                  <a:gd name="connsiteX72" fmla="*/ 274625 w 729347"/>
                  <a:gd name="connsiteY72" fmla="*/ 475648 h 832994"/>
                  <a:gd name="connsiteX73" fmla="*/ 176303 w 729347"/>
                  <a:gd name="connsiteY73" fmla="*/ 372444 h 832994"/>
                  <a:gd name="connsiteX74" fmla="*/ 175661 w 729347"/>
                  <a:gd name="connsiteY74" fmla="*/ 364242 h 832994"/>
                  <a:gd name="connsiteX75" fmla="*/ 172326 w 729347"/>
                  <a:gd name="connsiteY75" fmla="*/ 364242 h 832994"/>
                  <a:gd name="connsiteX76" fmla="*/ 166904 w 729347"/>
                  <a:gd name="connsiteY76" fmla="*/ 358820 h 832994"/>
                  <a:gd name="connsiteX77" fmla="*/ 166904 w 729347"/>
                  <a:gd name="connsiteY77" fmla="*/ 337134 h 832994"/>
                  <a:gd name="connsiteX78" fmla="*/ 172326 w 729347"/>
                  <a:gd name="connsiteY78" fmla="*/ 331712 h 832994"/>
                  <a:gd name="connsiteX79" fmla="*/ 239926 w 729347"/>
                  <a:gd name="connsiteY79" fmla="*/ 313017 h 832994"/>
                  <a:gd name="connsiteX80" fmla="*/ 347149 w 729347"/>
                  <a:gd name="connsiteY80" fmla="*/ 293694 h 832994"/>
                  <a:gd name="connsiteX81" fmla="*/ 278274 w 729347"/>
                  <a:gd name="connsiteY81" fmla="*/ 147194 h 832994"/>
                  <a:gd name="connsiteX82" fmla="*/ 106444 w 729347"/>
                  <a:gd name="connsiteY82" fmla="*/ 328908 h 832994"/>
                  <a:gd name="connsiteX83" fmla="*/ 167886 w 729347"/>
                  <a:gd name="connsiteY83" fmla="*/ 494939 h 832994"/>
                  <a:gd name="connsiteX84" fmla="*/ 176342 w 729347"/>
                  <a:gd name="connsiteY84" fmla="*/ 497869 h 832994"/>
                  <a:gd name="connsiteX85" fmla="*/ 176198 w 729347"/>
                  <a:gd name="connsiteY85" fmla="*/ 497906 h 832994"/>
                  <a:gd name="connsiteX86" fmla="*/ 169043 w 729347"/>
                  <a:gd name="connsiteY86" fmla="*/ 498458 h 832994"/>
                  <a:gd name="connsiteX87" fmla="*/ 168028 w 729347"/>
                  <a:gd name="connsiteY87" fmla="*/ 499244 h 832994"/>
                  <a:gd name="connsiteX88" fmla="*/ 167237 w 729347"/>
                  <a:gd name="connsiteY88" fmla="*/ 500210 h 832994"/>
                  <a:gd name="connsiteX89" fmla="*/ 150934 w 729347"/>
                  <a:gd name="connsiteY89" fmla="*/ 504403 h 832994"/>
                  <a:gd name="connsiteX90" fmla="*/ 68707 w 729347"/>
                  <a:gd name="connsiteY90" fmla="*/ 548638 h 832994"/>
                  <a:gd name="connsiteX91" fmla="*/ 6440 w 729347"/>
                  <a:gd name="connsiteY91" fmla="*/ 743715 h 832994"/>
                  <a:gd name="connsiteX92" fmla="*/ 2528 w 729347"/>
                  <a:gd name="connsiteY92" fmla="*/ 773050 h 832994"/>
                  <a:gd name="connsiteX93" fmla="*/ 1833 w 729347"/>
                  <a:gd name="connsiteY93" fmla="*/ 774368 h 832994"/>
                  <a:gd name="connsiteX94" fmla="*/ 0 w 729347"/>
                  <a:gd name="connsiteY94" fmla="*/ 778505 h 832994"/>
                  <a:gd name="connsiteX95" fmla="*/ 0 w 729347"/>
                  <a:gd name="connsiteY95" fmla="*/ 822096 h 832994"/>
                  <a:gd name="connsiteX96" fmla="*/ 10898 w 729347"/>
                  <a:gd name="connsiteY96" fmla="*/ 832994 h 832994"/>
                  <a:gd name="connsiteX97" fmla="*/ 12698 w 729347"/>
                  <a:gd name="connsiteY97" fmla="*/ 832994 h 832994"/>
                  <a:gd name="connsiteX98" fmla="*/ 539566 w 729347"/>
                  <a:gd name="connsiteY98" fmla="*/ 832994 h 832994"/>
                  <a:gd name="connsiteX99" fmla="*/ 541366 w 729347"/>
                  <a:gd name="connsiteY99" fmla="*/ 832994 h 832994"/>
                  <a:gd name="connsiteX100" fmla="*/ 552264 w 729347"/>
                  <a:gd name="connsiteY100" fmla="*/ 822096 h 832994"/>
                  <a:gd name="connsiteX101" fmla="*/ 552264 w 729347"/>
                  <a:gd name="connsiteY101" fmla="*/ 778505 h 832994"/>
                  <a:gd name="connsiteX102" fmla="*/ 550432 w 729347"/>
                  <a:gd name="connsiteY102" fmla="*/ 774368 h 832994"/>
                  <a:gd name="connsiteX103" fmla="*/ 549737 w 729347"/>
                  <a:gd name="connsiteY103" fmla="*/ 773050 h 832994"/>
                  <a:gd name="connsiteX104" fmla="*/ 545824 w 729347"/>
                  <a:gd name="connsiteY104" fmla="*/ 743715 h 832994"/>
                  <a:gd name="connsiteX105" fmla="*/ 483557 w 729347"/>
                  <a:gd name="connsiteY105" fmla="*/ 548638 h 832994"/>
                  <a:gd name="connsiteX106" fmla="*/ 401330 w 729347"/>
                  <a:gd name="connsiteY106" fmla="*/ 504403 h 832994"/>
                  <a:gd name="connsiteX107" fmla="*/ 385027 w 729347"/>
                  <a:gd name="connsiteY107" fmla="*/ 500210 h 832994"/>
                  <a:gd name="connsiteX108" fmla="*/ 384236 w 729347"/>
                  <a:gd name="connsiteY108" fmla="*/ 499244 h 832994"/>
                  <a:gd name="connsiteX109" fmla="*/ 383222 w 729347"/>
                  <a:gd name="connsiteY109" fmla="*/ 498458 h 832994"/>
                  <a:gd name="connsiteX110" fmla="*/ 376066 w 729347"/>
                  <a:gd name="connsiteY110" fmla="*/ 497906 h 832994"/>
                  <a:gd name="connsiteX111" fmla="*/ 373797 w 729347"/>
                  <a:gd name="connsiteY111" fmla="*/ 497322 h 832994"/>
                  <a:gd name="connsiteX112" fmla="*/ 387130 w 729347"/>
                  <a:gd name="connsiteY112" fmla="*/ 492550 h 832994"/>
                  <a:gd name="connsiteX113" fmla="*/ 450104 w 729347"/>
                  <a:gd name="connsiteY113" fmla="*/ 328908 h 832994"/>
                  <a:gd name="connsiteX114" fmla="*/ 278274 w 729347"/>
                  <a:gd name="connsiteY114" fmla="*/ 147194 h 832994"/>
                  <a:gd name="connsiteX115" fmla="*/ 587026 w 729347"/>
                  <a:gd name="connsiteY115" fmla="*/ 36859 h 832994"/>
                  <a:gd name="connsiteX116" fmla="*/ 692488 w 729347"/>
                  <a:gd name="connsiteY116" fmla="*/ 142321 h 832994"/>
                  <a:gd name="connsiteX117" fmla="*/ 645990 w 729347"/>
                  <a:gd name="connsiteY117" fmla="*/ 229772 h 832994"/>
                  <a:gd name="connsiteX118" fmla="*/ 633101 w 729347"/>
                  <a:gd name="connsiteY118" fmla="*/ 236768 h 832994"/>
                  <a:gd name="connsiteX119" fmla="*/ 633101 w 729347"/>
                  <a:gd name="connsiteY119" fmla="*/ 303916 h 832994"/>
                  <a:gd name="connsiteX120" fmla="*/ 617742 w 729347"/>
                  <a:gd name="connsiteY120" fmla="*/ 319275 h 832994"/>
                  <a:gd name="connsiteX121" fmla="*/ 556309 w 729347"/>
                  <a:gd name="connsiteY121" fmla="*/ 319275 h 832994"/>
                  <a:gd name="connsiteX122" fmla="*/ 540950 w 729347"/>
                  <a:gd name="connsiteY122" fmla="*/ 303916 h 832994"/>
                  <a:gd name="connsiteX123" fmla="*/ 540950 w 729347"/>
                  <a:gd name="connsiteY123" fmla="*/ 236768 h 832994"/>
                  <a:gd name="connsiteX124" fmla="*/ 528061 w 729347"/>
                  <a:gd name="connsiteY124" fmla="*/ 229772 h 832994"/>
                  <a:gd name="connsiteX125" fmla="*/ 481563 w 729347"/>
                  <a:gd name="connsiteY125" fmla="*/ 142321 h 832994"/>
                  <a:gd name="connsiteX126" fmla="*/ 587026 w 729347"/>
                  <a:gd name="connsiteY126" fmla="*/ 36859 h 832994"/>
                  <a:gd name="connsiteX127" fmla="*/ 587026 w 729347"/>
                  <a:gd name="connsiteY127" fmla="*/ 0 h 832994"/>
                  <a:gd name="connsiteX128" fmla="*/ 444704 w 729347"/>
                  <a:gd name="connsiteY128" fmla="*/ 142321 h 832994"/>
                  <a:gd name="connsiteX129" fmla="*/ 507452 w 729347"/>
                  <a:gd name="connsiteY129" fmla="*/ 260336 h 832994"/>
                  <a:gd name="connsiteX130" fmla="*/ 513778 w 729347"/>
                  <a:gd name="connsiteY130" fmla="*/ 263770 h 832994"/>
                  <a:gd name="connsiteX131" fmla="*/ 513026 w 729347"/>
                  <a:gd name="connsiteY131" fmla="*/ 267496 h 832994"/>
                  <a:gd name="connsiteX132" fmla="*/ 513026 w 729347"/>
                  <a:gd name="connsiteY132" fmla="*/ 327531 h 832994"/>
                  <a:gd name="connsiteX133" fmla="*/ 528035 w 729347"/>
                  <a:gd name="connsiteY133" fmla="*/ 342540 h 832994"/>
                  <a:gd name="connsiteX134" fmla="*/ 646016 w 729347"/>
                  <a:gd name="connsiteY134" fmla="*/ 342540 h 832994"/>
                  <a:gd name="connsiteX135" fmla="*/ 661025 w 729347"/>
                  <a:gd name="connsiteY135" fmla="*/ 327531 h 832994"/>
                  <a:gd name="connsiteX136" fmla="*/ 661025 w 729347"/>
                  <a:gd name="connsiteY136" fmla="*/ 267496 h 832994"/>
                  <a:gd name="connsiteX137" fmla="*/ 660273 w 729347"/>
                  <a:gd name="connsiteY137" fmla="*/ 263770 h 832994"/>
                  <a:gd name="connsiteX138" fmla="*/ 666599 w 729347"/>
                  <a:gd name="connsiteY138" fmla="*/ 260336 h 832994"/>
                  <a:gd name="connsiteX139" fmla="*/ 729347 w 729347"/>
                  <a:gd name="connsiteY139" fmla="*/ 142321 h 832994"/>
                  <a:gd name="connsiteX140" fmla="*/ 587026 w 729347"/>
                  <a:gd name="connsiteY140" fmla="*/ 0 h 83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29347" h="832994">
                    <a:moveTo>
                      <a:pt x="441700" y="669568"/>
                    </a:moveTo>
                    <a:lnTo>
                      <a:pt x="424797" y="669568"/>
                    </a:lnTo>
                    <a:cubicBezTo>
                      <a:pt x="421679" y="669568"/>
                      <a:pt x="418472" y="669816"/>
                      <a:pt x="415176" y="670312"/>
                    </a:cubicBezTo>
                    <a:cubicBezTo>
                      <a:pt x="411881" y="670808"/>
                      <a:pt x="408692" y="671978"/>
                      <a:pt x="405609" y="673820"/>
                    </a:cubicBezTo>
                    <a:cubicBezTo>
                      <a:pt x="402526" y="675663"/>
                      <a:pt x="399939" y="678462"/>
                      <a:pt x="397849" y="682218"/>
                    </a:cubicBezTo>
                    <a:cubicBezTo>
                      <a:pt x="395758" y="685975"/>
                      <a:pt x="394713" y="690652"/>
                      <a:pt x="394713" y="696251"/>
                    </a:cubicBezTo>
                    <a:cubicBezTo>
                      <a:pt x="394713" y="700361"/>
                      <a:pt x="395350" y="704170"/>
                      <a:pt x="396626" y="707679"/>
                    </a:cubicBezTo>
                    <a:cubicBezTo>
                      <a:pt x="397902" y="711187"/>
                      <a:pt x="399780" y="714199"/>
                      <a:pt x="402260" y="716715"/>
                    </a:cubicBezTo>
                    <a:cubicBezTo>
                      <a:pt x="404741" y="719230"/>
                      <a:pt x="407806" y="721197"/>
                      <a:pt x="411456" y="722615"/>
                    </a:cubicBezTo>
                    <a:cubicBezTo>
                      <a:pt x="415106" y="724032"/>
                      <a:pt x="419695" y="724741"/>
                      <a:pt x="425223" y="724741"/>
                    </a:cubicBezTo>
                    <a:lnTo>
                      <a:pt x="441700" y="724741"/>
                    </a:lnTo>
                    <a:close/>
                    <a:moveTo>
                      <a:pt x="452756" y="654473"/>
                    </a:moveTo>
                    <a:cubicBezTo>
                      <a:pt x="454598" y="654473"/>
                      <a:pt x="456264" y="655075"/>
                      <a:pt x="457752" y="656280"/>
                    </a:cubicBezTo>
                    <a:cubicBezTo>
                      <a:pt x="459240" y="657485"/>
                      <a:pt x="459984" y="659504"/>
                      <a:pt x="459984" y="662339"/>
                    </a:cubicBezTo>
                    <a:lnTo>
                      <a:pt x="459984" y="789268"/>
                    </a:lnTo>
                    <a:cubicBezTo>
                      <a:pt x="459984" y="789835"/>
                      <a:pt x="459843" y="790332"/>
                      <a:pt x="459559" y="790757"/>
                    </a:cubicBezTo>
                    <a:cubicBezTo>
                      <a:pt x="459276" y="791182"/>
                      <a:pt x="458780" y="791519"/>
                      <a:pt x="458071" y="791767"/>
                    </a:cubicBezTo>
                    <a:cubicBezTo>
                      <a:pt x="457362" y="792015"/>
                      <a:pt x="456423" y="792227"/>
                      <a:pt x="455254" y="792404"/>
                    </a:cubicBezTo>
                    <a:cubicBezTo>
                      <a:pt x="454084" y="792582"/>
                      <a:pt x="452614" y="792670"/>
                      <a:pt x="450842" y="792670"/>
                    </a:cubicBezTo>
                    <a:cubicBezTo>
                      <a:pt x="449070" y="792670"/>
                      <a:pt x="447600" y="792582"/>
                      <a:pt x="446430" y="792404"/>
                    </a:cubicBezTo>
                    <a:cubicBezTo>
                      <a:pt x="445261" y="792227"/>
                      <a:pt x="444340" y="792015"/>
                      <a:pt x="443666" y="791767"/>
                    </a:cubicBezTo>
                    <a:cubicBezTo>
                      <a:pt x="442993" y="791519"/>
                      <a:pt x="442497" y="791182"/>
                      <a:pt x="442178" y="790757"/>
                    </a:cubicBezTo>
                    <a:cubicBezTo>
                      <a:pt x="441859" y="790332"/>
                      <a:pt x="441700" y="789835"/>
                      <a:pt x="441700" y="789268"/>
                    </a:cubicBezTo>
                    <a:lnTo>
                      <a:pt x="441700" y="739730"/>
                    </a:lnTo>
                    <a:lnTo>
                      <a:pt x="426073" y="739730"/>
                    </a:lnTo>
                    <a:cubicBezTo>
                      <a:pt x="417569" y="739730"/>
                      <a:pt x="410251" y="738667"/>
                      <a:pt x="404121" y="736541"/>
                    </a:cubicBezTo>
                    <a:cubicBezTo>
                      <a:pt x="397990" y="734415"/>
                      <a:pt x="392817" y="731403"/>
                      <a:pt x="388600" y="727505"/>
                    </a:cubicBezTo>
                    <a:cubicBezTo>
                      <a:pt x="384383" y="723607"/>
                      <a:pt x="381141" y="718894"/>
                      <a:pt x="378873" y="713366"/>
                    </a:cubicBezTo>
                    <a:cubicBezTo>
                      <a:pt x="376605" y="707838"/>
                      <a:pt x="375471" y="701637"/>
                      <a:pt x="375471" y="694763"/>
                    </a:cubicBezTo>
                    <a:cubicBezTo>
                      <a:pt x="375471" y="689589"/>
                      <a:pt x="376198" y="684858"/>
                      <a:pt x="377651" y="680571"/>
                    </a:cubicBezTo>
                    <a:cubicBezTo>
                      <a:pt x="379104" y="676283"/>
                      <a:pt x="381176" y="672509"/>
                      <a:pt x="383869" y="669249"/>
                    </a:cubicBezTo>
                    <a:cubicBezTo>
                      <a:pt x="386563" y="665989"/>
                      <a:pt x="389840" y="663243"/>
                      <a:pt x="393703" y="661010"/>
                    </a:cubicBezTo>
                    <a:cubicBezTo>
                      <a:pt x="397565" y="658778"/>
                      <a:pt x="401357" y="657254"/>
                      <a:pt x="405078" y="656439"/>
                    </a:cubicBezTo>
                    <a:cubicBezTo>
                      <a:pt x="408798" y="655624"/>
                      <a:pt x="412023" y="655093"/>
                      <a:pt x="414751" y="654845"/>
                    </a:cubicBezTo>
                    <a:cubicBezTo>
                      <a:pt x="417480" y="654597"/>
                      <a:pt x="420333" y="654473"/>
                      <a:pt x="423309" y="654473"/>
                    </a:cubicBezTo>
                    <a:close/>
                    <a:moveTo>
                      <a:pt x="215308" y="504540"/>
                    </a:moveTo>
                    <a:cubicBezTo>
                      <a:pt x="249268" y="522281"/>
                      <a:pt x="295394" y="527856"/>
                      <a:pt x="330875" y="507582"/>
                    </a:cubicBezTo>
                    <a:cubicBezTo>
                      <a:pt x="335436" y="582092"/>
                      <a:pt x="301983" y="650520"/>
                      <a:pt x="276132" y="667247"/>
                    </a:cubicBezTo>
                    <a:cubicBezTo>
                      <a:pt x="252816" y="649506"/>
                      <a:pt x="218856" y="602874"/>
                      <a:pt x="215308" y="504540"/>
                    </a:cubicBezTo>
                    <a:close/>
                    <a:moveTo>
                      <a:pt x="629931" y="399160"/>
                    </a:moveTo>
                    <a:lnTo>
                      <a:pt x="595354" y="399160"/>
                    </a:lnTo>
                    <a:lnTo>
                      <a:pt x="578697" y="399160"/>
                    </a:lnTo>
                    <a:lnTo>
                      <a:pt x="544121" y="399160"/>
                    </a:lnTo>
                    <a:cubicBezTo>
                      <a:pt x="536586" y="399160"/>
                      <a:pt x="530479" y="405268"/>
                      <a:pt x="530479" y="412802"/>
                    </a:cubicBezTo>
                    <a:cubicBezTo>
                      <a:pt x="530479" y="420336"/>
                      <a:pt x="536586" y="426444"/>
                      <a:pt x="544121" y="426444"/>
                    </a:cubicBezTo>
                    <a:lnTo>
                      <a:pt x="550028" y="426444"/>
                    </a:lnTo>
                    <a:lnTo>
                      <a:pt x="549677" y="428180"/>
                    </a:lnTo>
                    <a:cubicBezTo>
                      <a:pt x="549677" y="444207"/>
                      <a:pt x="562670" y="457200"/>
                      <a:pt x="578697" y="457200"/>
                    </a:cubicBezTo>
                    <a:lnTo>
                      <a:pt x="595354" y="457200"/>
                    </a:lnTo>
                    <a:cubicBezTo>
                      <a:pt x="611382" y="457200"/>
                      <a:pt x="624374" y="444207"/>
                      <a:pt x="624374" y="428180"/>
                    </a:cubicBezTo>
                    <a:lnTo>
                      <a:pt x="624024" y="426444"/>
                    </a:lnTo>
                    <a:lnTo>
                      <a:pt x="629931" y="426444"/>
                    </a:lnTo>
                    <a:cubicBezTo>
                      <a:pt x="637465" y="426444"/>
                      <a:pt x="643572" y="420336"/>
                      <a:pt x="643572" y="412802"/>
                    </a:cubicBezTo>
                    <a:cubicBezTo>
                      <a:pt x="643572" y="405268"/>
                      <a:pt x="637465" y="399160"/>
                      <a:pt x="629931" y="399160"/>
                    </a:cubicBezTo>
                    <a:close/>
                    <a:moveTo>
                      <a:pt x="629931" y="359473"/>
                    </a:moveTo>
                    <a:lnTo>
                      <a:pt x="544121" y="359473"/>
                    </a:lnTo>
                    <a:cubicBezTo>
                      <a:pt x="536586" y="359473"/>
                      <a:pt x="530479" y="365580"/>
                      <a:pt x="530479" y="373115"/>
                    </a:cubicBezTo>
                    <a:cubicBezTo>
                      <a:pt x="530479" y="380649"/>
                      <a:pt x="536586" y="386756"/>
                      <a:pt x="544121" y="386756"/>
                    </a:cubicBezTo>
                    <a:lnTo>
                      <a:pt x="629931" y="386756"/>
                    </a:lnTo>
                    <a:cubicBezTo>
                      <a:pt x="637465" y="386756"/>
                      <a:pt x="643572" y="380649"/>
                      <a:pt x="643572" y="373115"/>
                    </a:cubicBezTo>
                    <a:cubicBezTo>
                      <a:pt x="643572" y="365580"/>
                      <a:pt x="637465" y="359473"/>
                      <a:pt x="629931" y="359473"/>
                    </a:cubicBezTo>
                    <a:close/>
                    <a:moveTo>
                      <a:pt x="347149" y="293694"/>
                    </a:moveTo>
                    <a:cubicBezTo>
                      <a:pt x="353064" y="293637"/>
                      <a:pt x="359335" y="293641"/>
                      <a:pt x="365986" y="293714"/>
                    </a:cubicBezTo>
                    <a:lnTo>
                      <a:pt x="368025" y="299002"/>
                    </a:lnTo>
                    <a:cubicBezTo>
                      <a:pt x="370121" y="305850"/>
                      <a:pt x="371777" y="312984"/>
                      <a:pt x="372947" y="320347"/>
                    </a:cubicBezTo>
                    <a:lnTo>
                      <a:pt x="373837" y="331712"/>
                    </a:lnTo>
                    <a:lnTo>
                      <a:pt x="376925" y="331712"/>
                    </a:lnTo>
                    <a:cubicBezTo>
                      <a:pt x="379919" y="331712"/>
                      <a:pt x="382346" y="334139"/>
                      <a:pt x="382346" y="337134"/>
                    </a:cubicBezTo>
                    <a:lnTo>
                      <a:pt x="382346" y="358820"/>
                    </a:lnTo>
                    <a:cubicBezTo>
                      <a:pt x="382346" y="361814"/>
                      <a:pt x="379919" y="364242"/>
                      <a:pt x="376925" y="364242"/>
                    </a:cubicBezTo>
                    <a:lnTo>
                      <a:pt x="373589" y="364242"/>
                    </a:lnTo>
                    <a:lnTo>
                      <a:pt x="372947" y="372444"/>
                    </a:lnTo>
                    <a:cubicBezTo>
                      <a:pt x="363589" y="431343"/>
                      <a:pt x="323125" y="475648"/>
                      <a:pt x="274625" y="475648"/>
                    </a:cubicBezTo>
                    <a:cubicBezTo>
                      <a:pt x="226126" y="475648"/>
                      <a:pt x="185662" y="431343"/>
                      <a:pt x="176303" y="372444"/>
                    </a:cubicBezTo>
                    <a:lnTo>
                      <a:pt x="175661" y="364242"/>
                    </a:lnTo>
                    <a:lnTo>
                      <a:pt x="172326" y="364242"/>
                    </a:lnTo>
                    <a:cubicBezTo>
                      <a:pt x="169332" y="364242"/>
                      <a:pt x="166904" y="361814"/>
                      <a:pt x="166904" y="358820"/>
                    </a:cubicBezTo>
                    <a:lnTo>
                      <a:pt x="166904" y="337134"/>
                    </a:lnTo>
                    <a:cubicBezTo>
                      <a:pt x="166904" y="334139"/>
                      <a:pt x="169332" y="331712"/>
                      <a:pt x="172326" y="331712"/>
                    </a:cubicBezTo>
                    <a:cubicBezTo>
                      <a:pt x="181697" y="310961"/>
                      <a:pt x="207650" y="319350"/>
                      <a:pt x="239926" y="313017"/>
                    </a:cubicBezTo>
                    <a:cubicBezTo>
                      <a:pt x="249698" y="309234"/>
                      <a:pt x="258416" y="294555"/>
                      <a:pt x="347149" y="293694"/>
                    </a:cubicBezTo>
                    <a:close/>
                    <a:moveTo>
                      <a:pt x="278274" y="147194"/>
                    </a:moveTo>
                    <a:cubicBezTo>
                      <a:pt x="201622" y="147194"/>
                      <a:pt x="135335" y="222468"/>
                      <a:pt x="106444" y="328908"/>
                    </a:cubicBezTo>
                    <a:cubicBezTo>
                      <a:pt x="89717" y="414632"/>
                      <a:pt x="107196" y="469811"/>
                      <a:pt x="167886" y="494939"/>
                    </a:cubicBezTo>
                    <a:lnTo>
                      <a:pt x="176342" y="497869"/>
                    </a:lnTo>
                    <a:lnTo>
                      <a:pt x="176198" y="497906"/>
                    </a:lnTo>
                    <a:lnTo>
                      <a:pt x="169043" y="498458"/>
                    </a:lnTo>
                    <a:cubicBezTo>
                      <a:pt x="168854" y="498458"/>
                      <a:pt x="168513" y="498725"/>
                      <a:pt x="168028" y="499244"/>
                    </a:cubicBezTo>
                    <a:lnTo>
                      <a:pt x="167237" y="500210"/>
                    </a:lnTo>
                    <a:lnTo>
                      <a:pt x="150934" y="504403"/>
                    </a:lnTo>
                    <a:cubicBezTo>
                      <a:pt x="119902" y="511937"/>
                      <a:pt x="85275" y="521425"/>
                      <a:pt x="68707" y="548638"/>
                    </a:cubicBezTo>
                    <a:cubicBezTo>
                      <a:pt x="42725" y="589700"/>
                      <a:pt x="18941" y="663328"/>
                      <a:pt x="6440" y="743715"/>
                    </a:cubicBezTo>
                    <a:lnTo>
                      <a:pt x="2528" y="773050"/>
                    </a:lnTo>
                    <a:lnTo>
                      <a:pt x="1833" y="774368"/>
                    </a:lnTo>
                    <a:cubicBezTo>
                      <a:pt x="637" y="776706"/>
                      <a:pt x="0" y="778129"/>
                      <a:pt x="0" y="778505"/>
                    </a:cubicBezTo>
                    <a:lnTo>
                      <a:pt x="0" y="822096"/>
                    </a:lnTo>
                    <a:cubicBezTo>
                      <a:pt x="0" y="828115"/>
                      <a:pt x="4879" y="832994"/>
                      <a:pt x="10898" y="832994"/>
                    </a:cubicBezTo>
                    <a:lnTo>
                      <a:pt x="12698" y="832994"/>
                    </a:lnTo>
                    <a:lnTo>
                      <a:pt x="539566" y="832994"/>
                    </a:lnTo>
                    <a:lnTo>
                      <a:pt x="541366" y="832994"/>
                    </a:lnTo>
                    <a:cubicBezTo>
                      <a:pt x="547385" y="832994"/>
                      <a:pt x="552264" y="828115"/>
                      <a:pt x="552264" y="822096"/>
                    </a:cubicBezTo>
                    <a:lnTo>
                      <a:pt x="552264" y="778505"/>
                    </a:lnTo>
                    <a:cubicBezTo>
                      <a:pt x="552264" y="778129"/>
                      <a:pt x="551627" y="776706"/>
                      <a:pt x="550432" y="774368"/>
                    </a:cubicBezTo>
                    <a:lnTo>
                      <a:pt x="549737" y="773050"/>
                    </a:lnTo>
                    <a:lnTo>
                      <a:pt x="545824" y="743715"/>
                    </a:lnTo>
                    <a:cubicBezTo>
                      <a:pt x="533323" y="663328"/>
                      <a:pt x="509540" y="589700"/>
                      <a:pt x="483557" y="548638"/>
                    </a:cubicBezTo>
                    <a:cubicBezTo>
                      <a:pt x="466989" y="521425"/>
                      <a:pt x="432363" y="511937"/>
                      <a:pt x="401330" y="504403"/>
                    </a:cubicBezTo>
                    <a:lnTo>
                      <a:pt x="385027" y="500210"/>
                    </a:lnTo>
                    <a:lnTo>
                      <a:pt x="384236" y="499244"/>
                    </a:lnTo>
                    <a:cubicBezTo>
                      <a:pt x="383751" y="498725"/>
                      <a:pt x="383410" y="498458"/>
                      <a:pt x="383222" y="498458"/>
                    </a:cubicBezTo>
                    <a:lnTo>
                      <a:pt x="376066" y="497906"/>
                    </a:lnTo>
                    <a:lnTo>
                      <a:pt x="373797" y="497322"/>
                    </a:lnTo>
                    <a:lnTo>
                      <a:pt x="387130" y="492550"/>
                    </a:lnTo>
                    <a:cubicBezTo>
                      <a:pt x="446085" y="467589"/>
                      <a:pt x="461603" y="415677"/>
                      <a:pt x="450104" y="328908"/>
                    </a:cubicBezTo>
                    <a:cubicBezTo>
                      <a:pt x="425774" y="219427"/>
                      <a:pt x="354925" y="147194"/>
                      <a:pt x="278274" y="147194"/>
                    </a:cubicBezTo>
                    <a:close/>
                    <a:moveTo>
                      <a:pt x="587026" y="36859"/>
                    </a:moveTo>
                    <a:cubicBezTo>
                      <a:pt x="645271" y="36859"/>
                      <a:pt x="692488" y="84076"/>
                      <a:pt x="692488" y="142321"/>
                    </a:cubicBezTo>
                    <a:cubicBezTo>
                      <a:pt x="692488" y="178724"/>
                      <a:pt x="674044" y="210820"/>
                      <a:pt x="645990" y="229772"/>
                    </a:cubicBezTo>
                    <a:lnTo>
                      <a:pt x="633101" y="236768"/>
                    </a:lnTo>
                    <a:lnTo>
                      <a:pt x="633101" y="303916"/>
                    </a:lnTo>
                    <a:cubicBezTo>
                      <a:pt x="633101" y="312399"/>
                      <a:pt x="626225" y="319275"/>
                      <a:pt x="617742" y="319275"/>
                    </a:cubicBezTo>
                    <a:lnTo>
                      <a:pt x="556309" y="319275"/>
                    </a:lnTo>
                    <a:cubicBezTo>
                      <a:pt x="547827" y="319275"/>
                      <a:pt x="540950" y="312399"/>
                      <a:pt x="540950" y="303916"/>
                    </a:cubicBezTo>
                    <a:lnTo>
                      <a:pt x="540950" y="236768"/>
                    </a:lnTo>
                    <a:lnTo>
                      <a:pt x="528061" y="229772"/>
                    </a:lnTo>
                    <a:cubicBezTo>
                      <a:pt x="500008" y="210820"/>
                      <a:pt x="481563" y="178724"/>
                      <a:pt x="481563" y="142321"/>
                    </a:cubicBezTo>
                    <a:cubicBezTo>
                      <a:pt x="481563" y="84076"/>
                      <a:pt x="528780" y="36859"/>
                      <a:pt x="587026" y="36859"/>
                    </a:cubicBezTo>
                    <a:close/>
                    <a:moveTo>
                      <a:pt x="587026" y="0"/>
                    </a:moveTo>
                    <a:cubicBezTo>
                      <a:pt x="508424" y="0"/>
                      <a:pt x="444704" y="63719"/>
                      <a:pt x="444704" y="142321"/>
                    </a:cubicBezTo>
                    <a:cubicBezTo>
                      <a:pt x="444704" y="191447"/>
                      <a:pt x="469594" y="234760"/>
                      <a:pt x="507452" y="260336"/>
                    </a:cubicBezTo>
                    <a:lnTo>
                      <a:pt x="513778" y="263770"/>
                    </a:lnTo>
                    <a:lnTo>
                      <a:pt x="513026" y="267496"/>
                    </a:lnTo>
                    <a:lnTo>
                      <a:pt x="513026" y="327531"/>
                    </a:lnTo>
                    <a:cubicBezTo>
                      <a:pt x="513026" y="335820"/>
                      <a:pt x="519746" y="342540"/>
                      <a:pt x="528035" y="342540"/>
                    </a:cubicBezTo>
                    <a:lnTo>
                      <a:pt x="646016" y="342540"/>
                    </a:lnTo>
                    <a:cubicBezTo>
                      <a:pt x="654305" y="342540"/>
                      <a:pt x="661025" y="335820"/>
                      <a:pt x="661025" y="327531"/>
                    </a:cubicBezTo>
                    <a:lnTo>
                      <a:pt x="661025" y="267496"/>
                    </a:lnTo>
                    <a:lnTo>
                      <a:pt x="660273" y="263770"/>
                    </a:lnTo>
                    <a:lnTo>
                      <a:pt x="666599" y="260336"/>
                    </a:lnTo>
                    <a:cubicBezTo>
                      <a:pt x="704457" y="234760"/>
                      <a:pt x="729347" y="191447"/>
                      <a:pt x="729347" y="142321"/>
                    </a:cubicBezTo>
                    <a:cubicBezTo>
                      <a:pt x="729347" y="63719"/>
                      <a:pt x="665628" y="0"/>
                      <a:pt x="587026"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E8203E57-D0B1-43CE-A81A-69D1878D4E13}"/>
                  </a:ext>
                </a:extLst>
              </p:cNvPr>
              <p:cNvSpPr/>
              <p:nvPr/>
            </p:nvSpPr>
            <p:spPr>
              <a:xfrm>
                <a:off x="1504727" y="2488288"/>
                <a:ext cx="1463040" cy="1463040"/>
              </a:xfrm>
              <a:prstGeom prst="rect">
                <a:avLst/>
              </a:prstGeom>
              <a:noFill/>
            </p:spPr>
            <p:txBody>
              <a:bodyPr wrap="square" lIns="0" tIns="0" rIns="0" bIns="0" anchor="t" anchorCtr="0">
                <a:noAutofit/>
              </a:bodyPr>
              <a:lstStyle/>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Coordinator</a:t>
                </a:r>
              </a:p>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Mediator</a:t>
                </a:r>
              </a:p>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Helper</a:t>
                </a:r>
              </a:p>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Coach</a:t>
                </a:r>
              </a:p>
            </p:txBody>
          </p:sp>
          <p:cxnSp>
            <p:nvCxnSpPr>
              <p:cNvPr id="24" name="Straight Connector 23">
                <a:extLst>
                  <a:ext uri="{FF2B5EF4-FFF2-40B4-BE49-F238E27FC236}">
                    <a16:creationId xmlns:a16="http://schemas.microsoft.com/office/drawing/2014/main" id="{CA291CAD-B988-4B1F-8239-555797D89DC2}"/>
                  </a:ext>
                </a:extLst>
              </p:cNvPr>
              <p:cNvCxnSpPr/>
              <p:nvPr/>
            </p:nvCxnSpPr>
            <p:spPr>
              <a:xfrm>
                <a:off x="1321847" y="2233468"/>
                <a:ext cx="1828800" cy="0"/>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28" name="Group 27">
              <a:extLst>
                <a:ext uri="{FF2B5EF4-FFF2-40B4-BE49-F238E27FC236}">
                  <a16:creationId xmlns:a16="http://schemas.microsoft.com/office/drawing/2014/main" id="{FC6B4104-2CAE-44B9-91FE-122E4BF085ED}"/>
                </a:ext>
              </a:extLst>
            </p:cNvPr>
            <p:cNvGrpSpPr/>
            <p:nvPr/>
          </p:nvGrpSpPr>
          <p:grpSpPr>
            <a:xfrm>
              <a:off x="3840481" y="1218803"/>
              <a:ext cx="1828800" cy="2732525"/>
              <a:chOff x="3811604" y="1218803"/>
              <a:chExt cx="1828800" cy="2732525"/>
            </a:xfrm>
          </p:grpSpPr>
          <p:sp>
            <p:nvSpPr>
              <p:cNvPr id="6" name="Freeform: Shape 14">
                <a:extLst>
                  <a:ext uri="{FF2B5EF4-FFF2-40B4-BE49-F238E27FC236}">
                    <a16:creationId xmlns:a16="http://schemas.microsoft.com/office/drawing/2014/main" id="{B1971C68-83FD-4D43-ACBC-D55EE248940D}"/>
                  </a:ext>
                </a:extLst>
              </p:cNvPr>
              <p:cNvSpPr>
                <a:spLocks noChangeAspect="1"/>
              </p:cNvSpPr>
              <p:nvPr/>
            </p:nvSpPr>
            <p:spPr>
              <a:xfrm>
                <a:off x="4081437" y="1218803"/>
                <a:ext cx="1289135" cy="1005840"/>
              </a:xfrm>
              <a:custGeom>
                <a:avLst/>
                <a:gdLst>
                  <a:gd name="connsiteX0" fmla="*/ 318967 w 1501587"/>
                  <a:gd name="connsiteY0" fmla="*/ 962749 h 1171599"/>
                  <a:gd name="connsiteX1" fmla="*/ 311785 w 1501587"/>
                  <a:gd name="connsiteY1" fmla="*/ 969931 h 1171599"/>
                  <a:gd name="connsiteX2" fmla="*/ 318967 w 1501587"/>
                  <a:gd name="connsiteY2" fmla="*/ 977112 h 1171599"/>
                  <a:gd name="connsiteX3" fmla="*/ 326147 w 1501587"/>
                  <a:gd name="connsiteY3" fmla="*/ 969931 h 1171599"/>
                  <a:gd name="connsiteX4" fmla="*/ 318967 w 1501587"/>
                  <a:gd name="connsiteY4" fmla="*/ 962749 h 1171599"/>
                  <a:gd name="connsiteX5" fmla="*/ 313979 w 1501587"/>
                  <a:gd name="connsiteY5" fmla="*/ 935841 h 1171599"/>
                  <a:gd name="connsiteX6" fmla="*/ 306798 w 1501587"/>
                  <a:gd name="connsiteY6" fmla="*/ 943022 h 1171599"/>
                  <a:gd name="connsiteX7" fmla="*/ 313979 w 1501587"/>
                  <a:gd name="connsiteY7" fmla="*/ 950204 h 1171599"/>
                  <a:gd name="connsiteX8" fmla="*/ 321161 w 1501587"/>
                  <a:gd name="connsiteY8" fmla="*/ 943022 h 1171599"/>
                  <a:gd name="connsiteX9" fmla="*/ 313979 w 1501587"/>
                  <a:gd name="connsiteY9" fmla="*/ 935841 h 1171599"/>
                  <a:gd name="connsiteX10" fmla="*/ 300814 w 1501587"/>
                  <a:gd name="connsiteY10" fmla="*/ 908933 h 1171599"/>
                  <a:gd name="connsiteX11" fmla="*/ 293633 w 1501587"/>
                  <a:gd name="connsiteY11" fmla="*/ 916114 h 1171599"/>
                  <a:gd name="connsiteX12" fmla="*/ 300814 w 1501587"/>
                  <a:gd name="connsiteY12" fmla="*/ 923295 h 1171599"/>
                  <a:gd name="connsiteX13" fmla="*/ 307995 w 1501587"/>
                  <a:gd name="connsiteY13" fmla="*/ 916114 h 1171599"/>
                  <a:gd name="connsiteX14" fmla="*/ 300814 w 1501587"/>
                  <a:gd name="connsiteY14" fmla="*/ 908933 h 1171599"/>
                  <a:gd name="connsiteX15" fmla="*/ 286452 w 1501587"/>
                  <a:gd name="connsiteY15" fmla="*/ 880634 h 1171599"/>
                  <a:gd name="connsiteX16" fmla="*/ 279270 w 1501587"/>
                  <a:gd name="connsiteY16" fmla="*/ 887815 h 1171599"/>
                  <a:gd name="connsiteX17" fmla="*/ 286452 w 1501587"/>
                  <a:gd name="connsiteY17" fmla="*/ 894997 h 1171599"/>
                  <a:gd name="connsiteX18" fmla="*/ 293633 w 1501587"/>
                  <a:gd name="connsiteY18" fmla="*/ 887815 h 1171599"/>
                  <a:gd name="connsiteX19" fmla="*/ 286452 w 1501587"/>
                  <a:gd name="connsiteY19" fmla="*/ 880634 h 1171599"/>
                  <a:gd name="connsiteX20" fmla="*/ 1170608 w 1501587"/>
                  <a:gd name="connsiteY20" fmla="*/ 779179 h 1171599"/>
                  <a:gd name="connsiteX21" fmla="*/ 1130752 w 1501587"/>
                  <a:gd name="connsiteY21" fmla="*/ 868619 h 1171599"/>
                  <a:gd name="connsiteX22" fmla="*/ 1235097 w 1501587"/>
                  <a:gd name="connsiteY22" fmla="*/ 923896 h 1171599"/>
                  <a:gd name="connsiteX23" fmla="*/ 1339443 w 1501587"/>
                  <a:gd name="connsiteY23" fmla="*/ 868619 h 1171599"/>
                  <a:gd name="connsiteX24" fmla="*/ 1299822 w 1501587"/>
                  <a:gd name="connsiteY24" fmla="*/ 779708 h 1171599"/>
                  <a:gd name="connsiteX25" fmla="*/ 1298045 w 1501587"/>
                  <a:gd name="connsiteY25" fmla="*/ 780755 h 1171599"/>
                  <a:gd name="connsiteX26" fmla="*/ 1240394 w 1501587"/>
                  <a:gd name="connsiteY26" fmla="*/ 793392 h 1171599"/>
                  <a:gd name="connsiteX27" fmla="*/ 1236965 w 1501587"/>
                  <a:gd name="connsiteY27" fmla="*/ 793016 h 1171599"/>
                  <a:gd name="connsiteX28" fmla="*/ 1233537 w 1501587"/>
                  <a:gd name="connsiteY28" fmla="*/ 793392 h 1171599"/>
                  <a:gd name="connsiteX29" fmla="*/ 1175886 w 1501587"/>
                  <a:gd name="connsiteY29" fmla="*/ 780755 h 1171599"/>
                  <a:gd name="connsiteX30" fmla="*/ 1173210 w 1501587"/>
                  <a:gd name="connsiteY30" fmla="*/ 779179 h 1171599"/>
                  <a:gd name="connsiteX31" fmla="*/ 809889 w 1501587"/>
                  <a:gd name="connsiteY31" fmla="*/ 615988 h 1171599"/>
                  <a:gd name="connsiteX32" fmla="*/ 810033 w 1501587"/>
                  <a:gd name="connsiteY32" fmla="*/ 617546 h 1171599"/>
                  <a:gd name="connsiteX33" fmla="*/ 810178 w 1501587"/>
                  <a:gd name="connsiteY33" fmla="*/ 615988 h 1171599"/>
                  <a:gd name="connsiteX34" fmla="*/ 245671 w 1501587"/>
                  <a:gd name="connsiteY34" fmla="*/ 556890 h 1171599"/>
                  <a:gd name="connsiteX35" fmla="*/ 176757 w 1501587"/>
                  <a:gd name="connsiteY35" fmla="*/ 627915 h 1171599"/>
                  <a:gd name="connsiteX36" fmla="*/ 324372 w 1501587"/>
                  <a:gd name="connsiteY36" fmla="*/ 828398 h 1171599"/>
                  <a:gd name="connsiteX37" fmla="*/ 475975 w 1501587"/>
                  <a:gd name="connsiteY37" fmla="*/ 601982 h 1171599"/>
                  <a:gd name="connsiteX38" fmla="*/ 274501 w 1501587"/>
                  <a:gd name="connsiteY38" fmla="*/ 559086 h 1171599"/>
                  <a:gd name="connsiteX39" fmla="*/ 245671 w 1501587"/>
                  <a:gd name="connsiteY39" fmla="*/ 556890 h 1171599"/>
                  <a:gd name="connsiteX40" fmla="*/ 1300372 w 1501587"/>
                  <a:gd name="connsiteY40" fmla="*/ 492217 h 1171599"/>
                  <a:gd name="connsiteX41" fmla="*/ 1281986 w 1501587"/>
                  <a:gd name="connsiteY41" fmla="*/ 493656 h 1171599"/>
                  <a:gd name="connsiteX42" fmla="*/ 1203339 w 1501587"/>
                  <a:gd name="connsiteY42" fmla="*/ 516031 h 1171599"/>
                  <a:gd name="connsiteX43" fmla="*/ 1139844 w 1501587"/>
                  <a:gd name="connsiteY43" fmla="*/ 554122 h 1171599"/>
                  <a:gd name="connsiteX44" fmla="*/ 1118621 w 1501587"/>
                  <a:gd name="connsiteY44" fmla="*/ 573059 h 1171599"/>
                  <a:gd name="connsiteX45" fmla="*/ 1117820 w 1501587"/>
                  <a:gd name="connsiteY45" fmla="*/ 576305 h 1171599"/>
                  <a:gd name="connsiteX46" fmla="*/ 1115382 w 1501587"/>
                  <a:gd name="connsiteY46" fmla="*/ 606720 h 1171599"/>
                  <a:gd name="connsiteX47" fmla="*/ 1235388 w 1501587"/>
                  <a:gd name="connsiteY47" fmla="*/ 757637 h 1171599"/>
                  <a:gd name="connsiteX48" fmla="*/ 1352957 w 1501587"/>
                  <a:gd name="connsiteY48" fmla="*/ 637135 h 1171599"/>
                  <a:gd name="connsiteX49" fmla="*/ 1354813 w 1501587"/>
                  <a:gd name="connsiteY49" fmla="*/ 613976 h 1171599"/>
                  <a:gd name="connsiteX50" fmla="*/ 1353548 w 1501587"/>
                  <a:gd name="connsiteY50" fmla="*/ 612649 h 1171599"/>
                  <a:gd name="connsiteX51" fmla="*/ 1309445 w 1501587"/>
                  <a:gd name="connsiteY51" fmla="*/ 529067 h 1171599"/>
                  <a:gd name="connsiteX52" fmla="*/ 1300913 w 1501587"/>
                  <a:gd name="connsiteY52" fmla="*/ 496149 h 1171599"/>
                  <a:gd name="connsiteX53" fmla="*/ 323194 w 1501587"/>
                  <a:gd name="connsiteY53" fmla="*/ 427446 h 1171599"/>
                  <a:gd name="connsiteX54" fmla="*/ 323882 w 1501587"/>
                  <a:gd name="connsiteY54" fmla="*/ 427488 h 1171599"/>
                  <a:gd name="connsiteX55" fmla="*/ 325191 w 1501587"/>
                  <a:gd name="connsiteY55" fmla="*/ 427446 h 1171599"/>
                  <a:gd name="connsiteX56" fmla="*/ 495538 w 1501587"/>
                  <a:gd name="connsiteY56" fmla="*/ 624930 h 1171599"/>
                  <a:gd name="connsiteX57" fmla="*/ 495100 w 1501587"/>
                  <a:gd name="connsiteY57" fmla="*/ 629052 h 1171599"/>
                  <a:gd name="connsiteX58" fmla="*/ 495544 w 1501587"/>
                  <a:gd name="connsiteY58" fmla="*/ 639890 h 1171599"/>
                  <a:gd name="connsiteX59" fmla="*/ 323194 w 1501587"/>
                  <a:gd name="connsiteY59" fmla="*/ 852335 h 1171599"/>
                  <a:gd name="connsiteX60" fmla="*/ 150845 w 1501587"/>
                  <a:gd name="connsiteY60" fmla="*/ 639890 h 1171599"/>
                  <a:gd name="connsiteX61" fmla="*/ 151397 w 1501587"/>
                  <a:gd name="connsiteY61" fmla="*/ 626420 h 1171599"/>
                  <a:gd name="connsiteX62" fmla="*/ 150845 w 1501587"/>
                  <a:gd name="connsiteY62" fmla="*/ 622934 h 1171599"/>
                  <a:gd name="connsiteX63" fmla="*/ 308050 w 1501587"/>
                  <a:gd name="connsiteY63" fmla="*/ 428005 h 1171599"/>
                  <a:gd name="connsiteX64" fmla="*/ 320990 w 1501587"/>
                  <a:gd name="connsiteY64" fmla="*/ 427582 h 1171599"/>
                  <a:gd name="connsiteX65" fmla="*/ 1233272 w 1501587"/>
                  <a:gd name="connsiteY65" fmla="*/ 378365 h 1171599"/>
                  <a:gd name="connsiteX66" fmla="*/ 1385851 w 1501587"/>
                  <a:gd name="connsiteY66" fmla="*/ 488295 h 1171599"/>
                  <a:gd name="connsiteX67" fmla="*/ 1392010 w 1501587"/>
                  <a:gd name="connsiteY67" fmla="*/ 503671 h 1171599"/>
                  <a:gd name="connsiteX68" fmla="*/ 1392697 w 1501587"/>
                  <a:gd name="connsiteY68" fmla="*/ 504529 h 1171599"/>
                  <a:gd name="connsiteX69" fmla="*/ 1408688 w 1501587"/>
                  <a:gd name="connsiteY69" fmla="*/ 550016 h 1171599"/>
                  <a:gd name="connsiteX70" fmla="*/ 1412700 w 1501587"/>
                  <a:gd name="connsiteY70" fmla="*/ 573039 h 1171599"/>
                  <a:gd name="connsiteX71" fmla="*/ 1413537 w 1501587"/>
                  <a:gd name="connsiteY71" fmla="*/ 577451 h 1171599"/>
                  <a:gd name="connsiteX72" fmla="*/ 1413663 w 1501587"/>
                  <a:gd name="connsiteY72" fmla="*/ 578558 h 1171599"/>
                  <a:gd name="connsiteX73" fmla="*/ 1414100 w 1501587"/>
                  <a:gd name="connsiteY73" fmla="*/ 581071 h 1171599"/>
                  <a:gd name="connsiteX74" fmla="*/ 1415061 w 1501587"/>
                  <a:gd name="connsiteY74" fmla="*/ 590973 h 1171599"/>
                  <a:gd name="connsiteX75" fmla="*/ 1416326 w 1501587"/>
                  <a:gd name="connsiteY75" fmla="*/ 602207 h 1171599"/>
                  <a:gd name="connsiteX76" fmla="*/ 1416436 w 1501587"/>
                  <a:gd name="connsiteY76" fmla="*/ 605151 h 1171599"/>
                  <a:gd name="connsiteX77" fmla="*/ 1417540 w 1501587"/>
                  <a:gd name="connsiteY77" fmla="*/ 616539 h 1171599"/>
                  <a:gd name="connsiteX78" fmla="*/ 1417752 w 1501587"/>
                  <a:gd name="connsiteY78" fmla="*/ 697328 h 1171599"/>
                  <a:gd name="connsiteX79" fmla="*/ 1408877 w 1501587"/>
                  <a:gd name="connsiteY79" fmla="*/ 777541 h 1171599"/>
                  <a:gd name="connsiteX80" fmla="*/ 1403417 w 1501587"/>
                  <a:gd name="connsiteY80" fmla="*/ 803847 h 1171599"/>
                  <a:gd name="connsiteX81" fmla="*/ 1420303 w 1501587"/>
                  <a:gd name="connsiteY81" fmla="*/ 813796 h 1171599"/>
                  <a:gd name="connsiteX82" fmla="*/ 1501587 w 1501587"/>
                  <a:gd name="connsiteY82" fmla="*/ 979767 h 1171599"/>
                  <a:gd name="connsiteX83" fmla="*/ 1501587 w 1501587"/>
                  <a:gd name="connsiteY83" fmla="*/ 1064165 h 1171599"/>
                  <a:gd name="connsiteX84" fmla="*/ 1060227 w 1501587"/>
                  <a:gd name="connsiteY84" fmla="*/ 1064165 h 1171599"/>
                  <a:gd name="connsiteX85" fmla="*/ 1062509 w 1501587"/>
                  <a:gd name="connsiteY85" fmla="*/ 1077208 h 1171599"/>
                  <a:gd name="connsiteX86" fmla="*/ 1062509 w 1501587"/>
                  <a:gd name="connsiteY86" fmla="*/ 1171599 h 1171599"/>
                  <a:gd name="connsiteX87" fmla="*/ 568705 w 1501587"/>
                  <a:gd name="connsiteY87" fmla="*/ 1171599 h 1171599"/>
                  <a:gd name="connsiteX88" fmla="*/ 568705 w 1501587"/>
                  <a:gd name="connsiteY88" fmla="*/ 1113230 h 1171599"/>
                  <a:gd name="connsiteX89" fmla="*/ 33604 w 1501587"/>
                  <a:gd name="connsiteY89" fmla="*/ 1113230 h 1171599"/>
                  <a:gd name="connsiteX90" fmla="*/ 0 w 1501587"/>
                  <a:gd name="connsiteY90" fmla="*/ 1083731 h 1171599"/>
                  <a:gd name="connsiteX91" fmla="*/ 41891 w 1501587"/>
                  <a:gd name="connsiteY91" fmla="*/ 940106 h 1171599"/>
                  <a:gd name="connsiteX92" fmla="*/ 215437 w 1501587"/>
                  <a:gd name="connsiteY92" fmla="*/ 832387 h 1171599"/>
                  <a:gd name="connsiteX93" fmla="*/ 299218 w 1501587"/>
                  <a:gd name="connsiteY93" fmla="*/ 872284 h 1171599"/>
                  <a:gd name="connsiteX94" fmla="*/ 323155 w 1501587"/>
                  <a:gd name="connsiteY94" fmla="*/ 936117 h 1171599"/>
                  <a:gd name="connsiteX95" fmla="*/ 347093 w 1501587"/>
                  <a:gd name="connsiteY95" fmla="*/ 872284 h 1171599"/>
                  <a:gd name="connsiteX96" fmla="*/ 430874 w 1501587"/>
                  <a:gd name="connsiteY96" fmla="*/ 832387 h 1171599"/>
                  <a:gd name="connsiteX97" fmla="*/ 604420 w 1501587"/>
                  <a:gd name="connsiteY97" fmla="*/ 940106 h 1171599"/>
                  <a:gd name="connsiteX98" fmla="*/ 619985 w 1501587"/>
                  <a:gd name="connsiteY98" fmla="*/ 965111 h 1171599"/>
                  <a:gd name="connsiteX99" fmla="*/ 643699 w 1501587"/>
                  <a:gd name="connsiteY99" fmla="*/ 946662 h 1171599"/>
                  <a:gd name="connsiteX100" fmla="*/ 691495 w 1501587"/>
                  <a:gd name="connsiteY100" fmla="*/ 935528 h 1171599"/>
                  <a:gd name="connsiteX101" fmla="*/ 739410 w 1501587"/>
                  <a:gd name="connsiteY101" fmla="*/ 935528 h 1171599"/>
                  <a:gd name="connsiteX102" fmla="*/ 704393 w 1501587"/>
                  <a:gd name="connsiteY102" fmla="*/ 964662 h 1171599"/>
                  <a:gd name="connsiteX103" fmla="*/ 702988 w 1501587"/>
                  <a:gd name="connsiteY103" fmla="*/ 964662 h 1171599"/>
                  <a:gd name="connsiteX104" fmla="*/ 703484 w 1501587"/>
                  <a:gd name="connsiteY104" fmla="*/ 965418 h 1171599"/>
                  <a:gd name="connsiteX105" fmla="*/ 702988 w 1501587"/>
                  <a:gd name="connsiteY105" fmla="*/ 965832 h 1171599"/>
                  <a:gd name="connsiteX106" fmla="*/ 703756 w 1501587"/>
                  <a:gd name="connsiteY106" fmla="*/ 965832 h 1171599"/>
                  <a:gd name="connsiteX107" fmla="*/ 816943 w 1501587"/>
                  <a:gd name="connsiteY107" fmla="*/ 1138363 h 1171599"/>
                  <a:gd name="connsiteX108" fmla="*/ 930131 w 1501587"/>
                  <a:gd name="connsiteY108" fmla="*/ 965832 h 1171599"/>
                  <a:gd name="connsiteX109" fmla="*/ 930898 w 1501587"/>
                  <a:gd name="connsiteY109" fmla="*/ 965832 h 1171599"/>
                  <a:gd name="connsiteX110" fmla="*/ 930401 w 1501587"/>
                  <a:gd name="connsiteY110" fmla="*/ 965418 h 1171599"/>
                  <a:gd name="connsiteX111" fmla="*/ 930898 w 1501587"/>
                  <a:gd name="connsiteY111" fmla="*/ 964662 h 1171599"/>
                  <a:gd name="connsiteX112" fmla="*/ 929492 w 1501587"/>
                  <a:gd name="connsiteY112" fmla="*/ 964662 h 1171599"/>
                  <a:gd name="connsiteX113" fmla="*/ 894476 w 1501587"/>
                  <a:gd name="connsiteY113" fmla="*/ 935528 h 1171599"/>
                  <a:gd name="connsiteX114" fmla="*/ 939720 w 1501587"/>
                  <a:gd name="connsiteY114" fmla="*/ 935528 h 1171599"/>
                  <a:gd name="connsiteX115" fmla="*/ 973412 w 1501587"/>
                  <a:gd name="connsiteY115" fmla="*/ 943377 h 1171599"/>
                  <a:gd name="connsiteX116" fmla="*/ 974993 w 1501587"/>
                  <a:gd name="connsiteY116" fmla="*/ 929746 h 1171599"/>
                  <a:gd name="connsiteX117" fmla="*/ 985955 w 1501587"/>
                  <a:gd name="connsiteY117" fmla="*/ 899498 h 1171599"/>
                  <a:gd name="connsiteX118" fmla="*/ 972516 w 1501587"/>
                  <a:gd name="connsiteY118" fmla="*/ 899779 h 1171599"/>
                  <a:gd name="connsiteX119" fmla="*/ 862371 w 1501587"/>
                  <a:gd name="connsiteY119" fmla="*/ 899208 h 1171599"/>
                  <a:gd name="connsiteX120" fmla="*/ 851143 w 1501587"/>
                  <a:gd name="connsiteY120" fmla="*/ 899074 h 1171599"/>
                  <a:gd name="connsiteX121" fmla="*/ 854591 w 1501587"/>
                  <a:gd name="connsiteY121" fmla="*/ 898727 h 1171599"/>
                  <a:gd name="connsiteX122" fmla="*/ 939042 w 1501587"/>
                  <a:gd name="connsiteY122" fmla="*/ 795110 h 1171599"/>
                  <a:gd name="connsiteX123" fmla="*/ 939042 w 1501587"/>
                  <a:gd name="connsiteY123" fmla="*/ 721754 h 1171599"/>
                  <a:gd name="connsiteX124" fmla="*/ 936892 w 1501587"/>
                  <a:gd name="connsiteY124" fmla="*/ 700438 h 1171599"/>
                  <a:gd name="connsiteX125" fmla="*/ 936097 w 1501587"/>
                  <a:gd name="connsiteY125" fmla="*/ 697878 h 1171599"/>
                  <a:gd name="connsiteX126" fmla="*/ 931067 w 1501587"/>
                  <a:gd name="connsiteY126" fmla="*/ 702384 h 1171599"/>
                  <a:gd name="connsiteX127" fmla="*/ 887191 w 1501587"/>
                  <a:gd name="connsiteY127" fmla="*/ 716932 h 1171599"/>
                  <a:gd name="connsiteX128" fmla="*/ 810309 w 1501587"/>
                  <a:gd name="connsiteY128" fmla="*/ 648915 h 1171599"/>
                  <a:gd name="connsiteX129" fmla="*/ 810033 w 1501587"/>
                  <a:gd name="connsiteY129" fmla="*/ 645949 h 1171599"/>
                  <a:gd name="connsiteX130" fmla="*/ 809758 w 1501587"/>
                  <a:gd name="connsiteY130" fmla="*/ 648915 h 1171599"/>
                  <a:gd name="connsiteX131" fmla="*/ 732876 w 1501587"/>
                  <a:gd name="connsiteY131" fmla="*/ 716932 h 1171599"/>
                  <a:gd name="connsiteX132" fmla="*/ 702330 w 1501587"/>
                  <a:gd name="connsiteY132" fmla="*/ 710237 h 1171599"/>
                  <a:gd name="connsiteX133" fmla="*/ 693806 w 1501587"/>
                  <a:gd name="connsiteY133" fmla="*/ 705215 h 1171599"/>
                  <a:gd name="connsiteX134" fmla="*/ 692139 w 1501587"/>
                  <a:gd name="connsiteY134" fmla="*/ 721754 h 1171599"/>
                  <a:gd name="connsiteX135" fmla="*/ 692139 w 1501587"/>
                  <a:gd name="connsiteY135" fmla="*/ 795110 h 1171599"/>
                  <a:gd name="connsiteX136" fmla="*/ 756736 w 1501587"/>
                  <a:gd name="connsiteY136" fmla="*/ 892564 h 1171599"/>
                  <a:gd name="connsiteX137" fmla="*/ 776002 w 1501587"/>
                  <a:gd name="connsiteY137" fmla="*/ 898544 h 1171599"/>
                  <a:gd name="connsiteX138" fmla="*/ 605789 w 1501587"/>
                  <a:gd name="connsiteY138" fmla="*/ 897209 h 1171599"/>
                  <a:gd name="connsiteX139" fmla="*/ 578656 w 1501587"/>
                  <a:gd name="connsiteY139" fmla="*/ 839930 h 1171599"/>
                  <a:gd name="connsiteX140" fmla="*/ 641965 w 1501587"/>
                  <a:gd name="connsiteY140" fmla="*/ 764563 h 1171599"/>
                  <a:gd name="connsiteX141" fmla="*/ 635936 w 1501587"/>
                  <a:gd name="connsiteY141" fmla="*/ 668093 h 1171599"/>
                  <a:gd name="connsiteX142" fmla="*/ 782054 w 1501587"/>
                  <a:gd name="connsiteY142" fmla="*/ 488516 h 1171599"/>
                  <a:gd name="connsiteX143" fmla="*/ 814272 w 1501587"/>
                  <a:gd name="connsiteY143" fmla="*/ 485799 h 1171599"/>
                  <a:gd name="connsiteX144" fmla="*/ 849161 w 1501587"/>
                  <a:gd name="connsiteY144" fmla="*/ 488516 h 1171599"/>
                  <a:gd name="connsiteX145" fmla="*/ 995279 w 1501587"/>
                  <a:gd name="connsiteY145" fmla="*/ 668093 h 1171599"/>
                  <a:gd name="connsiteX146" fmla="*/ 989249 w 1501587"/>
                  <a:gd name="connsiteY146" fmla="*/ 764563 h 1171599"/>
                  <a:gd name="connsiteX147" fmla="*/ 1016205 w 1501587"/>
                  <a:gd name="connsiteY147" fmla="*/ 831428 h 1171599"/>
                  <a:gd name="connsiteX148" fmla="*/ 1027618 w 1501587"/>
                  <a:gd name="connsiteY148" fmla="*/ 835284 h 1171599"/>
                  <a:gd name="connsiteX149" fmla="*/ 1050473 w 1501587"/>
                  <a:gd name="connsiteY149" fmla="*/ 813796 h 1171599"/>
                  <a:gd name="connsiteX150" fmla="*/ 1064468 w 1501587"/>
                  <a:gd name="connsiteY150" fmla="*/ 805550 h 1171599"/>
                  <a:gd name="connsiteX151" fmla="*/ 1059865 w 1501587"/>
                  <a:gd name="connsiteY151" fmla="*/ 783369 h 1171599"/>
                  <a:gd name="connsiteX152" fmla="*/ 1050990 w 1501587"/>
                  <a:gd name="connsiteY152" fmla="*/ 703156 h 1171599"/>
                  <a:gd name="connsiteX153" fmla="*/ 1049922 w 1501587"/>
                  <a:gd name="connsiteY153" fmla="*/ 661401 h 1171599"/>
                  <a:gd name="connsiteX154" fmla="*/ 1050203 w 1501587"/>
                  <a:gd name="connsiteY154" fmla="*/ 652817 h 1171599"/>
                  <a:gd name="connsiteX155" fmla="*/ 1049267 w 1501587"/>
                  <a:gd name="connsiteY155" fmla="*/ 627701 h 1171599"/>
                  <a:gd name="connsiteX156" fmla="*/ 1233272 w 1501587"/>
                  <a:gd name="connsiteY156" fmla="*/ 378365 h 1171599"/>
                  <a:gd name="connsiteX157" fmla="*/ 858857 w 1501587"/>
                  <a:gd name="connsiteY157" fmla="*/ 334437 h 1171599"/>
                  <a:gd name="connsiteX158" fmla="*/ 838837 w 1501587"/>
                  <a:gd name="connsiteY158" fmla="*/ 340909 h 1171599"/>
                  <a:gd name="connsiteX159" fmla="*/ 829912 w 1501587"/>
                  <a:gd name="connsiteY159" fmla="*/ 391019 h 1171599"/>
                  <a:gd name="connsiteX160" fmla="*/ 880022 w 1501587"/>
                  <a:gd name="connsiteY160" fmla="*/ 399944 h 1171599"/>
                  <a:gd name="connsiteX161" fmla="*/ 888947 w 1501587"/>
                  <a:gd name="connsiteY161" fmla="*/ 349834 h 1171599"/>
                  <a:gd name="connsiteX162" fmla="*/ 858857 w 1501587"/>
                  <a:gd name="connsiteY162" fmla="*/ 334437 h 1171599"/>
                  <a:gd name="connsiteX163" fmla="*/ 982211 w 1501587"/>
                  <a:gd name="connsiteY163" fmla="*/ 326410 h 1171599"/>
                  <a:gd name="connsiteX164" fmla="*/ 975584 w 1501587"/>
                  <a:gd name="connsiteY164" fmla="*/ 326556 h 1171599"/>
                  <a:gd name="connsiteX165" fmla="*/ 957642 w 1501587"/>
                  <a:gd name="connsiteY165" fmla="*/ 352041 h 1171599"/>
                  <a:gd name="connsiteX166" fmla="*/ 983127 w 1501587"/>
                  <a:gd name="connsiteY166" fmla="*/ 369983 h 1171599"/>
                  <a:gd name="connsiteX167" fmla="*/ 1001069 w 1501587"/>
                  <a:gd name="connsiteY167" fmla="*/ 344498 h 1171599"/>
                  <a:gd name="connsiteX168" fmla="*/ 988369 w 1501587"/>
                  <a:gd name="connsiteY168" fmla="*/ 328155 h 1171599"/>
                  <a:gd name="connsiteX169" fmla="*/ 982211 w 1501587"/>
                  <a:gd name="connsiteY169" fmla="*/ 326410 h 1171599"/>
                  <a:gd name="connsiteX170" fmla="*/ 976048 w 1501587"/>
                  <a:gd name="connsiteY170" fmla="*/ 298005 h 1171599"/>
                  <a:gd name="connsiteX171" fmla="*/ 979137 w 1501587"/>
                  <a:gd name="connsiteY171" fmla="*/ 300180 h 1171599"/>
                  <a:gd name="connsiteX172" fmla="*/ 980885 w 1501587"/>
                  <a:gd name="connsiteY172" fmla="*/ 310241 h 1171599"/>
                  <a:gd name="connsiteX173" fmla="*/ 984287 w 1501587"/>
                  <a:gd name="connsiteY173" fmla="*/ 310513 h 1171599"/>
                  <a:gd name="connsiteX174" fmla="*/ 987952 w 1501587"/>
                  <a:gd name="connsiteY174" fmla="*/ 311175 h 1171599"/>
                  <a:gd name="connsiteX175" fmla="*/ 994189 w 1501587"/>
                  <a:gd name="connsiteY175" fmla="*/ 313279 h 1171599"/>
                  <a:gd name="connsiteX176" fmla="*/ 1000099 w 1501587"/>
                  <a:gd name="connsiteY176" fmla="*/ 304884 h 1171599"/>
                  <a:gd name="connsiteX177" fmla="*/ 1001826 w 1501587"/>
                  <a:gd name="connsiteY177" fmla="*/ 303790 h 1171599"/>
                  <a:gd name="connsiteX178" fmla="*/ 1003821 w 1501587"/>
                  <a:gd name="connsiteY178" fmla="*/ 304237 h 1171599"/>
                  <a:gd name="connsiteX179" fmla="*/ 1012559 w 1501587"/>
                  <a:gd name="connsiteY179" fmla="*/ 310389 h 1171599"/>
                  <a:gd name="connsiteX180" fmla="*/ 1013205 w 1501587"/>
                  <a:gd name="connsiteY180" fmla="*/ 314111 h 1171599"/>
                  <a:gd name="connsiteX181" fmla="*/ 1007295 w 1501587"/>
                  <a:gd name="connsiteY181" fmla="*/ 322506 h 1171599"/>
                  <a:gd name="connsiteX182" fmla="*/ 1011378 w 1501587"/>
                  <a:gd name="connsiteY182" fmla="*/ 327668 h 1171599"/>
                  <a:gd name="connsiteX183" fmla="*/ 1013238 w 1501587"/>
                  <a:gd name="connsiteY183" fmla="*/ 330895 h 1171599"/>
                  <a:gd name="connsiteX184" fmla="*/ 1014641 w 1501587"/>
                  <a:gd name="connsiteY184" fmla="*/ 334007 h 1171599"/>
                  <a:gd name="connsiteX185" fmla="*/ 1024702 w 1501587"/>
                  <a:gd name="connsiteY185" fmla="*/ 332259 h 1171599"/>
                  <a:gd name="connsiteX186" fmla="*/ 1027791 w 1501587"/>
                  <a:gd name="connsiteY186" fmla="*/ 334434 h 1171599"/>
                  <a:gd name="connsiteX187" fmla="*/ 1029619 w 1501587"/>
                  <a:gd name="connsiteY187" fmla="*/ 344962 h 1171599"/>
                  <a:gd name="connsiteX188" fmla="*/ 1027444 w 1501587"/>
                  <a:gd name="connsiteY188" fmla="*/ 348051 h 1171599"/>
                  <a:gd name="connsiteX189" fmla="*/ 1017384 w 1501587"/>
                  <a:gd name="connsiteY189" fmla="*/ 349798 h 1171599"/>
                  <a:gd name="connsiteX190" fmla="*/ 1017112 w 1501587"/>
                  <a:gd name="connsiteY190" fmla="*/ 353201 h 1171599"/>
                  <a:gd name="connsiteX191" fmla="*/ 1016449 w 1501587"/>
                  <a:gd name="connsiteY191" fmla="*/ 356866 h 1171599"/>
                  <a:gd name="connsiteX192" fmla="*/ 1014346 w 1501587"/>
                  <a:gd name="connsiteY192" fmla="*/ 363103 h 1171599"/>
                  <a:gd name="connsiteX193" fmla="*/ 1022741 w 1501587"/>
                  <a:gd name="connsiteY193" fmla="*/ 369013 h 1171599"/>
                  <a:gd name="connsiteX194" fmla="*/ 1023387 w 1501587"/>
                  <a:gd name="connsiteY194" fmla="*/ 372735 h 1171599"/>
                  <a:gd name="connsiteX195" fmla="*/ 1017236 w 1501587"/>
                  <a:gd name="connsiteY195" fmla="*/ 381473 h 1171599"/>
                  <a:gd name="connsiteX196" fmla="*/ 1013514 w 1501587"/>
                  <a:gd name="connsiteY196" fmla="*/ 382119 h 1171599"/>
                  <a:gd name="connsiteX197" fmla="*/ 1005119 w 1501587"/>
                  <a:gd name="connsiteY197" fmla="*/ 376209 h 1171599"/>
                  <a:gd name="connsiteX198" fmla="*/ 999957 w 1501587"/>
                  <a:gd name="connsiteY198" fmla="*/ 380292 h 1171599"/>
                  <a:gd name="connsiteX199" fmla="*/ 996730 w 1501587"/>
                  <a:gd name="connsiteY199" fmla="*/ 382152 h 1171599"/>
                  <a:gd name="connsiteX200" fmla="*/ 993618 w 1501587"/>
                  <a:gd name="connsiteY200" fmla="*/ 383555 h 1171599"/>
                  <a:gd name="connsiteX201" fmla="*/ 995366 w 1501587"/>
                  <a:gd name="connsiteY201" fmla="*/ 393616 h 1171599"/>
                  <a:gd name="connsiteX202" fmla="*/ 993191 w 1501587"/>
                  <a:gd name="connsiteY202" fmla="*/ 396705 h 1171599"/>
                  <a:gd name="connsiteX203" fmla="*/ 982663 w 1501587"/>
                  <a:gd name="connsiteY203" fmla="*/ 398533 h 1171599"/>
                  <a:gd name="connsiteX204" fmla="*/ 979574 w 1501587"/>
                  <a:gd name="connsiteY204" fmla="*/ 396359 h 1171599"/>
                  <a:gd name="connsiteX205" fmla="*/ 977827 w 1501587"/>
                  <a:gd name="connsiteY205" fmla="*/ 386298 h 1171599"/>
                  <a:gd name="connsiteX206" fmla="*/ 974424 w 1501587"/>
                  <a:gd name="connsiteY206" fmla="*/ 386026 h 1171599"/>
                  <a:gd name="connsiteX207" fmla="*/ 970759 w 1501587"/>
                  <a:gd name="connsiteY207" fmla="*/ 385364 h 1171599"/>
                  <a:gd name="connsiteX208" fmla="*/ 964522 w 1501587"/>
                  <a:gd name="connsiteY208" fmla="*/ 383260 h 1171599"/>
                  <a:gd name="connsiteX209" fmla="*/ 958612 w 1501587"/>
                  <a:gd name="connsiteY209" fmla="*/ 391655 h 1171599"/>
                  <a:gd name="connsiteX210" fmla="*/ 954889 w 1501587"/>
                  <a:gd name="connsiteY210" fmla="*/ 392302 h 1171599"/>
                  <a:gd name="connsiteX211" fmla="*/ 946152 w 1501587"/>
                  <a:gd name="connsiteY211" fmla="*/ 386150 h 1171599"/>
                  <a:gd name="connsiteX212" fmla="*/ 945506 w 1501587"/>
                  <a:gd name="connsiteY212" fmla="*/ 382428 h 1171599"/>
                  <a:gd name="connsiteX213" fmla="*/ 951416 w 1501587"/>
                  <a:gd name="connsiteY213" fmla="*/ 374033 h 1171599"/>
                  <a:gd name="connsiteX214" fmla="*/ 947333 w 1501587"/>
                  <a:gd name="connsiteY214" fmla="*/ 368871 h 1171599"/>
                  <a:gd name="connsiteX215" fmla="*/ 945473 w 1501587"/>
                  <a:gd name="connsiteY215" fmla="*/ 365644 h 1171599"/>
                  <a:gd name="connsiteX216" fmla="*/ 944070 w 1501587"/>
                  <a:gd name="connsiteY216" fmla="*/ 362532 h 1171599"/>
                  <a:gd name="connsiteX217" fmla="*/ 934009 w 1501587"/>
                  <a:gd name="connsiteY217" fmla="*/ 364280 h 1171599"/>
                  <a:gd name="connsiteX218" fmla="*/ 930920 w 1501587"/>
                  <a:gd name="connsiteY218" fmla="*/ 362105 h 1171599"/>
                  <a:gd name="connsiteX219" fmla="*/ 929092 w 1501587"/>
                  <a:gd name="connsiteY219" fmla="*/ 351577 h 1171599"/>
                  <a:gd name="connsiteX220" fmla="*/ 931266 w 1501587"/>
                  <a:gd name="connsiteY220" fmla="*/ 348488 h 1171599"/>
                  <a:gd name="connsiteX221" fmla="*/ 941327 w 1501587"/>
                  <a:gd name="connsiteY221" fmla="*/ 346740 h 1171599"/>
                  <a:gd name="connsiteX222" fmla="*/ 941599 w 1501587"/>
                  <a:gd name="connsiteY222" fmla="*/ 343338 h 1171599"/>
                  <a:gd name="connsiteX223" fmla="*/ 942261 w 1501587"/>
                  <a:gd name="connsiteY223" fmla="*/ 339673 h 1171599"/>
                  <a:gd name="connsiteX224" fmla="*/ 944365 w 1501587"/>
                  <a:gd name="connsiteY224" fmla="*/ 333436 h 1171599"/>
                  <a:gd name="connsiteX225" fmla="*/ 935970 w 1501587"/>
                  <a:gd name="connsiteY225" fmla="*/ 327526 h 1171599"/>
                  <a:gd name="connsiteX226" fmla="*/ 935323 w 1501587"/>
                  <a:gd name="connsiteY226" fmla="*/ 323804 h 1171599"/>
                  <a:gd name="connsiteX227" fmla="*/ 941475 w 1501587"/>
                  <a:gd name="connsiteY227" fmla="*/ 315066 h 1171599"/>
                  <a:gd name="connsiteX228" fmla="*/ 945197 w 1501587"/>
                  <a:gd name="connsiteY228" fmla="*/ 314420 h 1171599"/>
                  <a:gd name="connsiteX229" fmla="*/ 953592 w 1501587"/>
                  <a:gd name="connsiteY229" fmla="*/ 320330 h 1171599"/>
                  <a:gd name="connsiteX230" fmla="*/ 958754 w 1501587"/>
                  <a:gd name="connsiteY230" fmla="*/ 316247 h 1171599"/>
                  <a:gd name="connsiteX231" fmla="*/ 961981 w 1501587"/>
                  <a:gd name="connsiteY231" fmla="*/ 314387 h 1171599"/>
                  <a:gd name="connsiteX232" fmla="*/ 965092 w 1501587"/>
                  <a:gd name="connsiteY232" fmla="*/ 312984 h 1171599"/>
                  <a:gd name="connsiteX233" fmla="*/ 963345 w 1501587"/>
                  <a:gd name="connsiteY233" fmla="*/ 302923 h 1171599"/>
                  <a:gd name="connsiteX234" fmla="*/ 965520 w 1501587"/>
                  <a:gd name="connsiteY234" fmla="*/ 299834 h 1171599"/>
                  <a:gd name="connsiteX235" fmla="*/ 687521 w 1501587"/>
                  <a:gd name="connsiteY235" fmla="*/ 295231 h 1171599"/>
                  <a:gd name="connsiteX236" fmla="*/ 680317 w 1501587"/>
                  <a:gd name="connsiteY236" fmla="*/ 295309 h 1171599"/>
                  <a:gd name="connsiteX237" fmla="*/ 641022 w 1501587"/>
                  <a:gd name="connsiteY237" fmla="*/ 320574 h 1171599"/>
                  <a:gd name="connsiteX238" fmla="*/ 660104 w 1501587"/>
                  <a:gd name="connsiteY238" fmla="*/ 388284 h 1171599"/>
                  <a:gd name="connsiteX239" fmla="*/ 727813 w 1501587"/>
                  <a:gd name="connsiteY239" fmla="*/ 369202 h 1171599"/>
                  <a:gd name="connsiteX240" fmla="*/ 708732 w 1501587"/>
                  <a:gd name="connsiteY240" fmla="*/ 301492 h 1171599"/>
                  <a:gd name="connsiteX241" fmla="*/ 687521 w 1501587"/>
                  <a:gd name="connsiteY241" fmla="*/ 295231 h 1171599"/>
                  <a:gd name="connsiteX242" fmla="*/ 865182 w 1501587"/>
                  <a:gd name="connsiteY242" fmla="*/ 288367 h 1171599"/>
                  <a:gd name="connsiteX243" fmla="*/ 882362 w 1501587"/>
                  <a:gd name="connsiteY243" fmla="*/ 291427 h 1171599"/>
                  <a:gd name="connsiteX244" fmla="*/ 885892 w 1501587"/>
                  <a:gd name="connsiteY244" fmla="*/ 296487 h 1171599"/>
                  <a:gd name="connsiteX245" fmla="*/ 882952 w 1501587"/>
                  <a:gd name="connsiteY245" fmla="*/ 312994 h 1171599"/>
                  <a:gd name="connsiteX246" fmla="*/ 892562 w 1501587"/>
                  <a:gd name="connsiteY246" fmla="*/ 317807 h 1171599"/>
                  <a:gd name="connsiteX247" fmla="*/ 897544 w 1501587"/>
                  <a:gd name="connsiteY247" fmla="*/ 321296 h 1171599"/>
                  <a:gd name="connsiteX248" fmla="*/ 901772 w 1501587"/>
                  <a:gd name="connsiteY248" fmla="*/ 324929 h 1171599"/>
                  <a:gd name="connsiteX249" fmla="*/ 915448 w 1501587"/>
                  <a:gd name="connsiteY249" fmla="*/ 315388 h 1171599"/>
                  <a:gd name="connsiteX250" fmla="*/ 921522 w 1501587"/>
                  <a:gd name="connsiteY250" fmla="*/ 316470 h 1171599"/>
                  <a:gd name="connsiteX251" fmla="*/ 931506 w 1501587"/>
                  <a:gd name="connsiteY251" fmla="*/ 330781 h 1171599"/>
                  <a:gd name="connsiteX252" fmla="*/ 930424 w 1501587"/>
                  <a:gd name="connsiteY252" fmla="*/ 336855 h 1171599"/>
                  <a:gd name="connsiteX253" fmla="*/ 916748 w 1501587"/>
                  <a:gd name="connsiteY253" fmla="*/ 346396 h 1171599"/>
                  <a:gd name="connsiteX254" fmla="*/ 918698 w 1501587"/>
                  <a:gd name="connsiteY254" fmla="*/ 351618 h 1171599"/>
                  <a:gd name="connsiteX255" fmla="*/ 920252 w 1501587"/>
                  <a:gd name="connsiteY255" fmla="*/ 357498 h 1171599"/>
                  <a:gd name="connsiteX256" fmla="*/ 921452 w 1501587"/>
                  <a:gd name="connsiteY256" fmla="*/ 368179 h 1171599"/>
                  <a:gd name="connsiteX257" fmla="*/ 937958 w 1501587"/>
                  <a:gd name="connsiteY257" fmla="*/ 371119 h 1171599"/>
                  <a:gd name="connsiteX258" fmla="*/ 941488 w 1501587"/>
                  <a:gd name="connsiteY258" fmla="*/ 376179 h 1171599"/>
                  <a:gd name="connsiteX259" fmla="*/ 938428 w 1501587"/>
                  <a:gd name="connsiteY259" fmla="*/ 393359 h 1171599"/>
                  <a:gd name="connsiteX260" fmla="*/ 933369 w 1501587"/>
                  <a:gd name="connsiteY260" fmla="*/ 396889 h 1171599"/>
                  <a:gd name="connsiteX261" fmla="*/ 916862 w 1501587"/>
                  <a:gd name="connsiteY261" fmla="*/ 393949 h 1171599"/>
                  <a:gd name="connsiteX262" fmla="*/ 912048 w 1501587"/>
                  <a:gd name="connsiteY262" fmla="*/ 403559 h 1171599"/>
                  <a:gd name="connsiteX263" fmla="*/ 908560 w 1501587"/>
                  <a:gd name="connsiteY263" fmla="*/ 408541 h 1171599"/>
                  <a:gd name="connsiteX264" fmla="*/ 904927 w 1501587"/>
                  <a:gd name="connsiteY264" fmla="*/ 412769 h 1171599"/>
                  <a:gd name="connsiteX265" fmla="*/ 914468 w 1501587"/>
                  <a:gd name="connsiteY265" fmla="*/ 426445 h 1171599"/>
                  <a:gd name="connsiteX266" fmla="*/ 913386 w 1501587"/>
                  <a:gd name="connsiteY266" fmla="*/ 432519 h 1171599"/>
                  <a:gd name="connsiteX267" fmla="*/ 899075 w 1501587"/>
                  <a:gd name="connsiteY267" fmla="*/ 442503 h 1171599"/>
                  <a:gd name="connsiteX268" fmla="*/ 893001 w 1501587"/>
                  <a:gd name="connsiteY268" fmla="*/ 441421 h 1171599"/>
                  <a:gd name="connsiteX269" fmla="*/ 883460 w 1501587"/>
                  <a:gd name="connsiteY269" fmla="*/ 427745 h 1171599"/>
                  <a:gd name="connsiteX270" fmla="*/ 878238 w 1501587"/>
                  <a:gd name="connsiteY270" fmla="*/ 429695 h 1171599"/>
                  <a:gd name="connsiteX271" fmla="*/ 872358 w 1501587"/>
                  <a:gd name="connsiteY271" fmla="*/ 431249 h 1171599"/>
                  <a:gd name="connsiteX272" fmla="*/ 861677 w 1501587"/>
                  <a:gd name="connsiteY272" fmla="*/ 432449 h 1171599"/>
                  <a:gd name="connsiteX273" fmla="*/ 858736 w 1501587"/>
                  <a:gd name="connsiteY273" fmla="*/ 448955 h 1171599"/>
                  <a:gd name="connsiteX274" fmla="*/ 853677 w 1501587"/>
                  <a:gd name="connsiteY274" fmla="*/ 452485 h 1171599"/>
                  <a:gd name="connsiteX275" fmla="*/ 836497 w 1501587"/>
                  <a:gd name="connsiteY275" fmla="*/ 449425 h 1171599"/>
                  <a:gd name="connsiteX276" fmla="*/ 832967 w 1501587"/>
                  <a:gd name="connsiteY276" fmla="*/ 444366 h 1171599"/>
                  <a:gd name="connsiteX277" fmla="*/ 835907 w 1501587"/>
                  <a:gd name="connsiteY277" fmla="*/ 427859 h 1171599"/>
                  <a:gd name="connsiteX278" fmla="*/ 826297 w 1501587"/>
                  <a:gd name="connsiteY278" fmla="*/ 423045 h 1171599"/>
                  <a:gd name="connsiteX279" fmla="*/ 821315 w 1501587"/>
                  <a:gd name="connsiteY279" fmla="*/ 419557 h 1171599"/>
                  <a:gd name="connsiteX280" fmla="*/ 817087 w 1501587"/>
                  <a:gd name="connsiteY280" fmla="*/ 415924 h 1171599"/>
                  <a:gd name="connsiteX281" fmla="*/ 803411 w 1501587"/>
                  <a:gd name="connsiteY281" fmla="*/ 425465 h 1171599"/>
                  <a:gd name="connsiteX282" fmla="*/ 797337 w 1501587"/>
                  <a:gd name="connsiteY282" fmla="*/ 424383 h 1171599"/>
                  <a:gd name="connsiteX283" fmla="*/ 787353 w 1501587"/>
                  <a:gd name="connsiteY283" fmla="*/ 410072 h 1171599"/>
                  <a:gd name="connsiteX284" fmla="*/ 788435 w 1501587"/>
                  <a:gd name="connsiteY284" fmla="*/ 403998 h 1171599"/>
                  <a:gd name="connsiteX285" fmla="*/ 802111 w 1501587"/>
                  <a:gd name="connsiteY285" fmla="*/ 394457 h 1171599"/>
                  <a:gd name="connsiteX286" fmla="*/ 800161 w 1501587"/>
                  <a:gd name="connsiteY286" fmla="*/ 389235 h 1171599"/>
                  <a:gd name="connsiteX287" fmla="*/ 798607 w 1501587"/>
                  <a:gd name="connsiteY287" fmla="*/ 383355 h 1171599"/>
                  <a:gd name="connsiteX288" fmla="*/ 797407 w 1501587"/>
                  <a:gd name="connsiteY288" fmla="*/ 372673 h 1171599"/>
                  <a:gd name="connsiteX289" fmla="*/ 780901 w 1501587"/>
                  <a:gd name="connsiteY289" fmla="*/ 369733 h 1171599"/>
                  <a:gd name="connsiteX290" fmla="*/ 777371 w 1501587"/>
                  <a:gd name="connsiteY290" fmla="*/ 364673 h 1171599"/>
                  <a:gd name="connsiteX291" fmla="*/ 780431 w 1501587"/>
                  <a:gd name="connsiteY291" fmla="*/ 347494 h 1171599"/>
                  <a:gd name="connsiteX292" fmla="*/ 785490 w 1501587"/>
                  <a:gd name="connsiteY292" fmla="*/ 343964 h 1171599"/>
                  <a:gd name="connsiteX293" fmla="*/ 801997 w 1501587"/>
                  <a:gd name="connsiteY293" fmla="*/ 346904 h 1171599"/>
                  <a:gd name="connsiteX294" fmla="*/ 806811 w 1501587"/>
                  <a:gd name="connsiteY294" fmla="*/ 337294 h 1171599"/>
                  <a:gd name="connsiteX295" fmla="*/ 810299 w 1501587"/>
                  <a:gd name="connsiteY295" fmla="*/ 332311 h 1171599"/>
                  <a:gd name="connsiteX296" fmla="*/ 813932 w 1501587"/>
                  <a:gd name="connsiteY296" fmla="*/ 328084 h 1171599"/>
                  <a:gd name="connsiteX297" fmla="*/ 804391 w 1501587"/>
                  <a:gd name="connsiteY297" fmla="*/ 314408 h 1171599"/>
                  <a:gd name="connsiteX298" fmla="*/ 805473 w 1501587"/>
                  <a:gd name="connsiteY298" fmla="*/ 308334 h 1171599"/>
                  <a:gd name="connsiteX299" fmla="*/ 819784 w 1501587"/>
                  <a:gd name="connsiteY299" fmla="*/ 298350 h 1171599"/>
                  <a:gd name="connsiteX300" fmla="*/ 825858 w 1501587"/>
                  <a:gd name="connsiteY300" fmla="*/ 299432 h 1171599"/>
                  <a:gd name="connsiteX301" fmla="*/ 835399 w 1501587"/>
                  <a:gd name="connsiteY301" fmla="*/ 313108 h 1171599"/>
                  <a:gd name="connsiteX302" fmla="*/ 840621 w 1501587"/>
                  <a:gd name="connsiteY302" fmla="*/ 311157 h 1171599"/>
                  <a:gd name="connsiteX303" fmla="*/ 846501 w 1501587"/>
                  <a:gd name="connsiteY303" fmla="*/ 309604 h 1171599"/>
                  <a:gd name="connsiteX304" fmla="*/ 857183 w 1501587"/>
                  <a:gd name="connsiteY304" fmla="*/ 308404 h 1171599"/>
                  <a:gd name="connsiteX305" fmla="*/ 860122 w 1501587"/>
                  <a:gd name="connsiteY305" fmla="*/ 291897 h 1171599"/>
                  <a:gd name="connsiteX306" fmla="*/ 861921 w 1501587"/>
                  <a:gd name="connsiteY306" fmla="*/ 289084 h 1171599"/>
                  <a:gd name="connsiteX307" fmla="*/ 865182 w 1501587"/>
                  <a:gd name="connsiteY307" fmla="*/ 288367 h 1171599"/>
                  <a:gd name="connsiteX308" fmla="*/ 667747 w 1501587"/>
                  <a:gd name="connsiteY308" fmla="*/ 232623 h 1171599"/>
                  <a:gd name="connsiteX309" fmla="*/ 672799 w 1501587"/>
                  <a:gd name="connsiteY309" fmla="*/ 236971 h 1171599"/>
                  <a:gd name="connsiteX310" fmla="*/ 679084 w 1501587"/>
                  <a:gd name="connsiteY310" fmla="*/ 259276 h 1171599"/>
                  <a:gd name="connsiteX311" fmla="*/ 693939 w 1501587"/>
                  <a:gd name="connsiteY311" fmla="*/ 259475 h 1171599"/>
                  <a:gd name="connsiteX312" fmla="*/ 702237 w 1501587"/>
                  <a:gd name="connsiteY312" fmla="*/ 260813 h 1171599"/>
                  <a:gd name="connsiteX313" fmla="*/ 709685 w 1501587"/>
                  <a:gd name="connsiteY313" fmla="*/ 262787 h 1171599"/>
                  <a:gd name="connsiteX314" fmla="*/ 720950 w 1501587"/>
                  <a:gd name="connsiteY314" fmla="*/ 242681 h 1171599"/>
                  <a:gd name="connsiteX315" fmla="*/ 729157 w 1501587"/>
                  <a:gd name="connsiteY315" fmla="*/ 240368 h 1171599"/>
                  <a:gd name="connsiteX316" fmla="*/ 750197 w 1501587"/>
                  <a:gd name="connsiteY316" fmla="*/ 252156 h 1171599"/>
                  <a:gd name="connsiteX317" fmla="*/ 752510 w 1501587"/>
                  <a:gd name="connsiteY317" fmla="*/ 260364 h 1171599"/>
                  <a:gd name="connsiteX318" fmla="*/ 741245 w 1501587"/>
                  <a:gd name="connsiteY318" fmla="*/ 280470 h 1171599"/>
                  <a:gd name="connsiteX319" fmla="*/ 746816 w 1501587"/>
                  <a:gd name="connsiteY319" fmla="*/ 285791 h 1171599"/>
                  <a:gd name="connsiteX320" fmla="*/ 752291 w 1501587"/>
                  <a:gd name="connsiteY320" fmla="*/ 292170 h 1171599"/>
                  <a:gd name="connsiteX321" fmla="*/ 760217 w 1501587"/>
                  <a:gd name="connsiteY321" fmla="*/ 304734 h 1171599"/>
                  <a:gd name="connsiteX322" fmla="*/ 782521 w 1501587"/>
                  <a:gd name="connsiteY322" fmla="*/ 298448 h 1171599"/>
                  <a:gd name="connsiteX323" fmla="*/ 787104 w 1501587"/>
                  <a:gd name="connsiteY323" fmla="*/ 298992 h 1171599"/>
                  <a:gd name="connsiteX324" fmla="*/ 789960 w 1501587"/>
                  <a:gd name="connsiteY324" fmla="*/ 302616 h 1171599"/>
                  <a:gd name="connsiteX325" fmla="*/ 796502 w 1501587"/>
                  <a:gd name="connsiteY325" fmla="*/ 325830 h 1171599"/>
                  <a:gd name="connsiteX326" fmla="*/ 792334 w 1501587"/>
                  <a:gd name="connsiteY326" fmla="*/ 333269 h 1171599"/>
                  <a:gd name="connsiteX327" fmla="*/ 770030 w 1501587"/>
                  <a:gd name="connsiteY327" fmla="*/ 339554 h 1171599"/>
                  <a:gd name="connsiteX328" fmla="*/ 769830 w 1501587"/>
                  <a:gd name="connsiteY328" fmla="*/ 354409 h 1171599"/>
                  <a:gd name="connsiteX329" fmla="*/ 768492 w 1501587"/>
                  <a:gd name="connsiteY329" fmla="*/ 362708 h 1171599"/>
                  <a:gd name="connsiteX330" fmla="*/ 766519 w 1501587"/>
                  <a:gd name="connsiteY330" fmla="*/ 370155 h 1171599"/>
                  <a:gd name="connsiteX331" fmla="*/ 786625 w 1501587"/>
                  <a:gd name="connsiteY331" fmla="*/ 381420 h 1171599"/>
                  <a:gd name="connsiteX332" fmla="*/ 788938 w 1501587"/>
                  <a:gd name="connsiteY332" fmla="*/ 389628 h 1171599"/>
                  <a:gd name="connsiteX333" fmla="*/ 777149 w 1501587"/>
                  <a:gd name="connsiteY333" fmla="*/ 410668 h 1171599"/>
                  <a:gd name="connsiteX334" fmla="*/ 768942 w 1501587"/>
                  <a:gd name="connsiteY334" fmla="*/ 412981 h 1171599"/>
                  <a:gd name="connsiteX335" fmla="*/ 748836 w 1501587"/>
                  <a:gd name="connsiteY335" fmla="*/ 401715 h 1171599"/>
                  <a:gd name="connsiteX336" fmla="*/ 743515 w 1501587"/>
                  <a:gd name="connsiteY336" fmla="*/ 407287 h 1171599"/>
                  <a:gd name="connsiteX337" fmla="*/ 737136 w 1501587"/>
                  <a:gd name="connsiteY337" fmla="*/ 412761 h 1171599"/>
                  <a:gd name="connsiteX338" fmla="*/ 724572 w 1501587"/>
                  <a:gd name="connsiteY338" fmla="*/ 420688 h 1171599"/>
                  <a:gd name="connsiteX339" fmla="*/ 730857 w 1501587"/>
                  <a:gd name="connsiteY339" fmla="*/ 442992 h 1171599"/>
                  <a:gd name="connsiteX340" fmla="*/ 726689 w 1501587"/>
                  <a:gd name="connsiteY340" fmla="*/ 450431 h 1171599"/>
                  <a:gd name="connsiteX341" fmla="*/ 703476 w 1501587"/>
                  <a:gd name="connsiteY341" fmla="*/ 456973 h 1171599"/>
                  <a:gd name="connsiteX342" fmla="*/ 696037 w 1501587"/>
                  <a:gd name="connsiteY342" fmla="*/ 452805 h 1171599"/>
                  <a:gd name="connsiteX343" fmla="*/ 689751 w 1501587"/>
                  <a:gd name="connsiteY343" fmla="*/ 430500 h 1171599"/>
                  <a:gd name="connsiteX344" fmla="*/ 674897 w 1501587"/>
                  <a:gd name="connsiteY344" fmla="*/ 430301 h 1171599"/>
                  <a:gd name="connsiteX345" fmla="*/ 666598 w 1501587"/>
                  <a:gd name="connsiteY345" fmla="*/ 428963 h 1171599"/>
                  <a:gd name="connsiteX346" fmla="*/ 659151 w 1501587"/>
                  <a:gd name="connsiteY346" fmla="*/ 426989 h 1171599"/>
                  <a:gd name="connsiteX347" fmla="*/ 647886 w 1501587"/>
                  <a:gd name="connsiteY347" fmla="*/ 447095 h 1171599"/>
                  <a:gd name="connsiteX348" fmla="*/ 639678 w 1501587"/>
                  <a:gd name="connsiteY348" fmla="*/ 449408 h 1171599"/>
                  <a:gd name="connsiteX349" fmla="*/ 618638 w 1501587"/>
                  <a:gd name="connsiteY349" fmla="*/ 437620 h 1171599"/>
                  <a:gd name="connsiteX350" fmla="*/ 616325 w 1501587"/>
                  <a:gd name="connsiteY350" fmla="*/ 429412 h 1171599"/>
                  <a:gd name="connsiteX351" fmla="*/ 627591 w 1501587"/>
                  <a:gd name="connsiteY351" fmla="*/ 409306 h 1171599"/>
                  <a:gd name="connsiteX352" fmla="*/ 622019 w 1501587"/>
                  <a:gd name="connsiteY352" fmla="*/ 403985 h 1171599"/>
                  <a:gd name="connsiteX353" fmla="*/ 616545 w 1501587"/>
                  <a:gd name="connsiteY353" fmla="*/ 397606 h 1171599"/>
                  <a:gd name="connsiteX354" fmla="*/ 608619 w 1501587"/>
                  <a:gd name="connsiteY354" fmla="*/ 385042 h 1171599"/>
                  <a:gd name="connsiteX355" fmla="*/ 586314 w 1501587"/>
                  <a:gd name="connsiteY355" fmla="*/ 391327 h 1171599"/>
                  <a:gd name="connsiteX356" fmla="*/ 578875 w 1501587"/>
                  <a:gd name="connsiteY356" fmla="*/ 387159 h 1171599"/>
                  <a:gd name="connsiteX357" fmla="*/ 572333 w 1501587"/>
                  <a:gd name="connsiteY357" fmla="*/ 363946 h 1171599"/>
                  <a:gd name="connsiteX358" fmla="*/ 576501 w 1501587"/>
                  <a:gd name="connsiteY358" fmla="*/ 356507 h 1171599"/>
                  <a:gd name="connsiteX359" fmla="*/ 598806 w 1501587"/>
                  <a:gd name="connsiteY359" fmla="*/ 350221 h 1171599"/>
                  <a:gd name="connsiteX360" fmla="*/ 599005 w 1501587"/>
                  <a:gd name="connsiteY360" fmla="*/ 335367 h 1171599"/>
                  <a:gd name="connsiteX361" fmla="*/ 600343 w 1501587"/>
                  <a:gd name="connsiteY361" fmla="*/ 327068 h 1171599"/>
                  <a:gd name="connsiteX362" fmla="*/ 602317 w 1501587"/>
                  <a:gd name="connsiteY362" fmla="*/ 319621 h 1171599"/>
                  <a:gd name="connsiteX363" fmla="*/ 582210 w 1501587"/>
                  <a:gd name="connsiteY363" fmla="*/ 308356 h 1171599"/>
                  <a:gd name="connsiteX364" fmla="*/ 579898 w 1501587"/>
                  <a:gd name="connsiteY364" fmla="*/ 300148 h 1171599"/>
                  <a:gd name="connsiteX365" fmla="*/ 591686 w 1501587"/>
                  <a:gd name="connsiteY365" fmla="*/ 279108 h 1171599"/>
                  <a:gd name="connsiteX366" fmla="*/ 599893 w 1501587"/>
                  <a:gd name="connsiteY366" fmla="*/ 276795 h 1171599"/>
                  <a:gd name="connsiteX367" fmla="*/ 620000 w 1501587"/>
                  <a:gd name="connsiteY367" fmla="*/ 288061 h 1171599"/>
                  <a:gd name="connsiteX368" fmla="*/ 625321 w 1501587"/>
                  <a:gd name="connsiteY368" fmla="*/ 282489 h 1171599"/>
                  <a:gd name="connsiteX369" fmla="*/ 631700 w 1501587"/>
                  <a:gd name="connsiteY369" fmla="*/ 277015 h 1171599"/>
                  <a:gd name="connsiteX370" fmla="*/ 644264 w 1501587"/>
                  <a:gd name="connsiteY370" fmla="*/ 269089 h 1171599"/>
                  <a:gd name="connsiteX371" fmla="*/ 637978 w 1501587"/>
                  <a:gd name="connsiteY371" fmla="*/ 246784 h 1171599"/>
                  <a:gd name="connsiteX372" fmla="*/ 642146 w 1501587"/>
                  <a:gd name="connsiteY372" fmla="*/ 239345 h 1171599"/>
                  <a:gd name="connsiteX373" fmla="*/ 665360 w 1501587"/>
                  <a:gd name="connsiteY373" fmla="*/ 232803 h 1171599"/>
                  <a:gd name="connsiteX374" fmla="*/ 667747 w 1501587"/>
                  <a:gd name="connsiteY374" fmla="*/ 232623 h 1171599"/>
                  <a:gd name="connsiteX375" fmla="*/ 783441 w 1501587"/>
                  <a:gd name="connsiteY375" fmla="*/ 76652 h 1171599"/>
                  <a:gd name="connsiteX376" fmla="*/ 723214 w 1501587"/>
                  <a:gd name="connsiteY376" fmla="*/ 136878 h 1171599"/>
                  <a:gd name="connsiteX377" fmla="*/ 783441 w 1501587"/>
                  <a:gd name="connsiteY377" fmla="*/ 197105 h 1171599"/>
                  <a:gd name="connsiteX378" fmla="*/ 843667 w 1501587"/>
                  <a:gd name="connsiteY378" fmla="*/ 136878 h 1171599"/>
                  <a:gd name="connsiteX379" fmla="*/ 783441 w 1501587"/>
                  <a:gd name="connsiteY379" fmla="*/ 76652 h 1171599"/>
                  <a:gd name="connsiteX380" fmla="*/ 768840 w 1501587"/>
                  <a:gd name="connsiteY380" fmla="*/ 0 h 1171599"/>
                  <a:gd name="connsiteX381" fmla="*/ 798041 w 1501587"/>
                  <a:gd name="connsiteY381" fmla="*/ 0 h 1171599"/>
                  <a:gd name="connsiteX382" fmla="*/ 805341 w 1501587"/>
                  <a:gd name="connsiteY382" fmla="*/ 7300 h 1171599"/>
                  <a:gd name="connsiteX383" fmla="*/ 805341 w 1501587"/>
                  <a:gd name="connsiteY383" fmla="*/ 35205 h 1171599"/>
                  <a:gd name="connsiteX384" fmla="*/ 814375 w 1501587"/>
                  <a:gd name="connsiteY384" fmla="*/ 37528 h 1171599"/>
                  <a:gd name="connsiteX385" fmla="*/ 823933 w 1501587"/>
                  <a:gd name="connsiteY385" fmla="*/ 41026 h 1171599"/>
                  <a:gd name="connsiteX386" fmla="*/ 839741 w 1501587"/>
                  <a:gd name="connsiteY386" fmla="*/ 49606 h 1171599"/>
                  <a:gd name="connsiteX387" fmla="*/ 859580 w 1501587"/>
                  <a:gd name="connsiteY387" fmla="*/ 29767 h 1171599"/>
                  <a:gd name="connsiteX388" fmla="*/ 864742 w 1501587"/>
                  <a:gd name="connsiteY388" fmla="*/ 27628 h 1171599"/>
                  <a:gd name="connsiteX389" fmla="*/ 869904 w 1501587"/>
                  <a:gd name="connsiteY389" fmla="*/ 29767 h 1171599"/>
                  <a:gd name="connsiteX390" fmla="*/ 890552 w 1501587"/>
                  <a:gd name="connsiteY390" fmla="*/ 50415 h 1171599"/>
                  <a:gd name="connsiteX391" fmla="*/ 890552 w 1501587"/>
                  <a:gd name="connsiteY391" fmla="*/ 60739 h 1171599"/>
                  <a:gd name="connsiteX392" fmla="*/ 870713 w 1501587"/>
                  <a:gd name="connsiteY392" fmla="*/ 80578 h 1171599"/>
                  <a:gd name="connsiteX393" fmla="*/ 879293 w 1501587"/>
                  <a:gd name="connsiteY393" fmla="*/ 96386 h 1171599"/>
                  <a:gd name="connsiteX394" fmla="*/ 882791 w 1501587"/>
                  <a:gd name="connsiteY394" fmla="*/ 105944 h 1171599"/>
                  <a:gd name="connsiteX395" fmla="*/ 885114 w 1501587"/>
                  <a:gd name="connsiteY395" fmla="*/ 114978 h 1171599"/>
                  <a:gd name="connsiteX396" fmla="*/ 913019 w 1501587"/>
                  <a:gd name="connsiteY396" fmla="*/ 114978 h 1171599"/>
                  <a:gd name="connsiteX397" fmla="*/ 920319 w 1501587"/>
                  <a:gd name="connsiteY397" fmla="*/ 122278 h 1171599"/>
                  <a:gd name="connsiteX398" fmla="*/ 920319 w 1501587"/>
                  <a:gd name="connsiteY398" fmla="*/ 151479 h 1171599"/>
                  <a:gd name="connsiteX399" fmla="*/ 913019 w 1501587"/>
                  <a:gd name="connsiteY399" fmla="*/ 158779 h 1171599"/>
                  <a:gd name="connsiteX400" fmla="*/ 885114 w 1501587"/>
                  <a:gd name="connsiteY400" fmla="*/ 158779 h 1171599"/>
                  <a:gd name="connsiteX401" fmla="*/ 882791 w 1501587"/>
                  <a:gd name="connsiteY401" fmla="*/ 167813 h 1171599"/>
                  <a:gd name="connsiteX402" fmla="*/ 879293 w 1501587"/>
                  <a:gd name="connsiteY402" fmla="*/ 177371 h 1171599"/>
                  <a:gd name="connsiteX403" fmla="*/ 870713 w 1501587"/>
                  <a:gd name="connsiteY403" fmla="*/ 193179 h 1171599"/>
                  <a:gd name="connsiteX404" fmla="*/ 890552 w 1501587"/>
                  <a:gd name="connsiteY404" fmla="*/ 213018 h 1171599"/>
                  <a:gd name="connsiteX405" fmla="*/ 890552 w 1501587"/>
                  <a:gd name="connsiteY405" fmla="*/ 223342 h 1171599"/>
                  <a:gd name="connsiteX406" fmla="*/ 869904 w 1501587"/>
                  <a:gd name="connsiteY406" fmla="*/ 243990 h 1171599"/>
                  <a:gd name="connsiteX407" fmla="*/ 859580 w 1501587"/>
                  <a:gd name="connsiteY407" fmla="*/ 243990 h 1171599"/>
                  <a:gd name="connsiteX408" fmla="*/ 839741 w 1501587"/>
                  <a:gd name="connsiteY408" fmla="*/ 224151 h 1171599"/>
                  <a:gd name="connsiteX409" fmla="*/ 823933 w 1501587"/>
                  <a:gd name="connsiteY409" fmla="*/ 232731 h 1171599"/>
                  <a:gd name="connsiteX410" fmla="*/ 814375 w 1501587"/>
                  <a:gd name="connsiteY410" fmla="*/ 236229 h 1171599"/>
                  <a:gd name="connsiteX411" fmla="*/ 805341 w 1501587"/>
                  <a:gd name="connsiteY411" fmla="*/ 238552 h 1171599"/>
                  <a:gd name="connsiteX412" fmla="*/ 805341 w 1501587"/>
                  <a:gd name="connsiteY412" fmla="*/ 266456 h 1171599"/>
                  <a:gd name="connsiteX413" fmla="*/ 798041 w 1501587"/>
                  <a:gd name="connsiteY413" fmla="*/ 273757 h 1171599"/>
                  <a:gd name="connsiteX414" fmla="*/ 768840 w 1501587"/>
                  <a:gd name="connsiteY414" fmla="*/ 273757 h 1171599"/>
                  <a:gd name="connsiteX415" fmla="*/ 761540 w 1501587"/>
                  <a:gd name="connsiteY415" fmla="*/ 266456 h 1171599"/>
                  <a:gd name="connsiteX416" fmla="*/ 761540 w 1501587"/>
                  <a:gd name="connsiteY416" fmla="*/ 238552 h 1171599"/>
                  <a:gd name="connsiteX417" fmla="*/ 752506 w 1501587"/>
                  <a:gd name="connsiteY417" fmla="*/ 236229 h 1171599"/>
                  <a:gd name="connsiteX418" fmla="*/ 742948 w 1501587"/>
                  <a:gd name="connsiteY418" fmla="*/ 232731 h 1171599"/>
                  <a:gd name="connsiteX419" fmla="*/ 727140 w 1501587"/>
                  <a:gd name="connsiteY419" fmla="*/ 224151 h 1171599"/>
                  <a:gd name="connsiteX420" fmla="*/ 707301 w 1501587"/>
                  <a:gd name="connsiteY420" fmla="*/ 243990 h 1171599"/>
                  <a:gd name="connsiteX421" fmla="*/ 696977 w 1501587"/>
                  <a:gd name="connsiteY421" fmla="*/ 243990 h 1171599"/>
                  <a:gd name="connsiteX422" fmla="*/ 676329 w 1501587"/>
                  <a:gd name="connsiteY422" fmla="*/ 223342 h 1171599"/>
                  <a:gd name="connsiteX423" fmla="*/ 676329 w 1501587"/>
                  <a:gd name="connsiteY423" fmla="*/ 213018 h 1171599"/>
                  <a:gd name="connsiteX424" fmla="*/ 696168 w 1501587"/>
                  <a:gd name="connsiteY424" fmla="*/ 193179 h 1171599"/>
                  <a:gd name="connsiteX425" fmla="*/ 687588 w 1501587"/>
                  <a:gd name="connsiteY425" fmla="*/ 177371 h 1171599"/>
                  <a:gd name="connsiteX426" fmla="*/ 684090 w 1501587"/>
                  <a:gd name="connsiteY426" fmla="*/ 167813 h 1171599"/>
                  <a:gd name="connsiteX427" fmla="*/ 681767 w 1501587"/>
                  <a:gd name="connsiteY427" fmla="*/ 158779 h 1171599"/>
                  <a:gd name="connsiteX428" fmla="*/ 653863 w 1501587"/>
                  <a:gd name="connsiteY428" fmla="*/ 158779 h 1171599"/>
                  <a:gd name="connsiteX429" fmla="*/ 646562 w 1501587"/>
                  <a:gd name="connsiteY429" fmla="*/ 151479 h 1171599"/>
                  <a:gd name="connsiteX430" fmla="*/ 646562 w 1501587"/>
                  <a:gd name="connsiteY430" fmla="*/ 122278 h 1171599"/>
                  <a:gd name="connsiteX431" fmla="*/ 653863 w 1501587"/>
                  <a:gd name="connsiteY431" fmla="*/ 114978 h 1171599"/>
                  <a:gd name="connsiteX432" fmla="*/ 681767 w 1501587"/>
                  <a:gd name="connsiteY432" fmla="*/ 114978 h 1171599"/>
                  <a:gd name="connsiteX433" fmla="*/ 684090 w 1501587"/>
                  <a:gd name="connsiteY433" fmla="*/ 105944 h 1171599"/>
                  <a:gd name="connsiteX434" fmla="*/ 687588 w 1501587"/>
                  <a:gd name="connsiteY434" fmla="*/ 96386 h 1171599"/>
                  <a:gd name="connsiteX435" fmla="*/ 696168 w 1501587"/>
                  <a:gd name="connsiteY435" fmla="*/ 80578 h 1171599"/>
                  <a:gd name="connsiteX436" fmla="*/ 676329 w 1501587"/>
                  <a:gd name="connsiteY436" fmla="*/ 60739 h 1171599"/>
                  <a:gd name="connsiteX437" fmla="*/ 676329 w 1501587"/>
                  <a:gd name="connsiteY437" fmla="*/ 50415 h 1171599"/>
                  <a:gd name="connsiteX438" fmla="*/ 696977 w 1501587"/>
                  <a:gd name="connsiteY438" fmla="*/ 29767 h 1171599"/>
                  <a:gd name="connsiteX439" fmla="*/ 707301 w 1501587"/>
                  <a:gd name="connsiteY439" fmla="*/ 29767 h 1171599"/>
                  <a:gd name="connsiteX440" fmla="*/ 727140 w 1501587"/>
                  <a:gd name="connsiteY440" fmla="*/ 49606 h 1171599"/>
                  <a:gd name="connsiteX441" fmla="*/ 742948 w 1501587"/>
                  <a:gd name="connsiteY441" fmla="*/ 41026 h 1171599"/>
                  <a:gd name="connsiteX442" fmla="*/ 752506 w 1501587"/>
                  <a:gd name="connsiteY442" fmla="*/ 37528 h 1171599"/>
                  <a:gd name="connsiteX443" fmla="*/ 761540 w 1501587"/>
                  <a:gd name="connsiteY443" fmla="*/ 35205 h 1171599"/>
                  <a:gd name="connsiteX444" fmla="*/ 761540 w 1501587"/>
                  <a:gd name="connsiteY444" fmla="*/ 7300 h 1171599"/>
                  <a:gd name="connsiteX445" fmla="*/ 768840 w 1501587"/>
                  <a:gd name="connsiteY445" fmla="*/ 0 h 11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1501587" h="1171599">
                    <a:moveTo>
                      <a:pt x="318967" y="962749"/>
                    </a:moveTo>
                    <a:cubicBezTo>
                      <a:pt x="315001" y="962749"/>
                      <a:pt x="311785" y="965965"/>
                      <a:pt x="311785" y="969931"/>
                    </a:cubicBezTo>
                    <a:cubicBezTo>
                      <a:pt x="311785" y="973897"/>
                      <a:pt x="315001" y="977112"/>
                      <a:pt x="318967" y="977112"/>
                    </a:cubicBezTo>
                    <a:cubicBezTo>
                      <a:pt x="322933" y="977112"/>
                      <a:pt x="326147" y="973897"/>
                      <a:pt x="326147" y="969931"/>
                    </a:cubicBezTo>
                    <a:cubicBezTo>
                      <a:pt x="326147" y="965965"/>
                      <a:pt x="322933" y="962749"/>
                      <a:pt x="318967" y="962749"/>
                    </a:cubicBezTo>
                    <a:close/>
                    <a:moveTo>
                      <a:pt x="313979" y="935841"/>
                    </a:moveTo>
                    <a:cubicBezTo>
                      <a:pt x="310014" y="935841"/>
                      <a:pt x="306798" y="939056"/>
                      <a:pt x="306798" y="943022"/>
                    </a:cubicBezTo>
                    <a:cubicBezTo>
                      <a:pt x="306798" y="946988"/>
                      <a:pt x="310014" y="950204"/>
                      <a:pt x="313979" y="950204"/>
                    </a:cubicBezTo>
                    <a:cubicBezTo>
                      <a:pt x="317945" y="950204"/>
                      <a:pt x="321161" y="946988"/>
                      <a:pt x="321161" y="943022"/>
                    </a:cubicBezTo>
                    <a:cubicBezTo>
                      <a:pt x="321161" y="939056"/>
                      <a:pt x="317945" y="935841"/>
                      <a:pt x="313979" y="935841"/>
                    </a:cubicBezTo>
                    <a:close/>
                    <a:moveTo>
                      <a:pt x="300814" y="908933"/>
                    </a:moveTo>
                    <a:cubicBezTo>
                      <a:pt x="296848" y="908933"/>
                      <a:pt x="293633" y="912147"/>
                      <a:pt x="293633" y="916114"/>
                    </a:cubicBezTo>
                    <a:cubicBezTo>
                      <a:pt x="293633" y="920080"/>
                      <a:pt x="296848" y="923295"/>
                      <a:pt x="300814" y="923295"/>
                    </a:cubicBezTo>
                    <a:cubicBezTo>
                      <a:pt x="304780" y="923295"/>
                      <a:pt x="307995" y="920080"/>
                      <a:pt x="307995" y="916114"/>
                    </a:cubicBezTo>
                    <a:cubicBezTo>
                      <a:pt x="307995" y="912147"/>
                      <a:pt x="304780" y="908933"/>
                      <a:pt x="300814" y="908933"/>
                    </a:cubicBezTo>
                    <a:close/>
                    <a:moveTo>
                      <a:pt x="286452" y="880634"/>
                    </a:moveTo>
                    <a:cubicBezTo>
                      <a:pt x="282486" y="880634"/>
                      <a:pt x="279270" y="883849"/>
                      <a:pt x="279270" y="887815"/>
                    </a:cubicBezTo>
                    <a:cubicBezTo>
                      <a:pt x="279270" y="891781"/>
                      <a:pt x="282486" y="894997"/>
                      <a:pt x="286452" y="894997"/>
                    </a:cubicBezTo>
                    <a:cubicBezTo>
                      <a:pt x="290417" y="894997"/>
                      <a:pt x="293633" y="891781"/>
                      <a:pt x="293633" y="887815"/>
                    </a:cubicBezTo>
                    <a:cubicBezTo>
                      <a:pt x="293633" y="883849"/>
                      <a:pt x="290417" y="880634"/>
                      <a:pt x="286452" y="880634"/>
                    </a:cubicBezTo>
                    <a:close/>
                    <a:moveTo>
                      <a:pt x="1170608" y="779179"/>
                    </a:moveTo>
                    <a:lnTo>
                      <a:pt x="1130752" y="868619"/>
                    </a:lnTo>
                    <a:lnTo>
                      <a:pt x="1235097" y="923896"/>
                    </a:lnTo>
                    <a:lnTo>
                      <a:pt x="1339443" y="868619"/>
                    </a:lnTo>
                    <a:lnTo>
                      <a:pt x="1299822" y="779708"/>
                    </a:lnTo>
                    <a:lnTo>
                      <a:pt x="1298045" y="780755"/>
                    </a:lnTo>
                    <a:cubicBezTo>
                      <a:pt x="1280326" y="788892"/>
                      <a:pt x="1260844" y="793392"/>
                      <a:pt x="1240394" y="793392"/>
                    </a:cubicBezTo>
                    <a:lnTo>
                      <a:pt x="1236965" y="793016"/>
                    </a:lnTo>
                    <a:lnTo>
                      <a:pt x="1233537" y="793392"/>
                    </a:lnTo>
                    <a:cubicBezTo>
                      <a:pt x="1213088" y="793392"/>
                      <a:pt x="1193606" y="788892"/>
                      <a:pt x="1175886" y="780755"/>
                    </a:cubicBezTo>
                    <a:lnTo>
                      <a:pt x="1173210" y="779179"/>
                    </a:lnTo>
                    <a:close/>
                    <a:moveTo>
                      <a:pt x="809889" y="615988"/>
                    </a:moveTo>
                    <a:lnTo>
                      <a:pt x="810033" y="617546"/>
                    </a:lnTo>
                    <a:lnTo>
                      <a:pt x="810178" y="615988"/>
                    </a:lnTo>
                    <a:close/>
                    <a:moveTo>
                      <a:pt x="245671" y="556890"/>
                    </a:moveTo>
                    <a:cubicBezTo>
                      <a:pt x="215780" y="557842"/>
                      <a:pt x="185235" y="571559"/>
                      <a:pt x="176757" y="627915"/>
                    </a:cubicBezTo>
                    <a:cubicBezTo>
                      <a:pt x="165454" y="740955"/>
                      <a:pt x="274501" y="832721"/>
                      <a:pt x="324372" y="828398"/>
                    </a:cubicBezTo>
                    <a:cubicBezTo>
                      <a:pt x="374241" y="824076"/>
                      <a:pt x="471985" y="776539"/>
                      <a:pt x="475975" y="601982"/>
                    </a:cubicBezTo>
                    <a:cubicBezTo>
                      <a:pt x="332351" y="632888"/>
                      <a:pt x="292455" y="586681"/>
                      <a:pt x="274501" y="559086"/>
                    </a:cubicBezTo>
                    <a:cubicBezTo>
                      <a:pt x="265525" y="557674"/>
                      <a:pt x="255634" y="556573"/>
                      <a:pt x="245671" y="556890"/>
                    </a:cubicBezTo>
                    <a:close/>
                    <a:moveTo>
                      <a:pt x="1300372" y="492217"/>
                    </a:moveTo>
                    <a:lnTo>
                      <a:pt x="1281986" y="493656"/>
                    </a:lnTo>
                    <a:cubicBezTo>
                      <a:pt x="1255786" y="497071"/>
                      <a:pt x="1229087" y="504609"/>
                      <a:pt x="1203339" y="516031"/>
                    </a:cubicBezTo>
                    <a:cubicBezTo>
                      <a:pt x="1180452" y="526184"/>
                      <a:pt x="1159009" y="539100"/>
                      <a:pt x="1139844" y="554122"/>
                    </a:cubicBezTo>
                    <a:lnTo>
                      <a:pt x="1118621" y="573059"/>
                    </a:lnTo>
                    <a:lnTo>
                      <a:pt x="1117820" y="576305"/>
                    </a:lnTo>
                    <a:cubicBezTo>
                      <a:pt x="1116221" y="586130"/>
                      <a:pt x="1115381" y="596302"/>
                      <a:pt x="1115382" y="606720"/>
                    </a:cubicBezTo>
                    <a:cubicBezTo>
                      <a:pt x="1115381" y="690070"/>
                      <a:pt x="1169110" y="757637"/>
                      <a:pt x="1235388" y="757637"/>
                    </a:cubicBezTo>
                    <a:cubicBezTo>
                      <a:pt x="1293381" y="757637"/>
                      <a:pt x="1341766" y="705906"/>
                      <a:pt x="1352957" y="637135"/>
                    </a:cubicBezTo>
                    <a:lnTo>
                      <a:pt x="1354813" y="613976"/>
                    </a:lnTo>
                    <a:lnTo>
                      <a:pt x="1353548" y="612649"/>
                    </a:lnTo>
                    <a:cubicBezTo>
                      <a:pt x="1335645" y="590804"/>
                      <a:pt x="1320092" y="562184"/>
                      <a:pt x="1309445" y="529067"/>
                    </a:cubicBezTo>
                    <a:cubicBezTo>
                      <a:pt x="1305897" y="518028"/>
                      <a:pt x="1303061" y="507012"/>
                      <a:pt x="1300913" y="496149"/>
                    </a:cubicBezTo>
                    <a:close/>
                    <a:moveTo>
                      <a:pt x="323194" y="427446"/>
                    </a:moveTo>
                    <a:lnTo>
                      <a:pt x="323882" y="427488"/>
                    </a:lnTo>
                    <a:lnTo>
                      <a:pt x="325191" y="427446"/>
                    </a:lnTo>
                    <a:cubicBezTo>
                      <a:pt x="514295" y="425782"/>
                      <a:pt x="495538" y="563234"/>
                      <a:pt x="495538" y="624930"/>
                    </a:cubicBezTo>
                    <a:lnTo>
                      <a:pt x="495100" y="629052"/>
                    </a:lnTo>
                    <a:lnTo>
                      <a:pt x="495544" y="639890"/>
                    </a:lnTo>
                    <a:cubicBezTo>
                      <a:pt x="495544" y="757220"/>
                      <a:pt x="418381" y="852335"/>
                      <a:pt x="323194" y="852335"/>
                    </a:cubicBezTo>
                    <a:cubicBezTo>
                      <a:pt x="228009" y="852335"/>
                      <a:pt x="150845" y="757220"/>
                      <a:pt x="150845" y="639890"/>
                    </a:cubicBezTo>
                    <a:lnTo>
                      <a:pt x="151397" y="626420"/>
                    </a:lnTo>
                    <a:lnTo>
                      <a:pt x="150845" y="622934"/>
                    </a:lnTo>
                    <a:cubicBezTo>
                      <a:pt x="149873" y="572691"/>
                      <a:pt x="136933" y="437892"/>
                      <a:pt x="308050" y="428005"/>
                    </a:cubicBezTo>
                    <a:lnTo>
                      <a:pt x="320990" y="427582"/>
                    </a:lnTo>
                    <a:close/>
                    <a:moveTo>
                      <a:pt x="1233272" y="378365"/>
                    </a:moveTo>
                    <a:cubicBezTo>
                      <a:pt x="1296786" y="378365"/>
                      <a:pt x="1352784" y="421971"/>
                      <a:pt x="1385851" y="488295"/>
                    </a:cubicBezTo>
                    <a:lnTo>
                      <a:pt x="1392010" y="503671"/>
                    </a:lnTo>
                    <a:lnTo>
                      <a:pt x="1392697" y="504529"/>
                    </a:lnTo>
                    <a:cubicBezTo>
                      <a:pt x="1399050" y="515432"/>
                      <a:pt x="1404464" y="530971"/>
                      <a:pt x="1408688" y="550016"/>
                    </a:cubicBezTo>
                    <a:lnTo>
                      <a:pt x="1412700" y="573039"/>
                    </a:lnTo>
                    <a:lnTo>
                      <a:pt x="1413537" y="577451"/>
                    </a:lnTo>
                    <a:lnTo>
                      <a:pt x="1413663" y="578558"/>
                    </a:lnTo>
                    <a:lnTo>
                      <a:pt x="1414100" y="581071"/>
                    </a:lnTo>
                    <a:lnTo>
                      <a:pt x="1415061" y="590973"/>
                    </a:lnTo>
                    <a:lnTo>
                      <a:pt x="1416326" y="602207"/>
                    </a:lnTo>
                    <a:lnTo>
                      <a:pt x="1416436" y="605151"/>
                    </a:lnTo>
                    <a:lnTo>
                      <a:pt x="1417540" y="616539"/>
                    </a:lnTo>
                    <a:cubicBezTo>
                      <a:pt x="1419134" y="641467"/>
                      <a:pt x="1419288" y="668773"/>
                      <a:pt x="1417752" y="697328"/>
                    </a:cubicBezTo>
                    <a:cubicBezTo>
                      <a:pt x="1416215" y="725883"/>
                      <a:pt x="1413134" y="752984"/>
                      <a:pt x="1408877" y="777541"/>
                    </a:cubicBezTo>
                    <a:lnTo>
                      <a:pt x="1403417" y="803847"/>
                    </a:lnTo>
                    <a:lnTo>
                      <a:pt x="1420303" y="813796"/>
                    </a:lnTo>
                    <a:cubicBezTo>
                      <a:pt x="1469344" y="849766"/>
                      <a:pt x="1501587" y="910679"/>
                      <a:pt x="1501587" y="979767"/>
                    </a:cubicBezTo>
                    <a:lnTo>
                      <a:pt x="1501587" y="1064165"/>
                    </a:lnTo>
                    <a:lnTo>
                      <a:pt x="1060227" y="1064165"/>
                    </a:lnTo>
                    <a:lnTo>
                      <a:pt x="1062509" y="1077208"/>
                    </a:lnTo>
                    <a:lnTo>
                      <a:pt x="1062509" y="1171599"/>
                    </a:lnTo>
                    <a:lnTo>
                      <a:pt x="568705" y="1171599"/>
                    </a:lnTo>
                    <a:lnTo>
                      <a:pt x="568705" y="1113230"/>
                    </a:lnTo>
                    <a:lnTo>
                      <a:pt x="33604" y="1113230"/>
                    </a:lnTo>
                    <a:lnTo>
                      <a:pt x="0" y="1083731"/>
                    </a:lnTo>
                    <a:cubicBezTo>
                      <a:pt x="2992" y="1029872"/>
                      <a:pt x="18950" y="965041"/>
                      <a:pt x="41891" y="940106"/>
                    </a:cubicBezTo>
                    <a:cubicBezTo>
                      <a:pt x="77797" y="906194"/>
                      <a:pt x="159583" y="856325"/>
                      <a:pt x="215437" y="832387"/>
                    </a:cubicBezTo>
                    <a:cubicBezTo>
                      <a:pt x="246357" y="843692"/>
                      <a:pt x="273286" y="854995"/>
                      <a:pt x="299218" y="872284"/>
                    </a:cubicBezTo>
                    <a:lnTo>
                      <a:pt x="323155" y="936117"/>
                    </a:lnTo>
                    <a:lnTo>
                      <a:pt x="347093" y="872284"/>
                    </a:lnTo>
                    <a:cubicBezTo>
                      <a:pt x="373026" y="854995"/>
                      <a:pt x="399955" y="843692"/>
                      <a:pt x="430874" y="832387"/>
                    </a:cubicBezTo>
                    <a:cubicBezTo>
                      <a:pt x="486728" y="856325"/>
                      <a:pt x="568514" y="906194"/>
                      <a:pt x="604420" y="940106"/>
                    </a:cubicBezTo>
                    <a:lnTo>
                      <a:pt x="619985" y="965111"/>
                    </a:lnTo>
                    <a:lnTo>
                      <a:pt x="643699" y="946662"/>
                    </a:lnTo>
                    <a:cubicBezTo>
                      <a:pt x="658390" y="939493"/>
                      <a:pt x="674541" y="935528"/>
                      <a:pt x="691495" y="935528"/>
                    </a:cubicBezTo>
                    <a:lnTo>
                      <a:pt x="739410" y="935528"/>
                    </a:lnTo>
                    <a:lnTo>
                      <a:pt x="704393" y="964662"/>
                    </a:lnTo>
                    <a:lnTo>
                      <a:pt x="702988" y="964662"/>
                    </a:lnTo>
                    <a:lnTo>
                      <a:pt x="703484" y="965418"/>
                    </a:lnTo>
                    <a:lnTo>
                      <a:pt x="702988" y="965832"/>
                    </a:lnTo>
                    <a:lnTo>
                      <a:pt x="703756" y="965832"/>
                    </a:lnTo>
                    <a:lnTo>
                      <a:pt x="816943" y="1138363"/>
                    </a:lnTo>
                    <a:lnTo>
                      <a:pt x="930131" y="965832"/>
                    </a:lnTo>
                    <a:lnTo>
                      <a:pt x="930898" y="965832"/>
                    </a:lnTo>
                    <a:lnTo>
                      <a:pt x="930401" y="965418"/>
                    </a:lnTo>
                    <a:lnTo>
                      <a:pt x="930898" y="964662"/>
                    </a:lnTo>
                    <a:lnTo>
                      <a:pt x="929492" y="964662"/>
                    </a:lnTo>
                    <a:lnTo>
                      <a:pt x="894476" y="935528"/>
                    </a:lnTo>
                    <a:lnTo>
                      <a:pt x="939720" y="935528"/>
                    </a:lnTo>
                    <a:lnTo>
                      <a:pt x="973412" y="943377"/>
                    </a:lnTo>
                    <a:lnTo>
                      <a:pt x="974993" y="929746"/>
                    </a:lnTo>
                    <a:lnTo>
                      <a:pt x="985955" y="899498"/>
                    </a:lnTo>
                    <a:lnTo>
                      <a:pt x="972516" y="899779"/>
                    </a:lnTo>
                    <a:cubicBezTo>
                      <a:pt x="943129" y="899991"/>
                      <a:pt x="904203" y="899679"/>
                      <a:pt x="862371" y="899208"/>
                    </a:cubicBezTo>
                    <a:lnTo>
                      <a:pt x="851143" y="899074"/>
                    </a:lnTo>
                    <a:lnTo>
                      <a:pt x="854591" y="898727"/>
                    </a:lnTo>
                    <a:cubicBezTo>
                      <a:pt x="902787" y="888865"/>
                      <a:pt x="939042" y="846221"/>
                      <a:pt x="939042" y="795110"/>
                    </a:cubicBezTo>
                    <a:lnTo>
                      <a:pt x="939042" y="721754"/>
                    </a:lnTo>
                    <a:cubicBezTo>
                      <a:pt x="939042" y="714453"/>
                      <a:pt x="938301" y="707324"/>
                      <a:pt x="936892" y="700438"/>
                    </a:cubicBezTo>
                    <a:lnTo>
                      <a:pt x="936097" y="697878"/>
                    </a:lnTo>
                    <a:lnTo>
                      <a:pt x="931067" y="702384"/>
                    </a:lnTo>
                    <a:cubicBezTo>
                      <a:pt x="918542" y="711568"/>
                      <a:pt x="903443" y="716932"/>
                      <a:pt x="887191" y="716932"/>
                    </a:cubicBezTo>
                    <a:cubicBezTo>
                      <a:pt x="849267" y="716932"/>
                      <a:pt x="817626" y="687732"/>
                      <a:pt x="810309" y="648915"/>
                    </a:cubicBezTo>
                    <a:lnTo>
                      <a:pt x="810033" y="645949"/>
                    </a:lnTo>
                    <a:lnTo>
                      <a:pt x="809758" y="648915"/>
                    </a:lnTo>
                    <a:cubicBezTo>
                      <a:pt x="802440" y="687732"/>
                      <a:pt x="770799" y="716932"/>
                      <a:pt x="732876" y="716932"/>
                    </a:cubicBezTo>
                    <a:cubicBezTo>
                      <a:pt x="722041" y="716932"/>
                      <a:pt x="711719" y="714548"/>
                      <a:pt x="702330" y="710237"/>
                    </a:cubicBezTo>
                    <a:lnTo>
                      <a:pt x="693806" y="705215"/>
                    </a:lnTo>
                    <a:lnTo>
                      <a:pt x="692139" y="721754"/>
                    </a:lnTo>
                    <a:lnTo>
                      <a:pt x="692139" y="795110"/>
                    </a:lnTo>
                    <a:cubicBezTo>
                      <a:pt x="692139" y="838919"/>
                      <a:pt x="718776" y="876508"/>
                      <a:pt x="756736" y="892564"/>
                    </a:cubicBezTo>
                    <a:lnTo>
                      <a:pt x="776002" y="898544"/>
                    </a:lnTo>
                    <a:lnTo>
                      <a:pt x="605789" y="897209"/>
                    </a:lnTo>
                    <a:cubicBezTo>
                      <a:pt x="590150" y="887348"/>
                      <a:pt x="570555" y="855726"/>
                      <a:pt x="578656" y="839930"/>
                    </a:cubicBezTo>
                    <a:cubicBezTo>
                      <a:pt x="589867" y="838549"/>
                      <a:pt x="643284" y="843761"/>
                      <a:pt x="641965" y="764563"/>
                    </a:cubicBezTo>
                    <a:lnTo>
                      <a:pt x="635936" y="668093"/>
                    </a:lnTo>
                    <a:cubicBezTo>
                      <a:pt x="636403" y="601461"/>
                      <a:pt x="668173" y="506553"/>
                      <a:pt x="782054" y="488516"/>
                    </a:cubicBezTo>
                    <a:lnTo>
                      <a:pt x="814272" y="485799"/>
                    </a:lnTo>
                    <a:lnTo>
                      <a:pt x="849161" y="488516"/>
                    </a:lnTo>
                    <a:cubicBezTo>
                      <a:pt x="963041" y="506553"/>
                      <a:pt x="994812" y="601461"/>
                      <a:pt x="995279" y="668093"/>
                    </a:cubicBezTo>
                    <a:lnTo>
                      <a:pt x="989249" y="764563"/>
                    </a:lnTo>
                    <a:cubicBezTo>
                      <a:pt x="988590" y="804162"/>
                      <a:pt x="1001614" y="822658"/>
                      <a:pt x="1016205" y="831428"/>
                    </a:cubicBezTo>
                    <a:lnTo>
                      <a:pt x="1027618" y="835284"/>
                    </a:lnTo>
                    <a:lnTo>
                      <a:pt x="1050473" y="813796"/>
                    </a:lnTo>
                    <a:lnTo>
                      <a:pt x="1064468" y="805550"/>
                    </a:lnTo>
                    <a:lnTo>
                      <a:pt x="1059865" y="783369"/>
                    </a:lnTo>
                    <a:cubicBezTo>
                      <a:pt x="1055608" y="758811"/>
                      <a:pt x="1052527" y="731711"/>
                      <a:pt x="1050990" y="703156"/>
                    </a:cubicBezTo>
                    <a:cubicBezTo>
                      <a:pt x="1050222" y="688878"/>
                      <a:pt x="1049876" y="674913"/>
                      <a:pt x="1049922" y="661401"/>
                    </a:cubicBezTo>
                    <a:lnTo>
                      <a:pt x="1050203" y="652817"/>
                    </a:lnTo>
                    <a:lnTo>
                      <a:pt x="1049267" y="627701"/>
                    </a:lnTo>
                    <a:cubicBezTo>
                      <a:pt x="1049267" y="489996"/>
                      <a:pt x="1131649" y="378365"/>
                      <a:pt x="1233272" y="378365"/>
                    </a:cubicBezTo>
                    <a:close/>
                    <a:moveTo>
                      <a:pt x="858857" y="334437"/>
                    </a:moveTo>
                    <a:cubicBezTo>
                      <a:pt x="851926" y="334541"/>
                      <a:pt x="844950" y="336644"/>
                      <a:pt x="838837" y="340909"/>
                    </a:cubicBezTo>
                    <a:cubicBezTo>
                      <a:pt x="822535" y="352282"/>
                      <a:pt x="818540" y="374717"/>
                      <a:pt x="829912" y="391019"/>
                    </a:cubicBezTo>
                    <a:cubicBezTo>
                      <a:pt x="841285" y="407321"/>
                      <a:pt x="863720" y="411316"/>
                      <a:pt x="880022" y="399944"/>
                    </a:cubicBezTo>
                    <a:cubicBezTo>
                      <a:pt x="896324" y="388571"/>
                      <a:pt x="900319" y="366136"/>
                      <a:pt x="888947" y="349834"/>
                    </a:cubicBezTo>
                    <a:cubicBezTo>
                      <a:pt x="881839" y="339645"/>
                      <a:pt x="870409" y="334264"/>
                      <a:pt x="858857" y="334437"/>
                    </a:cubicBezTo>
                    <a:close/>
                    <a:moveTo>
                      <a:pt x="982211" y="326410"/>
                    </a:moveTo>
                    <a:cubicBezTo>
                      <a:pt x="980061" y="326130"/>
                      <a:pt x="977833" y="326165"/>
                      <a:pt x="975584" y="326556"/>
                    </a:cubicBezTo>
                    <a:cubicBezTo>
                      <a:pt x="963592" y="328638"/>
                      <a:pt x="955559" y="340049"/>
                      <a:pt x="957642" y="352041"/>
                    </a:cubicBezTo>
                    <a:cubicBezTo>
                      <a:pt x="959724" y="364033"/>
                      <a:pt x="971135" y="372066"/>
                      <a:pt x="983127" y="369983"/>
                    </a:cubicBezTo>
                    <a:cubicBezTo>
                      <a:pt x="995119" y="367900"/>
                      <a:pt x="1003152" y="356490"/>
                      <a:pt x="1001069" y="344498"/>
                    </a:cubicBezTo>
                    <a:cubicBezTo>
                      <a:pt x="999768" y="337003"/>
                      <a:pt x="994822" y="331054"/>
                      <a:pt x="988369" y="328155"/>
                    </a:cubicBezTo>
                    <a:cubicBezTo>
                      <a:pt x="986432" y="327286"/>
                      <a:pt x="984361" y="326690"/>
                      <a:pt x="982211" y="326410"/>
                    </a:cubicBezTo>
                    <a:close/>
                    <a:moveTo>
                      <a:pt x="976048" y="298005"/>
                    </a:moveTo>
                    <a:cubicBezTo>
                      <a:pt x="977502" y="297753"/>
                      <a:pt x="978885" y="298727"/>
                      <a:pt x="979137" y="300180"/>
                    </a:cubicBezTo>
                    <a:lnTo>
                      <a:pt x="980885" y="310241"/>
                    </a:lnTo>
                    <a:lnTo>
                      <a:pt x="984287" y="310513"/>
                    </a:lnTo>
                    <a:cubicBezTo>
                      <a:pt x="985525" y="310674"/>
                      <a:pt x="986748" y="310896"/>
                      <a:pt x="987952" y="311175"/>
                    </a:cubicBezTo>
                    <a:lnTo>
                      <a:pt x="994189" y="313279"/>
                    </a:lnTo>
                    <a:lnTo>
                      <a:pt x="1000099" y="304884"/>
                    </a:lnTo>
                    <a:cubicBezTo>
                      <a:pt x="1000524" y="304281"/>
                      <a:pt x="1001153" y="303907"/>
                      <a:pt x="1001826" y="303790"/>
                    </a:cubicBezTo>
                    <a:cubicBezTo>
                      <a:pt x="1002500" y="303673"/>
                      <a:pt x="1003218" y="303813"/>
                      <a:pt x="1003821" y="304237"/>
                    </a:cubicBezTo>
                    <a:lnTo>
                      <a:pt x="1012559" y="310389"/>
                    </a:lnTo>
                    <a:cubicBezTo>
                      <a:pt x="1013765" y="311238"/>
                      <a:pt x="1014054" y="312905"/>
                      <a:pt x="1013205" y="314111"/>
                    </a:cubicBezTo>
                    <a:lnTo>
                      <a:pt x="1007295" y="322506"/>
                    </a:lnTo>
                    <a:lnTo>
                      <a:pt x="1011378" y="327668"/>
                    </a:lnTo>
                    <a:cubicBezTo>
                      <a:pt x="1012047" y="328707"/>
                      <a:pt x="1012669" y="329784"/>
                      <a:pt x="1013238" y="330895"/>
                    </a:cubicBezTo>
                    <a:lnTo>
                      <a:pt x="1014641" y="334007"/>
                    </a:lnTo>
                    <a:lnTo>
                      <a:pt x="1024702" y="332259"/>
                    </a:lnTo>
                    <a:cubicBezTo>
                      <a:pt x="1026155" y="332007"/>
                      <a:pt x="1027538" y="332980"/>
                      <a:pt x="1027791" y="334434"/>
                    </a:cubicBezTo>
                    <a:lnTo>
                      <a:pt x="1029619" y="344962"/>
                    </a:lnTo>
                    <a:cubicBezTo>
                      <a:pt x="1029872" y="346416"/>
                      <a:pt x="1028898" y="347799"/>
                      <a:pt x="1027444" y="348051"/>
                    </a:cubicBezTo>
                    <a:lnTo>
                      <a:pt x="1017384" y="349798"/>
                    </a:lnTo>
                    <a:lnTo>
                      <a:pt x="1017112" y="353201"/>
                    </a:lnTo>
                    <a:cubicBezTo>
                      <a:pt x="1016951" y="354439"/>
                      <a:pt x="1016729" y="355662"/>
                      <a:pt x="1016449" y="356866"/>
                    </a:cubicBezTo>
                    <a:lnTo>
                      <a:pt x="1014346" y="363103"/>
                    </a:lnTo>
                    <a:lnTo>
                      <a:pt x="1022741" y="369013"/>
                    </a:lnTo>
                    <a:cubicBezTo>
                      <a:pt x="1023947" y="369862"/>
                      <a:pt x="1024237" y="371529"/>
                      <a:pt x="1023387" y="372735"/>
                    </a:cubicBezTo>
                    <a:lnTo>
                      <a:pt x="1017236" y="381473"/>
                    </a:lnTo>
                    <a:cubicBezTo>
                      <a:pt x="1016387" y="382679"/>
                      <a:pt x="1014720" y="382969"/>
                      <a:pt x="1013514" y="382119"/>
                    </a:cubicBezTo>
                    <a:lnTo>
                      <a:pt x="1005119" y="376209"/>
                    </a:lnTo>
                    <a:lnTo>
                      <a:pt x="999957" y="380292"/>
                    </a:lnTo>
                    <a:cubicBezTo>
                      <a:pt x="998917" y="380962"/>
                      <a:pt x="997841" y="381583"/>
                      <a:pt x="996730" y="382152"/>
                    </a:cubicBezTo>
                    <a:lnTo>
                      <a:pt x="993618" y="383555"/>
                    </a:lnTo>
                    <a:lnTo>
                      <a:pt x="995366" y="393616"/>
                    </a:lnTo>
                    <a:cubicBezTo>
                      <a:pt x="995618" y="395069"/>
                      <a:pt x="994645" y="396452"/>
                      <a:pt x="993191" y="396705"/>
                    </a:cubicBezTo>
                    <a:lnTo>
                      <a:pt x="982663" y="398533"/>
                    </a:lnTo>
                    <a:cubicBezTo>
                      <a:pt x="981209" y="398786"/>
                      <a:pt x="979826" y="397812"/>
                      <a:pt x="979574" y="396359"/>
                    </a:cubicBezTo>
                    <a:lnTo>
                      <a:pt x="977827" y="386298"/>
                    </a:lnTo>
                    <a:lnTo>
                      <a:pt x="974424" y="386026"/>
                    </a:lnTo>
                    <a:cubicBezTo>
                      <a:pt x="973186" y="385865"/>
                      <a:pt x="971963" y="385643"/>
                      <a:pt x="970759" y="385364"/>
                    </a:cubicBezTo>
                    <a:lnTo>
                      <a:pt x="964522" y="383260"/>
                    </a:lnTo>
                    <a:lnTo>
                      <a:pt x="958612" y="391655"/>
                    </a:lnTo>
                    <a:cubicBezTo>
                      <a:pt x="957762" y="392862"/>
                      <a:pt x="956096" y="393151"/>
                      <a:pt x="954889" y="392302"/>
                    </a:cubicBezTo>
                    <a:lnTo>
                      <a:pt x="946152" y="386150"/>
                    </a:lnTo>
                    <a:cubicBezTo>
                      <a:pt x="944946" y="385301"/>
                      <a:pt x="944656" y="383634"/>
                      <a:pt x="945506" y="382428"/>
                    </a:cubicBezTo>
                    <a:lnTo>
                      <a:pt x="951416" y="374033"/>
                    </a:lnTo>
                    <a:lnTo>
                      <a:pt x="947333" y="368871"/>
                    </a:lnTo>
                    <a:cubicBezTo>
                      <a:pt x="946663" y="367831"/>
                      <a:pt x="946042" y="366755"/>
                      <a:pt x="945473" y="365644"/>
                    </a:cubicBezTo>
                    <a:lnTo>
                      <a:pt x="944070" y="362532"/>
                    </a:lnTo>
                    <a:lnTo>
                      <a:pt x="934009" y="364280"/>
                    </a:lnTo>
                    <a:cubicBezTo>
                      <a:pt x="932556" y="364532"/>
                      <a:pt x="931173" y="363558"/>
                      <a:pt x="930920" y="362105"/>
                    </a:cubicBezTo>
                    <a:lnTo>
                      <a:pt x="929092" y="351577"/>
                    </a:lnTo>
                    <a:cubicBezTo>
                      <a:pt x="928839" y="350123"/>
                      <a:pt x="929813" y="348740"/>
                      <a:pt x="931266" y="348488"/>
                    </a:cubicBezTo>
                    <a:lnTo>
                      <a:pt x="941327" y="346740"/>
                    </a:lnTo>
                    <a:lnTo>
                      <a:pt x="941599" y="343338"/>
                    </a:lnTo>
                    <a:cubicBezTo>
                      <a:pt x="941760" y="342100"/>
                      <a:pt x="941982" y="340877"/>
                      <a:pt x="942261" y="339673"/>
                    </a:cubicBezTo>
                    <a:lnTo>
                      <a:pt x="944365" y="333436"/>
                    </a:lnTo>
                    <a:lnTo>
                      <a:pt x="935970" y="327526"/>
                    </a:lnTo>
                    <a:cubicBezTo>
                      <a:pt x="934763" y="326676"/>
                      <a:pt x="934474" y="325010"/>
                      <a:pt x="935323" y="323804"/>
                    </a:cubicBezTo>
                    <a:lnTo>
                      <a:pt x="941475" y="315066"/>
                    </a:lnTo>
                    <a:cubicBezTo>
                      <a:pt x="942324" y="313860"/>
                      <a:pt x="943990" y="313570"/>
                      <a:pt x="945197" y="314420"/>
                    </a:cubicBezTo>
                    <a:lnTo>
                      <a:pt x="953592" y="320330"/>
                    </a:lnTo>
                    <a:lnTo>
                      <a:pt x="958754" y="316247"/>
                    </a:lnTo>
                    <a:cubicBezTo>
                      <a:pt x="959793" y="315578"/>
                      <a:pt x="960870" y="314956"/>
                      <a:pt x="961981" y="314387"/>
                    </a:cubicBezTo>
                    <a:lnTo>
                      <a:pt x="965092" y="312984"/>
                    </a:lnTo>
                    <a:lnTo>
                      <a:pt x="963345" y="302923"/>
                    </a:lnTo>
                    <a:cubicBezTo>
                      <a:pt x="963093" y="301470"/>
                      <a:pt x="964066" y="300087"/>
                      <a:pt x="965520" y="299834"/>
                    </a:cubicBezTo>
                    <a:close/>
                    <a:moveTo>
                      <a:pt x="687521" y="295231"/>
                    </a:moveTo>
                    <a:cubicBezTo>
                      <a:pt x="685111" y="295082"/>
                      <a:pt x="682704" y="295110"/>
                      <a:pt x="680317" y="295309"/>
                    </a:cubicBezTo>
                    <a:cubicBezTo>
                      <a:pt x="664404" y="296640"/>
                      <a:pt x="649415" y="305595"/>
                      <a:pt x="641022" y="320574"/>
                    </a:cubicBezTo>
                    <a:cubicBezTo>
                      <a:pt x="627594" y="344540"/>
                      <a:pt x="636137" y="374855"/>
                      <a:pt x="660104" y="388284"/>
                    </a:cubicBezTo>
                    <a:cubicBezTo>
                      <a:pt x="684070" y="401712"/>
                      <a:pt x="714385" y="393169"/>
                      <a:pt x="727813" y="369202"/>
                    </a:cubicBezTo>
                    <a:cubicBezTo>
                      <a:pt x="741242" y="345235"/>
                      <a:pt x="732699" y="314921"/>
                      <a:pt x="708732" y="301492"/>
                    </a:cubicBezTo>
                    <a:cubicBezTo>
                      <a:pt x="701991" y="297716"/>
                      <a:pt x="694749" y="295677"/>
                      <a:pt x="687521" y="295231"/>
                    </a:cubicBezTo>
                    <a:close/>
                    <a:moveTo>
                      <a:pt x="865182" y="288367"/>
                    </a:moveTo>
                    <a:lnTo>
                      <a:pt x="882362" y="291427"/>
                    </a:lnTo>
                    <a:cubicBezTo>
                      <a:pt x="884734" y="291850"/>
                      <a:pt x="886314" y="294115"/>
                      <a:pt x="885892" y="296487"/>
                    </a:cubicBezTo>
                    <a:lnTo>
                      <a:pt x="882952" y="312994"/>
                    </a:lnTo>
                    <a:lnTo>
                      <a:pt x="892562" y="317807"/>
                    </a:lnTo>
                    <a:cubicBezTo>
                      <a:pt x="894271" y="318882"/>
                      <a:pt x="895934" y="320046"/>
                      <a:pt x="897544" y="321296"/>
                    </a:cubicBezTo>
                    <a:lnTo>
                      <a:pt x="901772" y="324929"/>
                    </a:lnTo>
                    <a:lnTo>
                      <a:pt x="915448" y="315388"/>
                    </a:lnTo>
                    <a:cubicBezTo>
                      <a:pt x="917424" y="314009"/>
                      <a:pt x="920143" y="314494"/>
                      <a:pt x="921522" y="316470"/>
                    </a:cubicBezTo>
                    <a:lnTo>
                      <a:pt x="931506" y="330781"/>
                    </a:lnTo>
                    <a:cubicBezTo>
                      <a:pt x="932884" y="332757"/>
                      <a:pt x="932400" y="335477"/>
                      <a:pt x="930424" y="336855"/>
                    </a:cubicBezTo>
                    <a:lnTo>
                      <a:pt x="916748" y="346396"/>
                    </a:lnTo>
                    <a:lnTo>
                      <a:pt x="918698" y="351618"/>
                    </a:lnTo>
                    <a:cubicBezTo>
                      <a:pt x="919316" y="353561"/>
                      <a:pt x="919833" y="355523"/>
                      <a:pt x="920252" y="357498"/>
                    </a:cubicBezTo>
                    <a:lnTo>
                      <a:pt x="921452" y="368179"/>
                    </a:lnTo>
                    <a:lnTo>
                      <a:pt x="937958" y="371119"/>
                    </a:lnTo>
                    <a:cubicBezTo>
                      <a:pt x="940330" y="371542"/>
                      <a:pt x="941911" y="373807"/>
                      <a:pt x="941488" y="376179"/>
                    </a:cubicBezTo>
                    <a:lnTo>
                      <a:pt x="938428" y="393359"/>
                    </a:lnTo>
                    <a:cubicBezTo>
                      <a:pt x="938006" y="395731"/>
                      <a:pt x="935741" y="397311"/>
                      <a:pt x="933369" y="396889"/>
                    </a:cubicBezTo>
                    <a:lnTo>
                      <a:pt x="916862" y="393949"/>
                    </a:lnTo>
                    <a:lnTo>
                      <a:pt x="912048" y="403559"/>
                    </a:lnTo>
                    <a:cubicBezTo>
                      <a:pt x="910973" y="405268"/>
                      <a:pt x="909810" y="406931"/>
                      <a:pt x="908560" y="408541"/>
                    </a:cubicBezTo>
                    <a:lnTo>
                      <a:pt x="904927" y="412769"/>
                    </a:lnTo>
                    <a:lnTo>
                      <a:pt x="914468" y="426445"/>
                    </a:lnTo>
                    <a:cubicBezTo>
                      <a:pt x="915846" y="428421"/>
                      <a:pt x="915362" y="431140"/>
                      <a:pt x="913386" y="432519"/>
                    </a:cubicBezTo>
                    <a:lnTo>
                      <a:pt x="899075" y="442503"/>
                    </a:lnTo>
                    <a:cubicBezTo>
                      <a:pt x="897099" y="443881"/>
                      <a:pt x="894379" y="443397"/>
                      <a:pt x="893001" y="441421"/>
                    </a:cubicBezTo>
                    <a:lnTo>
                      <a:pt x="883460" y="427745"/>
                    </a:lnTo>
                    <a:lnTo>
                      <a:pt x="878238" y="429695"/>
                    </a:lnTo>
                    <a:cubicBezTo>
                      <a:pt x="876295" y="430313"/>
                      <a:pt x="874333" y="430830"/>
                      <a:pt x="872358" y="431249"/>
                    </a:cubicBezTo>
                    <a:lnTo>
                      <a:pt x="861677" y="432449"/>
                    </a:lnTo>
                    <a:lnTo>
                      <a:pt x="858736" y="448955"/>
                    </a:lnTo>
                    <a:cubicBezTo>
                      <a:pt x="858314" y="451327"/>
                      <a:pt x="856049" y="452908"/>
                      <a:pt x="853677" y="452485"/>
                    </a:cubicBezTo>
                    <a:lnTo>
                      <a:pt x="836497" y="449425"/>
                    </a:lnTo>
                    <a:cubicBezTo>
                      <a:pt x="834125" y="449003"/>
                      <a:pt x="832545" y="446738"/>
                      <a:pt x="832967" y="444366"/>
                    </a:cubicBezTo>
                    <a:lnTo>
                      <a:pt x="835907" y="427859"/>
                    </a:lnTo>
                    <a:lnTo>
                      <a:pt x="826297" y="423045"/>
                    </a:lnTo>
                    <a:cubicBezTo>
                      <a:pt x="824588" y="421970"/>
                      <a:pt x="822925" y="420807"/>
                      <a:pt x="821315" y="419557"/>
                    </a:cubicBezTo>
                    <a:lnTo>
                      <a:pt x="817087" y="415924"/>
                    </a:lnTo>
                    <a:lnTo>
                      <a:pt x="803411" y="425465"/>
                    </a:lnTo>
                    <a:cubicBezTo>
                      <a:pt x="801435" y="426843"/>
                      <a:pt x="798716" y="426359"/>
                      <a:pt x="797337" y="424383"/>
                    </a:cubicBezTo>
                    <a:lnTo>
                      <a:pt x="787353" y="410072"/>
                    </a:lnTo>
                    <a:cubicBezTo>
                      <a:pt x="785975" y="408096"/>
                      <a:pt x="786459" y="405376"/>
                      <a:pt x="788435" y="403998"/>
                    </a:cubicBezTo>
                    <a:lnTo>
                      <a:pt x="802111" y="394457"/>
                    </a:lnTo>
                    <a:lnTo>
                      <a:pt x="800161" y="389235"/>
                    </a:lnTo>
                    <a:cubicBezTo>
                      <a:pt x="799543" y="387292"/>
                      <a:pt x="799026" y="385329"/>
                      <a:pt x="798607" y="383355"/>
                    </a:cubicBezTo>
                    <a:lnTo>
                      <a:pt x="797407" y="372673"/>
                    </a:lnTo>
                    <a:lnTo>
                      <a:pt x="780901" y="369733"/>
                    </a:lnTo>
                    <a:cubicBezTo>
                      <a:pt x="778529" y="369311"/>
                      <a:pt x="776948" y="367045"/>
                      <a:pt x="777371" y="364673"/>
                    </a:cubicBezTo>
                    <a:lnTo>
                      <a:pt x="780431" y="347494"/>
                    </a:lnTo>
                    <a:cubicBezTo>
                      <a:pt x="780853" y="345122"/>
                      <a:pt x="783118" y="343542"/>
                      <a:pt x="785490" y="343964"/>
                    </a:cubicBezTo>
                    <a:lnTo>
                      <a:pt x="801997" y="346904"/>
                    </a:lnTo>
                    <a:lnTo>
                      <a:pt x="806811" y="337294"/>
                    </a:lnTo>
                    <a:cubicBezTo>
                      <a:pt x="807886" y="335585"/>
                      <a:pt x="809049" y="333922"/>
                      <a:pt x="810299" y="332311"/>
                    </a:cubicBezTo>
                    <a:lnTo>
                      <a:pt x="813932" y="328084"/>
                    </a:lnTo>
                    <a:lnTo>
                      <a:pt x="804391" y="314408"/>
                    </a:lnTo>
                    <a:cubicBezTo>
                      <a:pt x="803013" y="312432"/>
                      <a:pt x="803497" y="309713"/>
                      <a:pt x="805473" y="308334"/>
                    </a:cubicBezTo>
                    <a:lnTo>
                      <a:pt x="819784" y="298350"/>
                    </a:lnTo>
                    <a:cubicBezTo>
                      <a:pt x="821760" y="296971"/>
                      <a:pt x="824480" y="297456"/>
                      <a:pt x="825858" y="299432"/>
                    </a:cubicBezTo>
                    <a:lnTo>
                      <a:pt x="835399" y="313108"/>
                    </a:lnTo>
                    <a:lnTo>
                      <a:pt x="840621" y="311157"/>
                    </a:lnTo>
                    <a:cubicBezTo>
                      <a:pt x="842564" y="310540"/>
                      <a:pt x="844526" y="310023"/>
                      <a:pt x="846501" y="309604"/>
                    </a:cubicBezTo>
                    <a:lnTo>
                      <a:pt x="857183" y="308404"/>
                    </a:lnTo>
                    <a:lnTo>
                      <a:pt x="860122" y="291897"/>
                    </a:lnTo>
                    <a:cubicBezTo>
                      <a:pt x="860334" y="290712"/>
                      <a:pt x="861006" y="289723"/>
                      <a:pt x="861921" y="289084"/>
                    </a:cubicBezTo>
                    <a:cubicBezTo>
                      <a:pt x="862837" y="288446"/>
                      <a:pt x="863996" y="288156"/>
                      <a:pt x="865182" y="288367"/>
                    </a:cubicBezTo>
                    <a:close/>
                    <a:moveTo>
                      <a:pt x="667747" y="232623"/>
                    </a:moveTo>
                    <a:cubicBezTo>
                      <a:pt x="670078" y="232917"/>
                      <a:pt x="672121" y="234568"/>
                      <a:pt x="672799" y="236971"/>
                    </a:cubicBezTo>
                    <a:lnTo>
                      <a:pt x="679084" y="259276"/>
                    </a:lnTo>
                    <a:lnTo>
                      <a:pt x="693939" y="259475"/>
                    </a:lnTo>
                    <a:cubicBezTo>
                      <a:pt x="696712" y="259783"/>
                      <a:pt x="699481" y="260228"/>
                      <a:pt x="702237" y="260813"/>
                    </a:cubicBezTo>
                    <a:lnTo>
                      <a:pt x="709685" y="262787"/>
                    </a:lnTo>
                    <a:lnTo>
                      <a:pt x="720950" y="242681"/>
                    </a:lnTo>
                    <a:cubicBezTo>
                      <a:pt x="722578" y="239775"/>
                      <a:pt x="726252" y="238740"/>
                      <a:pt x="729157" y="240368"/>
                    </a:cubicBezTo>
                    <a:lnTo>
                      <a:pt x="750197" y="252156"/>
                    </a:lnTo>
                    <a:cubicBezTo>
                      <a:pt x="753102" y="253784"/>
                      <a:pt x="754138" y="257458"/>
                      <a:pt x="752510" y="260364"/>
                    </a:cubicBezTo>
                    <a:lnTo>
                      <a:pt x="741245" y="280470"/>
                    </a:lnTo>
                    <a:lnTo>
                      <a:pt x="746816" y="285791"/>
                    </a:lnTo>
                    <a:cubicBezTo>
                      <a:pt x="748755" y="287836"/>
                      <a:pt x="750580" y="289965"/>
                      <a:pt x="752291" y="292170"/>
                    </a:cubicBezTo>
                    <a:lnTo>
                      <a:pt x="760217" y="304734"/>
                    </a:lnTo>
                    <a:lnTo>
                      <a:pt x="782521" y="298448"/>
                    </a:lnTo>
                    <a:cubicBezTo>
                      <a:pt x="784124" y="297997"/>
                      <a:pt x="785758" y="298238"/>
                      <a:pt x="787104" y="298992"/>
                    </a:cubicBezTo>
                    <a:cubicBezTo>
                      <a:pt x="788450" y="299746"/>
                      <a:pt x="789509" y="301014"/>
                      <a:pt x="789960" y="302616"/>
                    </a:cubicBezTo>
                    <a:lnTo>
                      <a:pt x="796502" y="325830"/>
                    </a:lnTo>
                    <a:cubicBezTo>
                      <a:pt x="797405" y="329035"/>
                      <a:pt x="795539" y="332366"/>
                      <a:pt x="792334" y="333269"/>
                    </a:cubicBezTo>
                    <a:lnTo>
                      <a:pt x="770030" y="339554"/>
                    </a:lnTo>
                    <a:lnTo>
                      <a:pt x="769830" y="354409"/>
                    </a:lnTo>
                    <a:cubicBezTo>
                      <a:pt x="769522" y="357182"/>
                      <a:pt x="769077" y="359951"/>
                      <a:pt x="768492" y="362708"/>
                    </a:cubicBezTo>
                    <a:lnTo>
                      <a:pt x="766519" y="370155"/>
                    </a:lnTo>
                    <a:lnTo>
                      <a:pt x="786625" y="381420"/>
                    </a:lnTo>
                    <a:cubicBezTo>
                      <a:pt x="789530" y="383048"/>
                      <a:pt x="790566" y="386723"/>
                      <a:pt x="788938" y="389628"/>
                    </a:cubicBezTo>
                    <a:lnTo>
                      <a:pt x="777149" y="410668"/>
                    </a:lnTo>
                    <a:cubicBezTo>
                      <a:pt x="775522" y="413573"/>
                      <a:pt x="771847" y="414608"/>
                      <a:pt x="768942" y="412981"/>
                    </a:cubicBezTo>
                    <a:lnTo>
                      <a:pt x="748836" y="401715"/>
                    </a:lnTo>
                    <a:lnTo>
                      <a:pt x="743515" y="407287"/>
                    </a:lnTo>
                    <a:cubicBezTo>
                      <a:pt x="741470" y="409225"/>
                      <a:pt x="739340" y="411051"/>
                      <a:pt x="737136" y="412761"/>
                    </a:cubicBezTo>
                    <a:lnTo>
                      <a:pt x="724572" y="420688"/>
                    </a:lnTo>
                    <a:lnTo>
                      <a:pt x="730857" y="442992"/>
                    </a:lnTo>
                    <a:cubicBezTo>
                      <a:pt x="731760" y="446197"/>
                      <a:pt x="729894" y="449528"/>
                      <a:pt x="726689" y="450431"/>
                    </a:cubicBezTo>
                    <a:lnTo>
                      <a:pt x="703476" y="456973"/>
                    </a:lnTo>
                    <a:cubicBezTo>
                      <a:pt x="700271" y="457876"/>
                      <a:pt x="696940" y="456010"/>
                      <a:pt x="696037" y="452805"/>
                    </a:cubicBezTo>
                    <a:lnTo>
                      <a:pt x="689751" y="430500"/>
                    </a:lnTo>
                    <a:lnTo>
                      <a:pt x="674897" y="430301"/>
                    </a:lnTo>
                    <a:cubicBezTo>
                      <a:pt x="672124" y="429993"/>
                      <a:pt x="669354" y="429548"/>
                      <a:pt x="666598" y="428963"/>
                    </a:cubicBezTo>
                    <a:lnTo>
                      <a:pt x="659151" y="426989"/>
                    </a:lnTo>
                    <a:lnTo>
                      <a:pt x="647886" y="447095"/>
                    </a:lnTo>
                    <a:cubicBezTo>
                      <a:pt x="646258" y="450001"/>
                      <a:pt x="642583" y="451036"/>
                      <a:pt x="639678" y="449408"/>
                    </a:cubicBezTo>
                    <a:lnTo>
                      <a:pt x="618638" y="437620"/>
                    </a:lnTo>
                    <a:cubicBezTo>
                      <a:pt x="615733" y="435992"/>
                      <a:pt x="614698" y="432317"/>
                      <a:pt x="616325" y="429412"/>
                    </a:cubicBezTo>
                    <a:lnTo>
                      <a:pt x="627591" y="409306"/>
                    </a:lnTo>
                    <a:lnTo>
                      <a:pt x="622019" y="403985"/>
                    </a:lnTo>
                    <a:cubicBezTo>
                      <a:pt x="620081" y="401940"/>
                      <a:pt x="618255" y="399811"/>
                      <a:pt x="616545" y="397606"/>
                    </a:cubicBezTo>
                    <a:lnTo>
                      <a:pt x="608619" y="385042"/>
                    </a:lnTo>
                    <a:lnTo>
                      <a:pt x="586314" y="391327"/>
                    </a:lnTo>
                    <a:cubicBezTo>
                      <a:pt x="583109" y="392231"/>
                      <a:pt x="579778" y="390365"/>
                      <a:pt x="578875" y="387159"/>
                    </a:cubicBezTo>
                    <a:lnTo>
                      <a:pt x="572333" y="363946"/>
                    </a:lnTo>
                    <a:cubicBezTo>
                      <a:pt x="571430" y="360741"/>
                      <a:pt x="573296" y="357410"/>
                      <a:pt x="576501" y="356507"/>
                    </a:cubicBezTo>
                    <a:lnTo>
                      <a:pt x="598806" y="350221"/>
                    </a:lnTo>
                    <a:lnTo>
                      <a:pt x="599005" y="335367"/>
                    </a:lnTo>
                    <a:cubicBezTo>
                      <a:pt x="599313" y="332594"/>
                      <a:pt x="599758" y="329824"/>
                      <a:pt x="600343" y="327068"/>
                    </a:cubicBezTo>
                    <a:lnTo>
                      <a:pt x="602317" y="319621"/>
                    </a:lnTo>
                    <a:lnTo>
                      <a:pt x="582210" y="308356"/>
                    </a:lnTo>
                    <a:cubicBezTo>
                      <a:pt x="579305" y="306728"/>
                      <a:pt x="578270" y="303053"/>
                      <a:pt x="579898" y="300148"/>
                    </a:cubicBezTo>
                    <a:lnTo>
                      <a:pt x="591686" y="279108"/>
                    </a:lnTo>
                    <a:cubicBezTo>
                      <a:pt x="593314" y="276203"/>
                      <a:pt x="596988" y="275168"/>
                      <a:pt x="599893" y="276795"/>
                    </a:cubicBezTo>
                    <a:lnTo>
                      <a:pt x="620000" y="288061"/>
                    </a:lnTo>
                    <a:lnTo>
                      <a:pt x="625321" y="282489"/>
                    </a:lnTo>
                    <a:cubicBezTo>
                      <a:pt x="627366" y="280551"/>
                      <a:pt x="629495" y="278725"/>
                      <a:pt x="631700" y="277015"/>
                    </a:cubicBezTo>
                    <a:lnTo>
                      <a:pt x="644264" y="269089"/>
                    </a:lnTo>
                    <a:lnTo>
                      <a:pt x="637978" y="246784"/>
                    </a:lnTo>
                    <a:cubicBezTo>
                      <a:pt x="637075" y="243579"/>
                      <a:pt x="638941" y="240248"/>
                      <a:pt x="642146" y="239345"/>
                    </a:cubicBezTo>
                    <a:lnTo>
                      <a:pt x="665360" y="232803"/>
                    </a:lnTo>
                    <a:cubicBezTo>
                      <a:pt x="666161" y="232578"/>
                      <a:pt x="666970" y="232525"/>
                      <a:pt x="667747" y="232623"/>
                    </a:cubicBezTo>
                    <a:close/>
                    <a:moveTo>
                      <a:pt x="783441" y="76652"/>
                    </a:moveTo>
                    <a:cubicBezTo>
                      <a:pt x="750178" y="76652"/>
                      <a:pt x="723214" y="103616"/>
                      <a:pt x="723214" y="136878"/>
                    </a:cubicBezTo>
                    <a:cubicBezTo>
                      <a:pt x="723214" y="170140"/>
                      <a:pt x="750178" y="197105"/>
                      <a:pt x="783441" y="197105"/>
                    </a:cubicBezTo>
                    <a:cubicBezTo>
                      <a:pt x="816703" y="197105"/>
                      <a:pt x="843667" y="170140"/>
                      <a:pt x="843667" y="136878"/>
                    </a:cubicBezTo>
                    <a:cubicBezTo>
                      <a:pt x="843667" y="103616"/>
                      <a:pt x="816703" y="76652"/>
                      <a:pt x="783441" y="76652"/>
                    </a:cubicBezTo>
                    <a:close/>
                    <a:moveTo>
                      <a:pt x="768840" y="0"/>
                    </a:moveTo>
                    <a:lnTo>
                      <a:pt x="798041" y="0"/>
                    </a:lnTo>
                    <a:cubicBezTo>
                      <a:pt x="802073" y="0"/>
                      <a:pt x="805341" y="3268"/>
                      <a:pt x="805341" y="7300"/>
                    </a:cubicBezTo>
                    <a:lnTo>
                      <a:pt x="805341" y="35205"/>
                    </a:lnTo>
                    <a:lnTo>
                      <a:pt x="814375" y="37528"/>
                    </a:lnTo>
                    <a:cubicBezTo>
                      <a:pt x="817633" y="38541"/>
                      <a:pt x="820821" y="39710"/>
                      <a:pt x="823933" y="41026"/>
                    </a:cubicBezTo>
                    <a:lnTo>
                      <a:pt x="839741" y="49606"/>
                    </a:lnTo>
                    <a:lnTo>
                      <a:pt x="859580" y="29767"/>
                    </a:lnTo>
                    <a:cubicBezTo>
                      <a:pt x="861005" y="28341"/>
                      <a:pt x="862874" y="27628"/>
                      <a:pt x="864742" y="27628"/>
                    </a:cubicBezTo>
                    <a:cubicBezTo>
                      <a:pt x="866610" y="27628"/>
                      <a:pt x="868479" y="28341"/>
                      <a:pt x="869904" y="29767"/>
                    </a:cubicBezTo>
                    <a:lnTo>
                      <a:pt x="890552" y="50415"/>
                    </a:lnTo>
                    <a:cubicBezTo>
                      <a:pt x="893403" y="53265"/>
                      <a:pt x="893403" y="57888"/>
                      <a:pt x="890552" y="60739"/>
                    </a:cubicBezTo>
                    <a:lnTo>
                      <a:pt x="870713" y="80578"/>
                    </a:lnTo>
                    <a:lnTo>
                      <a:pt x="879293" y="96386"/>
                    </a:lnTo>
                    <a:cubicBezTo>
                      <a:pt x="880609" y="99497"/>
                      <a:pt x="881778" y="102686"/>
                      <a:pt x="882791" y="105944"/>
                    </a:cubicBezTo>
                    <a:lnTo>
                      <a:pt x="885114" y="114978"/>
                    </a:lnTo>
                    <a:lnTo>
                      <a:pt x="913019" y="114978"/>
                    </a:lnTo>
                    <a:cubicBezTo>
                      <a:pt x="917050" y="114978"/>
                      <a:pt x="920319" y="118246"/>
                      <a:pt x="920319" y="122278"/>
                    </a:cubicBezTo>
                    <a:lnTo>
                      <a:pt x="920319" y="151479"/>
                    </a:lnTo>
                    <a:cubicBezTo>
                      <a:pt x="920319" y="155511"/>
                      <a:pt x="917050" y="158779"/>
                      <a:pt x="913019" y="158779"/>
                    </a:cubicBezTo>
                    <a:lnTo>
                      <a:pt x="885114" y="158779"/>
                    </a:lnTo>
                    <a:lnTo>
                      <a:pt x="882791" y="167813"/>
                    </a:lnTo>
                    <a:cubicBezTo>
                      <a:pt x="881778" y="171070"/>
                      <a:pt x="880609" y="174259"/>
                      <a:pt x="879293" y="177371"/>
                    </a:cubicBezTo>
                    <a:lnTo>
                      <a:pt x="870713" y="193179"/>
                    </a:lnTo>
                    <a:lnTo>
                      <a:pt x="890552" y="213018"/>
                    </a:lnTo>
                    <a:cubicBezTo>
                      <a:pt x="893403" y="215869"/>
                      <a:pt x="893403" y="220491"/>
                      <a:pt x="890552" y="223342"/>
                    </a:cubicBezTo>
                    <a:lnTo>
                      <a:pt x="869904" y="243990"/>
                    </a:lnTo>
                    <a:cubicBezTo>
                      <a:pt x="867053" y="246841"/>
                      <a:pt x="862431" y="246841"/>
                      <a:pt x="859580" y="243990"/>
                    </a:cubicBezTo>
                    <a:lnTo>
                      <a:pt x="839741" y="224151"/>
                    </a:lnTo>
                    <a:lnTo>
                      <a:pt x="823933" y="232731"/>
                    </a:lnTo>
                    <a:cubicBezTo>
                      <a:pt x="820821" y="234047"/>
                      <a:pt x="817633" y="235216"/>
                      <a:pt x="814375" y="236229"/>
                    </a:cubicBezTo>
                    <a:lnTo>
                      <a:pt x="805341" y="238552"/>
                    </a:lnTo>
                    <a:lnTo>
                      <a:pt x="805341" y="266456"/>
                    </a:lnTo>
                    <a:cubicBezTo>
                      <a:pt x="805341" y="270488"/>
                      <a:pt x="802073" y="273757"/>
                      <a:pt x="798041" y="273757"/>
                    </a:cubicBezTo>
                    <a:lnTo>
                      <a:pt x="768840" y="273757"/>
                    </a:lnTo>
                    <a:cubicBezTo>
                      <a:pt x="764808" y="273757"/>
                      <a:pt x="761540" y="270488"/>
                      <a:pt x="761540" y="266456"/>
                    </a:cubicBezTo>
                    <a:lnTo>
                      <a:pt x="761540" y="238552"/>
                    </a:lnTo>
                    <a:lnTo>
                      <a:pt x="752506" y="236229"/>
                    </a:lnTo>
                    <a:cubicBezTo>
                      <a:pt x="749249" y="235216"/>
                      <a:pt x="746060" y="234047"/>
                      <a:pt x="742948" y="232731"/>
                    </a:cubicBezTo>
                    <a:lnTo>
                      <a:pt x="727140" y="224151"/>
                    </a:lnTo>
                    <a:lnTo>
                      <a:pt x="707301" y="243990"/>
                    </a:lnTo>
                    <a:cubicBezTo>
                      <a:pt x="704450" y="246841"/>
                      <a:pt x="699828" y="246841"/>
                      <a:pt x="696977" y="243990"/>
                    </a:cubicBezTo>
                    <a:lnTo>
                      <a:pt x="676329" y="223342"/>
                    </a:lnTo>
                    <a:cubicBezTo>
                      <a:pt x="673478" y="220491"/>
                      <a:pt x="673478" y="215869"/>
                      <a:pt x="676329" y="213018"/>
                    </a:cubicBezTo>
                    <a:lnTo>
                      <a:pt x="696168" y="193179"/>
                    </a:lnTo>
                    <a:lnTo>
                      <a:pt x="687588" y="177371"/>
                    </a:lnTo>
                    <a:cubicBezTo>
                      <a:pt x="686272" y="174259"/>
                      <a:pt x="685103" y="171070"/>
                      <a:pt x="684090" y="167813"/>
                    </a:cubicBezTo>
                    <a:lnTo>
                      <a:pt x="681767" y="158779"/>
                    </a:lnTo>
                    <a:lnTo>
                      <a:pt x="653863" y="158779"/>
                    </a:lnTo>
                    <a:cubicBezTo>
                      <a:pt x="649831" y="158779"/>
                      <a:pt x="646562" y="155511"/>
                      <a:pt x="646562" y="151479"/>
                    </a:cubicBezTo>
                    <a:lnTo>
                      <a:pt x="646562" y="122278"/>
                    </a:lnTo>
                    <a:cubicBezTo>
                      <a:pt x="646562" y="118246"/>
                      <a:pt x="649831" y="114978"/>
                      <a:pt x="653863" y="114978"/>
                    </a:cubicBezTo>
                    <a:lnTo>
                      <a:pt x="681767" y="114978"/>
                    </a:lnTo>
                    <a:lnTo>
                      <a:pt x="684090" y="105944"/>
                    </a:lnTo>
                    <a:cubicBezTo>
                      <a:pt x="685103" y="102686"/>
                      <a:pt x="686272" y="99497"/>
                      <a:pt x="687588" y="96386"/>
                    </a:cubicBezTo>
                    <a:lnTo>
                      <a:pt x="696168" y="80578"/>
                    </a:lnTo>
                    <a:lnTo>
                      <a:pt x="676329" y="60739"/>
                    </a:lnTo>
                    <a:cubicBezTo>
                      <a:pt x="673478" y="57888"/>
                      <a:pt x="673478" y="53266"/>
                      <a:pt x="676329" y="50415"/>
                    </a:cubicBezTo>
                    <a:lnTo>
                      <a:pt x="696977" y="29767"/>
                    </a:lnTo>
                    <a:cubicBezTo>
                      <a:pt x="699828" y="26916"/>
                      <a:pt x="704450" y="26916"/>
                      <a:pt x="707301" y="29767"/>
                    </a:cubicBezTo>
                    <a:lnTo>
                      <a:pt x="727140" y="49606"/>
                    </a:lnTo>
                    <a:lnTo>
                      <a:pt x="742948" y="41026"/>
                    </a:lnTo>
                    <a:cubicBezTo>
                      <a:pt x="746060" y="39710"/>
                      <a:pt x="749249" y="38541"/>
                      <a:pt x="752506" y="37528"/>
                    </a:cubicBezTo>
                    <a:lnTo>
                      <a:pt x="761540" y="35205"/>
                    </a:lnTo>
                    <a:lnTo>
                      <a:pt x="761540" y="7300"/>
                    </a:lnTo>
                    <a:cubicBezTo>
                      <a:pt x="761540" y="3268"/>
                      <a:pt x="764808" y="0"/>
                      <a:pt x="76884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A7BACD9E-2400-4377-BE19-DEBD6DE9C7E4}"/>
                  </a:ext>
                </a:extLst>
              </p:cNvPr>
              <p:cNvSpPr/>
              <p:nvPr/>
            </p:nvSpPr>
            <p:spPr>
              <a:xfrm>
                <a:off x="3994484" y="2488288"/>
                <a:ext cx="1463040" cy="1463040"/>
              </a:xfrm>
              <a:prstGeom prst="rect">
                <a:avLst/>
              </a:prstGeom>
              <a:noFill/>
            </p:spPr>
            <p:txBody>
              <a:bodyPr wrap="square" lIns="0" tIns="0" rIns="0" bIns="0" anchor="t" anchorCtr="0">
                <a:noAutofit/>
              </a:bodyPr>
              <a:lstStyle/>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Consultant</a:t>
                </a:r>
              </a:p>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Facilitator</a:t>
                </a:r>
              </a:p>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Protector</a:t>
                </a:r>
              </a:p>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Coach</a:t>
                </a:r>
              </a:p>
            </p:txBody>
          </p:sp>
          <p:cxnSp>
            <p:nvCxnSpPr>
              <p:cNvPr id="25" name="Straight Connector 24">
                <a:extLst>
                  <a:ext uri="{FF2B5EF4-FFF2-40B4-BE49-F238E27FC236}">
                    <a16:creationId xmlns:a16="http://schemas.microsoft.com/office/drawing/2014/main" id="{5611A5AF-42D2-4F2C-8782-24148DB6FC6C}"/>
                  </a:ext>
                </a:extLst>
              </p:cNvPr>
              <p:cNvCxnSpPr/>
              <p:nvPr/>
            </p:nvCxnSpPr>
            <p:spPr>
              <a:xfrm>
                <a:off x="3811604" y="2233468"/>
                <a:ext cx="1828800" cy="0"/>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29" name="Group 28">
              <a:extLst>
                <a:ext uri="{FF2B5EF4-FFF2-40B4-BE49-F238E27FC236}">
                  <a16:creationId xmlns:a16="http://schemas.microsoft.com/office/drawing/2014/main" id="{86F871B6-154E-48C0-826C-2935741C70DB}"/>
                </a:ext>
              </a:extLst>
            </p:cNvPr>
            <p:cNvGrpSpPr/>
            <p:nvPr/>
          </p:nvGrpSpPr>
          <p:grpSpPr>
            <a:xfrm>
              <a:off x="6359114" y="1218803"/>
              <a:ext cx="1828800" cy="2732525"/>
              <a:chOff x="6359114" y="1218803"/>
              <a:chExt cx="1828800" cy="2732525"/>
            </a:xfrm>
          </p:grpSpPr>
          <p:sp>
            <p:nvSpPr>
              <p:cNvPr id="11" name="Freeform 55">
                <a:extLst>
                  <a:ext uri="{FF2B5EF4-FFF2-40B4-BE49-F238E27FC236}">
                    <a16:creationId xmlns:a16="http://schemas.microsoft.com/office/drawing/2014/main" id="{191E4D6F-D262-4258-B956-684577310EF7}"/>
                  </a:ext>
                </a:extLst>
              </p:cNvPr>
              <p:cNvSpPr>
                <a:spLocks noChangeAspect="1"/>
              </p:cNvSpPr>
              <p:nvPr/>
            </p:nvSpPr>
            <p:spPr>
              <a:xfrm>
                <a:off x="6697892" y="1218803"/>
                <a:ext cx="1151245" cy="1005840"/>
              </a:xfrm>
              <a:custGeom>
                <a:avLst/>
                <a:gdLst>
                  <a:gd name="connsiteX0" fmla="*/ 1291309 w 2563813"/>
                  <a:gd name="connsiteY0" fmla="*/ 1983332 h 2239999"/>
                  <a:gd name="connsiteX1" fmla="*/ 1291309 w 2563813"/>
                  <a:gd name="connsiteY1" fmla="*/ 2235744 h 2239999"/>
                  <a:gd name="connsiteX2" fmla="*/ 1409655 w 2563813"/>
                  <a:gd name="connsiteY2" fmla="*/ 2235744 h 2239999"/>
                  <a:gd name="connsiteX3" fmla="*/ 1409655 w 2563813"/>
                  <a:gd name="connsiteY3" fmla="*/ 1983332 h 2239999"/>
                  <a:gd name="connsiteX4" fmla="*/ 1153059 w 2563813"/>
                  <a:gd name="connsiteY4" fmla="*/ 1983332 h 2239999"/>
                  <a:gd name="connsiteX5" fmla="*/ 1153059 w 2563813"/>
                  <a:gd name="connsiteY5" fmla="*/ 2235744 h 2239999"/>
                  <a:gd name="connsiteX6" fmla="*/ 1271405 w 2563813"/>
                  <a:gd name="connsiteY6" fmla="*/ 2235744 h 2239999"/>
                  <a:gd name="connsiteX7" fmla="*/ 1271405 w 2563813"/>
                  <a:gd name="connsiteY7" fmla="*/ 1983332 h 2239999"/>
                  <a:gd name="connsiteX8" fmla="*/ 2334419 w 2563813"/>
                  <a:gd name="connsiteY8" fmla="*/ 1761858 h 2239999"/>
                  <a:gd name="connsiteX9" fmla="*/ 2309018 w 2563813"/>
                  <a:gd name="connsiteY9" fmla="*/ 1787259 h 2239999"/>
                  <a:gd name="connsiteX10" fmla="*/ 2309018 w 2563813"/>
                  <a:gd name="connsiteY10" fmla="*/ 1888857 h 2239999"/>
                  <a:gd name="connsiteX11" fmla="*/ 2334419 w 2563813"/>
                  <a:gd name="connsiteY11" fmla="*/ 1914258 h 2239999"/>
                  <a:gd name="connsiteX12" fmla="*/ 2443161 w 2563813"/>
                  <a:gd name="connsiteY12" fmla="*/ 1914258 h 2239999"/>
                  <a:gd name="connsiteX13" fmla="*/ 2468562 w 2563813"/>
                  <a:gd name="connsiteY13" fmla="*/ 1888857 h 2239999"/>
                  <a:gd name="connsiteX14" fmla="*/ 2468562 w 2563813"/>
                  <a:gd name="connsiteY14" fmla="*/ 1787259 h 2239999"/>
                  <a:gd name="connsiteX15" fmla="*/ 2443161 w 2563813"/>
                  <a:gd name="connsiteY15" fmla="*/ 1761858 h 2239999"/>
                  <a:gd name="connsiteX16" fmla="*/ 2043907 w 2563813"/>
                  <a:gd name="connsiteY16" fmla="*/ 1761858 h 2239999"/>
                  <a:gd name="connsiteX17" fmla="*/ 2018506 w 2563813"/>
                  <a:gd name="connsiteY17" fmla="*/ 1787259 h 2239999"/>
                  <a:gd name="connsiteX18" fmla="*/ 2018506 w 2563813"/>
                  <a:gd name="connsiteY18" fmla="*/ 1888857 h 2239999"/>
                  <a:gd name="connsiteX19" fmla="*/ 2043907 w 2563813"/>
                  <a:gd name="connsiteY19" fmla="*/ 1914258 h 2239999"/>
                  <a:gd name="connsiteX20" fmla="*/ 2152649 w 2563813"/>
                  <a:gd name="connsiteY20" fmla="*/ 1914258 h 2239999"/>
                  <a:gd name="connsiteX21" fmla="*/ 2178050 w 2563813"/>
                  <a:gd name="connsiteY21" fmla="*/ 1888857 h 2239999"/>
                  <a:gd name="connsiteX22" fmla="*/ 2178050 w 2563813"/>
                  <a:gd name="connsiteY22" fmla="*/ 1787259 h 2239999"/>
                  <a:gd name="connsiteX23" fmla="*/ 2152649 w 2563813"/>
                  <a:gd name="connsiteY23" fmla="*/ 1761858 h 2239999"/>
                  <a:gd name="connsiteX24" fmla="*/ 423069 w 2563813"/>
                  <a:gd name="connsiteY24" fmla="*/ 1761858 h 2239999"/>
                  <a:gd name="connsiteX25" fmla="*/ 397668 w 2563813"/>
                  <a:gd name="connsiteY25" fmla="*/ 1787259 h 2239999"/>
                  <a:gd name="connsiteX26" fmla="*/ 397668 w 2563813"/>
                  <a:gd name="connsiteY26" fmla="*/ 1888857 h 2239999"/>
                  <a:gd name="connsiteX27" fmla="*/ 423069 w 2563813"/>
                  <a:gd name="connsiteY27" fmla="*/ 1914258 h 2239999"/>
                  <a:gd name="connsiteX28" fmla="*/ 531811 w 2563813"/>
                  <a:gd name="connsiteY28" fmla="*/ 1914258 h 2239999"/>
                  <a:gd name="connsiteX29" fmla="*/ 557212 w 2563813"/>
                  <a:gd name="connsiteY29" fmla="*/ 1888857 h 2239999"/>
                  <a:gd name="connsiteX30" fmla="*/ 557212 w 2563813"/>
                  <a:gd name="connsiteY30" fmla="*/ 1787259 h 2239999"/>
                  <a:gd name="connsiteX31" fmla="*/ 531811 w 2563813"/>
                  <a:gd name="connsiteY31" fmla="*/ 1761858 h 2239999"/>
                  <a:gd name="connsiteX32" fmla="*/ 132557 w 2563813"/>
                  <a:gd name="connsiteY32" fmla="*/ 1761858 h 2239999"/>
                  <a:gd name="connsiteX33" fmla="*/ 107156 w 2563813"/>
                  <a:gd name="connsiteY33" fmla="*/ 1787259 h 2239999"/>
                  <a:gd name="connsiteX34" fmla="*/ 107156 w 2563813"/>
                  <a:gd name="connsiteY34" fmla="*/ 1888857 h 2239999"/>
                  <a:gd name="connsiteX35" fmla="*/ 132557 w 2563813"/>
                  <a:gd name="connsiteY35" fmla="*/ 1914258 h 2239999"/>
                  <a:gd name="connsiteX36" fmla="*/ 241299 w 2563813"/>
                  <a:gd name="connsiteY36" fmla="*/ 1914258 h 2239999"/>
                  <a:gd name="connsiteX37" fmla="*/ 266700 w 2563813"/>
                  <a:gd name="connsiteY37" fmla="*/ 1888857 h 2239999"/>
                  <a:gd name="connsiteX38" fmla="*/ 266700 w 2563813"/>
                  <a:gd name="connsiteY38" fmla="*/ 1787259 h 2239999"/>
                  <a:gd name="connsiteX39" fmla="*/ 241299 w 2563813"/>
                  <a:gd name="connsiteY39" fmla="*/ 1761858 h 2239999"/>
                  <a:gd name="connsiteX40" fmla="*/ 1517498 w 2563813"/>
                  <a:gd name="connsiteY40" fmla="*/ 1613134 h 2239999"/>
                  <a:gd name="connsiteX41" fmla="*/ 1492097 w 2563813"/>
                  <a:gd name="connsiteY41" fmla="*/ 1638535 h 2239999"/>
                  <a:gd name="connsiteX42" fmla="*/ 1492097 w 2563813"/>
                  <a:gd name="connsiteY42" fmla="*/ 1740133 h 2239999"/>
                  <a:gd name="connsiteX43" fmla="*/ 1517498 w 2563813"/>
                  <a:gd name="connsiteY43" fmla="*/ 1765534 h 2239999"/>
                  <a:gd name="connsiteX44" fmla="*/ 1626240 w 2563813"/>
                  <a:gd name="connsiteY44" fmla="*/ 1765534 h 2239999"/>
                  <a:gd name="connsiteX45" fmla="*/ 1651641 w 2563813"/>
                  <a:gd name="connsiteY45" fmla="*/ 1740133 h 2239999"/>
                  <a:gd name="connsiteX46" fmla="*/ 1651641 w 2563813"/>
                  <a:gd name="connsiteY46" fmla="*/ 1638535 h 2239999"/>
                  <a:gd name="connsiteX47" fmla="*/ 1626240 w 2563813"/>
                  <a:gd name="connsiteY47" fmla="*/ 1613134 h 2239999"/>
                  <a:gd name="connsiteX48" fmla="*/ 1226986 w 2563813"/>
                  <a:gd name="connsiteY48" fmla="*/ 1613134 h 2239999"/>
                  <a:gd name="connsiteX49" fmla="*/ 1201585 w 2563813"/>
                  <a:gd name="connsiteY49" fmla="*/ 1638535 h 2239999"/>
                  <a:gd name="connsiteX50" fmla="*/ 1201585 w 2563813"/>
                  <a:gd name="connsiteY50" fmla="*/ 1740133 h 2239999"/>
                  <a:gd name="connsiteX51" fmla="*/ 1226986 w 2563813"/>
                  <a:gd name="connsiteY51" fmla="*/ 1765534 h 2239999"/>
                  <a:gd name="connsiteX52" fmla="*/ 1335728 w 2563813"/>
                  <a:gd name="connsiteY52" fmla="*/ 1765534 h 2239999"/>
                  <a:gd name="connsiteX53" fmla="*/ 1361129 w 2563813"/>
                  <a:gd name="connsiteY53" fmla="*/ 1740133 h 2239999"/>
                  <a:gd name="connsiteX54" fmla="*/ 1361129 w 2563813"/>
                  <a:gd name="connsiteY54" fmla="*/ 1638535 h 2239999"/>
                  <a:gd name="connsiteX55" fmla="*/ 1335728 w 2563813"/>
                  <a:gd name="connsiteY55" fmla="*/ 1613134 h 2239999"/>
                  <a:gd name="connsiteX56" fmla="*/ 936474 w 2563813"/>
                  <a:gd name="connsiteY56" fmla="*/ 1613134 h 2239999"/>
                  <a:gd name="connsiteX57" fmla="*/ 911073 w 2563813"/>
                  <a:gd name="connsiteY57" fmla="*/ 1638535 h 2239999"/>
                  <a:gd name="connsiteX58" fmla="*/ 911073 w 2563813"/>
                  <a:gd name="connsiteY58" fmla="*/ 1740133 h 2239999"/>
                  <a:gd name="connsiteX59" fmla="*/ 936474 w 2563813"/>
                  <a:gd name="connsiteY59" fmla="*/ 1765534 h 2239999"/>
                  <a:gd name="connsiteX60" fmla="*/ 1045216 w 2563813"/>
                  <a:gd name="connsiteY60" fmla="*/ 1765534 h 2239999"/>
                  <a:gd name="connsiteX61" fmla="*/ 1070617 w 2563813"/>
                  <a:gd name="connsiteY61" fmla="*/ 1740133 h 2239999"/>
                  <a:gd name="connsiteX62" fmla="*/ 1070617 w 2563813"/>
                  <a:gd name="connsiteY62" fmla="*/ 1638535 h 2239999"/>
                  <a:gd name="connsiteX63" fmla="*/ 1045216 w 2563813"/>
                  <a:gd name="connsiteY63" fmla="*/ 1613134 h 2239999"/>
                  <a:gd name="connsiteX64" fmla="*/ 2334419 w 2563813"/>
                  <a:gd name="connsiteY64" fmla="*/ 1484184 h 2239999"/>
                  <a:gd name="connsiteX65" fmla="*/ 2309018 w 2563813"/>
                  <a:gd name="connsiteY65" fmla="*/ 1509585 h 2239999"/>
                  <a:gd name="connsiteX66" fmla="*/ 2309018 w 2563813"/>
                  <a:gd name="connsiteY66" fmla="*/ 1611183 h 2239999"/>
                  <a:gd name="connsiteX67" fmla="*/ 2334419 w 2563813"/>
                  <a:gd name="connsiteY67" fmla="*/ 1636584 h 2239999"/>
                  <a:gd name="connsiteX68" fmla="*/ 2443161 w 2563813"/>
                  <a:gd name="connsiteY68" fmla="*/ 1636584 h 2239999"/>
                  <a:gd name="connsiteX69" fmla="*/ 2468562 w 2563813"/>
                  <a:gd name="connsiteY69" fmla="*/ 1611183 h 2239999"/>
                  <a:gd name="connsiteX70" fmla="*/ 2468562 w 2563813"/>
                  <a:gd name="connsiteY70" fmla="*/ 1509585 h 2239999"/>
                  <a:gd name="connsiteX71" fmla="*/ 2443161 w 2563813"/>
                  <a:gd name="connsiteY71" fmla="*/ 1484184 h 2239999"/>
                  <a:gd name="connsiteX72" fmla="*/ 2043907 w 2563813"/>
                  <a:gd name="connsiteY72" fmla="*/ 1484184 h 2239999"/>
                  <a:gd name="connsiteX73" fmla="*/ 2018506 w 2563813"/>
                  <a:gd name="connsiteY73" fmla="*/ 1509585 h 2239999"/>
                  <a:gd name="connsiteX74" fmla="*/ 2018506 w 2563813"/>
                  <a:gd name="connsiteY74" fmla="*/ 1611183 h 2239999"/>
                  <a:gd name="connsiteX75" fmla="*/ 2043907 w 2563813"/>
                  <a:gd name="connsiteY75" fmla="*/ 1636584 h 2239999"/>
                  <a:gd name="connsiteX76" fmla="*/ 2152649 w 2563813"/>
                  <a:gd name="connsiteY76" fmla="*/ 1636584 h 2239999"/>
                  <a:gd name="connsiteX77" fmla="*/ 2178050 w 2563813"/>
                  <a:gd name="connsiteY77" fmla="*/ 1611183 h 2239999"/>
                  <a:gd name="connsiteX78" fmla="*/ 2178050 w 2563813"/>
                  <a:gd name="connsiteY78" fmla="*/ 1509585 h 2239999"/>
                  <a:gd name="connsiteX79" fmla="*/ 2152649 w 2563813"/>
                  <a:gd name="connsiteY79" fmla="*/ 1484184 h 2239999"/>
                  <a:gd name="connsiteX80" fmla="*/ 423069 w 2563813"/>
                  <a:gd name="connsiteY80" fmla="*/ 1484184 h 2239999"/>
                  <a:gd name="connsiteX81" fmla="*/ 397668 w 2563813"/>
                  <a:gd name="connsiteY81" fmla="*/ 1509585 h 2239999"/>
                  <a:gd name="connsiteX82" fmla="*/ 397668 w 2563813"/>
                  <a:gd name="connsiteY82" fmla="*/ 1611183 h 2239999"/>
                  <a:gd name="connsiteX83" fmla="*/ 423069 w 2563813"/>
                  <a:gd name="connsiteY83" fmla="*/ 1636584 h 2239999"/>
                  <a:gd name="connsiteX84" fmla="*/ 531811 w 2563813"/>
                  <a:gd name="connsiteY84" fmla="*/ 1636584 h 2239999"/>
                  <a:gd name="connsiteX85" fmla="*/ 557212 w 2563813"/>
                  <a:gd name="connsiteY85" fmla="*/ 1611183 h 2239999"/>
                  <a:gd name="connsiteX86" fmla="*/ 557212 w 2563813"/>
                  <a:gd name="connsiteY86" fmla="*/ 1509585 h 2239999"/>
                  <a:gd name="connsiteX87" fmla="*/ 531811 w 2563813"/>
                  <a:gd name="connsiteY87" fmla="*/ 1484184 h 2239999"/>
                  <a:gd name="connsiteX88" fmla="*/ 132557 w 2563813"/>
                  <a:gd name="connsiteY88" fmla="*/ 1484184 h 2239999"/>
                  <a:gd name="connsiteX89" fmla="*/ 107156 w 2563813"/>
                  <a:gd name="connsiteY89" fmla="*/ 1509585 h 2239999"/>
                  <a:gd name="connsiteX90" fmla="*/ 107156 w 2563813"/>
                  <a:gd name="connsiteY90" fmla="*/ 1611183 h 2239999"/>
                  <a:gd name="connsiteX91" fmla="*/ 132557 w 2563813"/>
                  <a:gd name="connsiteY91" fmla="*/ 1636584 h 2239999"/>
                  <a:gd name="connsiteX92" fmla="*/ 241299 w 2563813"/>
                  <a:gd name="connsiteY92" fmla="*/ 1636584 h 2239999"/>
                  <a:gd name="connsiteX93" fmla="*/ 266700 w 2563813"/>
                  <a:gd name="connsiteY93" fmla="*/ 1611183 h 2239999"/>
                  <a:gd name="connsiteX94" fmla="*/ 266700 w 2563813"/>
                  <a:gd name="connsiteY94" fmla="*/ 1509585 h 2239999"/>
                  <a:gd name="connsiteX95" fmla="*/ 241299 w 2563813"/>
                  <a:gd name="connsiteY95" fmla="*/ 1484184 h 2239999"/>
                  <a:gd name="connsiteX96" fmla="*/ 1517498 w 2563813"/>
                  <a:gd name="connsiteY96" fmla="*/ 1335460 h 2239999"/>
                  <a:gd name="connsiteX97" fmla="*/ 1492097 w 2563813"/>
                  <a:gd name="connsiteY97" fmla="*/ 1360861 h 2239999"/>
                  <a:gd name="connsiteX98" fmla="*/ 1492097 w 2563813"/>
                  <a:gd name="connsiteY98" fmla="*/ 1462459 h 2239999"/>
                  <a:gd name="connsiteX99" fmla="*/ 1517498 w 2563813"/>
                  <a:gd name="connsiteY99" fmla="*/ 1487860 h 2239999"/>
                  <a:gd name="connsiteX100" fmla="*/ 1626240 w 2563813"/>
                  <a:gd name="connsiteY100" fmla="*/ 1487860 h 2239999"/>
                  <a:gd name="connsiteX101" fmla="*/ 1651641 w 2563813"/>
                  <a:gd name="connsiteY101" fmla="*/ 1462459 h 2239999"/>
                  <a:gd name="connsiteX102" fmla="*/ 1651641 w 2563813"/>
                  <a:gd name="connsiteY102" fmla="*/ 1360861 h 2239999"/>
                  <a:gd name="connsiteX103" fmla="*/ 1626240 w 2563813"/>
                  <a:gd name="connsiteY103" fmla="*/ 1335460 h 2239999"/>
                  <a:gd name="connsiteX104" fmla="*/ 1226986 w 2563813"/>
                  <a:gd name="connsiteY104" fmla="*/ 1335460 h 2239999"/>
                  <a:gd name="connsiteX105" fmla="*/ 1201585 w 2563813"/>
                  <a:gd name="connsiteY105" fmla="*/ 1360861 h 2239999"/>
                  <a:gd name="connsiteX106" fmla="*/ 1201585 w 2563813"/>
                  <a:gd name="connsiteY106" fmla="*/ 1462459 h 2239999"/>
                  <a:gd name="connsiteX107" fmla="*/ 1226986 w 2563813"/>
                  <a:gd name="connsiteY107" fmla="*/ 1487860 h 2239999"/>
                  <a:gd name="connsiteX108" fmla="*/ 1335728 w 2563813"/>
                  <a:gd name="connsiteY108" fmla="*/ 1487860 h 2239999"/>
                  <a:gd name="connsiteX109" fmla="*/ 1361129 w 2563813"/>
                  <a:gd name="connsiteY109" fmla="*/ 1462459 h 2239999"/>
                  <a:gd name="connsiteX110" fmla="*/ 1361129 w 2563813"/>
                  <a:gd name="connsiteY110" fmla="*/ 1360861 h 2239999"/>
                  <a:gd name="connsiteX111" fmla="*/ 1335728 w 2563813"/>
                  <a:gd name="connsiteY111" fmla="*/ 1335460 h 2239999"/>
                  <a:gd name="connsiteX112" fmla="*/ 936474 w 2563813"/>
                  <a:gd name="connsiteY112" fmla="*/ 1335460 h 2239999"/>
                  <a:gd name="connsiteX113" fmla="*/ 911073 w 2563813"/>
                  <a:gd name="connsiteY113" fmla="*/ 1360861 h 2239999"/>
                  <a:gd name="connsiteX114" fmla="*/ 911073 w 2563813"/>
                  <a:gd name="connsiteY114" fmla="*/ 1462459 h 2239999"/>
                  <a:gd name="connsiteX115" fmla="*/ 936474 w 2563813"/>
                  <a:gd name="connsiteY115" fmla="*/ 1487860 h 2239999"/>
                  <a:gd name="connsiteX116" fmla="*/ 1045216 w 2563813"/>
                  <a:gd name="connsiteY116" fmla="*/ 1487860 h 2239999"/>
                  <a:gd name="connsiteX117" fmla="*/ 1070617 w 2563813"/>
                  <a:gd name="connsiteY117" fmla="*/ 1462459 h 2239999"/>
                  <a:gd name="connsiteX118" fmla="*/ 1070617 w 2563813"/>
                  <a:gd name="connsiteY118" fmla="*/ 1360861 h 2239999"/>
                  <a:gd name="connsiteX119" fmla="*/ 1045216 w 2563813"/>
                  <a:gd name="connsiteY119" fmla="*/ 1335460 h 2239999"/>
                  <a:gd name="connsiteX120" fmla="*/ 2334419 w 2563813"/>
                  <a:gd name="connsiteY120" fmla="*/ 1206510 h 2239999"/>
                  <a:gd name="connsiteX121" fmla="*/ 2309018 w 2563813"/>
                  <a:gd name="connsiteY121" fmla="*/ 1231911 h 2239999"/>
                  <a:gd name="connsiteX122" fmla="*/ 2309018 w 2563813"/>
                  <a:gd name="connsiteY122" fmla="*/ 1333509 h 2239999"/>
                  <a:gd name="connsiteX123" fmla="*/ 2334419 w 2563813"/>
                  <a:gd name="connsiteY123" fmla="*/ 1358910 h 2239999"/>
                  <a:gd name="connsiteX124" fmla="*/ 2443161 w 2563813"/>
                  <a:gd name="connsiteY124" fmla="*/ 1358910 h 2239999"/>
                  <a:gd name="connsiteX125" fmla="*/ 2468562 w 2563813"/>
                  <a:gd name="connsiteY125" fmla="*/ 1333509 h 2239999"/>
                  <a:gd name="connsiteX126" fmla="*/ 2468562 w 2563813"/>
                  <a:gd name="connsiteY126" fmla="*/ 1231911 h 2239999"/>
                  <a:gd name="connsiteX127" fmla="*/ 2443161 w 2563813"/>
                  <a:gd name="connsiteY127" fmla="*/ 1206510 h 2239999"/>
                  <a:gd name="connsiteX128" fmla="*/ 2043907 w 2563813"/>
                  <a:gd name="connsiteY128" fmla="*/ 1206510 h 2239999"/>
                  <a:gd name="connsiteX129" fmla="*/ 2018506 w 2563813"/>
                  <a:gd name="connsiteY129" fmla="*/ 1231911 h 2239999"/>
                  <a:gd name="connsiteX130" fmla="*/ 2018506 w 2563813"/>
                  <a:gd name="connsiteY130" fmla="*/ 1333509 h 2239999"/>
                  <a:gd name="connsiteX131" fmla="*/ 2043907 w 2563813"/>
                  <a:gd name="connsiteY131" fmla="*/ 1358910 h 2239999"/>
                  <a:gd name="connsiteX132" fmla="*/ 2152649 w 2563813"/>
                  <a:gd name="connsiteY132" fmla="*/ 1358910 h 2239999"/>
                  <a:gd name="connsiteX133" fmla="*/ 2178050 w 2563813"/>
                  <a:gd name="connsiteY133" fmla="*/ 1333509 h 2239999"/>
                  <a:gd name="connsiteX134" fmla="*/ 2178050 w 2563813"/>
                  <a:gd name="connsiteY134" fmla="*/ 1231911 h 2239999"/>
                  <a:gd name="connsiteX135" fmla="*/ 2152649 w 2563813"/>
                  <a:gd name="connsiteY135" fmla="*/ 1206510 h 2239999"/>
                  <a:gd name="connsiteX136" fmla="*/ 423069 w 2563813"/>
                  <a:gd name="connsiteY136" fmla="*/ 1206510 h 2239999"/>
                  <a:gd name="connsiteX137" fmla="*/ 397668 w 2563813"/>
                  <a:gd name="connsiteY137" fmla="*/ 1231911 h 2239999"/>
                  <a:gd name="connsiteX138" fmla="*/ 397668 w 2563813"/>
                  <a:gd name="connsiteY138" fmla="*/ 1333509 h 2239999"/>
                  <a:gd name="connsiteX139" fmla="*/ 423069 w 2563813"/>
                  <a:gd name="connsiteY139" fmla="*/ 1358910 h 2239999"/>
                  <a:gd name="connsiteX140" fmla="*/ 531811 w 2563813"/>
                  <a:gd name="connsiteY140" fmla="*/ 1358910 h 2239999"/>
                  <a:gd name="connsiteX141" fmla="*/ 557212 w 2563813"/>
                  <a:gd name="connsiteY141" fmla="*/ 1333509 h 2239999"/>
                  <a:gd name="connsiteX142" fmla="*/ 557212 w 2563813"/>
                  <a:gd name="connsiteY142" fmla="*/ 1231911 h 2239999"/>
                  <a:gd name="connsiteX143" fmla="*/ 531811 w 2563813"/>
                  <a:gd name="connsiteY143" fmla="*/ 1206510 h 2239999"/>
                  <a:gd name="connsiteX144" fmla="*/ 132557 w 2563813"/>
                  <a:gd name="connsiteY144" fmla="*/ 1206510 h 2239999"/>
                  <a:gd name="connsiteX145" fmla="*/ 107156 w 2563813"/>
                  <a:gd name="connsiteY145" fmla="*/ 1231911 h 2239999"/>
                  <a:gd name="connsiteX146" fmla="*/ 107156 w 2563813"/>
                  <a:gd name="connsiteY146" fmla="*/ 1333509 h 2239999"/>
                  <a:gd name="connsiteX147" fmla="*/ 132557 w 2563813"/>
                  <a:gd name="connsiteY147" fmla="*/ 1358910 h 2239999"/>
                  <a:gd name="connsiteX148" fmla="*/ 241299 w 2563813"/>
                  <a:gd name="connsiteY148" fmla="*/ 1358910 h 2239999"/>
                  <a:gd name="connsiteX149" fmla="*/ 266700 w 2563813"/>
                  <a:gd name="connsiteY149" fmla="*/ 1333509 h 2239999"/>
                  <a:gd name="connsiteX150" fmla="*/ 266700 w 2563813"/>
                  <a:gd name="connsiteY150" fmla="*/ 1231911 h 2239999"/>
                  <a:gd name="connsiteX151" fmla="*/ 241299 w 2563813"/>
                  <a:gd name="connsiteY151" fmla="*/ 1206510 h 2239999"/>
                  <a:gd name="connsiteX152" fmla="*/ 1911350 w 2563813"/>
                  <a:gd name="connsiteY152" fmla="*/ 1081236 h 2239999"/>
                  <a:gd name="connsiteX153" fmla="*/ 2563813 w 2563813"/>
                  <a:gd name="connsiteY153" fmla="*/ 1081236 h 2239999"/>
                  <a:gd name="connsiteX154" fmla="*/ 2563813 w 2563813"/>
                  <a:gd name="connsiteY154" fmla="*/ 2239999 h 2239999"/>
                  <a:gd name="connsiteX155" fmla="*/ 1911350 w 2563813"/>
                  <a:gd name="connsiteY155" fmla="*/ 2239999 h 2239999"/>
                  <a:gd name="connsiteX156" fmla="*/ 0 w 2563813"/>
                  <a:gd name="connsiteY156" fmla="*/ 1081236 h 2239999"/>
                  <a:gd name="connsiteX157" fmla="*/ 652463 w 2563813"/>
                  <a:gd name="connsiteY157" fmla="*/ 1081236 h 2239999"/>
                  <a:gd name="connsiteX158" fmla="*/ 652463 w 2563813"/>
                  <a:gd name="connsiteY158" fmla="*/ 2239999 h 2239999"/>
                  <a:gd name="connsiteX159" fmla="*/ 0 w 2563813"/>
                  <a:gd name="connsiteY159" fmla="*/ 2239999 h 2239999"/>
                  <a:gd name="connsiteX160" fmla="*/ 1517498 w 2563813"/>
                  <a:gd name="connsiteY160" fmla="*/ 1057786 h 2239999"/>
                  <a:gd name="connsiteX161" fmla="*/ 1492097 w 2563813"/>
                  <a:gd name="connsiteY161" fmla="*/ 1083187 h 2239999"/>
                  <a:gd name="connsiteX162" fmla="*/ 1492097 w 2563813"/>
                  <a:gd name="connsiteY162" fmla="*/ 1184785 h 2239999"/>
                  <a:gd name="connsiteX163" fmla="*/ 1517498 w 2563813"/>
                  <a:gd name="connsiteY163" fmla="*/ 1210186 h 2239999"/>
                  <a:gd name="connsiteX164" fmla="*/ 1626240 w 2563813"/>
                  <a:gd name="connsiteY164" fmla="*/ 1210186 h 2239999"/>
                  <a:gd name="connsiteX165" fmla="*/ 1651641 w 2563813"/>
                  <a:gd name="connsiteY165" fmla="*/ 1184785 h 2239999"/>
                  <a:gd name="connsiteX166" fmla="*/ 1651641 w 2563813"/>
                  <a:gd name="connsiteY166" fmla="*/ 1083187 h 2239999"/>
                  <a:gd name="connsiteX167" fmla="*/ 1626240 w 2563813"/>
                  <a:gd name="connsiteY167" fmla="*/ 1057786 h 2239999"/>
                  <a:gd name="connsiteX168" fmla="*/ 1226986 w 2563813"/>
                  <a:gd name="connsiteY168" fmla="*/ 1057786 h 2239999"/>
                  <a:gd name="connsiteX169" fmla="*/ 1201585 w 2563813"/>
                  <a:gd name="connsiteY169" fmla="*/ 1083187 h 2239999"/>
                  <a:gd name="connsiteX170" fmla="*/ 1201585 w 2563813"/>
                  <a:gd name="connsiteY170" fmla="*/ 1184785 h 2239999"/>
                  <a:gd name="connsiteX171" fmla="*/ 1226986 w 2563813"/>
                  <a:gd name="connsiteY171" fmla="*/ 1210186 h 2239999"/>
                  <a:gd name="connsiteX172" fmla="*/ 1335728 w 2563813"/>
                  <a:gd name="connsiteY172" fmla="*/ 1210186 h 2239999"/>
                  <a:gd name="connsiteX173" fmla="*/ 1361129 w 2563813"/>
                  <a:gd name="connsiteY173" fmla="*/ 1184785 h 2239999"/>
                  <a:gd name="connsiteX174" fmla="*/ 1361129 w 2563813"/>
                  <a:gd name="connsiteY174" fmla="*/ 1083187 h 2239999"/>
                  <a:gd name="connsiteX175" fmla="*/ 1335728 w 2563813"/>
                  <a:gd name="connsiteY175" fmla="*/ 1057786 h 2239999"/>
                  <a:gd name="connsiteX176" fmla="*/ 936474 w 2563813"/>
                  <a:gd name="connsiteY176" fmla="*/ 1057786 h 2239999"/>
                  <a:gd name="connsiteX177" fmla="*/ 911073 w 2563813"/>
                  <a:gd name="connsiteY177" fmla="*/ 1083187 h 2239999"/>
                  <a:gd name="connsiteX178" fmla="*/ 911073 w 2563813"/>
                  <a:gd name="connsiteY178" fmla="*/ 1184785 h 2239999"/>
                  <a:gd name="connsiteX179" fmla="*/ 936474 w 2563813"/>
                  <a:gd name="connsiteY179" fmla="*/ 1210186 h 2239999"/>
                  <a:gd name="connsiteX180" fmla="*/ 1045216 w 2563813"/>
                  <a:gd name="connsiteY180" fmla="*/ 1210186 h 2239999"/>
                  <a:gd name="connsiteX181" fmla="*/ 1070617 w 2563813"/>
                  <a:gd name="connsiteY181" fmla="*/ 1184785 h 2239999"/>
                  <a:gd name="connsiteX182" fmla="*/ 1070617 w 2563813"/>
                  <a:gd name="connsiteY182" fmla="*/ 1083187 h 2239999"/>
                  <a:gd name="connsiteX183" fmla="*/ 1045216 w 2563813"/>
                  <a:gd name="connsiteY183" fmla="*/ 1057786 h 2239999"/>
                  <a:gd name="connsiteX184" fmla="*/ 1517498 w 2563813"/>
                  <a:gd name="connsiteY184" fmla="*/ 780112 h 2239999"/>
                  <a:gd name="connsiteX185" fmla="*/ 1492097 w 2563813"/>
                  <a:gd name="connsiteY185" fmla="*/ 805513 h 2239999"/>
                  <a:gd name="connsiteX186" fmla="*/ 1492097 w 2563813"/>
                  <a:gd name="connsiteY186" fmla="*/ 907111 h 2239999"/>
                  <a:gd name="connsiteX187" fmla="*/ 1517498 w 2563813"/>
                  <a:gd name="connsiteY187" fmla="*/ 932512 h 2239999"/>
                  <a:gd name="connsiteX188" fmla="*/ 1626240 w 2563813"/>
                  <a:gd name="connsiteY188" fmla="*/ 932512 h 2239999"/>
                  <a:gd name="connsiteX189" fmla="*/ 1651641 w 2563813"/>
                  <a:gd name="connsiteY189" fmla="*/ 907111 h 2239999"/>
                  <a:gd name="connsiteX190" fmla="*/ 1651641 w 2563813"/>
                  <a:gd name="connsiteY190" fmla="*/ 805513 h 2239999"/>
                  <a:gd name="connsiteX191" fmla="*/ 1626240 w 2563813"/>
                  <a:gd name="connsiteY191" fmla="*/ 780112 h 2239999"/>
                  <a:gd name="connsiteX192" fmla="*/ 1226986 w 2563813"/>
                  <a:gd name="connsiteY192" fmla="*/ 780112 h 2239999"/>
                  <a:gd name="connsiteX193" fmla="*/ 1201585 w 2563813"/>
                  <a:gd name="connsiteY193" fmla="*/ 805513 h 2239999"/>
                  <a:gd name="connsiteX194" fmla="*/ 1201585 w 2563813"/>
                  <a:gd name="connsiteY194" fmla="*/ 907111 h 2239999"/>
                  <a:gd name="connsiteX195" fmla="*/ 1226986 w 2563813"/>
                  <a:gd name="connsiteY195" fmla="*/ 932512 h 2239999"/>
                  <a:gd name="connsiteX196" fmla="*/ 1335728 w 2563813"/>
                  <a:gd name="connsiteY196" fmla="*/ 932512 h 2239999"/>
                  <a:gd name="connsiteX197" fmla="*/ 1361129 w 2563813"/>
                  <a:gd name="connsiteY197" fmla="*/ 907111 h 2239999"/>
                  <a:gd name="connsiteX198" fmla="*/ 1361129 w 2563813"/>
                  <a:gd name="connsiteY198" fmla="*/ 805513 h 2239999"/>
                  <a:gd name="connsiteX199" fmla="*/ 1335728 w 2563813"/>
                  <a:gd name="connsiteY199" fmla="*/ 780112 h 2239999"/>
                  <a:gd name="connsiteX200" fmla="*/ 936474 w 2563813"/>
                  <a:gd name="connsiteY200" fmla="*/ 780112 h 2239999"/>
                  <a:gd name="connsiteX201" fmla="*/ 911073 w 2563813"/>
                  <a:gd name="connsiteY201" fmla="*/ 805513 h 2239999"/>
                  <a:gd name="connsiteX202" fmla="*/ 911073 w 2563813"/>
                  <a:gd name="connsiteY202" fmla="*/ 907111 h 2239999"/>
                  <a:gd name="connsiteX203" fmla="*/ 936474 w 2563813"/>
                  <a:gd name="connsiteY203" fmla="*/ 932512 h 2239999"/>
                  <a:gd name="connsiteX204" fmla="*/ 1045216 w 2563813"/>
                  <a:gd name="connsiteY204" fmla="*/ 932512 h 2239999"/>
                  <a:gd name="connsiteX205" fmla="*/ 1070617 w 2563813"/>
                  <a:gd name="connsiteY205" fmla="*/ 907111 h 2239999"/>
                  <a:gd name="connsiteX206" fmla="*/ 1070617 w 2563813"/>
                  <a:gd name="connsiteY206" fmla="*/ 805513 h 2239999"/>
                  <a:gd name="connsiteX207" fmla="*/ 1045216 w 2563813"/>
                  <a:gd name="connsiteY207" fmla="*/ 780112 h 2239999"/>
                  <a:gd name="connsiteX208" fmla="*/ 1517498 w 2563813"/>
                  <a:gd name="connsiteY208" fmla="*/ 502438 h 2239999"/>
                  <a:gd name="connsiteX209" fmla="*/ 1492097 w 2563813"/>
                  <a:gd name="connsiteY209" fmla="*/ 527839 h 2239999"/>
                  <a:gd name="connsiteX210" fmla="*/ 1492097 w 2563813"/>
                  <a:gd name="connsiteY210" fmla="*/ 629437 h 2239999"/>
                  <a:gd name="connsiteX211" fmla="*/ 1517498 w 2563813"/>
                  <a:gd name="connsiteY211" fmla="*/ 654838 h 2239999"/>
                  <a:gd name="connsiteX212" fmla="*/ 1626240 w 2563813"/>
                  <a:gd name="connsiteY212" fmla="*/ 654838 h 2239999"/>
                  <a:gd name="connsiteX213" fmla="*/ 1651641 w 2563813"/>
                  <a:gd name="connsiteY213" fmla="*/ 629437 h 2239999"/>
                  <a:gd name="connsiteX214" fmla="*/ 1651641 w 2563813"/>
                  <a:gd name="connsiteY214" fmla="*/ 527839 h 2239999"/>
                  <a:gd name="connsiteX215" fmla="*/ 1626240 w 2563813"/>
                  <a:gd name="connsiteY215" fmla="*/ 502438 h 2239999"/>
                  <a:gd name="connsiteX216" fmla="*/ 1226986 w 2563813"/>
                  <a:gd name="connsiteY216" fmla="*/ 502438 h 2239999"/>
                  <a:gd name="connsiteX217" fmla="*/ 1201585 w 2563813"/>
                  <a:gd name="connsiteY217" fmla="*/ 527839 h 2239999"/>
                  <a:gd name="connsiteX218" fmla="*/ 1201585 w 2563813"/>
                  <a:gd name="connsiteY218" fmla="*/ 629437 h 2239999"/>
                  <a:gd name="connsiteX219" fmla="*/ 1226986 w 2563813"/>
                  <a:gd name="connsiteY219" fmla="*/ 654838 h 2239999"/>
                  <a:gd name="connsiteX220" fmla="*/ 1335728 w 2563813"/>
                  <a:gd name="connsiteY220" fmla="*/ 654838 h 2239999"/>
                  <a:gd name="connsiteX221" fmla="*/ 1361129 w 2563813"/>
                  <a:gd name="connsiteY221" fmla="*/ 629437 h 2239999"/>
                  <a:gd name="connsiteX222" fmla="*/ 1361129 w 2563813"/>
                  <a:gd name="connsiteY222" fmla="*/ 527839 h 2239999"/>
                  <a:gd name="connsiteX223" fmla="*/ 1335728 w 2563813"/>
                  <a:gd name="connsiteY223" fmla="*/ 502438 h 2239999"/>
                  <a:gd name="connsiteX224" fmla="*/ 936474 w 2563813"/>
                  <a:gd name="connsiteY224" fmla="*/ 502438 h 2239999"/>
                  <a:gd name="connsiteX225" fmla="*/ 911073 w 2563813"/>
                  <a:gd name="connsiteY225" fmla="*/ 527839 h 2239999"/>
                  <a:gd name="connsiteX226" fmla="*/ 911073 w 2563813"/>
                  <a:gd name="connsiteY226" fmla="*/ 629437 h 2239999"/>
                  <a:gd name="connsiteX227" fmla="*/ 936474 w 2563813"/>
                  <a:gd name="connsiteY227" fmla="*/ 654838 h 2239999"/>
                  <a:gd name="connsiteX228" fmla="*/ 1045216 w 2563813"/>
                  <a:gd name="connsiteY228" fmla="*/ 654838 h 2239999"/>
                  <a:gd name="connsiteX229" fmla="*/ 1070617 w 2563813"/>
                  <a:gd name="connsiteY229" fmla="*/ 629437 h 2239999"/>
                  <a:gd name="connsiteX230" fmla="*/ 1070617 w 2563813"/>
                  <a:gd name="connsiteY230" fmla="*/ 527839 h 2239999"/>
                  <a:gd name="connsiteX231" fmla="*/ 1045216 w 2563813"/>
                  <a:gd name="connsiteY231" fmla="*/ 502438 h 2239999"/>
                  <a:gd name="connsiteX232" fmla="*/ 1169439 w 2563813"/>
                  <a:gd name="connsiteY232" fmla="*/ 0 h 2239999"/>
                  <a:gd name="connsiteX233" fmla="*/ 1393276 w 2563813"/>
                  <a:gd name="connsiteY233" fmla="*/ 0 h 2239999"/>
                  <a:gd name="connsiteX234" fmla="*/ 1393276 w 2563813"/>
                  <a:gd name="connsiteY234" fmla="*/ 192673 h 2239999"/>
                  <a:gd name="connsiteX235" fmla="*/ 1587996 w 2563813"/>
                  <a:gd name="connsiteY235" fmla="*/ 192673 h 2239999"/>
                  <a:gd name="connsiteX236" fmla="*/ 1587996 w 2563813"/>
                  <a:gd name="connsiteY236" fmla="*/ 367229 h 2239999"/>
                  <a:gd name="connsiteX237" fmla="*/ 1790700 w 2563813"/>
                  <a:gd name="connsiteY237" fmla="*/ 367229 h 2239999"/>
                  <a:gd name="connsiteX238" fmla="*/ 1790700 w 2563813"/>
                  <a:gd name="connsiteY238" fmla="*/ 2239998 h 2239999"/>
                  <a:gd name="connsiteX239" fmla="*/ 772015 w 2563813"/>
                  <a:gd name="connsiteY239" fmla="*/ 2239998 h 2239999"/>
                  <a:gd name="connsiteX240" fmla="*/ 772015 w 2563813"/>
                  <a:gd name="connsiteY240" fmla="*/ 367229 h 2239999"/>
                  <a:gd name="connsiteX241" fmla="*/ 974719 w 2563813"/>
                  <a:gd name="connsiteY241" fmla="*/ 367229 h 2239999"/>
                  <a:gd name="connsiteX242" fmla="*/ 974719 w 2563813"/>
                  <a:gd name="connsiteY242" fmla="*/ 192673 h 2239999"/>
                  <a:gd name="connsiteX243" fmla="*/ 1169439 w 2563813"/>
                  <a:gd name="connsiteY243" fmla="*/ 192673 h 2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2563813" h="2239999">
                    <a:moveTo>
                      <a:pt x="1291309" y="1983332"/>
                    </a:moveTo>
                    <a:lnTo>
                      <a:pt x="1291309" y="2235744"/>
                    </a:lnTo>
                    <a:lnTo>
                      <a:pt x="1409655" y="2235744"/>
                    </a:lnTo>
                    <a:lnTo>
                      <a:pt x="1409655" y="1983332"/>
                    </a:lnTo>
                    <a:close/>
                    <a:moveTo>
                      <a:pt x="1153059" y="1983332"/>
                    </a:moveTo>
                    <a:lnTo>
                      <a:pt x="1153059" y="2235744"/>
                    </a:lnTo>
                    <a:lnTo>
                      <a:pt x="1271405" y="2235744"/>
                    </a:lnTo>
                    <a:lnTo>
                      <a:pt x="1271405" y="1983332"/>
                    </a:lnTo>
                    <a:close/>
                    <a:moveTo>
                      <a:pt x="2334419" y="1761858"/>
                    </a:moveTo>
                    <a:cubicBezTo>
                      <a:pt x="2320390" y="1761858"/>
                      <a:pt x="2309018" y="1773230"/>
                      <a:pt x="2309018" y="1787259"/>
                    </a:cubicBezTo>
                    <a:lnTo>
                      <a:pt x="2309018" y="1888857"/>
                    </a:lnTo>
                    <a:cubicBezTo>
                      <a:pt x="2309018" y="1902886"/>
                      <a:pt x="2320390" y="1914258"/>
                      <a:pt x="2334419" y="1914258"/>
                    </a:cubicBezTo>
                    <a:lnTo>
                      <a:pt x="2443161" y="1914258"/>
                    </a:lnTo>
                    <a:cubicBezTo>
                      <a:pt x="2457190" y="1914258"/>
                      <a:pt x="2468562" y="1902886"/>
                      <a:pt x="2468562" y="1888857"/>
                    </a:cubicBezTo>
                    <a:lnTo>
                      <a:pt x="2468562" y="1787259"/>
                    </a:lnTo>
                    <a:cubicBezTo>
                      <a:pt x="2468562" y="1773230"/>
                      <a:pt x="2457190" y="1761858"/>
                      <a:pt x="2443161" y="1761858"/>
                    </a:cubicBezTo>
                    <a:close/>
                    <a:moveTo>
                      <a:pt x="2043907" y="1761858"/>
                    </a:moveTo>
                    <a:cubicBezTo>
                      <a:pt x="2029878" y="1761858"/>
                      <a:pt x="2018506" y="1773230"/>
                      <a:pt x="2018506" y="1787259"/>
                    </a:cubicBezTo>
                    <a:lnTo>
                      <a:pt x="2018506" y="1888857"/>
                    </a:lnTo>
                    <a:cubicBezTo>
                      <a:pt x="2018506" y="1902886"/>
                      <a:pt x="2029878" y="1914258"/>
                      <a:pt x="2043907" y="1914258"/>
                    </a:cubicBezTo>
                    <a:lnTo>
                      <a:pt x="2152649" y="1914258"/>
                    </a:lnTo>
                    <a:cubicBezTo>
                      <a:pt x="2166678" y="1914258"/>
                      <a:pt x="2178050" y="1902886"/>
                      <a:pt x="2178050" y="1888857"/>
                    </a:cubicBezTo>
                    <a:lnTo>
                      <a:pt x="2178050" y="1787259"/>
                    </a:lnTo>
                    <a:cubicBezTo>
                      <a:pt x="2178050" y="1773230"/>
                      <a:pt x="2166678" y="1761858"/>
                      <a:pt x="2152649" y="1761858"/>
                    </a:cubicBezTo>
                    <a:close/>
                    <a:moveTo>
                      <a:pt x="423069" y="1761858"/>
                    </a:moveTo>
                    <a:cubicBezTo>
                      <a:pt x="409040" y="1761858"/>
                      <a:pt x="397668" y="1773230"/>
                      <a:pt x="397668" y="1787259"/>
                    </a:cubicBezTo>
                    <a:lnTo>
                      <a:pt x="397668" y="1888857"/>
                    </a:lnTo>
                    <a:cubicBezTo>
                      <a:pt x="397668" y="1902886"/>
                      <a:pt x="409040" y="1914258"/>
                      <a:pt x="423069" y="1914258"/>
                    </a:cubicBezTo>
                    <a:lnTo>
                      <a:pt x="531811" y="1914258"/>
                    </a:lnTo>
                    <a:cubicBezTo>
                      <a:pt x="545840" y="1914258"/>
                      <a:pt x="557212" y="1902886"/>
                      <a:pt x="557212" y="1888857"/>
                    </a:cubicBezTo>
                    <a:lnTo>
                      <a:pt x="557212" y="1787259"/>
                    </a:lnTo>
                    <a:cubicBezTo>
                      <a:pt x="557212" y="1773230"/>
                      <a:pt x="545840" y="1761858"/>
                      <a:pt x="531811" y="1761858"/>
                    </a:cubicBezTo>
                    <a:close/>
                    <a:moveTo>
                      <a:pt x="132557" y="1761858"/>
                    </a:moveTo>
                    <a:cubicBezTo>
                      <a:pt x="118528" y="1761858"/>
                      <a:pt x="107156" y="1773230"/>
                      <a:pt x="107156" y="1787259"/>
                    </a:cubicBezTo>
                    <a:lnTo>
                      <a:pt x="107156" y="1888857"/>
                    </a:lnTo>
                    <a:cubicBezTo>
                      <a:pt x="107156" y="1902886"/>
                      <a:pt x="118528" y="1914258"/>
                      <a:pt x="132557" y="1914258"/>
                    </a:cubicBezTo>
                    <a:lnTo>
                      <a:pt x="241299" y="1914258"/>
                    </a:lnTo>
                    <a:cubicBezTo>
                      <a:pt x="255328" y="1914258"/>
                      <a:pt x="266700" y="1902886"/>
                      <a:pt x="266700" y="1888857"/>
                    </a:cubicBezTo>
                    <a:lnTo>
                      <a:pt x="266700" y="1787259"/>
                    </a:lnTo>
                    <a:cubicBezTo>
                      <a:pt x="266700" y="1773230"/>
                      <a:pt x="255328" y="1761858"/>
                      <a:pt x="241299" y="1761858"/>
                    </a:cubicBezTo>
                    <a:close/>
                    <a:moveTo>
                      <a:pt x="1517498" y="1613134"/>
                    </a:moveTo>
                    <a:cubicBezTo>
                      <a:pt x="1503469" y="1613134"/>
                      <a:pt x="1492097" y="1624506"/>
                      <a:pt x="1492097" y="1638535"/>
                    </a:cubicBezTo>
                    <a:lnTo>
                      <a:pt x="1492097" y="1740133"/>
                    </a:lnTo>
                    <a:cubicBezTo>
                      <a:pt x="1492097" y="1754162"/>
                      <a:pt x="1503469" y="1765534"/>
                      <a:pt x="1517498" y="1765534"/>
                    </a:cubicBezTo>
                    <a:lnTo>
                      <a:pt x="1626240" y="1765534"/>
                    </a:lnTo>
                    <a:cubicBezTo>
                      <a:pt x="1640269" y="1765534"/>
                      <a:pt x="1651641" y="1754162"/>
                      <a:pt x="1651641" y="1740133"/>
                    </a:cubicBezTo>
                    <a:lnTo>
                      <a:pt x="1651641" y="1638535"/>
                    </a:lnTo>
                    <a:cubicBezTo>
                      <a:pt x="1651641" y="1624506"/>
                      <a:pt x="1640269" y="1613134"/>
                      <a:pt x="1626240" y="1613134"/>
                    </a:cubicBezTo>
                    <a:close/>
                    <a:moveTo>
                      <a:pt x="1226986" y="1613134"/>
                    </a:moveTo>
                    <a:cubicBezTo>
                      <a:pt x="1212957" y="1613134"/>
                      <a:pt x="1201585" y="1624506"/>
                      <a:pt x="1201585" y="1638535"/>
                    </a:cubicBezTo>
                    <a:lnTo>
                      <a:pt x="1201585" y="1740133"/>
                    </a:lnTo>
                    <a:cubicBezTo>
                      <a:pt x="1201585" y="1754162"/>
                      <a:pt x="1212957" y="1765534"/>
                      <a:pt x="1226986" y="1765534"/>
                    </a:cubicBezTo>
                    <a:lnTo>
                      <a:pt x="1335728" y="1765534"/>
                    </a:lnTo>
                    <a:cubicBezTo>
                      <a:pt x="1349757" y="1765534"/>
                      <a:pt x="1361129" y="1754162"/>
                      <a:pt x="1361129" y="1740133"/>
                    </a:cubicBezTo>
                    <a:lnTo>
                      <a:pt x="1361129" y="1638535"/>
                    </a:lnTo>
                    <a:cubicBezTo>
                      <a:pt x="1361129" y="1624506"/>
                      <a:pt x="1349757" y="1613134"/>
                      <a:pt x="1335728" y="1613134"/>
                    </a:cubicBezTo>
                    <a:close/>
                    <a:moveTo>
                      <a:pt x="936474" y="1613134"/>
                    </a:moveTo>
                    <a:cubicBezTo>
                      <a:pt x="922445" y="1613134"/>
                      <a:pt x="911073" y="1624506"/>
                      <a:pt x="911073" y="1638535"/>
                    </a:cubicBezTo>
                    <a:lnTo>
                      <a:pt x="911073" y="1740133"/>
                    </a:lnTo>
                    <a:cubicBezTo>
                      <a:pt x="911073" y="1754162"/>
                      <a:pt x="922445" y="1765534"/>
                      <a:pt x="936474" y="1765534"/>
                    </a:cubicBezTo>
                    <a:lnTo>
                      <a:pt x="1045216" y="1765534"/>
                    </a:lnTo>
                    <a:cubicBezTo>
                      <a:pt x="1059245" y="1765534"/>
                      <a:pt x="1070617" y="1754162"/>
                      <a:pt x="1070617" y="1740133"/>
                    </a:cubicBezTo>
                    <a:lnTo>
                      <a:pt x="1070617" y="1638535"/>
                    </a:lnTo>
                    <a:cubicBezTo>
                      <a:pt x="1070617" y="1624506"/>
                      <a:pt x="1059245" y="1613134"/>
                      <a:pt x="1045216" y="1613134"/>
                    </a:cubicBezTo>
                    <a:close/>
                    <a:moveTo>
                      <a:pt x="2334419" y="1484184"/>
                    </a:moveTo>
                    <a:cubicBezTo>
                      <a:pt x="2320390" y="1484184"/>
                      <a:pt x="2309018" y="1495556"/>
                      <a:pt x="2309018" y="1509585"/>
                    </a:cubicBezTo>
                    <a:lnTo>
                      <a:pt x="2309018" y="1611183"/>
                    </a:lnTo>
                    <a:cubicBezTo>
                      <a:pt x="2309018" y="1625212"/>
                      <a:pt x="2320390" y="1636584"/>
                      <a:pt x="2334419" y="1636584"/>
                    </a:cubicBezTo>
                    <a:lnTo>
                      <a:pt x="2443161" y="1636584"/>
                    </a:lnTo>
                    <a:cubicBezTo>
                      <a:pt x="2457190" y="1636584"/>
                      <a:pt x="2468562" y="1625212"/>
                      <a:pt x="2468562" y="1611183"/>
                    </a:cubicBezTo>
                    <a:lnTo>
                      <a:pt x="2468562" y="1509585"/>
                    </a:lnTo>
                    <a:cubicBezTo>
                      <a:pt x="2468562" y="1495556"/>
                      <a:pt x="2457190" y="1484184"/>
                      <a:pt x="2443161" y="1484184"/>
                    </a:cubicBezTo>
                    <a:close/>
                    <a:moveTo>
                      <a:pt x="2043907" y="1484184"/>
                    </a:moveTo>
                    <a:cubicBezTo>
                      <a:pt x="2029878" y="1484184"/>
                      <a:pt x="2018506" y="1495556"/>
                      <a:pt x="2018506" y="1509585"/>
                    </a:cubicBezTo>
                    <a:lnTo>
                      <a:pt x="2018506" y="1611183"/>
                    </a:lnTo>
                    <a:cubicBezTo>
                      <a:pt x="2018506" y="1625212"/>
                      <a:pt x="2029878" y="1636584"/>
                      <a:pt x="2043907" y="1636584"/>
                    </a:cubicBezTo>
                    <a:lnTo>
                      <a:pt x="2152649" y="1636584"/>
                    </a:lnTo>
                    <a:cubicBezTo>
                      <a:pt x="2166678" y="1636584"/>
                      <a:pt x="2178050" y="1625212"/>
                      <a:pt x="2178050" y="1611183"/>
                    </a:cubicBezTo>
                    <a:lnTo>
                      <a:pt x="2178050" y="1509585"/>
                    </a:lnTo>
                    <a:cubicBezTo>
                      <a:pt x="2178050" y="1495556"/>
                      <a:pt x="2166678" y="1484184"/>
                      <a:pt x="2152649" y="1484184"/>
                    </a:cubicBezTo>
                    <a:close/>
                    <a:moveTo>
                      <a:pt x="423069" y="1484184"/>
                    </a:moveTo>
                    <a:cubicBezTo>
                      <a:pt x="409040" y="1484184"/>
                      <a:pt x="397668" y="1495556"/>
                      <a:pt x="397668" y="1509585"/>
                    </a:cubicBezTo>
                    <a:lnTo>
                      <a:pt x="397668" y="1611183"/>
                    </a:lnTo>
                    <a:cubicBezTo>
                      <a:pt x="397668" y="1625212"/>
                      <a:pt x="409040" y="1636584"/>
                      <a:pt x="423069" y="1636584"/>
                    </a:cubicBezTo>
                    <a:lnTo>
                      <a:pt x="531811" y="1636584"/>
                    </a:lnTo>
                    <a:cubicBezTo>
                      <a:pt x="545840" y="1636584"/>
                      <a:pt x="557212" y="1625212"/>
                      <a:pt x="557212" y="1611183"/>
                    </a:cubicBezTo>
                    <a:lnTo>
                      <a:pt x="557212" y="1509585"/>
                    </a:lnTo>
                    <a:cubicBezTo>
                      <a:pt x="557212" y="1495556"/>
                      <a:pt x="545840" y="1484184"/>
                      <a:pt x="531811" y="1484184"/>
                    </a:cubicBezTo>
                    <a:close/>
                    <a:moveTo>
                      <a:pt x="132557" y="1484184"/>
                    </a:moveTo>
                    <a:cubicBezTo>
                      <a:pt x="118528" y="1484184"/>
                      <a:pt x="107156" y="1495556"/>
                      <a:pt x="107156" y="1509585"/>
                    </a:cubicBezTo>
                    <a:lnTo>
                      <a:pt x="107156" y="1611183"/>
                    </a:lnTo>
                    <a:cubicBezTo>
                      <a:pt x="107156" y="1625212"/>
                      <a:pt x="118528" y="1636584"/>
                      <a:pt x="132557" y="1636584"/>
                    </a:cubicBezTo>
                    <a:lnTo>
                      <a:pt x="241299" y="1636584"/>
                    </a:lnTo>
                    <a:cubicBezTo>
                      <a:pt x="255328" y="1636584"/>
                      <a:pt x="266700" y="1625212"/>
                      <a:pt x="266700" y="1611183"/>
                    </a:cubicBezTo>
                    <a:lnTo>
                      <a:pt x="266700" y="1509585"/>
                    </a:lnTo>
                    <a:cubicBezTo>
                      <a:pt x="266700" y="1495556"/>
                      <a:pt x="255328" y="1484184"/>
                      <a:pt x="241299" y="1484184"/>
                    </a:cubicBezTo>
                    <a:close/>
                    <a:moveTo>
                      <a:pt x="1517498" y="1335460"/>
                    </a:moveTo>
                    <a:cubicBezTo>
                      <a:pt x="1503469" y="1335460"/>
                      <a:pt x="1492097" y="1346832"/>
                      <a:pt x="1492097" y="1360861"/>
                    </a:cubicBezTo>
                    <a:lnTo>
                      <a:pt x="1492097" y="1462459"/>
                    </a:lnTo>
                    <a:cubicBezTo>
                      <a:pt x="1492097" y="1476488"/>
                      <a:pt x="1503469" y="1487860"/>
                      <a:pt x="1517498" y="1487860"/>
                    </a:cubicBezTo>
                    <a:lnTo>
                      <a:pt x="1626240" y="1487860"/>
                    </a:lnTo>
                    <a:cubicBezTo>
                      <a:pt x="1640269" y="1487860"/>
                      <a:pt x="1651641" y="1476488"/>
                      <a:pt x="1651641" y="1462459"/>
                    </a:cubicBezTo>
                    <a:lnTo>
                      <a:pt x="1651641" y="1360861"/>
                    </a:lnTo>
                    <a:cubicBezTo>
                      <a:pt x="1651641" y="1346832"/>
                      <a:pt x="1640269" y="1335460"/>
                      <a:pt x="1626240" y="1335460"/>
                    </a:cubicBezTo>
                    <a:close/>
                    <a:moveTo>
                      <a:pt x="1226986" y="1335460"/>
                    </a:moveTo>
                    <a:cubicBezTo>
                      <a:pt x="1212957" y="1335460"/>
                      <a:pt x="1201585" y="1346832"/>
                      <a:pt x="1201585" y="1360861"/>
                    </a:cubicBezTo>
                    <a:lnTo>
                      <a:pt x="1201585" y="1462459"/>
                    </a:lnTo>
                    <a:cubicBezTo>
                      <a:pt x="1201585" y="1476488"/>
                      <a:pt x="1212957" y="1487860"/>
                      <a:pt x="1226986" y="1487860"/>
                    </a:cubicBezTo>
                    <a:lnTo>
                      <a:pt x="1335728" y="1487860"/>
                    </a:lnTo>
                    <a:cubicBezTo>
                      <a:pt x="1349757" y="1487860"/>
                      <a:pt x="1361129" y="1476488"/>
                      <a:pt x="1361129" y="1462459"/>
                    </a:cubicBezTo>
                    <a:lnTo>
                      <a:pt x="1361129" y="1360861"/>
                    </a:lnTo>
                    <a:cubicBezTo>
                      <a:pt x="1361129" y="1346832"/>
                      <a:pt x="1349757" y="1335460"/>
                      <a:pt x="1335728" y="1335460"/>
                    </a:cubicBezTo>
                    <a:close/>
                    <a:moveTo>
                      <a:pt x="936474" y="1335460"/>
                    </a:moveTo>
                    <a:cubicBezTo>
                      <a:pt x="922445" y="1335460"/>
                      <a:pt x="911073" y="1346832"/>
                      <a:pt x="911073" y="1360861"/>
                    </a:cubicBezTo>
                    <a:lnTo>
                      <a:pt x="911073" y="1462459"/>
                    </a:lnTo>
                    <a:cubicBezTo>
                      <a:pt x="911073" y="1476488"/>
                      <a:pt x="922445" y="1487860"/>
                      <a:pt x="936474" y="1487860"/>
                    </a:cubicBezTo>
                    <a:lnTo>
                      <a:pt x="1045216" y="1487860"/>
                    </a:lnTo>
                    <a:cubicBezTo>
                      <a:pt x="1059245" y="1487860"/>
                      <a:pt x="1070617" y="1476488"/>
                      <a:pt x="1070617" y="1462459"/>
                    </a:cubicBezTo>
                    <a:lnTo>
                      <a:pt x="1070617" y="1360861"/>
                    </a:lnTo>
                    <a:cubicBezTo>
                      <a:pt x="1070617" y="1346832"/>
                      <a:pt x="1059245" y="1335460"/>
                      <a:pt x="1045216" y="1335460"/>
                    </a:cubicBezTo>
                    <a:close/>
                    <a:moveTo>
                      <a:pt x="2334419" y="1206510"/>
                    </a:moveTo>
                    <a:cubicBezTo>
                      <a:pt x="2320390" y="1206510"/>
                      <a:pt x="2309018" y="1217882"/>
                      <a:pt x="2309018" y="1231911"/>
                    </a:cubicBezTo>
                    <a:lnTo>
                      <a:pt x="2309018" y="1333509"/>
                    </a:lnTo>
                    <a:cubicBezTo>
                      <a:pt x="2309018" y="1347538"/>
                      <a:pt x="2320390" y="1358910"/>
                      <a:pt x="2334419" y="1358910"/>
                    </a:cubicBezTo>
                    <a:lnTo>
                      <a:pt x="2443161" y="1358910"/>
                    </a:lnTo>
                    <a:cubicBezTo>
                      <a:pt x="2457190" y="1358910"/>
                      <a:pt x="2468562" y="1347538"/>
                      <a:pt x="2468562" y="1333509"/>
                    </a:cubicBezTo>
                    <a:lnTo>
                      <a:pt x="2468562" y="1231911"/>
                    </a:lnTo>
                    <a:cubicBezTo>
                      <a:pt x="2468562" y="1217882"/>
                      <a:pt x="2457190" y="1206510"/>
                      <a:pt x="2443161" y="1206510"/>
                    </a:cubicBezTo>
                    <a:close/>
                    <a:moveTo>
                      <a:pt x="2043907" y="1206510"/>
                    </a:moveTo>
                    <a:cubicBezTo>
                      <a:pt x="2029878" y="1206510"/>
                      <a:pt x="2018506" y="1217882"/>
                      <a:pt x="2018506" y="1231911"/>
                    </a:cubicBezTo>
                    <a:lnTo>
                      <a:pt x="2018506" y="1333509"/>
                    </a:lnTo>
                    <a:cubicBezTo>
                      <a:pt x="2018506" y="1347538"/>
                      <a:pt x="2029878" y="1358910"/>
                      <a:pt x="2043907" y="1358910"/>
                    </a:cubicBezTo>
                    <a:lnTo>
                      <a:pt x="2152649" y="1358910"/>
                    </a:lnTo>
                    <a:cubicBezTo>
                      <a:pt x="2166678" y="1358910"/>
                      <a:pt x="2178050" y="1347538"/>
                      <a:pt x="2178050" y="1333509"/>
                    </a:cubicBezTo>
                    <a:lnTo>
                      <a:pt x="2178050" y="1231911"/>
                    </a:lnTo>
                    <a:cubicBezTo>
                      <a:pt x="2178050" y="1217882"/>
                      <a:pt x="2166678" y="1206510"/>
                      <a:pt x="2152649" y="1206510"/>
                    </a:cubicBezTo>
                    <a:close/>
                    <a:moveTo>
                      <a:pt x="423069" y="1206510"/>
                    </a:moveTo>
                    <a:cubicBezTo>
                      <a:pt x="409040" y="1206510"/>
                      <a:pt x="397668" y="1217882"/>
                      <a:pt x="397668" y="1231911"/>
                    </a:cubicBezTo>
                    <a:lnTo>
                      <a:pt x="397668" y="1333509"/>
                    </a:lnTo>
                    <a:cubicBezTo>
                      <a:pt x="397668" y="1347538"/>
                      <a:pt x="409040" y="1358910"/>
                      <a:pt x="423069" y="1358910"/>
                    </a:cubicBezTo>
                    <a:lnTo>
                      <a:pt x="531811" y="1358910"/>
                    </a:lnTo>
                    <a:cubicBezTo>
                      <a:pt x="545840" y="1358910"/>
                      <a:pt x="557212" y="1347538"/>
                      <a:pt x="557212" y="1333509"/>
                    </a:cubicBezTo>
                    <a:lnTo>
                      <a:pt x="557212" y="1231911"/>
                    </a:lnTo>
                    <a:cubicBezTo>
                      <a:pt x="557212" y="1217882"/>
                      <a:pt x="545840" y="1206510"/>
                      <a:pt x="531811" y="1206510"/>
                    </a:cubicBezTo>
                    <a:close/>
                    <a:moveTo>
                      <a:pt x="132557" y="1206510"/>
                    </a:moveTo>
                    <a:cubicBezTo>
                      <a:pt x="118528" y="1206510"/>
                      <a:pt x="107156" y="1217882"/>
                      <a:pt x="107156" y="1231911"/>
                    </a:cubicBezTo>
                    <a:lnTo>
                      <a:pt x="107156" y="1333509"/>
                    </a:lnTo>
                    <a:cubicBezTo>
                      <a:pt x="107156" y="1347538"/>
                      <a:pt x="118528" y="1358910"/>
                      <a:pt x="132557" y="1358910"/>
                    </a:cubicBezTo>
                    <a:lnTo>
                      <a:pt x="241299" y="1358910"/>
                    </a:lnTo>
                    <a:cubicBezTo>
                      <a:pt x="255328" y="1358910"/>
                      <a:pt x="266700" y="1347538"/>
                      <a:pt x="266700" y="1333509"/>
                    </a:cubicBezTo>
                    <a:lnTo>
                      <a:pt x="266700" y="1231911"/>
                    </a:lnTo>
                    <a:cubicBezTo>
                      <a:pt x="266700" y="1217882"/>
                      <a:pt x="255328" y="1206510"/>
                      <a:pt x="241299" y="1206510"/>
                    </a:cubicBezTo>
                    <a:close/>
                    <a:moveTo>
                      <a:pt x="1911350" y="1081236"/>
                    </a:moveTo>
                    <a:lnTo>
                      <a:pt x="2563813" y="1081236"/>
                    </a:lnTo>
                    <a:lnTo>
                      <a:pt x="2563813" y="2239999"/>
                    </a:lnTo>
                    <a:lnTo>
                      <a:pt x="1911350" y="2239999"/>
                    </a:lnTo>
                    <a:close/>
                    <a:moveTo>
                      <a:pt x="0" y="1081236"/>
                    </a:moveTo>
                    <a:lnTo>
                      <a:pt x="652463" y="1081236"/>
                    </a:lnTo>
                    <a:lnTo>
                      <a:pt x="652463" y="2239999"/>
                    </a:lnTo>
                    <a:lnTo>
                      <a:pt x="0" y="2239999"/>
                    </a:lnTo>
                    <a:close/>
                    <a:moveTo>
                      <a:pt x="1517498" y="1057786"/>
                    </a:moveTo>
                    <a:cubicBezTo>
                      <a:pt x="1503469" y="1057786"/>
                      <a:pt x="1492097" y="1069158"/>
                      <a:pt x="1492097" y="1083187"/>
                    </a:cubicBezTo>
                    <a:lnTo>
                      <a:pt x="1492097" y="1184785"/>
                    </a:lnTo>
                    <a:cubicBezTo>
                      <a:pt x="1492097" y="1198814"/>
                      <a:pt x="1503469" y="1210186"/>
                      <a:pt x="1517498" y="1210186"/>
                    </a:cubicBezTo>
                    <a:lnTo>
                      <a:pt x="1626240" y="1210186"/>
                    </a:lnTo>
                    <a:cubicBezTo>
                      <a:pt x="1640269" y="1210186"/>
                      <a:pt x="1651641" y="1198814"/>
                      <a:pt x="1651641" y="1184785"/>
                    </a:cubicBezTo>
                    <a:lnTo>
                      <a:pt x="1651641" y="1083187"/>
                    </a:lnTo>
                    <a:cubicBezTo>
                      <a:pt x="1651641" y="1069158"/>
                      <a:pt x="1640269" y="1057786"/>
                      <a:pt x="1626240" y="1057786"/>
                    </a:cubicBezTo>
                    <a:close/>
                    <a:moveTo>
                      <a:pt x="1226986" y="1057786"/>
                    </a:moveTo>
                    <a:cubicBezTo>
                      <a:pt x="1212957" y="1057786"/>
                      <a:pt x="1201585" y="1069158"/>
                      <a:pt x="1201585" y="1083187"/>
                    </a:cubicBezTo>
                    <a:lnTo>
                      <a:pt x="1201585" y="1184785"/>
                    </a:lnTo>
                    <a:cubicBezTo>
                      <a:pt x="1201585" y="1198814"/>
                      <a:pt x="1212957" y="1210186"/>
                      <a:pt x="1226986" y="1210186"/>
                    </a:cubicBezTo>
                    <a:lnTo>
                      <a:pt x="1335728" y="1210186"/>
                    </a:lnTo>
                    <a:cubicBezTo>
                      <a:pt x="1349757" y="1210186"/>
                      <a:pt x="1361129" y="1198814"/>
                      <a:pt x="1361129" y="1184785"/>
                    </a:cubicBezTo>
                    <a:lnTo>
                      <a:pt x="1361129" y="1083187"/>
                    </a:lnTo>
                    <a:cubicBezTo>
                      <a:pt x="1361129" y="1069158"/>
                      <a:pt x="1349757" y="1057786"/>
                      <a:pt x="1335728" y="1057786"/>
                    </a:cubicBezTo>
                    <a:close/>
                    <a:moveTo>
                      <a:pt x="936474" y="1057786"/>
                    </a:moveTo>
                    <a:cubicBezTo>
                      <a:pt x="922445" y="1057786"/>
                      <a:pt x="911073" y="1069158"/>
                      <a:pt x="911073" y="1083187"/>
                    </a:cubicBezTo>
                    <a:lnTo>
                      <a:pt x="911073" y="1184785"/>
                    </a:lnTo>
                    <a:cubicBezTo>
                      <a:pt x="911073" y="1198814"/>
                      <a:pt x="922445" y="1210186"/>
                      <a:pt x="936474" y="1210186"/>
                    </a:cubicBezTo>
                    <a:lnTo>
                      <a:pt x="1045216" y="1210186"/>
                    </a:lnTo>
                    <a:cubicBezTo>
                      <a:pt x="1059245" y="1210186"/>
                      <a:pt x="1070617" y="1198814"/>
                      <a:pt x="1070617" y="1184785"/>
                    </a:cubicBezTo>
                    <a:lnTo>
                      <a:pt x="1070617" y="1083187"/>
                    </a:lnTo>
                    <a:cubicBezTo>
                      <a:pt x="1070617" y="1069158"/>
                      <a:pt x="1059245" y="1057786"/>
                      <a:pt x="1045216" y="1057786"/>
                    </a:cubicBezTo>
                    <a:close/>
                    <a:moveTo>
                      <a:pt x="1517498" y="780112"/>
                    </a:moveTo>
                    <a:cubicBezTo>
                      <a:pt x="1503469" y="780112"/>
                      <a:pt x="1492097" y="791484"/>
                      <a:pt x="1492097" y="805513"/>
                    </a:cubicBezTo>
                    <a:lnTo>
                      <a:pt x="1492097" y="907111"/>
                    </a:lnTo>
                    <a:cubicBezTo>
                      <a:pt x="1492097" y="921140"/>
                      <a:pt x="1503469" y="932512"/>
                      <a:pt x="1517498" y="932512"/>
                    </a:cubicBezTo>
                    <a:lnTo>
                      <a:pt x="1626240" y="932512"/>
                    </a:lnTo>
                    <a:cubicBezTo>
                      <a:pt x="1640269" y="932512"/>
                      <a:pt x="1651641" y="921140"/>
                      <a:pt x="1651641" y="907111"/>
                    </a:cubicBezTo>
                    <a:lnTo>
                      <a:pt x="1651641" y="805513"/>
                    </a:lnTo>
                    <a:cubicBezTo>
                      <a:pt x="1651641" y="791484"/>
                      <a:pt x="1640269" y="780112"/>
                      <a:pt x="1626240" y="780112"/>
                    </a:cubicBezTo>
                    <a:close/>
                    <a:moveTo>
                      <a:pt x="1226986" y="780112"/>
                    </a:moveTo>
                    <a:cubicBezTo>
                      <a:pt x="1212957" y="780112"/>
                      <a:pt x="1201585" y="791484"/>
                      <a:pt x="1201585" y="805513"/>
                    </a:cubicBezTo>
                    <a:lnTo>
                      <a:pt x="1201585" y="907111"/>
                    </a:lnTo>
                    <a:cubicBezTo>
                      <a:pt x="1201585" y="921140"/>
                      <a:pt x="1212957" y="932512"/>
                      <a:pt x="1226986" y="932512"/>
                    </a:cubicBezTo>
                    <a:lnTo>
                      <a:pt x="1335728" y="932512"/>
                    </a:lnTo>
                    <a:cubicBezTo>
                      <a:pt x="1349757" y="932512"/>
                      <a:pt x="1361129" y="921140"/>
                      <a:pt x="1361129" y="907111"/>
                    </a:cubicBezTo>
                    <a:lnTo>
                      <a:pt x="1361129" y="805513"/>
                    </a:lnTo>
                    <a:cubicBezTo>
                      <a:pt x="1361129" y="791484"/>
                      <a:pt x="1349757" y="780112"/>
                      <a:pt x="1335728" y="780112"/>
                    </a:cubicBezTo>
                    <a:close/>
                    <a:moveTo>
                      <a:pt x="936474" y="780112"/>
                    </a:moveTo>
                    <a:cubicBezTo>
                      <a:pt x="922445" y="780112"/>
                      <a:pt x="911073" y="791484"/>
                      <a:pt x="911073" y="805513"/>
                    </a:cubicBezTo>
                    <a:lnTo>
                      <a:pt x="911073" y="907111"/>
                    </a:lnTo>
                    <a:cubicBezTo>
                      <a:pt x="911073" y="921140"/>
                      <a:pt x="922445" y="932512"/>
                      <a:pt x="936474" y="932512"/>
                    </a:cubicBezTo>
                    <a:lnTo>
                      <a:pt x="1045216" y="932512"/>
                    </a:lnTo>
                    <a:cubicBezTo>
                      <a:pt x="1059245" y="932512"/>
                      <a:pt x="1070617" y="921140"/>
                      <a:pt x="1070617" y="907111"/>
                    </a:cubicBezTo>
                    <a:lnTo>
                      <a:pt x="1070617" y="805513"/>
                    </a:lnTo>
                    <a:cubicBezTo>
                      <a:pt x="1070617" y="791484"/>
                      <a:pt x="1059245" y="780112"/>
                      <a:pt x="1045216" y="780112"/>
                    </a:cubicBezTo>
                    <a:close/>
                    <a:moveTo>
                      <a:pt x="1517498" y="502438"/>
                    </a:moveTo>
                    <a:cubicBezTo>
                      <a:pt x="1503469" y="502438"/>
                      <a:pt x="1492097" y="513810"/>
                      <a:pt x="1492097" y="527839"/>
                    </a:cubicBezTo>
                    <a:lnTo>
                      <a:pt x="1492097" y="629437"/>
                    </a:lnTo>
                    <a:cubicBezTo>
                      <a:pt x="1492097" y="643466"/>
                      <a:pt x="1503469" y="654838"/>
                      <a:pt x="1517498" y="654838"/>
                    </a:cubicBezTo>
                    <a:lnTo>
                      <a:pt x="1626240" y="654838"/>
                    </a:lnTo>
                    <a:cubicBezTo>
                      <a:pt x="1640269" y="654838"/>
                      <a:pt x="1651641" y="643466"/>
                      <a:pt x="1651641" y="629437"/>
                    </a:cubicBezTo>
                    <a:lnTo>
                      <a:pt x="1651641" y="527839"/>
                    </a:lnTo>
                    <a:cubicBezTo>
                      <a:pt x="1651641" y="513810"/>
                      <a:pt x="1640269" y="502438"/>
                      <a:pt x="1626240" y="502438"/>
                    </a:cubicBezTo>
                    <a:close/>
                    <a:moveTo>
                      <a:pt x="1226986" y="502438"/>
                    </a:moveTo>
                    <a:cubicBezTo>
                      <a:pt x="1212957" y="502438"/>
                      <a:pt x="1201585" y="513810"/>
                      <a:pt x="1201585" y="527839"/>
                    </a:cubicBezTo>
                    <a:lnTo>
                      <a:pt x="1201585" y="629437"/>
                    </a:lnTo>
                    <a:cubicBezTo>
                      <a:pt x="1201585" y="643466"/>
                      <a:pt x="1212957" y="654838"/>
                      <a:pt x="1226986" y="654838"/>
                    </a:cubicBezTo>
                    <a:lnTo>
                      <a:pt x="1335728" y="654838"/>
                    </a:lnTo>
                    <a:cubicBezTo>
                      <a:pt x="1349757" y="654838"/>
                      <a:pt x="1361129" y="643466"/>
                      <a:pt x="1361129" y="629437"/>
                    </a:cubicBezTo>
                    <a:lnTo>
                      <a:pt x="1361129" y="527839"/>
                    </a:lnTo>
                    <a:cubicBezTo>
                      <a:pt x="1361129" y="513810"/>
                      <a:pt x="1349757" y="502438"/>
                      <a:pt x="1335728" y="502438"/>
                    </a:cubicBezTo>
                    <a:close/>
                    <a:moveTo>
                      <a:pt x="936474" y="502438"/>
                    </a:moveTo>
                    <a:cubicBezTo>
                      <a:pt x="922445" y="502438"/>
                      <a:pt x="911073" y="513810"/>
                      <a:pt x="911073" y="527839"/>
                    </a:cubicBezTo>
                    <a:lnTo>
                      <a:pt x="911073" y="629437"/>
                    </a:lnTo>
                    <a:cubicBezTo>
                      <a:pt x="911073" y="643466"/>
                      <a:pt x="922445" y="654838"/>
                      <a:pt x="936474" y="654838"/>
                    </a:cubicBezTo>
                    <a:lnTo>
                      <a:pt x="1045216" y="654838"/>
                    </a:lnTo>
                    <a:cubicBezTo>
                      <a:pt x="1059245" y="654838"/>
                      <a:pt x="1070617" y="643466"/>
                      <a:pt x="1070617" y="629437"/>
                    </a:cubicBezTo>
                    <a:lnTo>
                      <a:pt x="1070617" y="527839"/>
                    </a:lnTo>
                    <a:cubicBezTo>
                      <a:pt x="1070617" y="513810"/>
                      <a:pt x="1059245" y="502438"/>
                      <a:pt x="1045216" y="502438"/>
                    </a:cubicBezTo>
                    <a:close/>
                    <a:moveTo>
                      <a:pt x="1169439" y="0"/>
                    </a:moveTo>
                    <a:lnTo>
                      <a:pt x="1393276" y="0"/>
                    </a:lnTo>
                    <a:lnTo>
                      <a:pt x="1393276" y="192673"/>
                    </a:lnTo>
                    <a:lnTo>
                      <a:pt x="1587996" y="192673"/>
                    </a:lnTo>
                    <a:lnTo>
                      <a:pt x="1587996" y="367229"/>
                    </a:lnTo>
                    <a:lnTo>
                      <a:pt x="1790700" y="367229"/>
                    </a:lnTo>
                    <a:lnTo>
                      <a:pt x="1790700" y="2239998"/>
                    </a:lnTo>
                    <a:lnTo>
                      <a:pt x="772015" y="2239998"/>
                    </a:lnTo>
                    <a:lnTo>
                      <a:pt x="772015" y="367229"/>
                    </a:lnTo>
                    <a:lnTo>
                      <a:pt x="974719" y="367229"/>
                    </a:lnTo>
                    <a:lnTo>
                      <a:pt x="974719" y="192673"/>
                    </a:lnTo>
                    <a:lnTo>
                      <a:pt x="1169439" y="192673"/>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4" name="Rectangle 13">
                <a:extLst>
                  <a:ext uri="{FF2B5EF4-FFF2-40B4-BE49-F238E27FC236}">
                    <a16:creationId xmlns:a16="http://schemas.microsoft.com/office/drawing/2014/main" id="{8E7F8262-6D8D-4C44-B0D3-F82A2F4B35DC}"/>
                  </a:ext>
                </a:extLst>
              </p:cNvPr>
              <p:cNvSpPr/>
              <p:nvPr/>
            </p:nvSpPr>
            <p:spPr>
              <a:xfrm>
                <a:off x="6541994" y="2488288"/>
                <a:ext cx="1463040" cy="1463040"/>
              </a:xfrm>
              <a:prstGeom prst="rect">
                <a:avLst/>
              </a:prstGeom>
              <a:noFill/>
            </p:spPr>
            <p:txBody>
              <a:bodyPr wrap="square" lIns="0" tIns="0" rIns="0" bIns="0" anchor="t" anchorCtr="0">
                <a:noAutofit/>
              </a:bodyPr>
              <a:lstStyle/>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Evangelist</a:t>
                </a:r>
              </a:p>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Leader</a:t>
                </a:r>
              </a:p>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Trainer</a:t>
                </a:r>
              </a:p>
              <a:p>
                <a:pPr algn="ctr">
                  <a:spcAft>
                    <a:spcPts val="600"/>
                  </a:spcAft>
                </a:pPr>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Coach</a:t>
                </a:r>
              </a:p>
              <a:p>
                <a:pPr algn="ctr">
                  <a:spcAft>
                    <a:spcPts val="600"/>
                  </a:spcAft>
                </a:pPr>
                <a:endPar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endParaRPr>
              </a:p>
            </p:txBody>
          </p:sp>
          <p:cxnSp>
            <p:nvCxnSpPr>
              <p:cNvPr id="26" name="Straight Connector 25">
                <a:extLst>
                  <a:ext uri="{FF2B5EF4-FFF2-40B4-BE49-F238E27FC236}">
                    <a16:creationId xmlns:a16="http://schemas.microsoft.com/office/drawing/2014/main" id="{02846D88-3663-488F-9152-05E3E6E4DE70}"/>
                  </a:ext>
                </a:extLst>
              </p:cNvPr>
              <p:cNvCxnSpPr/>
              <p:nvPr/>
            </p:nvCxnSpPr>
            <p:spPr>
              <a:xfrm>
                <a:off x="6359114" y="2233468"/>
                <a:ext cx="1828800" cy="0"/>
              </a:xfrm>
              <a:prstGeom prst="line">
                <a:avLst/>
              </a:prstGeom>
              <a:effectLst/>
            </p:spPr>
            <p:style>
              <a:lnRef idx="2">
                <a:schemeClr val="accent2"/>
              </a:lnRef>
              <a:fillRef idx="0">
                <a:schemeClr val="accent2"/>
              </a:fillRef>
              <a:effectRef idx="1">
                <a:schemeClr val="accent2"/>
              </a:effectRef>
              <a:fontRef idx="minor">
                <a:schemeClr val="tx1"/>
              </a:fontRef>
            </p:style>
          </p:cxnSp>
        </p:grpSp>
      </p:grpSp>
    </p:spTree>
    <p:extLst>
      <p:ext uri="{BB962C8B-B14F-4D97-AF65-F5344CB8AC3E}">
        <p14:creationId xmlns:p14="http://schemas.microsoft.com/office/powerpoint/2010/main" val="21662646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37DE-D534-40C4-A62B-9161F9420B2E}"/>
              </a:ext>
            </a:extLst>
          </p:cNvPr>
          <p:cNvSpPr>
            <a:spLocks noGrp="1"/>
          </p:cNvSpPr>
          <p:nvPr>
            <p:ph type="title"/>
          </p:nvPr>
        </p:nvSpPr>
        <p:spPr/>
        <p:txBody>
          <a:bodyPr/>
          <a:lstStyle/>
          <a:p>
            <a:r>
              <a:rPr lang="en-US" dirty="0"/>
              <a:t>Non-team Members</a:t>
            </a:r>
          </a:p>
        </p:txBody>
      </p:sp>
      <p:grpSp>
        <p:nvGrpSpPr>
          <p:cNvPr id="8" name="Group 7">
            <a:extLst>
              <a:ext uri="{FF2B5EF4-FFF2-40B4-BE49-F238E27FC236}">
                <a16:creationId xmlns:a16="http://schemas.microsoft.com/office/drawing/2014/main" id="{86820B61-C58F-457A-81DF-A8C16252B334}"/>
              </a:ext>
            </a:extLst>
          </p:cNvPr>
          <p:cNvGrpSpPr/>
          <p:nvPr/>
        </p:nvGrpSpPr>
        <p:grpSpPr>
          <a:xfrm>
            <a:off x="593156" y="974511"/>
            <a:ext cx="7957688" cy="3533404"/>
            <a:chOff x="594359" y="974511"/>
            <a:chExt cx="7957688" cy="3533404"/>
          </a:xfrm>
        </p:grpSpPr>
        <p:sp>
          <p:nvSpPr>
            <p:cNvPr id="3" name="Rectangle 2">
              <a:extLst>
                <a:ext uri="{FF2B5EF4-FFF2-40B4-BE49-F238E27FC236}">
                  <a16:creationId xmlns:a16="http://schemas.microsoft.com/office/drawing/2014/main" id="{1ADE86AE-F066-4885-BB56-A3C25C75B923}"/>
                </a:ext>
              </a:extLst>
            </p:cNvPr>
            <p:cNvSpPr/>
            <p:nvPr/>
          </p:nvSpPr>
          <p:spPr>
            <a:xfrm>
              <a:off x="594359" y="1815361"/>
              <a:ext cx="3234089" cy="2015288"/>
            </a:xfrm>
            <a:prstGeom prst="rect">
              <a:avLst/>
            </a:prstGeom>
            <a:noFill/>
          </p:spPr>
          <p:txBody>
            <a:bodyPr wrap="square" lIns="0" tIns="0" rIns="0" bIns="0" anchor="ctr" anchorCtr="0">
              <a:noAutofit/>
            </a:bodyPr>
            <a:lstStyle/>
            <a:p>
              <a:pPr algn="ct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Users</a:t>
              </a:r>
            </a:p>
            <a:p>
              <a:pPr algn="ct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Consultants</a:t>
              </a:r>
            </a:p>
            <a:p>
              <a:pPr algn="ct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Management</a:t>
              </a:r>
            </a:p>
            <a:p>
              <a:pPr algn="ctr">
                <a:spcAft>
                  <a:spcPts val="600"/>
                </a:spcAft>
              </a:pPr>
              <a:r>
                <a:rPr lang="en-US" sz="2800" dirty="0">
                  <a:solidFill>
                    <a:schemeClr val="tx1">
                      <a:lumMod val="50000"/>
                      <a:lumOff val="50000"/>
                    </a:schemeClr>
                  </a:solidFill>
                  <a:effectLst>
                    <a:outerShdw blurRad="63500" sx="102000" sy="102000" algn="ctr" rotWithShape="0">
                      <a:schemeClr val="bg1">
                        <a:alpha val="40000"/>
                      </a:schemeClr>
                    </a:outerShdw>
                  </a:effectLst>
                  <a:latin typeface="Helvetica Neue"/>
                </a:rPr>
                <a:t>Department Heads</a:t>
              </a:r>
            </a:p>
          </p:txBody>
        </p:sp>
        <p:sp>
          <p:nvSpPr>
            <p:cNvPr id="4" name="Speech Bubble: Oval 3">
              <a:extLst>
                <a:ext uri="{FF2B5EF4-FFF2-40B4-BE49-F238E27FC236}">
                  <a16:creationId xmlns:a16="http://schemas.microsoft.com/office/drawing/2014/main" id="{39AA37C4-EE0F-4200-A661-82F0CA0809B6}"/>
                </a:ext>
              </a:extLst>
            </p:cNvPr>
            <p:cNvSpPr/>
            <p:nvPr/>
          </p:nvSpPr>
          <p:spPr>
            <a:xfrm>
              <a:off x="3234089" y="974511"/>
              <a:ext cx="2743200" cy="822960"/>
            </a:xfrm>
            <a:prstGeom prst="wedgeEllipseCallout">
              <a:avLst>
                <a:gd name="adj1" fmla="val -63667"/>
                <a:gd name="adj2" fmla="val 82647"/>
              </a:avLst>
            </a:prstGeom>
            <a:solidFill>
              <a:schemeClr val="bg1"/>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solidFill>
                    <a:schemeClr val="tx1">
                      <a:lumMod val="50000"/>
                      <a:lumOff val="50000"/>
                    </a:schemeClr>
                  </a:solidFill>
                </a:rPr>
                <a:t>Internal</a:t>
              </a:r>
            </a:p>
            <a:p>
              <a:pPr algn="ctr"/>
              <a:r>
                <a:rPr lang="en-US" sz="2000" dirty="0">
                  <a:solidFill>
                    <a:schemeClr val="tx1">
                      <a:lumMod val="50000"/>
                      <a:lumOff val="50000"/>
                    </a:schemeClr>
                  </a:solidFill>
                </a:rPr>
                <a:t>External</a:t>
              </a:r>
            </a:p>
          </p:txBody>
        </p:sp>
        <p:sp>
          <p:nvSpPr>
            <p:cNvPr id="5" name="Speech Bubble: Oval 4">
              <a:extLst>
                <a:ext uri="{FF2B5EF4-FFF2-40B4-BE49-F238E27FC236}">
                  <a16:creationId xmlns:a16="http://schemas.microsoft.com/office/drawing/2014/main" id="{1445AA75-6B77-4C61-850E-3FE2AC9A9275}"/>
                </a:ext>
              </a:extLst>
            </p:cNvPr>
            <p:cNvSpPr/>
            <p:nvPr/>
          </p:nvSpPr>
          <p:spPr>
            <a:xfrm>
              <a:off x="5808847" y="1314245"/>
              <a:ext cx="2743200" cy="1097280"/>
            </a:xfrm>
            <a:prstGeom prst="wedgeEllipseCallout">
              <a:avLst>
                <a:gd name="adj1" fmla="val -140860"/>
                <a:gd name="adj2" fmla="val 64167"/>
              </a:avLst>
            </a:prstGeom>
            <a:solidFill>
              <a:schemeClr val="bg1"/>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solidFill>
                    <a:schemeClr val="tx1">
                      <a:lumMod val="50000"/>
                      <a:lumOff val="50000"/>
                    </a:schemeClr>
                  </a:solidFill>
                </a:rPr>
                <a:t>Legal</a:t>
              </a:r>
            </a:p>
            <a:p>
              <a:pPr algn="ctr"/>
              <a:r>
                <a:rPr lang="en-US" sz="2000" dirty="0">
                  <a:solidFill>
                    <a:schemeClr val="tx1">
                      <a:lumMod val="50000"/>
                      <a:lumOff val="50000"/>
                    </a:schemeClr>
                  </a:solidFill>
                </a:rPr>
                <a:t>User Experience</a:t>
              </a:r>
            </a:p>
            <a:p>
              <a:pPr algn="ctr"/>
              <a:r>
                <a:rPr lang="en-US" sz="2000" dirty="0">
                  <a:solidFill>
                    <a:schemeClr val="tx1">
                      <a:lumMod val="50000"/>
                      <a:lumOff val="50000"/>
                    </a:schemeClr>
                  </a:solidFill>
                </a:rPr>
                <a:t>IT</a:t>
              </a:r>
            </a:p>
          </p:txBody>
        </p:sp>
        <p:sp>
          <p:nvSpPr>
            <p:cNvPr id="6" name="Speech Bubble: Oval 5">
              <a:extLst>
                <a:ext uri="{FF2B5EF4-FFF2-40B4-BE49-F238E27FC236}">
                  <a16:creationId xmlns:a16="http://schemas.microsoft.com/office/drawing/2014/main" id="{7795E604-B5C7-45CA-9556-C77EF233764D}"/>
                </a:ext>
              </a:extLst>
            </p:cNvPr>
            <p:cNvSpPr/>
            <p:nvPr/>
          </p:nvSpPr>
          <p:spPr>
            <a:xfrm>
              <a:off x="4321743" y="2411525"/>
              <a:ext cx="2743200" cy="822960"/>
            </a:xfrm>
            <a:prstGeom prst="wedgeEllipseCallout">
              <a:avLst>
                <a:gd name="adj1" fmla="val -81561"/>
                <a:gd name="adj2" fmla="val 34693"/>
              </a:avLst>
            </a:prstGeom>
            <a:solidFill>
              <a:schemeClr val="bg1"/>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solidFill>
                    <a:schemeClr val="tx1">
                      <a:lumMod val="50000"/>
                      <a:lumOff val="50000"/>
                    </a:schemeClr>
                  </a:solidFill>
                </a:rPr>
                <a:t>Executive</a:t>
              </a:r>
            </a:p>
            <a:p>
              <a:pPr algn="ctr"/>
              <a:r>
                <a:rPr lang="en-US" sz="2000" dirty="0">
                  <a:solidFill>
                    <a:schemeClr val="tx1">
                      <a:lumMod val="50000"/>
                      <a:lumOff val="50000"/>
                    </a:schemeClr>
                  </a:solidFill>
                </a:rPr>
                <a:t>Middle</a:t>
              </a:r>
            </a:p>
          </p:txBody>
        </p:sp>
        <p:sp>
          <p:nvSpPr>
            <p:cNvPr id="7" name="Speech Bubble: Oval 6">
              <a:extLst>
                <a:ext uri="{FF2B5EF4-FFF2-40B4-BE49-F238E27FC236}">
                  <a16:creationId xmlns:a16="http://schemas.microsoft.com/office/drawing/2014/main" id="{282ED72D-A04E-4A76-A30B-EBB198685CE7}"/>
                </a:ext>
              </a:extLst>
            </p:cNvPr>
            <p:cNvSpPr/>
            <p:nvPr/>
          </p:nvSpPr>
          <p:spPr>
            <a:xfrm>
              <a:off x="4572000" y="3410635"/>
              <a:ext cx="2743200" cy="1097280"/>
            </a:xfrm>
            <a:prstGeom prst="wedgeEllipseCallout">
              <a:avLst>
                <a:gd name="adj1" fmla="val -75947"/>
                <a:gd name="adj2" fmla="val -25833"/>
              </a:avLst>
            </a:prstGeom>
            <a:solidFill>
              <a:schemeClr val="bg1"/>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solidFill>
                    <a:schemeClr val="tx1">
                      <a:lumMod val="50000"/>
                      <a:lumOff val="50000"/>
                    </a:schemeClr>
                  </a:solidFill>
                </a:rPr>
                <a:t>Finance</a:t>
              </a:r>
            </a:p>
            <a:p>
              <a:pPr algn="ctr"/>
              <a:r>
                <a:rPr lang="en-US" sz="2000" dirty="0">
                  <a:solidFill>
                    <a:schemeClr val="tx1">
                      <a:lumMod val="50000"/>
                      <a:lumOff val="50000"/>
                    </a:schemeClr>
                  </a:solidFill>
                </a:rPr>
                <a:t>Production</a:t>
              </a:r>
            </a:p>
            <a:p>
              <a:pPr algn="ctr"/>
              <a:r>
                <a:rPr lang="en-US" sz="2000" dirty="0">
                  <a:solidFill>
                    <a:schemeClr val="tx1">
                      <a:lumMod val="50000"/>
                      <a:lumOff val="50000"/>
                    </a:schemeClr>
                  </a:solidFill>
                </a:rPr>
                <a:t>Etc.</a:t>
              </a:r>
            </a:p>
          </p:txBody>
        </p:sp>
      </p:grpSp>
    </p:spTree>
    <p:extLst>
      <p:ext uri="{BB962C8B-B14F-4D97-AF65-F5344CB8AC3E}">
        <p14:creationId xmlns:p14="http://schemas.microsoft.com/office/powerpoint/2010/main" val="29360056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D7E047-E4C6-4F39-BFCD-CDA9A4B0AE77}"/>
              </a:ext>
            </a:extLst>
          </p:cNvPr>
          <p:cNvSpPr>
            <a:spLocks noGrp="1"/>
          </p:cNvSpPr>
          <p:nvPr>
            <p:ph type="title"/>
          </p:nvPr>
        </p:nvSpPr>
        <p:spPr/>
        <p:txBody>
          <a:bodyPr/>
          <a:lstStyle/>
          <a:p>
            <a:r>
              <a:rPr lang="en-US" dirty="0"/>
              <a:t>Roles in Review</a:t>
            </a:r>
          </a:p>
        </p:txBody>
      </p:sp>
      <p:grpSp>
        <p:nvGrpSpPr>
          <p:cNvPr id="36" name="Group 35">
            <a:extLst>
              <a:ext uri="{FF2B5EF4-FFF2-40B4-BE49-F238E27FC236}">
                <a16:creationId xmlns:a16="http://schemas.microsoft.com/office/drawing/2014/main" id="{55235F95-A3F3-4CD5-8B75-DB90D51A7AF5}"/>
              </a:ext>
            </a:extLst>
          </p:cNvPr>
          <p:cNvGrpSpPr/>
          <p:nvPr/>
        </p:nvGrpSpPr>
        <p:grpSpPr>
          <a:xfrm>
            <a:off x="333904" y="1174595"/>
            <a:ext cx="8476192" cy="3474720"/>
            <a:chOff x="176741" y="1174595"/>
            <a:chExt cx="8476192" cy="3474720"/>
          </a:xfrm>
        </p:grpSpPr>
        <p:sp>
          <p:nvSpPr>
            <p:cNvPr id="9" name="Freeform: Shape 8">
              <a:extLst>
                <a:ext uri="{FF2B5EF4-FFF2-40B4-BE49-F238E27FC236}">
                  <a16:creationId xmlns:a16="http://schemas.microsoft.com/office/drawing/2014/main" id="{534C64C4-FF43-4F24-927D-CAE9001D7A8E}"/>
                </a:ext>
              </a:extLst>
            </p:cNvPr>
            <p:cNvSpPr>
              <a:spLocks noChangeAspect="1"/>
            </p:cNvSpPr>
            <p:nvPr/>
          </p:nvSpPr>
          <p:spPr>
            <a:xfrm>
              <a:off x="1399635" y="1174595"/>
              <a:ext cx="3475717" cy="3474720"/>
            </a:xfrm>
            <a:custGeom>
              <a:avLst/>
              <a:gdLst>
                <a:gd name="connsiteX0" fmla="*/ 1019705 w 3749040"/>
                <a:gd name="connsiteY0" fmla="*/ 2196913 h 3747965"/>
                <a:gd name="connsiteX1" fmla="*/ 1031978 w 3749040"/>
                <a:gd name="connsiteY1" fmla="*/ 2230446 h 3747965"/>
                <a:gd name="connsiteX2" fmla="*/ 1781028 w 3749040"/>
                <a:gd name="connsiteY2" fmla="*/ 2784199 h 3747965"/>
                <a:gd name="connsiteX3" fmla="*/ 1830198 w 3749040"/>
                <a:gd name="connsiteY3" fmla="*/ 2786682 h 3747965"/>
                <a:gd name="connsiteX4" fmla="*/ 1853228 w 3749040"/>
                <a:gd name="connsiteY4" fmla="*/ 3747965 h 3747965"/>
                <a:gd name="connsiteX5" fmla="*/ 1682862 w 3749040"/>
                <a:gd name="connsiteY5" fmla="*/ 3739362 h 3747965"/>
                <a:gd name="connsiteX6" fmla="*/ 147309 w 3749040"/>
                <a:gd name="connsiteY6" fmla="*/ 2604168 h 3747965"/>
                <a:gd name="connsiteX7" fmla="*/ 103120 w 3749040"/>
                <a:gd name="connsiteY7" fmla="*/ 2483434 h 3747965"/>
                <a:gd name="connsiteX8" fmla="*/ 2729335 w 3749040"/>
                <a:gd name="connsiteY8" fmla="*/ 2196913 h 3747965"/>
                <a:gd name="connsiteX9" fmla="*/ 3645920 w 3749040"/>
                <a:gd name="connsiteY9" fmla="*/ 2483434 h 3747965"/>
                <a:gd name="connsiteX10" fmla="*/ 3601731 w 3749040"/>
                <a:gd name="connsiteY10" fmla="*/ 2604168 h 3747965"/>
                <a:gd name="connsiteX11" fmla="*/ 2066179 w 3749040"/>
                <a:gd name="connsiteY11" fmla="*/ 3739362 h 3747965"/>
                <a:gd name="connsiteX12" fmla="*/ 1895813 w 3749040"/>
                <a:gd name="connsiteY12" fmla="*/ 3747965 h 3747965"/>
                <a:gd name="connsiteX13" fmla="*/ 1918842 w 3749040"/>
                <a:gd name="connsiteY13" fmla="*/ 2786682 h 3747965"/>
                <a:gd name="connsiteX14" fmla="*/ 1968012 w 3749040"/>
                <a:gd name="connsiteY14" fmla="*/ 2784199 h 3747965"/>
                <a:gd name="connsiteX15" fmla="*/ 2717062 w 3749040"/>
                <a:gd name="connsiteY15" fmla="*/ 2230446 h 3747965"/>
                <a:gd name="connsiteX16" fmla="*/ 2948939 w 3749040"/>
                <a:gd name="connsiteY16" fmla="*/ 339848 h 3747965"/>
                <a:gd name="connsiteX17" fmla="*/ 3066889 w 3749040"/>
                <a:gd name="connsiteY17" fmla="*/ 428049 h 3747965"/>
                <a:gd name="connsiteX18" fmla="*/ 3749040 w 3749040"/>
                <a:gd name="connsiteY18" fmla="*/ 1874520 h 3747965"/>
                <a:gd name="connsiteX19" fmla="*/ 3664765 w 3749040"/>
                <a:gd name="connsiteY19" fmla="*/ 2431945 h 3747965"/>
                <a:gd name="connsiteX20" fmla="*/ 3659946 w 3749040"/>
                <a:gd name="connsiteY20" fmla="*/ 2445111 h 3747965"/>
                <a:gd name="connsiteX21" fmla="*/ 2757171 w 3749040"/>
                <a:gd name="connsiteY21" fmla="*/ 2110032 h 3747965"/>
                <a:gd name="connsiteX22" fmla="*/ 2770343 w 3749040"/>
                <a:gd name="connsiteY22" fmla="*/ 2058804 h 3747965"/>
                <a:gd name="connsiteX23" fmla="*/ 2788920 w 3749040"/>
                <a:gd name="connsiteY23" fmla="*/ 1874520 h 3747965"/>
                <a:gd name="connsiteX24" fmla="*/ 2521099 w 3749040"/>
                <a:gd name="connsiteY24" fmla="*/ 1227942 h 3747965"/>
                <a:gd name="connsiteX25" fmla="*/ 2421197 w 3749040"/>
                <a:gd name="connsiteY25" fmla="*/ 1145515 h 3747965"/>
                <a:gd name="connsiteX26" fmla="*/ 800101 w 3749040"/>
                <a:gd name="connsiteY26" fmla="*/ 339848 h 3747965"/>
                <a:gd name="connsiteX27" fmla="*/ 1327844 w 3749040"/>
                <a:gd name="connsiteY27" fmla="*/ 1145515 h 3747965"/>
                <a:gd name="connsiteX28" fmla="*/ 1227942 w 3749040"/>
                <a:gd name="connsiteY28" fmla="*/ 1227942 h 3747965"/>
                <a:gd name="connsiteX29" fmla="*/ 960120 w 3749040"/>
                <a:gd name="connsiteY29" fmla="*/ 1874520 h 3747965"/>
                <a:gd name="connsiteX30" fmla="*/ 978698 w 3749040"/>
                <a:gd name="connsiteY30" fmla="*/ 2058804 h 3747965"/>
                <a:gd name="connsiteX31" fmla="*/ 991870 w 3749040"/>
                <a:gd name="connsiteY31" fmla="*/ 2110032 h 3747965"/>
                <a:gd name="connsiteX32" fmla="*/ 89094 w 3749040"/>
                <a:gd name="connsiteY32" fmla="*/ 2445111 h 3747965"/>
                <a:gd name="connsiteX33" fmla="*/ 84275 w 3749040"/>
                <a:gd name="connsiteY33" fmla="*/ 2431945 h 3747965"/>
                <a:gd name="connsiteX34" fmla="*/ 0 w 3749040"/>
                <a:gd name="connsiteY34" fmla="*/ 1874520 h 3747965"/>
                <a:gd name="connsiteX35" fmla="*/ 682151 w 3749040"/>
                <a:gd name="connsiteY35" fmla="*/ 428049 h 3747965"/>
                <a:gd name="connsiteX36" fmla="*/ 1874520 w 3749040"/>
                <a:gd name="connsiteY36" fmla="*/ 0 h 3747965"/>
                <a:gd name="connsiteX37" fmla="*/ 2768028 w 3749040"/>
                <a:gd name="connsiteY37" fmla="*/ 226245 h 3747965"/>
                <a:gd name="connsiteX38" fmla="*/ 2913627 w 3749040"/>
                <a:gd name="connsiteY38" fmla="*/ 314698 h 3747965"/>
                <a:gd name="connsiteX39" fmla="*/ 2347006 w 3749040"/>
                <a:gd name="connsiteY39" fmla="*/ 1092736 h 3747965"/>
                <a:gd name="connsiteX40" fmla="*/ 2310378 w 3749040"/>
                <a:gd name="connsiteY40" fmla="*/ 1070483 h 3747965"/>
                <a:gd name="connsiteX41" fmla="*/ 1874520 w 3749040"/>
                <a:gd name="connsiteY41" fmla="*/ 960120 h 3747965"/>
                <a:gd name="connsiteX42" fmla="*/ 1438663 w 3749040"/>
                <a:gd name="connsiteY42" fmla="*/ 1070483 h 3747965"/>
                <a:gd name="connsiteX43" fmla="*/ 1402034 w 3749040"/>
                <a:gd name="connsiteY43" fmla="*/ 1092736 h 3747965"/>
                <a:gd name="connsiteX44" fmla="*/ 835413 w 3749040"/>
                <a:gd name="connsiteY44" fmla="*/ 314698 h 3747965"/>
                <a:gd name="connsiteX45" fmla="*/ 981013 w 3749040"/>
                <a:gd name="connsiteY45" fmla="*/ 226245 h 3747965"/>
                <a:gd name="connsiteX46" fmla="*/ 1874520 w 3749040"/>
                <a:gd name="connsiteY46" fmla="*/ 0 h 374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749040" h="3747965">
                  <a:moveTo>
                    <a:pt x="1019705" y="2196913"/>
                  </a:moveTo>
                  <a:lnTo>
                    <a:pt x="1031978" y="2230446"/>
                  </a:lnTo>
                  <a:cubicBezTo>
                    <a:pt x="1159224" y="2531288"/>
                    <a:pt x="1442894" y="2749860"/>
                    <a:pt x="1781028" y="2784199"/>
                  </a:cubicBezTo>
                  <a:lnTo>
                    <a:pt x="1830198" y="2786682"/>
                  </a:lnTo>
                  <a:lnTo>
                    <a:pt x="1853228" y="3747965"/>
                  </a:lnTo>
                  <a:lnTo>
                    <a:pt x="1682862" y="3739362"/>
                  </a:lnTo>
                  <a:cubicBezTo>
                    <a:pt x="989687" y="3668967"/>
                    <a:pt x="408163" y="3220895"/>
                    <a:pt x="147309" y="2604168"/>
                  </a:cubicBezTo>
                  <a:lnTo>
                    <a:pt x="103120" y="2483434"/>
                  </a:lnTo>
                  <a:close/>
                  <a:moveTo>
                    <a:pt x="2729335" y="2196913"/>
                  </a:moveTo>
                  <a:lnTo>
                    <a:pt x="3645920" y="2483434"/>
                  </a:lnTo>
                  <a:lnTo>
                    <a:pt x="3601731" y="2604168"/>
                  </a:lnTo>
                  <a:cubicBezTo>
                    <a:pt x="3340877" y="3220895"/>
                    <a:pt x="2759354" y="3668967"/>
                    <a:pt x="2066179" y="3739362"/>
                  </a:cubicBezTo>
                  <a:lnTo>
                    <a:pt x="1895813" y="3747965"/>
                  </a:lnTo>
                  <a:lnTo>
                    <a:pt x="1918842" y="2786682"/>
                  </a:lnTo>
                  <a:lnTo>
                    <a:pt x="1968012" y="2784199"/>
                  </a:lnTo>
                  <a:cubicBezTo>
                    <a:pt x="2306146" y="2749860"/>
                    <a:pt x="2589816" y="2531288"/>
                    <a:pt x="2717062" y="2230446"/>
                  </a:cubicBezTo>
                  <a:close/>
                  <a:moveTo>
                    <a:pt x="2948939" y="339848"/>
                  </a:moveTo>
                  <a:lnTo>
                    <a:pt x="3066889" y="428049"/>
                  </a:lnTo>
                  <a:cubicBezTo>
                    <a:pt x="3483496" y="771864"/>
                    <a:pt x="3749040" y="1292181"/>
                    <a:pt x="3749040" y="1874520"/>
                  </a:cubicBezTo>
                  <a:cubicBezTo>
                    <a:pt x="3749040" y="2068633"/>
                    <a:pt x="3719535" y="2255855"/>
                    <a:pt x="3664765" y="2431945"/>
                  </a:cubicBezTo>
                  <a:lnTo>
                    <a:pt x="3659946" y="2445111"/>
                  </a:lnTo>
                  <a:lnTo>
                    <a:pt x="2757171" y="2110032"/>
                  </a:lnTo>
                  <a:lnTo>
                    <a:pt x="2770343" y="2058804"/>
                  </a:lnTo>
                  <a:cubicBezTo>
                    <a:pt x="2782523" y="1999278"/>
                    <a:pt x="2788920" y="1937646"/>
                    <a:pt x="2788920" y="1874520"/>
                  </a:cubicBezTo>
                  <a:cubicBezTo>
                    <a:pt x="2788920" y="1622016"/>
                    <a:pt x="2686572" y="1393416"/>
                    <a:pt x="2521099" y="1227942"/>
                  </a:cubicBezTo>
                  <a:lnTo>
                    <a:pt x="2421197" y="1145515"/>
                  </a:lnTo>
                  <a:close/>
                  <a:moveTo>
                    <a:pt x="800101" y="339848"/>
                  </a:moveTo>
                  <a:lnTo>
                    <a:pt x="1327844" y="1145515"/>
                  </a:lnTo>
                  <a:lnTo>
                    <a:pt x="1227942" y="1227942"/>
                  </a:lnTo>
                  <a:cubicBezTo>
                    <a:pt x="1062468" y="1393416"/>
                    <a:pt x="960120" y="1622016"/>
                    <a:pt x="960120" y="1874520"/>
                  </a:cubicBezTo>
                  <a:cubicBezTo>
                    <a:pt x="960120" y="1937646"/>
                    <a:pt x="966517" y="1999278"/>
                    <a:pt x="978698" y="2058804"/>
                  </a:cubicBezTo>
                  <a:lnTo>
                    <a:pt x="991870" y="2110032"/>
                  </a:lnTo>
                  <a:lnTo>
                    <a:pt x="89094" y="2445111"/>
                  </a:lnTo>
                  <a:lnTo>
                    <a:pt x="84275" y="2431945"/>
                  </a:lnTo>
                  <a:cubicBezTo>
                    <a:pt x="29505" y="2255855"/>
                    <a:pt x="0" y="2068633"/>
                    <a:pt x="0" y="1874520"/>
                  </a:cubicBezTo>
                  <a:cubicBezTo>
                    <a:pt x="0" y="1292181"/>
                    <a:pt x="265545" y="771864"/>
                    <a:pt x="682151" y="428049"/>
                  </a:cubicBezTo>
                  <a:close/>
                  <a:moveTo>
                    <a:pt x="1874520" y="0"/>
                  </a:moveTo>
                  <a:cubicBezTo>
                    <a:pt x="2198042" y="0"/>
                    <a:pt x="2502421" y="81958"/>
                    <a:pt x="2768028" y="226245"/>
                  </a:cubicBezTo>
                  <a:lnTo>
                    <a:pt x="2913627" y="314698"/>
                  </a:lnTo>
                  <a:lnTo>
                    <a:pt x="2347006" y="1092736"/>
                  </a:lnTo>
                  <a:lnTo>
                    <a:pt x="2310378" y="1070483"/>
                  </a:lnTo>
                  <a:cubicBezTo>
                    <a:pt x="2180813" y="1000100"/>
                    <a:pt x="2032336" y="960120"/>
                    <a:pt x="1874520" y="960120"/>
                  </a:cubicBezTo>
                  <a:cubicBezTo>
                    <a:pt x="1716705" y="960120"/>
                    <a:pt x="1568227" y="1000100"/>
                    <a:pt x="1438663" y="1070483"/>
                  </a:cubicBezTo>
                  <a:lnTo>
                    <a:pt x="1402034" y="1092736"/>
                  </a:lnTo>
                  <a:lnTo>
                    <a:pt x="835413" y="314698"/>
                  </a:lnTo>
                  <a:lnTo>
                    <a:pt x="981013" y="226245"/>
                  </a:lnTo>
                  <a:cubicBezTo>
                    <a:pt x="1246620" y="81958"/>
                    <a:pt x="1550999" y="0"/>
                    <a:pt x="1874520" y="0"/>
                  </a:cubicBezTo>
                  <a:close/>
                </a:path>
              </a:pathLst>
            </a:cu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Shape 14">
              <a:extLst>
                <a:ext uri="{FF2B5EF4-FFF2-40B4-BE49-F238E27FC236}">
                  <a16:creationId xmlns:a16="http://schemas.microsoft.com/office/drawing/2014/main" id="{280DEB8E-4045-4F9D-8029-518DFB1EE0BA}"/>
                </a:ext>
              </a:extLst>
            </p:cNvPr>
            <p:cNvSpPr>
              <a:spLocks noChangeAspect="1"/>
            </p:cNvSpPr>
            <p:nvPr/>
          </p:nvSpPr>
          <p:spPr>
            <a:xfrm>
              <a:off x="3347297" y="3424446"/>
              <a:ext cx="1018703" cy="794837"/>
            </a:xfrm>
            <a:custGeom>
              <a:avLst/>
              <a:gdLst>
                <a:gd name="connsiteX0" fmla="*/ 318967 w 1501587"/>
                <a:gd name="connsiteY0" fmla="*/ 962749 h 1171599"/>
                <a:gd name="connsiteX1" fmla="*/ 311785 w 1501587"/>
                <a:gd name="connsiteY1" fmla="*/ 969931 h 1171599"/>
                <a:gd name="connsiteX2" fmla="*/ 318967 w 1501587"/>
                <a:gd name="connsiteY2" fmla="*/ 977112 h 1171599"/>
                <a:gd name="connsiteX3" fmla="*/ 326147 w 1501587"/>
                <a:gd name="connsiteY3" fmla="*/ 969931 h 1171599"/>
                <a:gd name="connsiteX4" fmla="*/ 318967 w 1501587"/>
                <a:gd name="connsiteY4" fmla="*/ 962749 h 1171599"/>
                <a:gd name="connsiteX5" fmla="*/ 313979 w 1501587"/>
                <a:gd name="connsiteY5" fmla="*/ 935841 h 1171599"/>
                <a:gd name="connsiteX6" fmla="*/ 306798 w 1501587"/>
                <a:gd name="connsiteY6" fmla="*/ 943022 h 1171599"/>
                <a:gd name="connsiteX7" fmla="*/ 313979 w 1501587"/>
                <a:gd name="connsiteY7" fmla="*/ 950204 h 1171599"/>
                <a:gd name="connsiteX8" fmla="*/ 321161 w 1501587"/>
                <a:gd name="connsiteY8" fmla="*/ 943022 h 1171599"/>
                <a:gd name="connsiteX9" fmla="*/ 313979 w 1501587"/>
                <a:gd name="connsiteY9" fmla="*/ 935841 h 1171599"/>
                <a:gd name="connsiteX10" fmla="*/ 300814 w 1501587"/>
                <a:gd name="connsiteY10" fmla="*/ 908933 h 1171599"/>
                <a:gd name="connsiteX11" fmla="*/ 293633 w 1501587"/>
                <a:gd name="connsiteY11" fmla="*/ 916114 h 1171599"/>
                <a:gd name="connsiteX12" fmla="*/ 300814 w 1501587"/>
                <a:gd name="connsiteY12" fmla="*/ 923295 h 1171599"/>
                <a:gd name="connsiteX13" fmla="*/ 307995 w 1501587"/>
                <a:gd name="connsiteY13" fmla="*/ 916114 h 1171599"/>
                <a:gd name="connsiteX14" fmla="*/ 300814 w 1501587"/>
                <a:gd name="connsiteY14" fmla="*/ 908933 h 1171599"/>
                <a:gd name="connsiteX15" fmla="*/ 286452 w 1501587"/>
                <a:gd name="connsiteY15" fmla="*/ 880634 h 1171599"/>
                <a:gd name="connsiteX16" fmla="*/ 279270 w 1501587"/>
                <a:gd name="connsiteY16" fmla="*/ 887815 h 1171599"/>
                <a:gd name="connsiteX17" fmla="*/ 286452 w 1501587"/>
                <a:gd name="connsiteY17" fmla="*/ 894997 h 1171599"/>
                <a:gd name="connsiteX18" fmla="*/ 293633 w 1501587"/>
                <a:gd name="connsiteY18" fmla="*/ 887815 h 1171599"/>
                <a:gd name="connsiteX19" fmla="*/ 286452 w 1501587"/>
                <a:gd name="connsiteY19" fmla="*/ 880634 h 1171599"/>
                <a:gd name="connsiteX20" fmla="*/ 1170608 w 1501587"/>
                <a:gd name="connsiteY20" fmla="*/ 779179 h 1171599"/>
                <a:gd name="connsiteX21" fmla="*/ 1130752 w 1501587"/>
                <a:gd name="connsiteY21" fmla="*/ 868619 h 1171599"/>
                <a:gd name="connsiteX22" fmla="*/ 1235097 w 1501587"/>
                <a:gd name="connsiteY22" fmla="*/ 923896 h 1171599"/>
                <a:gd name="connsiteX23" fmla="*/ 1339443 w 1501587"/>
                <a:gd name="connsiteY23" fmla="*/ 868619 h 1171599"/>
                <a:gd name="connsiteX24" fmla="*/ 1299822 w 1501587"/>
                <a:gd name="connsiteY24" fmla="*/ 779708 h 1171599"/>
                <a:gd name="connsiteX25" fmla="*/ 1298045 w 1501587"/>
                <a:gd name="connsiteY25" fmla="*/ 780755 h 1171599"/>
                <a:gd name="connsiteX26" fmla="*/ 1240394 w 1501587"/>
                <a:gd name="connsiteY26" fmla="*/ 793392 h 1171599"/>
                <a:gd name="connsiteX27" fmla="*/ 1236965 w 1501587"/>
                <a:gd name="connsiteY27" fmla="*/ 793016 h 1171599"/>
                <a:gd name="connsiteX28" fmla="*/ 1233537 w 1501587"/>
                <a:gd name="connsiteY28" fmla="*/ 793392 h 1171599"/>
                <a:gd name="connsiteX29" fmla="*/ 1175886 w 1501587"/>
                <a:gd name="connsiteY29" fmla="*/ 780755 h 1171599"/>
                <a:gd name="connsiteX30" fmla="*/ 1173210 w 1501587"/>
                <a:gd name="connsiteY30" fmla="*/ 779179 h 1171599"/>
                <a:gd name="connsiteX31" fmla="*/ 809889 w 1501587"/>
                <a:gd name="connsiteY31" fmla="*/ 615988 h 1171599"/>
                <a:gd name="connsiteX32" fmla="*/ 810033 w 1501587"/>
                <a:gd name="connsiteY32" fmla="*/ 617546 h 1171599"/>
                <a:gd name="connsiteX33" fmla="*/ 810178 w 1501587"/>
                <a:gd name="connsiteY33" fmla="*/ 615988 h 1171599"/>
                <a:gd name="connsiteX34" fmla="*/ 245671 w 1501587"/>
                <a:gd name="connsiteY34" fmla="*/ 556890 h 1171599"/>
                <a:gd name="connsiteX35" fmla="*/ 176757 w 1501587"/>
                <a:gd name="connsiteY35" fmla="*/ 627915 h 1171599"/>
                <a:gd name="connsiteX36" fmla="*/ 324372 w 1501587"/>
                <a:gd name="connsiteY36" fmla="*/ 828398 h 1171599"/>
                <a:gd name="connsiteX37" fmla="*/ 475975 w 1501587"/>
                <a:gd name="connsiteY37" fmla="*/ 601982 h 1171599"/>
                <a:gd name="connsiteX38" fmla="*/ 274501 w 1501587"/>
                <a:gd name="connsiteY38" fmla="*/ 559086 h 1171599"/>
                <a:gd name="connsiteX39" fmla="*/ 245671 w 1501587"/>
                <a:gd name="connsiteY39" fmla="*/ 556890 h 1171599"/>
                <a:gd name="connsiteX40" fmla="*/ 1300372 w 1501587"/>
                <a:gd name="connsiteY40" fmla="*/ 492217 h 1171599"/>
                <a:gd name="connsiteX41" fmla="*/ 1281986 w 1501587"/>
                <a:gd name="connsiteY41" fmla="*/ 493656 h 1171599"/>
                <a:gd name="connsiteX42" fmla="*/ 1203339 w 1501587"/>
                <a:gd name="connsiteY42" fmla="*/ 516031 h 1171599"/>
                <a:gd name="connsiteX43" fmla="*/ 1139844 w 1501587"/>
                <a:gd name="connsiteY43" fmla="*/ 554122 h 1171599"/>
                <a:gd name="connsiteX44" fmla="*/ 1118621 w 1501587"/>
                <a:gd name="connsiteY44" fmla="*/ 573059 h 1171599"/>
                <a:gd name="connsiteX45" fmla="*/ 1117820 w 1501587"/>
                <a:gd name="connsiteY45" fmla="*/ 576305 h 1171599"/>
                <a:gd name="connsiteX46" fmla="*/ 1115382 w 1501587"/>
                <a:gd name="connsiteY46" fmla="*/ 606720 h 1171599"/>
                <a:gd name="connsiteX47" fmla="*/ 1235388 w 1501587"/>
                <a:gd name="connsiteY47" fmla="*/ 757637 h 1171599"/>
                <a:gd name="connsiteX48" fmla="*/ 1352957 w 1501587"/>
                <a:gd name="connsiteY48" fmla="*/ 637135 h 1171599"/>
                <a:gd name="connsiteX49" fmla="*/ 1354813 w 1501587"/>
                <a:gd name="connsiteY49" fmla="*/ 613976 h 1171599"/>
                <a:gd name="connsiteX50" fmla="*/ 1353548 w 1501587"/>
                <a:gd name="connsiteY50" fmla="*/ 612649 h 1171599"/>
                <a:gd name="connsiteX51" fmla="*/ 1309445 w 1501587"/>
                <a:gd name="connsiteY51" fmla="*/ 529067 h 1171599"/>
                <a:gd name="connsiteX52" fmla="*/ 1300913 w 1501587"/>
                <a:gd name="connsiteY52" fmla="*/ 496149 h 1171599"/>
                <a:gd name="connsiteX53" fmla="*/ 323194 w 1501587"/>
                <a:gd name="connsiteY53" fmla="*/ 427446 h 1171599"/>
                <a:gd name="connsiteX54" fmla="*/ 323882 w 1501587"/>
                <a:gd name="connsiteY54" fmla="*/ 427488 h 1171599"/>
                <a:gd name="connsiteX55" fmla="*/ 325191 w 1501587"/>
                <a:gd name="connsiteY55" fmla="*/ 427446 h 1171599"/>
                <a:gd name="connsiteX56" fmla="*/ 495538 w 1501587"/>
                <a:gd name="connsiteY56" fmla="*/ 624930 h 1171599"/>
                <a:gd name="connsiteX57" fmla="*/ 495100 w 1501587"/>
                <a:gd name="connsiteY57" fmla="*/ 629052 h 1171599"/>
                <a:gd name="connsiteX58" fmla="*/ 495544 w 1501587"/>
                <a:gd name="connsiteY58" fmla="*/ 639890 h 1171599"/>
                <a:gd name="connsiteX59" fmla="*/ 323194 w 1501587"/>
                <a:gd name="connsiteY59" fmla="*/ 852335 h 1171599"/>
                <a:gd name="connsiteX60" fmla="*/ 150845 w 1501587"/>
                <a:gd name="connsiteY60" fmla="*/ 639890 h 1171599"/>
                <a:gd name="connsiteX61" fmla="*/ 151397 w 1501587"/>
                <a:gd name="connsiteY61" fmla="*/ 626420 h 1171599"/>
                <a:gd name="connsiteX62" fmla="*/ 150845 w 1501587"/>
                <a:gd name="connsiteY62" fmla="*/ 622934 h 1171599"/>
                <a:gd name="connsiteX63" fmla="*/ 308050 w 1501587"/>
                <a:gd name="connsiteY63" fmla="*/ 428005 h 1171599"/>
                <a:gd name="connsiteX64" fmla="*/ 320990 w 1501587"/>
                <a:gd name="connsiteY64" fmla="*/ 427582 h 1171599"/>
                <a:gd name="connsiteX65" fmla="*/ 1233272 w 1501587"/>
                <a:gd name="connsiteY65" fmla="*/ 378365 h 1171599"/>
                <a:gd name="connsiteX66" fmla="*/ 1385851 w 1501587"/>
                <a:gd name="connsiteY66" fmla="*/ 488295 h 1171599"/>
                <a:gd name="connsiteX67" fmla="*/ 1392010 w 1501587"/>
                <a:gd name="connsiteY67" fmla="*/ 503671 h 1171599"/>
                <a:gd name="connsiteX68" fmla="*/ 1392697 w 1501587"/>
                <a:gd name="connsiteY68" fmla="*/ 504529 h 1171599"/>
                <a:gd name="connsiteX69" fmla="*/ 1408688 w 1501587"/>
                <a:gd name="connsiteY69" fmla="*/ 550016 h 1171599"/>
                <a:gd name="connsiteX70" fmla="*/ 1412700 w 1501587"/>
                <a:gd name="connsiteY70" fmla="*/ 573039 h 1171599"/>
                <a:gd name="connsiteX71" fmla="*/ 1413537 w 1501587"/>
                <a:gd name="connsiteY71" fmla="*/ 577451 h 1171599"/>
                <a:gd name="connsiteX72" fmla="*/ 1413663 w 1501587"/>
                <a:gd name="connsiteY72" fmla="*/ 578558 h 1171599"/>
                <a:gd name="connsiteX73" fmla="*/ 1414100 w 1501587"/>
                <a:gd name="connsiteY73" fmla="*/ 581071 h 1171599"/>
                <a:gd name="connsiteX74" fmla="*/ 1415061 w 1501587"/>
                <a:gd name="connsiteY74" fmla="*/ 590973 h 1171599"/>
                <a:gd name="connsiteX75" fmla="*/ 1416326 w 1501587"/>
                <a:gd name="connsiteY75" fmla="*/ 602207 h 1171599"/>
                <a:gd name="connsiteX76" fmla="*/ 1416436 w 1501587"/>
                <a:gd name="connsiteY76" fmla="*/ 605151 h 1171599"/>
                <a:gd name="connsiteX77" fmla="*/ 1417540 w 1501587"/>
                <a:gd name="connsiteY77" fmla="*/ 616539 h 1171599"/>
                <a:gd name="connsiteX78" fmla="*/ 1417752 w 1501587"/>
                <a:gd name="connsiteY78" fmla="*/ 697328 h 1171599"/>
                <a:gd name="connsiteX79" fmla="*/ 1408877 w 1501587"/>
                <a:gd name="connsiteY79" fmla="*/ 777541 h 1171599"/>
                <a:gd name="connsiteX80" fmla="*/ 1403417 w 1501587"/>
                <a:gd name="connsiteY80" fmla="*/ 803847 h 1171599"/>
                <a:gd name="connsiteX81" fmla="*/ 1420303 w 1501587"/>
                <a:gd name="connsiteY81" fmla="*/ 813796 h 1171599"/>
                <a:gd name="connsiteX82" fmla="*/ 1501587 w 1501587"/>
                <a:gd name="connsiteY82" fmla="*/ 979767 h 1171599"/>
                <a:gd name="connsiteX83" fmla="*/ 1501587 w 1501587"/>
                <a:gd name="connsiteY83" fmla="*/ 1064165 h 1171599"/>
                <a:gd name="connsiteX84" fmla="*/ 1060227 w 1501587"/>
                <a:gd name="connsiteY84" fmla="*/ 1064165 h 1171599"/>
                <a:gd name="connsiteX85" fmla="*/ 1062509 w 1501587"/>
                <a:gd name="connsiteY85" fmla="*/ 1077208 h 1171599"/>
                <a:gd name="connsiteX86" fmla="*/ 1062509 w 1501587"/>
                <a:gd name="connsiteY86" fmla="*/ 1171599 h 1171599"/>
                <a:gd name="connsiteX87" fmla="*/ 568705 w 1501587"/>
                <a:gd name="connsiteY87" fmla="*/ 1171599 h 1171599"/>
                <a:gd name="connsiteX88" fmla="*/ 568705 w 1501587"/>
                <a:gd name="connsiteY88" fmla="*/ 1113230 h 1171599"/>
                <a:gd name="connsiteX89" fmla="*/ 33604 w 1501587"/>
                <a:gd name="connsiteY89" fmla="*/ 1113230 h 1171599"/>
                <a:gd name="connsiteX90" fmla="*/ 0 w 1501587"/>
                <a:gd name="connsiteY90" fmla="*/ 1083731 h 1171599"/>
                <a:gd name="connsiteX91" fmla="*/ 41891 w 1501587"/>
                <a:gd name="connsiteY91" fmla="*/ 940106 h 1171599"/>
                <a:gd name="connsiteX92" fmla="*/ 215437 w 1501587"/>
                <a:gd name="connsiteY92" fmla="*/ 832387 h 1171599"/>
                <a:gd name="connsiteX93" fmla="*/ 299218 w 1501587"/>
                <a:gd name="connsiteY93" fmla="*/ 872284 h 1171599"/>
                <a:gd name="connsiteX94" fmla="*/ 323155 w 1501587"/>
                <a:gd name="connsiteY94" fmla="*/ 936117 h 1171599"/>
                <a:gd name="connsiteX95" fmla="*/ 347093 w 1501587"/>
                <a:gd name="connsiteY95" fmla="*/ 872284 h 1171599"/>
                <a:gd name="connsiteX96" fmla="*/ 430874 w 1501587"/>
                <a:gd name="connsiteY96" fmla="*/ 832387 h 1171599"/>
                <a:gd name="connsiteX97" fmla="*/ 604420 w 1501587"/>
                <a:gd name="connsiteY97" fmla="*/ 940106 h 1171599"/>
                <a:gd name="connsiteX98" fmla="*/ 619985 w 1501587"/>
                <a:gd name="connsiteY98" fmla="*/ 965111 h 1171599"/>
                <a:gd name="connsiteX99" fmla="*/ 643699 w 1501587"/>
                <a:gd name="connsiteY99" fmla="*/ 946662 h 1171599"/>
                <a:gd name="connsiteX100" fmla="*/ 691495 w 1501587"/>
                <a:gd name="connsiteY100" fmla="*/ 935528 h 1171599"/>
                <a:gd name="connsiteX101" fmla="*/ 739410 w 1501587"/>
                <a:gd name="connsiteY101" fmla="*/ 935528 h 1171599"/>
                <a:gd name="connsiteX102" fmla="*/ 704393 w 1501587"/>
                <a:gd name="connsiteY102" fmla="*/ 964662 h 1171599"/>
                <a:gd name="connsiteX103" fmla="*/ 702988 w 1501587"/>
                <a:gd name="connsiteY103" fmla="*/ 964662 h 1171599"/>
                <a:gd name="connsiteX104" fmla="*/ 703484 w 1501587"/>
                <a:gd name="connsiteY104" fmla="*/ 965418 h 1171599"/>
                <a:gd name="connsiteX105" fmla="*/ 702988 w 1501587"/>
                <a:gd name="connsiteY105" fmla="*/ 965832 h 1171599"/>
                <a:gd name="connsiteX106" fmla="*/ 703756 w 1501587"/>
                <a:gd name="connsiteY106" fmla="*/ 965832 h 1171599"/>
                <a:gd name="connsiteX107" fmla="*/ 816943 w 1501587"/>
                <a:gd name="connsiteY107" fmla="*/ 1138363 h 1171599"/>
                <a:gd name="connsiteX108" fmla="*/ 930131 w 1501587"/>
                <a:gd name="connsiteY108" fmla="*/ 965832 h 1171599"/>
                <a:gd name="connsiteX109" fmla="*/ 930898 w 1501587"/>
                <a:gd name="connsiteY109" fmla="*/ 965832 h 1171599"/>
                <a:gd name="connsiteX110" fmla="*/ 930401 w 1501587"/>
                <a:gd name="connsiteY110" fmla="*/ 965418 h 1171599"/>
                <a:gd name="connsiteX111" fmla="*/ 930898 w 1501587"/>
                <a:gd name="connsiteY111" fmla="*/ 964662 h 1171599"/>
                <a:gd name="connsiteX112" fmla="*/ 929492 w 1501587"/>
                <a:gd name="connsiteY112" fmla="*/ 964662 h 1171599"/>
                <a:gd name="connsiteX113" fmla="*/ 894476 w 1501587"/>
                <a:gd name="connsiteY113" fmla="*/ 935528 h 1171599"/>
                <a:gd name="connsiteX114" fmla="*/ 939720 w 1501587"/>
                <a:gd name="connsiteY114" fmla="*/ 935528 h 1171599"/>
                <a:gd name="connsiteX115" fmla="*/ 973412 w 1501587"/>
                <a:gd name="connsiteY115" fmla="*/ 943377 h 1171599"/>
                <a:gd name="connsiteX116" fmla="*/ 974993 w 1501587"/>
                <a:gd name="connsiteY116" fmla="*/ 929746 h 1171599"/>
                <a:gd name="connsiteX117" fmla="*/ 985955 w 1501587"/>
                <a:gd name="connsiteY117" fmla="*/ 899498 h 1171599"/>
                <a:gd name="connsiteX118" fmla="*/ 972516 w 1501587"/>
                <a:gd name="connsiteY118" fmla="*/ 899779 h 1171599"/>
                <a:gd name="connsiteX119" fmla="*/ 862371 w 1501587"/>
                <a:gd name="connsiteY119" fmla="*/ 899208 h 1171599"/>
                <a:gd name="connsiteX120" fmla="*/ 851143 w 1501587"/>
                <a:gd name="connsiteY120" fmla="*/ 899074 h 1171599"/>
                <a:gd name="connsiteX121" fmla="*/ 854591 w 1501587"/>
                <a:gd name="connsiteY121" fmla="*/ 898727 h 1171599"/>
                <a:gd name="connsiteX122" fmla="*/ 939042 w 1501587"/>
                <a:gd name="connsiteY122" fmla="*/ 795110 h 1171599"/>
                <a:gd name="connsiteX123" fmla="*/ 939042 w 1501587"/>
                <a:gd name="connsiteY123" fmla="*/ 721754 h 1171599"/>
                <a:gd name="connsiteX124" fmla="*/ 936892 w 1501587"/>
                <a:gd name="connsiteY124" fmla="*/ 700438 h 1171599"/>
                <a:gd name="connsiteX125" fmla="*/ 936097 w 1501587"/>
                <a:gd name="connsiteY125" fmla="*/ 697878 h 1171599"/>
                <a:gd name="connsiteX126" fmla="*/ 931067 w 1501587"/>
                <a:gd name="connsiteY126" fmla="*/ 702384 h 1171599"/>
                <a:gd name="connsiteX127" fmla="*/ 887191 w 1501587"/>
                <a:gd name="connsiteY127" fmla="*/ 716932 h 1171599"/>
                <a:gd name="connsiteX128" fmla="*/ 810309 w 1501587"/>
                <a:gd name="connsiteY128" fmla="*/ 648915 h 1171599"/>
                <a:gd name="connsiteX129" fmla="*/ 810033 w 1501587"/>
                <a:gd name="connsiteY129" fmla="*/ 645949 h 1171599"/>
                <a:gd name="connsiteX130" fmla="*/ 809758 w 1501587"/>
                <a:gd name="connsiteY130" fmla="*/ 648915 h 1171599"/>
                <a:gd name="connsiteX131" fmla="*/ 732876 w 1501587"/>
                <a:gd name="connsiteY131" fmla="*/ 716932 h 1171599"/>
                <a:gd name="connsiteX132" fmla="*/ 702330 w 1501587"/>
                <a:gd name="connsiteY132" fmla="*/ 710237 h 1171599"/>
                <a:gd name="connsiteX133" fmla="*/ 693806 w 1501587"/>
                <a:gd name="connsiteY133" fmla="*/ 705215 h 1171599"/>
                <a:gd name="connsiteX134" fmla="*/ 692139 w 1501587"/>
                <a:gd name="connsiteY134" fmla="*/ 721754 h 1171599"/>
                <a:gd name="connsiteX135" fmla="*/ 692139 w 1501587"/>
                <a:gd name="connsiteY135" fmla="*/ 795110 h 1171599"/>
                <a:gd name="connsiteX136" fmla="*/ 756736 w 1501587"/>
                <a:gd name="connsiteY136" fmla="*/ 892564 h 1171599"/>
                <a:gd name="connsiteX137" fmla="*/ 776002 w 1501587"/>
                <a:gd name="connsiteY137" fmla="*/ 898544 h 1171599"/>
                <a:gd name="connsiteX138" fmla="*/ 605789 w 1501587"/>
                <a:gd name="connsiteY138" fmla="*/ 897209 h 1171599"/>
                <a:gd name="connsiteX139" fmla="*/ 578656 w 1501587"/>
                <a:gd name="connsiteY139" fmla="*/ 839930 h 1171599"/>
                <a:gd name="connsiteX140" fmla="*/ 641965 w 1501587"/>
                <a:gd name="connsiteY140" fmla="*/ 764563 h 1171599"/>
                <a:gd name="connsiteX141" fmla="*/ 635936 w 1501587"/>
                <a:gd name="connsiteY141" fmla="*/ 668093 h 1171599"/>
                <a:gd name="connsiteX142" fmla="*/ 782054 w 1501587"/>
                <a:gd name="connsiteY142" fmla="*/ 488516 h 1171599"/>
                <a:gd name="connsiteX143" fmla="*/ 814272 w 1501587"/>
                <a:gd name="connsiteY143" fmla="*/ 485799 h 1171599"/>
                <a:gd name="connsiteX144" fmla="*/ 849161 w 1501587"/>
                <a:gd name="connsiteY144" fmla="*/ 488516 h 1171599"/>
                <a:gd name="connsiteX145" fmla="*/ 995279 w 1501587"/>
                <a:gd name="connsiteY145" fmla="*/ 668093 h 1171599"/>
                <a:gd name="connsiteX146" fmla="*/ 989249 w 1501587"/>
                <a:gd name="connsiteY146" fmla="*/ 764563 h 1171599"/>
                <a:gd name="connsiteX147" fmla="*/ 1016205 w 1501587"/>
                <a:gd name="connsiteY147" fmla="*/ 831428 h 1171599"/>
                <a:gd name="connsiteX148" fmla="*/ 1027618 w 1501587"/>
                <a:gd name="connsiteY148" fmla="*/ 835284 h 1171599"/>
                <a:gd name="connsiteX149" fmla="*/ 1050473 w 1501587"/>
                <a:gd name="connsiteY149" fmla="*/ 813796 h 1171599"/>
                <a:gd name="connsiteX150" fmla="*/ 1064468 w 1501587"/>
                <a:gd name="connsiteY150" fmla="*/ 805550 h 1171599"/>
                <a:gd name="connsiteX151" fmla="*/ 1059865 w 1501587"/>
                <a:gd name="connsiteY151" fmla="*/ 783369 h 1171599"/>
                <a:gd name="connsiteX152" fmla="*/ 1050990 w 1501587"/>
                <a:gd name="connsiteY152" fmla="*/ 703156 h 1171599"/>
                <a:gd name="connsiteX153" fmla="*/ 1049922 w 1501587"/>
                <a:gd name="connsiteY153" fmla="*/ 661401 h 1171599"/>
                <a:gd name="connsiteX154" fmla="*/ 1050203 w 1501587"/>
                <a:gd name="connsiteY154" fmla="*/ 652817 h 1171599"/>
                <a:gd name="connsiteX155" fmla="*/ 1049267 w 1501587"/>
                <a:gd name="connsiteY155" fmla="*/ 627701 h 1171599"/>
                <a:gd name="connsiteX156" fmla="*/ 1233272 w 1501587"/>
                <a:gd name="connsiteY156" fmla="*/ 378365 h 1171599"/>
                <a:gd name="connsiteX157" fmla="*/ 858857 w 1501587"/>
                <a:gd name="connsiteY157" fmla="*/ 334437 h 1171599"/>
                <a:gd name="connsiteX158" fmla="*/ 838837 w 1501587"/>
                <a:gd name="connsiteY158" fmla="*/ 340909 h 1171599"/>
                <a:gd name="connsiteX159" fmla="*/ 829912 w 1501587"/>
                <a:gd name="connsiteY159" fmla="*/ 391019 h 1171599"/>
                <a:gd name="connsiteX160" fmla="*/ 880022 w 1501587"/>
                <a:gd name="connsiteY160" fmla="*/ 399944 h 1171599"/>
                <a:gd name="connsiteX161" fmla="*/ 888947 w 1501587"/>
                <a:gd name="connsiteY161" fmla="*/ 349834 h 1171599"/>
                <a:gd name="connsiteX162" fmla="*/ 858857 w 1501587"/>
                <a:gd name="connsiteY162" fmla="*/ 334437 h 1171599"/>
                <a:gd name="connsiteX163" fmla="*/ 982211 w 1501587"/>
                <a:gd name="connsiteY163" fmla="*/ 326410 h 1171599"/>
                <a:gd name="connsiteX164" fmla="*/ 975584 w 1501587"/>
                <a:gd name="connsiteY164" fmla="*/ 326556 h 1171599"/>
                <a:gd name="connsiteX165" fmla="*/ 957642 w 1501587"/>
                <a:gd name="connsiteY165" fmla="*/ 352041 h 1171599"/>
                <a:gd name="connsiteX166" fmla="*/ 983127 w 1501587"/>
                <a:gd name="connsiteY166" fmla="*/ 369983 h 1171599"/>
                <a:gd name="connsiteX167" fmla="*/ 1001069 w 1501587"/>
                <a:gd name="connsiteY167" fmla="*/ 344498 h 1171599"/>
                <a:gd name="connsiteX168" fmla="*/ 988369 w 1501587"/>
                <a:gd name="connsiteY168" fmla="*/ 328155 h 1171599"/>
                <a:gd name="connsiteX169" fmla="*/ 982211 w 1501587"/>
                <a:gd name="connsiteY169" fmla="*/ 326410 h 1171599"/>
                <a:gd name="connsiteX170" fmla="*/ 976048 w 1501587"/>
                <a:gd name="connsiteY170" fmla="*/ 298005 h 1171599"/>
                <a:gd name="connsiteX171" fmla="*/ 979137 w 1501587"/>
                <a:gd name="connsiteY171" fmla="*/ 300180 h 1171599"/>
                <a:gd name="connsiteX172" fmla="*/ 980885 w 1501587"/>
                <a:gd name="connsiteY172" fmla="*/ 310241 h 1171599"/>
                <a:gd name="connsiteX173" fmla="*/ 984287 w 1501587"/>
                <a:gd name="connsiteY173" fmla="*/ 310513 h 1171599"/>
                <a:gd name="connsiteX174" fmla="*/ 987952 w 1501587"/>
                <a:gd name="connsiteY174" fmla="*/ 311175 h 1171599"/>
                <a:gd name="connsiteX175" fmla="*/ 994189 w 1501587"/>
                <a:gd name="connsiteY175" fmla="*/ 313279 h 1171599"/>
                <a:gd name="connsiteX176" fmla="*/ 1000099 w 1501587"/>
                <a:gd name="connsiteY176" fmla="*/ 304884 h 1171599"/>
                <a:gd name="connsiteX177" fmla="*/ 1001826 w 1501587"/>
                <a:gd name="connsiteY177" fmla="*/ 303790 h 1171599"/>
                <a:gd name="connsiteX178" fmla="*/ 1003821 w 1501587"/>
                <a:gd name="connsiteY178" fmla="*/ 304237 h 1171599"/>
                <a:gd name="connsiteX179" fmla="*/ 1012559 w 1501587"/>
                <a:gd name="connsiteY179" fmla="*/ 310389 h 1171599"/>
                <a:gd name="connsiteX180" fmla="*/ 1013205 w 1501587"/>
                <a:gd name="connsiteY180" fmla="*/ 314111 h 1171599"/>
                <a:gd name="connsiteX181" fmla="*/ 1007295 w 1501587"/>
                <a:gd name="connsiteY181" fmla="*/ 322506 h 1171599"/>
                <a:gd name="connsiteX182" fmla="*/ 1011378 w 1501587"/>
                <a:gd name="connsiteY182" fmla="*/ 327668 h 1171599"/>
                <a:gd name="connsiteX183" fmla="*/ 1013238 w 1501587"/>
                <a:gd name="connsiteY183" fmla="*/ 330895 h 1171599"/>
                <a:gd name="connsiteX184" fmla="*/ 1014641 w 1501587"/>
                <a:gd name="connsiteY184" fmla="*/ 334007 h 1171599"/>
                <a:gd name="connsiteX185" fmla="*/ 1024702 w 1501587"/>
                <a:gd name="connsiteY185" fmla="*/ 332259 h 1171599"/>
                <a:gd name="connsiteX186" fmla="*/ 1027791 w 1501587"/>
                <a:gd name="connsiteY186" fmla="*/ 334434 h 1171599"/>
                <a:gd name="connsiteX187" fmla="*/ 1029619 w 1501587"/>
                <a:gd name="connsiteY187" fmla="*/ 344962 h 1171599"/>
                <a:gd name="connsiteX188" fmla="*/ 1027444 w 1501587"/>
                <a:gd name="connsiteY188" fmla="*/ 348051 h 1171599"/>
                <a:gd name="connsiteX189" fmla="*/ 1017384 w 1501587"/>
                <a:gd name="connsiteY189" fmla="*/ 349798 h 1171599"/>
                <a:gd name="connsiteX190" fmla="*/ 1017112 w 1501587"/>
                <a:gd name="connsiteY190" fmla="*/ 353201 h 1171599"/>
                <a:gd name="connsiteX191" fmla="*/ 1016449 w 1501587"/>
                <a:gd name="connsiteY191" fmla="*/ 356866 h 1171599"/>
                <a:gd name="connsiteX192" fmla="*/ 1014346 w 1501587"/>
                <a:gd name="connsiteY192" fmla="*/ 363103 h 1171599"/>
                <a:gd name="connsiteX193" fmla="*/ 1022741 w 1501587"/>
                <a:gd name="connsiteY193" fmla="*/ 369013 h 1171599"/>
                <a:gd name="connsiteX194" fmla="*/ 1023387 w 1501587"/>
                <a:gd name="connsiteY194" fmla="*/ 372735 h 1171599"/>
                <a:gd name="connsiteX195" fmla="*/ 1017236 w 1501587"/>
                <a:gd name="connsiteY195" fmla="*/ 381473 h 1171599"/>
                <a:gd name="connsiteX196" fmla="*/ 1013514 w 1501587"/>
                <a:gd name="connsiteY196" fmla="*/ 382119 h 1171599"/>
                <a:gd name="connsiteX197" fmla="*/ 1005119 w 1501587"/>
                <a:gd name="connsiteY197" fmla="*/ 376209 h 1171599"/>
                <a:gd name="connsiteX198" fmla="*/ 999957 w 1501587"/>
                <a:gd name="connsiteY198" fmla="*/ 380292 h 1171599"/>
                <a:gd name="connsiteX199" fmla="*/ 996730 w 1501587"/>
                <a:gd name="connsiteY199" fmla="*/ 382152 h 1171599"/>
                <a:gd name="connsiteX200" fmla="*/ 993618 w 1501587"/>
                <a:gd name="connsiteY200" fmla="*/ 383555 h 1171599"/>
                <a:gd name="connsiteX201" fmla="*/ 995366 w 1501587"/>
                <a:gd name="connsiteY201" fmla="*/ 393616 h 1171599"/>
                <a:gd name="connsiteX202" fmla="*/ 993191 w 1501587"/>
                <a:gd name="connsiteY202" fmla="*/ 396705 h 1171599"/>
                <a:gd name="connsiteX203" fmla="*/ 982663 w 1501587"/>
                <a:gd name="connsiteY203" fmla="*/ 398533 h 1171599"/>
                <a:gd name="connsiteX204" fmla="*/ 979574 w 1501587"/>
                <a:gd name="connsiteY204" fmla="*/ 396359 h 1171599"/>
                <a:gd name="connsiteX205" fmla="*/ 977827 w 1501587"/>
                <a:gd name="connsiteY205" fmla="*/ 386298 h 1171599"/>
                <a:gd name="connsiteX206" fmla="*/ 974424 w 1501587"/>
                <a:gd name="connsiteY206" fmla="*/ 386026 h 1171599"/>
                <a:gd name="connsiteX207" fmla="*/ 970759 w 1501587"/>
                <a:gd name="connsiteY207" fmla="*/ 385364 h 1171599"/>
                <a:gd name="connsiteX208" fmla="*/ 964522 w 1501587"/>
                <a:gd name="connsiteY208" fmla="*/ 383260 h 1171599"/>
                <a:gd name="connsiteX209" fmla="*/ 958612 w 1501587"/>
                <a:gd name="connsiteY209" fmla="*/ 391655 h 1171599"/>
                <a:gd name="connsiteX210" fmla="*/ 954889 w 1501587"/>
                <a:gd name="connsiteY210" fmla="*/ 392302 h 1171599"/>
                <a:gd name="connsiteX211" fmla="*/ 946152 w 1501587"/>
                <a:gd name="connsiteY211" fmla="*/ 386150 h 1171599"/>
                <a:gd name="connsiteX212" fmla="*/ 945506 w 1501587"/>
                <a:gd name="connsiteY212" fmla="*/ 382428 h 1171599"/>
                <a:gd name="connsiteX213" fmla="*/ 951416 w 1501587"/>
                <a:gd name="connsiteY213" fmla="*/ 374033 h 1171599"/>
                <a:gd name="connsiteX214" fmla="*/ 947333 w 1501587"/>
                <a:gd name="connsiteY214" fmla="*/ 368871 h 1171599"/>
                <a:gd name="connsiteX215" fmla="*/ 945473 w 1501587"/>
                <a:gd name="connsiteY215" fmla="*/ 365644 h 1171599"/>
                <a:gd name="connsiteX216" fmla="*/ 944070 w 1501587"/>
                <a:gd name="connsiteY216" fmla="*/ 362532 h 1171599"/>
                <a:gd name="connsiteX217" fmla="*/ 934009 w 1501587"/>
                <a:gd name="connsiteY217" fmla="*/ 364280 h 1171599"/>
                <a:gd name="connsiteX218" fmla="*/ 930920 w 1501587"/>
                <a:gd name="connsiteY218" fmla="*/ 362105 h 1171599"/>
                <a:gd name="connsiteX219" fmla="*/ 929092 w 1501587"/>
                <a:gd name="connsiteY219" fmla="*/ 351577 h 1171599"/>
                <a:gd name="connsiteX220" fmla="*/ 931266 w 1501587"/>
                <a:gd name="connsiteY220" fmla="*/ 348488 h 1171599"/>
                <a:gd name="connsiteX221" fmla="*/ 941327 w 1501587"/>
                <a:gd name="connsiteY221" fmla="*/ 346740 h 1171599"/>
                <a:gd name="connsiteX222" fmla="*/ 941599 w 1501587"/>
                <a:gd name="connsiteY222" fmla="*/ 343338 h 1171599"/>
                <a:gd name="connsiteX223" fmla="*/ 942261 w 1501587"/>
                <a:gd name="connsiteY223" fmla="*/ 339673 h 1171599"/>
                <a:gd name="connsiteX224" fmla="*/ 944365 w 1501587"/>
                <a:gd name="connsiteY224" fmla="*/ 333436 h 1171599"/>
                <a:gd name="connsiteX225" fmla="*/ 935970 w 1501587"/>
                <a:gd name="connsiteY225" fmla="*/ 327526 h 1171599"/>
                <a:gd name="connsiteX226" fmla="*/ 935323 w 1501587"/>
                <a:gd name="connsiteY226" fmla="*/ 323804 h 1171599"/>
                <a:gd name="connsiteX227" fmla="*/ 941475 w 1501587"/>
                <a:gd name="connsiteY227" fmla="*/ 315066 h 1171599"/>
                <a:gd name="connsiteX228" fmla="*/ 945197 w 1501587"/>
                <a:gd name="connsiteY228" fmla="*/ 314420 h 1171599"/>
                <a:gd name="connsiteX229" fmla="*/ 953592 w 1501587"/>
                <a:gd name="connsiteY229" fmla="*/ 320330 h 1171599"/>
                <a:gd name="connsiteX230" fmla="*/ 958754 w 1501587"/>
                <a:gd name="connsiteY230" fmla="*/ 316247 h 1171599"/>
                <a:gd name="connsiteX231" fmla="*/ 961981 w 1501587"/>
                <a:gd name="connsiteY231" fmla="*/ 314387 h 1171599"/>
                <a:gd name="connsiteX232" fmla="*/ 965092 w 1501587"/>
                <a:gd name="connsiteY232" fmla="*/ 312984 h 1171599"/>
                <a:gd name="connsiteX233" fmla="*/ 963345 w 1501587"/>
                <a:gd name="connsiteY233" fmla="*/ 302923 h 1171599"/>
                <a:gd name="connsiteX234" fmla="*/ 965520 w 1501587"/>
                <a:gd name="connsiteY234" fmla="*/ 299834 h 1171599"/>
                <a:gd name="connsiteX235" fmla="*/ 687521 w 1501587"/>
                <a:gd name="connsiteY235" fmla="*/ 295231 h 1171599"/>
                <a:gd name="connsiteX236" fmla="*/ 680317 w 1501587"/>
                <a:gd name="connsiteY236" fmla="*/ 295309 h 1171599"/>
                <a:gd name="connsiteX237" fmla="*/ 641022 w 1501587"/>
                <a:gd name="connsiteY237" fmla="*/ 320574 h 1171599"/>
                <a:gd name="connsiteX238" fmla="*/ 660104 w 1501587"/>
                <a:gd name="connsiteY238" fmla="*/ 388284 h 1171599"/>
                <a:gd name="connsiteX239" fmla="*/ 727813 w 1501587"/>
                <a:gd name="connsiteY239" fmla="*/ 369202 h 1171599"/>
                <a:gd name="connsiteX240" fmla="*/ 708732 w 1501587"/>
                <a:gd name="connsiteY240" fmla="*/ 301492 h 1171599"/>
                <a:gd name="connsiteX241" fmla="*/ 687521 w 1501587"/>
                <a:gd name="connsiteY241" fmla="*/ 295231 h 1171599"/>
                <a:gd name="connsiteX242" fmla="*/ 865182 w 1501587"/>
                <a:gd name="connsiteY242" fmla="*/ 288367 h 1171599"/>
                <a:gd name="connsiteX243" fmla="*/ 882362 w 1501587"/>
                <a:gd name="connsiteY243" fmla="*/ 291427 h 1171599"/>
                <a:gd name="connsiteX244" fmla="*/ 885892 w 1501587"/>
                <a:gd name="connsiteY244" fmla="*/ 296487 h 1171599"/>
                <a:gd name="connsiteX245" fmla="*/ 882952 w 1501587"/>
                <a:gd name="connsiteY245" fmla="*/ 312994 h 1171599"/>
                <a:gd name="connsiteX246" fmla="*/ 892562 w 1501587"/>
                <a:gd name="connsiteY246" fmla="*/ 317807 h 1171599"/>
                <a:gd name="connsiteX247" fmla="*/ 897544 w 1501587"/>
                <a:gd name="connsiteY247" fmla="*/ 321296 h 1171599"/>
                <a:gd name="connsiteX248" fmla="*/ 901772 w 1501587"/>
                <a:gd name="connsiteY248" fmla="*/ 324929 h 1171599"/>
                <a:gd name="connsiteX249" fmla="*/ 915448 w 1501587"/>
                <a:gd name="connsiteY249" fmla="*/ 315388 h 1171599"/>
                <a:gd name="connsiteX250" fmla="*/ 921522 w 1501587"/>
                <a:gd name="connsiteY250" fmla="*/ 316470 h 1171599"/>
                <a:gd name="connsiteX251" fmla="*/ 931506 w 1501587"/>
                <a:gd name="connsiteY251" fmla="*/ 330781 h 1171599"/>
                <a:gd name="connsiteX252" fmla="*/ 930424 w 1501587"/>
                <a:gd name="connsiteY252" fmla="*/ 336855 h 1171599"/>
                <a:gd name="connsiteX253" fmla="*/ 916748 w 1501587"/>
                <a:gd name="connsiteY253" fmla="*/ 346396 h 1171599"/>
                <a:gd name="connsiteX254" fmla="*/ 918698 w 1501587"/>
                <a:gd name="connsiteY254" fmla="*/ 351618 h 1171599"/>
                <a:gd name="connsiteX255" fmla="*/ 920252 w 1501587"/>
                <a:gd name="connsiteY255" fmla="*/ 357498 h 1171599"/>
                <a:gd name="connsiteX256" fmla="*/ 921452 w 1501587"/>
                <a:gd name="connsiteY256" fmla="*/ 368179 h 1171599"/>
                <a:gd name="connsiteX257" fmla="*/ 937958 w 1501587"/>
                <a:gd name="connsiteY257" fmla="*/ 371119 h 1171599"/>
                <a:gd name="connsiteX258" fmla="*/ 941488 w 1501587"/>
                <a:gd name="connsiteY258" fmla="*/ 376179 h 1171599"/>
                <a:gd name="connsiteX259" fmla="*/ 938428 w 1501587"/>
                <a:gd name="connsiteY259" fmla="*/ 393359 h 1171599"/>
                <a:gd name="connsiteX260" fmla="*/ 933369 w 1501587"/>
                <a:gd name="connsiteY260" fmla="*/ 396889 h 1171599"/>
                <a:gd name="connsiteX261" fmla="*/ 916862 w 1501587"/>
                <a:gd name="connsiteY261" fmla="*/ 393949 h 1171599"/>
                <a:gd name="connsiteX262" fmla="*/ 912048 w 1501587"/>
                <a:gd name="connsiteY262" fmla="*/ 403559 h 1171599"/>
                <a:gd name="connsiteX263" fmla="*/ 908560 w 1501587"/>
                <a:gd name="connsiteY263" fmla="*/ 408541 h 1171599"/>
                <a:gd name="connsiteX264" fmla="*/ 904927 w 1501587"/>
                <a:gd name="connsiteY264" fmla="*/ 412769 h 1171599"/>
                <a:gd name="connsiteX265" fmla="*/ 914468 w 1501587"/>
                <a:gd name="connsiteY265" fmla="*/ 426445 h 1171599"/>
                <a:gd name="connsiteX266" fmla="*/ 913386 w 1501587"/>
                <a:gd name="connsiteY266" fmla="*/ 432519 h 1171599"/>
                <a:gd name="connsiteX267" fmla="*/ 899075 w 1501587"/>
                <a:gd name="connsiteY267" fmla="*/ 442503 h 1171599"/>
                <a:gd name="connsiteX268" fmla="*/ 893001 w 1501587"/>
                <a:gd name="connsiteY268" fmla="*/ 441421 h 1171599"/>
                <a:gd name="connsiteX269" fmla="*/ 883460 w 1501587"/>
                <a:gd name="connsiteY269" fmla="*/ 427745 h 1171599"/>
                <a:gd name="connsiteX270" fmla="*/ 878238 w 1501587"/>
                <a:gd name="connsiteY270" fmla="*/ 429695 h 1171599"/>
                <a:gd name="connsiteX271" fmla="*/ 872358 w 1501587"/>
                <a:gd name="connsiteY271" fmla="*/ 431249 h 1171599"/>
                <a:gd name="connsiteX272" fmla="*/ 861677 w 1501587"/>
                <a:gd name="connsiteY272" fmla="*/ 432449 h 1171599"/>
                <a:gd name="connsiteX273" fmla="*/ 858736 w 1501587"/>
                <a:gd name="connsiteY273" fmla="*/ 448955 h 1171599"/>
                <a:gd name="connsiteX274" fmla="*/ 853677 w 1501587"/>
                <a:gd name="connsiteY274" fmla="*/ 452485 h 1171599"/>
                <a:gd name="connsiteX275" fmla="*/ 836497 w 1501587"/>
                <a:gd name="connsiteY275" fmla="*/ 449425 h 1171599"/>
                <a:gd name="connsiteX276" fmla="*/ 832967 w 1501587"/>
                <a:gd name="connsiteY276" fmla="*/ 444366 h 1171599"/>
                <a:gd name="connsiteX277" fmla="*/ 835907 w 1501587"/>
                <a:gd name="connsiteY277" fmla="*/ 427859 h 1171599"/>
                <a:gd name="connsiteX278" fmla="*/ 826297 w 1501587"/>
                <a:gd name="connsiteY278" fmla="*/ 423045 h 1171599"/>
                <a:gd name="connsiteX279" fmla="*/ 821315 w 1501587"/>
                <a:gd name="connsiteY279" fmla="*/ 419557 h 1171599"/>
                <a:gd name="connsiteX280" fmla="*/ 817087 w 1501587"/>
                <a:gd name="connsiteY280" fmla="*/ 415924 h 1171599"/>
                <a:gd name="connsiteX281" fmla="*/ 803411 w 1501587"/>
                <a:gd name="connsiteY281" fmla="*/ 425465 h 1171599"/>
                <a:gd name="connsiteX282" fmla="*/ 797337 w 1501587"/>
                <a:gd name="connsiteY282" fmla="*/ 424383 h 1171599"/>
                <a:gd name="connsiteX283" fmla="*/ 787353 w 1501587"/>
                <a:gd name="connsiteY283" fmla="*/ 410072 h 1171599"/>
                <a:gd name="connsiteX284" fmla="*/ 788435 w 1501587"/>
                <a:gd name="connsiteY284" fmla="*/ 403998 h 1171599"/>
                <a:gd name="connsiteX285" fmla="*/ 802111 w 1501587"/>
                <a:gd name="connsiteY285" fmla="*/ 394457 h 1171599"/>
                <a:gd name="connsiteX286" fmla="*/ 800161 w 1501587"/>
                <a:gd name="connsiteY286" fmla="*/ 389235 h 1171599"/>
                <a:gd name="connsiteX287" fmla="*/ 798607 w 1501587"/>
                <a:gd name="connsiteY287" fmla="*/ 383355 h 1171599"/>
                <a:gd name="connsiteX288" fmla="*/ 797407 w 1501587"/>
                <a:gd name="connsiteY288" fmla="*/ 372673 h 1171599"/>
                <a:gd name="connsiteX289" fmla="*/ 780901 w 1501587"/>
                <a:gd name="connsiteY289" fmla="*/ 369733 h 1171599"/>
                <a:gd name="connsiteX290" fmla="*/ 777371 w 1501587"/>
                <a:gd name="connsiteY290" fmla="*/ 364673 h 1171599"/>
                <a:gd name="connsiteX291" fmla="*/ 780431 w 1501587"/>
                <a:gd name="connsiteY291" fmla="*/ 347494 h 1171599"/>
                <a:gd name="connsiteX292" fmla="*/ 785490 w 1501587"/>
                <a:gd name="connsiteY292" fmla="*/ 343964 h 1171599"/>
                <a:gd name="connsiteX293" fmla="*/ 801997 w 1501587"/>
                <a:gd name="connsiteY293" fmla="*/ 346904 h 1171599"/>
                <a:gd name="connsiteX294" fmla="*/ 806811 w 1501587"/>
                <a:gd name="connsiteY294" fmla="*/ 337294 h 1171599"/>
                <a:gd name="connsiteX295" fmla="*/ 810299 w 1501587"/>
                <a:gd name="connsiteY295" fmla="*/ 332311 h 1171599"/>
                <a:gd name="connsiteX296" fmla="*/ 813932 w 1501587"/>
                <a:gd name="connsiteY296" fmla="*/ 328084 h 1171599"/>
                <a:gd name="connsiteX297" fmla="*/ 804391 w 1501587"/>
                <a:gd name="connsiteY297" fmla="*/ 314408 h 1171599"/>
                <a:gd name="connsiteX298" fmla="*/ 805473 w 1501587"/>
                <a:gd name="connsiteY298" fmla="*/ 308334 h 1171599"/>
                <a:gd name="connsiteX299" fmla="*/ 819784 w 1501587"/>
                <a:gd name="connsiteY299" fmla="*/ 298350 h 1171599"/>
                <a:gd name="connsiteX300" fmla="*/ 825858 w 1501587"/>
                <a:gd name="connsiteY300" fmla="*/ 299432 h 1171599"/>
                <a:gd name="connsiteX301" fmla="*/ 835399 w 1501587"/>
                <a:gd name="connsiteY301" fmla="*/ 313108 h 1171599"/>
                <a:gd name="connsiteX302" fmla="*/ 840621 w 1501587"/>
                <a:gd name="connsiteY302" fmla="*/ 311157 h 1171599"/>
                <a:gd name="connsiteX303" fmla="*/ 846501 w 1501587"/>
                <a:gd name="connsiteY303" fmla="*/ 309604 h 1171599"/>
                <a:gd name="connsiteX304" fmla="*/ 857183 w 1501587"/>
                <a:gd name="connsiteY304" fmla="*/ 308404 h 1171599"/>
                <a:gd name="connsiteX305" fmla="*/ 860122 w 1501587"/>
                <a:gd name="connsiteY305" fmla="*/ 291897 h 1171599"/>
                <a:gd name="connsiteX306" fmla="*/ 861921 w 1501587"/>
                <a:gd name="connsiteY306" fmla="*/ 289084 h 1171599"/>
                <a:gd name="connsiteX307" fmla="*/ 865182 w 1501587"/>
                <a:gd name="connsiteY307" fmla="*/ 288367 h 1171599"/>
                <a:gd name="connsiteX308" fmla="*/ 667747 w 1501587"/>
                <a:gd name="connsiteY308" fmla="*/ 232623 h 1171599"/>
                <a:gd name="connsiteX309" fmla="*/ 672799 w 1501587"/>
                <a:gd name="connsiteY309" fmla="*/ 236971 h 1171599"/>
                <a:gd name="connsiteX310" fmla="*/ 679084 w 1501587"/>
                <a:gd name="connsiteY310" fmla="*/ 259276 h 1171599"/>
                <a:gd name="connsiteX311" fmla="*/ 693939 w 1501587"/>
                <a:gd name="connsiteY311" fmla="*/ 259475 h 1171599"/>
                <a:gd name="connsiteX312" fmla="*/ 702237 w 1501587"/>
                <a:gd name="connsiteY312" fmla="*/ 260813 h 1171599"/>
                <a:gd name="connsiteX313" fmla="*/ 709685 w 1501587"/>
                <a:gd name="connsiteY313" fmla="*/ 262787 h 1171599"/>
                <a:gd name="connsiteX314" fmla="*/ 720950 w 1501587"/>
                <a:gd name="connsiteY314" fmla="*/ 242681 h 1171599"/>
                <a:gd name="connsiteX315" fmla="*/ 729157 w 1501587"/>
                <a:gd name="connsiteY315" fmla="*/ 240368 h 1171599"/>
                <a:gd name="connsiteX316" fmla="*/ 750197 w 1501587"/>
                <a:gd name="connsiteY316" fmla="*/ 252156 h 1171599"/>
                <a:gd name="connsiteX317" fmla="*/ 752510 w 1501587"/>
                <a:gd name="connsiteY317" fmla="*/ 260364 h 1171599"/>
                <a:gd name="connsiteX318" fmla="*/ 741245 w 1501587"/>
                <a:gd name="connsiteY318" fmla="*/ 280470 h 1171599"/>
                <a:gd name="connsiteX319" fmla="*/ 746816 w 1501587"/>
                <a:gd name="connsiteY319" fmla="*/ 285791 h 1171599"/>
                <a:gd name="connsiteX320" fmla="*/ 752291 w 1501587"/>
                <a:gd name="connsiteY320" fmla="*/ 292170 h 1171599"/>
                <a:gd name="connsiteX321" fmla="*/ 760217 w 1501587"/>
                <a:gd name="connsiteY321" fmla="*/ 304734 h 1171599"/>
                <a:gd name="connsiteX322" fmla="*/ 782521 w 1501587"/>
                <a:gd name="connsiteY322" fmla="*/ 298448 h 1171599"/>
                <a:gd name="connsiteX323" fmla="*/ 787104 w 1501587"/>
                <a:gd name="connsiteY323" fmla="*/ 298992 h 1171599"/>
                <a:gd name="connsiteX324" fmla="*/ 789960 w 1501587"/>
                <a:gd name="connsiteY324" fmla="*/ 302616 h 1171599"/>
                <a:gd name="connsiteX325" fmla="*/ 796502 w 1501587"/>
                <a:gd name="connsiteY325" fmla="*/ 325830 h 1171599"/>
                <a:gd name="connsiteX326" fmla="*/ 792334 w 1501587"/>
                <a:gd name="connsiteY326" fmla="*/ 333269 h 1171599"/>
                <a:gd name="connsiteX327" fmla="*/ 770030 w 1501587"/>
                <a:gd name="connsiteY327" fmla="*/ 339554 h 1171599"/>
                <a:gd name="connsiteX328" fmla="*/ 769830 w 1501587"/>
                <a:gd name="connsiteY328" fmla="*/ 354409 h 1171599"/>
                <a:gd name="connsiteX329" fmla="*/ 768492 w 1501587"/>
                <a:gd name="connsiteY329" fmla="*/ 362708 h 1171599"/>
                <a:gd name="connsiteX330" fmla="*/ 766519 w 1501587"/>
                <a:gd name="connsiteY330" fmla="*/ 370155 h 1171599"/>
                <a:gd name="connsiteX331" fmla="*/ 786625 w 1501587"/>
                <a:gd name="connsiteY331" fmla="*/ 381420 h 1171599"/>
                <a:gd name="connsiteX332" fmla="*/ 788938 w 1501587"/>
                <a:gd name="connsiteY332" fmla="*/ 389628 h 1171599"/>
                <a:gd name="connsiteX333" fmla="*/ 777149 w 1501587"/>
                <a:gd name="connsiteY333" fmla="*/ 410668 h 1171599"/>
                <a:gd name="connsiteX334" fmla="*/ 768942 w 1501587"/>
                <a:gd name="connsiteY334" fmla="*/ 412981 h 1171599"/>
                <a:gd name="connsiteX335" fmla="*/ 748836 w 1501587"/>
                <a:gd name="connsiteY335" fmla="*/ 401715 h 1171599"/>
                <a:gd name="connsiteX336" fmla="*/ 743515 w 1501587"/>
                <a:gd name="connsiteY336" fmla="*/ 407287 h 1171599"/>
                <a:gd name="connsiteX337" fmla="*/ 737136 w 1501587"/>
                <a:gd name="connsiteY337" fmla="*/ 412761 h 1171599"/>
                <a:gd name="connsiteX338" fmla="*/ 724572 w 1501587"/>
                <a:gd name="connsiteY338" fmla="*/ 420688 h 1171599"/>
                <a:gd name="connsiteX339" fmla="*/ 730857 w 1501587"/>
                <a:gd name="connsiteY339" fmla="*/ 442992 h 1171599"/>
                <a:gd name="connsiteX340" fmla="*/ 726689 w 1501587"/>
                <a:gd name="connsiteY340" fmla="*/ 450431 h 1171599"/>
                <a:gd name="connsiteX341" fmla="*/ 703476 w 1501587"/>
                <a:gd name="connsiteY341" fmla="*/ 456973 h 1171599"/>
                <a:gd name="connsiteX342" fmla="*/ 696037 w 1501587"/>
                <a:gd name="connsiteY342" fmla="*/ 452805 h 1171599"/>
                <a:gd name="connsiteX343" fmla="*/ 689751 w 1501587"/>
                <a:gd name="connsiteY343" fmla="*/ 430500 h 1171599"/>
                <a:gd name="connsiteX344" fmla="*/ 674897 w 1501587"/>
                <a:gd name="connsiteY344" fmla="*/ 430301 h 1171599"/>
                <a:gd name="connsiteX345" fmla="*/ 666598 w 1501587"/>
                <a:gd name="connsiteY345" fmla="*/ 428963 h 1171599"/>
                <a:gd name="connsiteX346" fmla="*/ 659151 w 1501587"/>
                <a:gd name="connsiteY346" fmla="*/ 426989 h 1171599"/>
                <a:gd name="connsiteX347" fmla="*/ 647886 w 1501587"/>
                <a:gd name="connsiteY347" fmla="*/ 447095 h 1171599"/>
                <a:gd name="connsiteX348" fmla="*/ 639678 w 1501587"/>
                <a:gd name="connsiteY348" fmla="*/ 449408 h 1171599"/>
                <a:gd name="connsiteX349" fmla="*/ 618638 w 1501587"/>
                <a:gd name="connsiteY349" fmla="*/ 437620 h 1171599"/>
                <a:gd name="connsiteX350" fmla="*/ 616325 w 1501587"/>
                <a:gd name="connsiteY350" fmla="*/ 429412 h 1171599"/>
                <a:gd name="connsiteX351" fmla="*/ 627591 w 1501587"/>
                <a:gd name="connsiteY351" fmla="*/ 409306 h 1171599"/>
                <a:gd name="connsiteX352" fmla="*/ 622019 w 1501587"/>
                <a:gd name="connsiteY352" fmla="*/ 403985 h 1171599"/>
                <a:gd name="connsiteX353" fmla="*/ 616545 w 1501587"/>
                <a:gd name="connsiteY353" fmla="*/ 397606 h 1171599"/>
                <a:gd name="connsiteX354" fmla="*/ 608619 w 1501587"/>
                <a:gd name="connsiteY354" fmla="*/ 385042 h 1171599"/>
                <a:gd name="connsiteX355" fmla="*/ 586314 w 1501587"/>
                <a:gd name="connsiteY355" fmla="*/ 391327 h 1171599"/>
                <a:gd name="connsiteX356" fmla="*/ 578875 w 1501587"/>
                <a:gd name="connsiteY356" fmla="*/ 387159 h 1171599"/>
                <a:gd name="connsiteX357" fmla="*/ 572333 w 1501587"/>
                <a:gd name="connsiteY357" fmla="*/ 363946 h 1171599"/>
                <a:gd name="connsiteX358" fmla="*/ 576501 w 1501587"/>
                <a:gd name="connsiteY358" fmla="*/ 356507 h 1171599"/>
                <a:gd name="connsiteX359" fmla="*/ 598806 w 1501587"/>
                <a:gd name="connsiteY359" fmla="*/ 350221 h 1171599"/>
                <a:gd name="connsiteX360" fmla="*/ 599005 w 1501587"/>
                <a:gd name="connsiteY360" fmla="*/ 335367 h 1171599"/>
                <a:gd name="connsiteX361" fmla="*/ 600343 w 1501587"/>
                <a:gd name="connsiteY361" fmla="*/ 327068 h 1171599"/>
                <a:gd name="connsiteX362" fmla="*/ 602317 w 1501587"/>
                <a:gd name="connsiteY362" fmla="*/ 319621 h 1171599"/>
                <a:gd name="connsiteX363" fmla="*/ 582210 w 1501587"/>
                <a:gd name="connsiteY363" fmla="*/ 308356 h 1171599"/>
                <a:gd name="connsiteX364" fmla="*/ 579898 w 1501587"/>
                <a:gd name="connsiteY364" fmla="*/ 300148 h 1171599"/>
                <a:gd name="connsiteX365" fmla="*/ 591686 w 1501587"/>
                <a:gd name="connsiteY365" fmla="*/ 279108 h 1171599"/>
                <a:gd name="connsiteX366" fmla="*/ 599893 w 1501587"/>
                <a:gd name="connsiteY366" fmla="*/ 276795 h 1171599"/>
                <a:gd name="connsiteX367" fmla="*/ 620000 w 1501587"/>
                <a:gd name="connsiteY367" fmla="*/ 288061 h 1171599"/>
                <a:gd name="connsiteX368" fmla="*/ 625321 w 1501587"/>
                <a:gd name="connsiteY368" fmla="*/ 282489 h 1171599"/>
                <a:gd name="connsiteX369" fmla="*/ 631700 w 1501587"/>
                <a:gd name="connsiteY369" fmla="*/ 277015 h 1171599"/>
                <a:gd name="connsiteX370" fmla="*/ 644264 w 1501587"/>
                <a:gd name="connsiteY370" fmla="*/ 269089 h 1171599"/>
                <a:gd name="connsiteX371" fmla="*/ 637978 w 1501587"/>
                <a:gd name="connsiteY371" fmla="*/ 246784 h 1171599"/>
                <a:gd name="connsiteX372" fmla="*/ 642146 w 1501587"/>
                <a:gd name="connsiteY372" fmla="*/ 239345 h 1171599"/>
                <a:gd name="connsiteX373" fmla="*/ 665360 w 1501587"/>
                <a:gd name="connsiteY373" fmla="*/ 232803 h 1171599"/>
                <a:gd name="connsiteX374" fmla="*/ 667747 w 1501587"/>
                <a:gd name="connsiteY374" fmla="*/ 232623 h 1171599"/>
                <a:gd name="connsiteX375" fmla="*/ 783441 w 1501587"/>
                <a:gd name="connsiteY375" fmla="*/ 76652 h 1171599"/>
                <a:gd name="connsiteX376" fmla="*/ 723214 w 1501587"/>
                <a:gd name="connsiteY376" fmla="*/ 136878 h 1171599"/>
                <a:gd name="connsiteX377" fmla="*/ 783441 w 1501587"/>
                <a:gd name="connsiteY377" fmla="*/ 197105 h 1171599"/>
                <a:gd name="connsiteX378" fmla="*/ 843667 w 1501587"/>
                <a:gd name="connsiteY378" fmla="*/ 136878 h 1171599"/>
                <a:gd name="connsiteX379" fmla="*/ 783441 w 1501587"/>
                <a:gd name="connsiteY379" fmla="*/ 76652 h 1171599"/>
                <a:gd name="connsiteX380" fmla="*/ 768840 w 1501587"/>
                <a:gd name="connsiteY380" fmla="*/ 0 h 1171599"/>
                <a:gd name="connsiteX381" fmla="*/ 798041 w 1501587"/>
                <a:gd name="connsiteY381" fmla="*/ 0 h 1171599"/>
                <a:gd name="connsiteX382" fmla="*/ 805341 w 1501587"/>
                <a:gd name="connsiteY382" fmla="*/ 7300 h 1171599"/>
                <a:gd name="connsiteX383" fmla="*/ 805341 w 1501587"/>
                <a:gd name="connsiteY383" fmla="*/ 35205 h 1171599"/>
                <a:gd name="connsiteX384" fmla="*/ 814375 w 1501587"/>
                <a:gd name="connsiteY384" fmla="*/ 37528 h 1171599"/>
                <a:gd name="connsiteX385" fmla="*/ 823933 w 1501587"/>
                <a:gd name="connsiteY385" fmla="*/ 41026 h 1171599"/>
                <a:gd name="connsiteX386" fmla="*/ 839741 w 1501587"/>
                <a:gd name="connsiteY386" fmla="*/ 49606 h 1171599"/>
                <a:gd name="connsiteX387" fmla="*/ 859580 w 1501587"/>
                <a:gd name="connsiteY387" fmla="*/ 29767 h 1171599"/>
                <a:gd name="connsiteX388" fmla="*/ 864742 w 1501587"/>
                <a:gd name="connsiteY388" fmla="*/ 27628 h 1171599"/>
                <a:gd name="connsiteX389" fmla="*/ 869904 w 1501587"/>
                <a:gd name="connsiteY389" fmla="*/ 29767 h 1171599"/>
                <a:gd name="connsiteX390" fmla="*/ 890552 w 1501587"/>
                <a:gd name="connsiteY390" fmla="*/ 50415 h 1171599"/>
                <a:gd name="connsiteX391" fmla="*/ 890552 w 1501587"/>
                <a:gd name="connsiteY391" fmla="*/ 60739 h 1171599"/>
                <a:gd name="connsiteX392" fmla="*/ 870713 w 1501587"/>
                <a:gd name="connsiteY392" fmla="*/ 80578 h 1171599"/>
                <a:gd name="connsiteX393" fmla="*/ 879293 w 1501587"/>
                <a:gd name="connsiteY393" fmla="*/ 96386 h 1171599"/>
                <a:gd name="connsiteX394" fmla="*/ 882791 w 1501587"/>
                <a:gd name="connsiteY394" fmla="*/ 105944 h 1171599"/>
                <a:gd name="connsiteX395" fmla="*/ 885114 w 1501587"/>
                <a:gd name="connsiteY395" fmla="*/ 114978 h 1171599"/>
                <a:gd name="connsiteX396" fmla="*/ 913019 w 1501587"/>
                <a:gd name="connsiteY396" fmla="*/ 114978 h 1171599"/>
                <a:gd name="connsiteX397" fmla="*/ 920319 w 1501587"/>
                <a:gd name="connsiteY397" fmla="*/ 122278 h 1171599"/>
                <a:gd name="connsiteX398" fmla="*/ 920319 w 1501587"/>
                <a:gd name="connsiteY398" fmla="*/ 151479 h 1171599"/>
                <a:gd name="connsiteX399" fmla="*/ 913019 w 1501587"/>
                <a:gd name="connsiteY399" fmla="*/ 158779 h 1171599"/>
                <a:gd name="connsiteX400" fmla="*/ 885114 w 1501587"/>
                <a:gd name="connsiteY400" fmla="*/ 158779 h 1171599"/>
                <a:gd name="connsiteX401" fmla="*/ 882791 w 1501587"/>
                <a:gd name="connsiteY401" fmla="*/ 167813 h 1171599"/>
                <a:gd name="connsiteX402" fmla="*/ 879293 w 1501587"/>
                <a:gd name="connsiteY402" fmla="*/ 177371 h 1171599"/>
                <a:gd name="connsiteX403" fmla="*/ 870713 w 1501587"/>
                <a:gd name="connsiteY403" fmla="*/ 193179 h 1171599"/>
                <a:gd name="connsiteX404" fmla="*/ 890552 w 1501587"/>
                <a:gd name="connsiteY404" fmla="*/ 213018 h 1171599"/>
                <a:gd name="connsiteX405" fmla="*/ 890552 w 1501587"/>
                <a:gd name="connsiteY405" fmla="*/ 223342 h 1171599"/>
                <a:gd name="connsiteX406" fmla="*/ 869904 w 1501587"/>
                <a:gd name="connsiteY406" fmla="*/ 243990 h 1171599"/>
                <a:gd name="connsiteX407" fmla="*/ 859580 w 1501587"/>
                <a:gd name="connsiteY407" fmla="*/ 243990 h 1171599"/>
                <a:gd name="connsiteX408" fmla="*/ 839741 w 1501587"/>
                <a:gd name="connsiteY408" fmla="*/ 224151 h 1171599"/>
                <a:gd name="connsiteX409" fmla="*/ 823933 w 1501587"/>
                <a:gd name="connsiteY409" fmla="*/ 232731 h 1171599"/>
                <a:gd name="connsiteX410" fmla="*/ 814375 w 1501587"/>
                <a:gd name="connsiteY410" fmla="*/ 236229 h 1171599"/>
                <a:gd name="connsiteX411" fmla="*/ 805341 w 1501587"/>
                <a:gd name="connsiteY411" fmla="*/ 238552 h 1171599"/>
                <a:gd name="connsiteX412" fmla="*/ 805341 w 1501587"/>
                <a:gd name="connsiteY412" fmla="*/ 266456 h 1171599"/>
                <a:gd name="connsiteX413" fmla="*/ 798041 w 1501587"/>
                <a:gd name="connsiteY413" fmla="*/ 273757 h 1171599"/>
                <a:gd name="connsiteX414" fmla="*/ 768840 w 1501587"/>
                <a:gd name="connsiteY414" fmla="*/ 273757 h 1171599"/>
                <a:gd name="connsiteX415" fmla="*/ 761540 w 1501587"/>
                <a:gd name="connsiteY415" fmla="*/ 266456 h 1171599"/>
                <a:gd name="connsiteX416" fmla="*/ 761540 w 1501587"/>
                <a:gd name="connsiteY416" fmla="*/ 238552 h 1171599"/>
                <a:gd name="connsiteX417" fmla="*/ 752506 w 1501587"/>
                <a:gd name="connsiteY417" fmla="*/ 236229 h 1171599"/>
                <a:gd name="connsiteX418" fmla="*/ 742948 w 1501587"/>
                <a:gd name="connsiteY418" fmla="*/ 232731 h 1171599"/>
                <a:gd name="connsiteX419" fmla="*/ 727140 w 1501587"/>
                <a:gd name="connsiteY419" fmla="*/ 224151 h 1171599"/>
                <a:gd name="connsiteX420" fmla="*/ 707301 w 1501587"/>
                <a:gd name="connsiteY420" fmla="*/ 243990 h 1171599"/>
                <a:gd name="connsiteX421" fmla="*/ 696977 w 1501587"/>
                <a:gd name="connsiteY421" fmla="*/ 243990 h 1171599"/>
                <a:gd name="connsiteX422" fmla="*/ 676329 w 1501587"/>
                <a:gd name="connsiteY422" fmla="*/ 223342 h 1171599"/>
                <a:gd name="connsiteX423" fmla="*/ 676329 w 1501587"/>
                <a:gd name="connsiteY423" fmla="*/ 213018 h 1171599"/>
                <a:gd name="connsiteX424" fmla="*/ 696168 w 1501587"/>
                <a:gd name="connsiteY424" fmla="*/ 193179 h 1171599"/>
                <a:gd name="connsiteX425" fmla="*/ 687588 w 1501587"/>
                <a:gd name="connsiteY425" fmla="*/ 177371 h 1171599"/>
                <a:gd name="connsiteX426" fmla="*/ 684090 w 1501587"/>
                <a:gd name="connsiteY426" fmla="*/ 167813 h 1171599"/>
                <a:gd name="connsiteX427" fmla="*/ 681767 w 1501587"/>
                <a:gd name="connsiteY427" fmla="*/ 158779 h 1171599"/>
                <a:gd name="connsiteX428" fmla="*/ 653863 w 1501587"/>
                <a:gd name="connsiteY428" fmla="*/ 158779 h 1171599"/>
                <a:gd name="connsiteX429" fmla="*/ 646562 w 1501587"/>
                <a:gd name="connsiteY429" fmla="*/ 151479 h 1171599"/>
                <a:gd name="connsiteX430" fmla="*/ 646562 w 1501587"/>
                <a:gd name="connsiteY430" fmla="*/ 122278 h 1171599"/>
                <a:gd name="connsiteX431" fmla="*/ 653863 w 1501587"/>
                <a:gd name="connsiteY431" fmla="*/ 114978 h 1171599"/>
                <a:gd name="connsiteX432" fmla="*/ 681767 w 1501587"/>
                <a:gd name="connsiteY432" fmla="*/ 114978 h 1171599"/>
                <a:gd name="connsiteX433" fmla="*/ 684090 w 1501587"/>
                <a:gd name="connsiteY433" fmla="*/ 105944 h 1171599"/>
                <a:gd name="connsiteX434" fmla="*/ 687588 w 1501587"/>
                <a:gd name="connsiteY434" fmla="*/ 96386 h 1171599"/>
                <a:gd name="connsiteX435" fmla="*/ 696168 w 1501587"/>
                <a:gd name="connsiteY435" fmla="*/ 80578 h 1171599"/>
                <a:gd name="connsiteX436" fmla="*/ 676329 w 1501587"/>
                <a:gd name="connsiteY436" fmla="*/ 60739 h 1171599"/>
                <a:gd name="connsiteX437" fmla="*/ 676329 w 1501587"/>
                <a:gd name="connsiteY437" fmla="*/ 50415 h 1171599"/>
                <a:gd name="connsiteX438" fmla="*/ 696977 w 1501587"/>
                <a:gd name="connsiteY438" fmla="*/ 29767 h 1171599"/>
                <a:gd name="connsiteX439" fmla="*/ 707301 w 1501587"/>
                <a:gd name="connsiteY439" fmla="*/ 29767 h 1171599"/>
                <a:gd name="connsiteX440" fmla="*/ 727140 w 1501587"/>
                <a:gd name="connsiteY440" fmla="*/ 49606 h 1171599"/>
                <a:gd name="connsiteX441" fmla="*/ 742948 w 1501587"/>
                <a:gd name="connsiteY441" fmla="*/ 41026 h 1171599"/>
                <a:gd name="connsiteX442" fmla="*/ 752506 w 1501587"/>
                <a:gd name="connsiteY442" fmla="*/ 37528 h 1171599"/>
                <a:gd name="connsiteX443" fmla="*/ 761540 w 1501587"/>
                <a:gd name="connsiteY443" fmla="*/ 35205 h 1171599"/>
                <a:gd name="connsiteX444" fmla="*/ 761540 w 1501587"/>
                <a:gd name="connsiteY444" fmla="*/ 7300 h 1171599"/>
                <a:gd name="connsiteX445" fmla="*/ 768840 w 1501587"/>
                <a:gd name="connsiteY445" fmla="*/ 0 h 11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1501587" h="1171599">
                  <a:moveTo>
                    <a:pt x="318967" y="962749"/>
                  </a:moveTo>
                  <a:cubicBezTo>
                    <a:pt x="315001" y="962749"/>
                    <a:pt x="311785" y="965965"/>
                    <a:pt x="311785" y="969931"/>
                  </a:cubicBezTo>
                  <a:cubicBezTo>
                    <a:pt x="311785" y="973897"/>
                    <a:pt x="315001" y="977112"/>
                    <a:pt x="318967" y="977112"/>
                  </a:cubicBezTo>
                  <a:cubicBezTo>
                    <a:pt x="322933" y="977112"/>
                    <a:pt x="326147" y="973897"/>
                    <a:pt x="326147" y="969931"/>
                  </a:cubicBezTo>
                  <a:cubicBezTo>
                    <a:pt x="326147" y="965965"/>
                    <a:pt x="322933" y="962749"/>
                    <a:pt x="318967" y="962749"/>
                  </a:cubicBezTo>
                  <a:close/>
                  <a:moveTo>
                    <a:pt x="313979" y="935841"/>
                  </a:moveTo>
                  <a:cubicBezTo>
                    <a:pt x="310014" y="935841"/>
                    <a:pt x="306798" y="939056"/>
                    <a:pt x="306798" y="943022"/>
                  </a:cubicBezTo>
                  <a:cubicBezTo>
                    <a:pt x="306798" y="946988"/>
                    <a:pt x="310014" y="950204"/>
                    <a:pt x="313979" y="950204"/>
                  </a:cubicBezTo>
                  <a:cubicBezTo>
                    <a:pt x="317945" y="950204"/>
                    <a:pt x="321161" y="946988"/>
                    <a:pt x="321161" y="943022"/>
                  </a:cubicBezTo>
                  <a:cubicBezTo>
                    <a:pt x="321161" y="939056"/>
                    <a:pt x="317945" y="935841"/>
                    <a:pt x="313979" y="935841"/>
                  </a:cubicBezTo>
                  <a:close/>
                  <a:moveTo>
                    <a:pt x="300814" y="908933"/>
                  </a:moveTo>
                  <a:cubicBezTo>
                    <a:pt x="296848" y="908933"/>
                    <a:pt x="293633" y="912147"/>
                    <a:pt x="293633" y="916114"/>
                  </a:cubicBezTo>
                  <a:cubicBezTo>
                    <a:pt x="293633" y="920080"/>
                    <a:pt x="296848" y="923295"/>
                    <a:pt x="300814" y="923295"/>
                  </a:cubicBezTo>
                  <a:cubicBezTo>
                    <a:pt x="304780" y="923295"/>
                    <a:pt x="307995" y="920080"/>
                    <a:pt x="307995" y="916114"/>
                  </a:cubicBezTo>
                  <a:cubicBezTo>
                    <a:pt x="307995" y="912147"/>
                    <a:pt x="304780" y="908933"/>
                    <a:pt x="300814" y="908933"/>
                  </a:cubicBezTo>
                  <a:close/>
                  <a:moveTo>
                    <a:pt x="286452" y="880634"/>
                  </a:moveTo>
                  <a:cubicBezTo>
                    <a:pt x="282486" y="880634"/>
                    <a:pt x="279270" y="883849"/>
                    <a:pt x="279270" y="887815"/>
                  </a:cubicBezTo>
                  <a:cubicBezTo>
                    <a:pt x="279270" y="891781"/>
                    <a:pt x="282486" y="894997"/>
                    <a:pt x="286452" y="894997"/>
                  </a:cubicBezTo>
                  <a:cubicBezTo>
                    <a:pt x="290417" y="894997"/>
                    <a:pt x="293633" y="891781"/>
                    <a:pt x="293633" y="887815"/>
                  </a:cubicBezTo>
                  <a:cubicBezTo>
                    <a:pt x="293633" y="883849"/>
                    <a:pt x="290417" y="880634"/>
                    <a:pt x="286452" y="880634"/>
                  </a:cubicBezTo>
                  <a:close/>
                  <a:moveTo>
                    <a:pt x="1170608" y="779179"/>
                  </a:moveTo>
                  <a:lnTo>
                    <a:pt x="1130752" y="868619"/>
                  </a:lnTo>
                  <a:lnTo>
                    <a:pt x="1235097" y="923896"/>
                  </a:lnTo>
                  <a:lnTo>
                    <a:pt x="1339443" y="868619"/>
                  </a:lnTo>
                  <a:lnTo>
                    <a:pt x="1299822" y="779708"/>
                  </a:lnTo>
                  <a:lnTo>
                    <a:pt x="1298045" y="780755"/>
                  </a:lnTo>
                  <a:cubicBezTo>
                    <a:pt x="1280326" y="788892"/>
                    <a:pt x="1260844" y="793392"/>
                    <a:pt x="1240394" y="793392"/>
                  </a:cubicBezTo>
                  <a:lnTo>
                    <a:pt x="1236965" y="793016"/>
                  </a:lnTo>
                  <a:lnTo>
                    <a:pt x="1233537" y="793392"/>
                  </a:lnTo>
                  <a:cubicBezTo>
                    <a:pt x="1213088" y="793392"/>
                    <a:pt x="1193606" y="788892"/>
                    <a:pt x="1175886" y="780755"/>
                  </a:cubicBezTo>
                  <a:lnTo>
                    <a:pt x="1173210" y="779179"/>
                  </a:lnTo>
                  <a:close/>
                  <a:moveTo>
                    <a:pt x="809889" y="615988"/>
                  </a:moveTo>
                  <a:lnTo>
                    <a:pt x="810033" y="617546"/>
                  </a:lnTo>
                  <a:lnTo>
                    <a:pt x="810178" y="615988"/>
                  </a:lnTo>
                  <a:close/>
                  <a:moveTo>
                    <a:pt x="245671" y="556890"/>
                  </a:moveTo>
                  <a:cubicBezTo>
                    <a:pt x="215780" y="557842"/>
                    <a:pt x="185235" y="571559"/>
                    <a:pt x="176757" y="627915"/>
                  </a:cubicBezTo>
                  <a:cubicBezTo>
                    <a:pt x="165454" y="740955"/>
                    <a:pt x="274501" y="832721"/>
                    <a:pt x="324372" y="828398"/>
                  </a:cubicBezTo>
                  <a:cubicBezTo>
                    <a:pt x="374241" y="824076"/>
                    <a:pt x="471985" y="776539"/>
                    <a:pt x="475975" y="601982"/>
                  </a:cubicBezTo>
                  <a:cubicBezTo>
                    <a:pt x="332351" y="632888"/>
                    <a:pt x="292455" y="586681"/>
                    <a:pt x="274501" y="559086"/>
                  </a:cubicBezTo>
                  <a:cubicBezTo>
                    <a:pt x="265525" y="557674"/>
                    <a:pt x="255634" y="556573"/>
                    <a:pt x="245671" y="556890"/>
                  </a:cubicBezTo>
                  <a:close/>
                  <a:moveTo>
                    <a:pt x="1300372" y="492217"/>
                  </a:moveTo>
                  <a:lnTo>
                    <a:pt x="1281986" y="493656"/>
                  </a:lnTo>
                  <a:cubicBezTo>
                    <a:pt x="1255786" y="497071"/>
                    <a:pt x="1229087" y="504609"/>
                    <a:pt x="1203339" y="516031"/>
                  </a:cubicBezTo>
                  <a:cubicBezTo>
                    <a:pt x="1180452" y="526184"/>
                    <a:pt x="1159009" y="539100"/>
                    <a:pt x="1139844" y="554122"/>
                  </a:cubicBezTo>
                  <a:lnTo>
                    <a:pt x="1118621" y="573059"/>
                  </a:lnTo>
                  <a:lnTo>
                    <a:pt x="1117820" y="576305"/>
                  </a:lnTo>
                  <a:cubicBezTo>
                    <a:pt x="1116221" y="586130"/>
                    <a:pt x="1115381" y="596302"/>
                    <a:pt x="1115382" y="606720"/>
                  </a:cubicBezTo>
                  <a:cubicBezTo>
                    <a:pt x="1115381" y="690070"/>
                    <a:pt x="1169110" y="757637"/>
                    <a:pt x="1235388" y="757637"/>
                  </a:cubicBezTo>
                  <a:cubicBezTo>
                    <a:pt x="1293381" y="757637"/>
                    <a:pt x="1341766" y="705906"/>
                    <a:pt x="1352957" y="637135"/>
                  </a:cubicBezTo>
                  <a:lnTo>
                    <a:pt x="1354813" y="613976"/>
                  </a:lnTo>
                  <a:lnTo>
                    <a:pt x="1353548" y="612649"/>
                  </a:lnTo>
                  <a:cubicBezTo>
                    <a:pt x="1335645" y="590804"/>
                    <a:pt x="1320092" y="562184"/>
                    <a:pt x="1309445" y="529067"/>
                  </a:cubicBezTo>
                  <a:cubicBezTo>
                    <a:pt x="1305897" y="518028"/>
                    <a:pt x="1303061" y="507012"/>
                    <a:pt x="1300913" y="496149"/>
                  </a:cubicBezTo>
                  <a:close/>
                  <a:moveTo>
                    <a:pt x="323194" y="427446"/>
                  </a:moveTo>
                  <a:lnTo>
                    <a:pt x="323882" y="427488"/>
                  </a:lnTo>
                  <a:lnTo>
                    <a:pt x="325191" y="427446"/>
                  </a:lnTo>
                  <a:cubicBezTo>
                    <a:pt x="514295" y="425782"/>
                    <a:pt x="495538" y="563234"/>
                    <a:pt x="495538" y="624930"/>
                  </a:cubicBezTo>
                  <a:lnTo>
                    <a:pt x="495100" y="629052"/>
                  </a:lnTo>
                  <a:lnTo>
                    <a:pt x="495544" y="639890"/>
                  </a:lnTo>
                  <a:cubicBezTo>
                    <a:pt x="495544" y="757220"/>
                    <a:pt x="418381" y="852335"/>
                    <a:pt x="323194" y="852335"/>
                  </a:cubicBezTo>
                  <a:cubicBezTo>
                    <a:pt x="228009" y="852335"/>
                    <a:pt x="150845" y="757220"/>
                    <a:pt x="150845" y="639890"/>
                  </a:cubicBezTo>
                  <a:lnTo>
                    <a:pt x="151397" y="626420"/>
                  </a:lnTo>
                  <a:lnTo>
                    <a:pt x="150845" y="622934"/>
                  </a:lnTo>
                  <a:cubicBezTo>
                    <a:pt x="149873" y="572691"/>
                    <a:pt x="136933" y="437892"/>
                    <a:pt x="308050" y="428005"/>
                  </a:cubicBezTo>
                  <a:lnTo>
                    <a:pt x="320990" y="427582"/>
                  </a:lnTo>
                  <a:close/>
                  <a:moveTo>
                    <a:pt x="1233272" y="378365"/>
                  </a:moveTo>
                  <a:cubicBezTo>
                    <a:pt x="1296786" y="378365"/>
                    <a:pt x="1352784" y="421971"/>
                    <a:pt x="1385851" y="488295"/>
                  </a:cubicBezTo>
                  <a:lnTo>
                    <a:pt x="1392010" y="503671"/>
                  </a:lnTo>
                  <a:lnTo>
                    <a:pt x="1392697" y="504529"/>
                  </a:lnTo>
                  <a:cubicBezTo>
                    <a:pt x="1399050" y="515432"/>
                    <a:pt x="1404464" y="530971"/>
                    <a:pt x="1408688" y="550016"/>
                  </a:cubicBezTo>
                  <a:lnTo>
                    <a:pt x="1412700" y="573039"/>
                  </a:lnTo>
                  <a:lnTo>
                    <a:pt x="1413537" y="577451"/>
                  </a:lnTo>
                  <a:lnTo>
                    <a:pt x="1413663" y="578558"/>
                  </a:lnTo>
                  <a:lnTo>
                    <a:pt x="1414100" y="581071"/>
                  </a:lnTo>
                  <a:lnTo>
                    <a:pt x="1415061" y="590973"/>
                  </a:lnTo>
                  <a:lnTo>
                    <a:pt x="1416326" y="602207"/>
                  </a:lnTo>
                  <a:lnTo>
                    <a:pt x="1416436" y="605151"/>
                  </a:lnTo>
                  <a:lnTo>
                    <a:pt x="1417540" y="616539"/>
                  </a:lnTo>
                  <a:cubicBezTo>
                    <a:pt x="1419134" y="641467"/>
                    <a:pt x="1419288" y="668773"/>
                    <a:pt x="1417752" y="697328"/>
                  </a:cubicBezTo>
                  <a:cubicBezTo>
                    <a:pt x="1416215" y="725883"/>
                    <a:pt x="1413134" y="752984"/>
                    <a:pt x="1408877" y="777541"/>
                  </a:cubicBezTo>
                  <a:lnTo>
                    <a:pt x="1403417" y="803847"/>
                  </a:lnTo>
                  <a:lnTo>
                    <a:pt x="1420303" y="813796"/>
                  </a:lnTo>
                  <a:cubicBezTo>
                    <a:pt x="1469344" y="849766"/>
                    <a:pt x="1501587" y="910679"/>
                    <a:pt x="1501587" y="979767"/>
                  </a:cubicBezTo>
                  <a:lnTo>
                    <a:pt x="1501587" y="1064165"/>
                  </a:lnTo>
                  <a:lnTo>
                    <a:pt x="1060227" y="1064165"/>
                  </a:lnTo>
                  <a:lnTo>
                    <a:pt x="1062509" y="1077208"/>
                  </a:lnTo>
                  <a:lnTo>
                    <a:pt x="1062509" y="1171599"/>
                  </a:lnTo>
                  <a:lnTo>
                    <a:pt x="568705" y="1171599"/>
                  </a:lnTo>
                  <a:lnTo>
                    <a:pt x="568705" y="1113230"/>
                  </a:lnTo>
                  <a:lnTo>
                    <a:pt x="33604" y="1113230"/>
                  </a:lnTo>
                  <a:lnTo>
                    <a:pt x="0" y="1083731"/>
                  </a:lnTo>
                  <a:cubicBezTo>
                    <a:pt x="2992" y="1029872"/>
                    <a:pt x="18950" y="965041"/>
                    <a:pt x="41891" y="940106"/>
                  </a:cubicBezTo>
                  <a:cubicBezTo>
                    <a:pt x="77797" y="906194"/>
                    <a:pt x="159583" y="856325"/>
                    <a:pt x="215437" y="832387"/>
                  </a:cubicBezTo>
                  <a:cubicBezTo>
                    <a:pt x="246357" y="843692"/>
                    <a:pt x="273286" y="854995"/>
                    <a:pt x="299218" y="872284"/>
                  </a:cubicBezTo>
                  <a:lnTo>
                    <a:pt x="323155" y="936117"/>
                  </a:lnTo>
                  <a:lnTo>
                    <a:pt x="347093" y="872284"/>
                  </a:lnTo>
                  <a:cubicBezTo>
                    <a:pt x="373026" y="854995"/>
                    <a:pt x="399955" y="843692"/>
                    <a:pt x="430874" y="832387"/>
                  </a:cubicBezTo>
                  <a:cubicBezTo>
                    <a:pt x="486728" y="856325"/>
                    <a:pt x="568514" y="906194"/>
                    <a:pt x="604420" y="940106"/>
                  </a:cubicBezTo>
                  <a:lnTo>
                    <a:pt x="619985" y="965111"/>
                  </a:lnTo>
                  <a:lnTo>
                    <a:pt x="643699" y="946662"/>
                  </a:lnTo>
                  <a:cubicBezTo>
                    <a:pt x="658390" y="939493"/>
                    <a:pt x="674541" y="935528"/>
                    <a:pt x="691495" y="935528"/>
                  </a:cubicBezTo>
                  <a:lnTo>
                    <a:pt x="739410" y="935528"/>
                  </a:lnTo>
                  <a:lnTo>
                    <a:pt x="704393" y="964662"/>
                  </a:lnTo>
                  <a:lnTo>
                    <a:pt x="702988" y="964662"/>
                  </a:lnTo>
                  <a:lnTo>
                    <a:pt x="703484" y="965418"/>
                  </a:lnTo>
                  <a:lnTo>
                    <a:pt x="702988" y="965832"/>
                  </a:lnTo>
                  <a:lnTo>
                    <a:pt x="703756" y="965832"/>
                  </a:lnTo>
                  <a:lnTo>
                    <a:pt x="816943" y="1138363"/>
                  </a:lnTo>
                  <a:lnTo>
                    <a:pt x="930131" y="965832"/>
                  </a:lnTo>
                  <a:lnTo>
                    <a:pt x="930898" y="965832"/>
                  </a:lnTo>
                  <a:lnTo>
                    <a:pt x="930401" y="965418"/>
                  </a:lnTo>
                  <a:lnTo>
                    <a:pt x="930898" y="964662"/>
                  </a:lnTo>
                  <a:lnTo>
                    <a:pt x="929492" y="964662"/>
                  </a:lnTo>
                  <a:lnTo>
                    <a:pt x="894476" y="935528"/>
                  </a:lnTo>
                  <a:lnTo>
                    <a:pt x="939720" y="935528"/>
                  </a:lnTo>
                  <a:lnTo>
                    <a:pt x="973412" y="943377"/>
                  </a:lnTo>
                  <a:lnTo>
                    <a:pt x="974993" y="929746"/>
                  </a:lnTo>
                  <a:lnTo>
                    <a:pt x="985955" y="899498"/>
                  </a:lnTo>
                  <a:lnTo>
                    <a:pt x="972516" y="899779"/>
                  </a:lnTo>
                  <a:cubicBezTo>
                    <a:pt x="943129" y="899991"/>
                    <a:pt x="904203" y="899679"/>
                    <a:pt x="862371" y="899208"/>
                  </a:cubicBezTo>
                  <a:lnTo>
                    <a:pt x="851143" y="899074"/>
                  </a:lnTo>
                  <a:lnTo>
                    <a:pt x="854591" y="898727"/>
                  </a:lnTo>
                  <a:cubicBezTo>
                    <a:pt x="902787" y="888865"/>
                    <a:pt x="939042" y="846221"/>
                    <a:pt x="939042" y="795110"/>
                  </a:cubicBezTo>
                  <a:lnTo>
                    <a:pt x="939042" y="721754"/>
                  </a:lnTo>
                  <a:cubicBezTo>
                    <a:pt x="939042" y="714453"/>
                    <a:pt x="938301" y="707324"/>
                    <a:pt x="936892" y="700438"/>
                  </a:cubicBezTo>
                  <a:lnTo>
                    <a:pt x="936097" y="697878"/>
                  </a:lnTo>
                  <a:lnTo>
                    <a:pt x="931067" y="702384"/>
                  </a:lnTo>
                  <a:cubicBezTo>
                    <a:pt x="918542" y="711568"/>
                    <a:pt x="903443" y="716932"/>
                    <a:pt x="887191" y="716932"/>
                  </a:cubicBezTo>
                  <a:cubicBezTo>
                    <a:pt x="849267" y="716932"/>
                    <a:pt x="817626" y="687732"/>
                    <a:pt x="810309" y="648915"/>
                  </a:cubicBezTo>
                  <a:lnTo>
                    <a:pt x="810033" y="645949"/>
                  </a:lnTo>
                  <a:lnTo>
                    <a:pt x="809758" y="648915"/>
                  </a:lnTo>
                  <a:cubicBezTo>
                    <a:pt x="802440" y="687732"/>
                    <a:pt x="770799" y="716932"/>
                    <a:pt x="732876" y="716932"/>
                  </a:cubicBezTo>
                  <a:cubicBezTo>
                    <a:pt x="722041" y="716932"/>
                    <a:pt x="711719" y="714548"/>
                    <a:pt x="702330" y="710237"/>
                  </a:cubicBezTo>
                  <a:lnTo>
                    <a:pt x="693806" y="705215"/>
                  </a:lnTo>
                  <a:lnTo>
                    <a:pt x="692139" y="721754"/>
                  </a:lnTo>
                  <a:lnTo>
                    <a:pt x="692139" y="795110"/>
                  </a:lnTo>
                  <a:cubicBezTo>
                    <a:pt x="692139" y="838919"/>
                    <a:pt x="718776" y="876508"/>
                    <a:pt x="756736" y="892564"/>
                  </a:cubicBezTo>
                  <a:lnTo>
                    <a:pt x="776002" y="898544"/>
                  </a:lnTo>
                  <a:lnTo>
                    <a:pt x="605789" y="897209"/>
                  </a:lnTo>
                  <a:cubicBezTo>
                    <a:pt x="590150" y="887348"/>
                    <a:pt x="570555" y="855726"/>
                    <a:pt x="578656" y="839930"/>
                  </a:cubicBezTo>
                  <a:cubicBezTo>
                    <a:pt x="589867" y="838549"/>
                    <a:pt x="643284" y="843761"/>
                    <a:pt x="641965" y="764563"/>
                  </a:cubicBezTo>
                  <a:lnTo>
                    <a:pt x="635936" y="668093"/>
                  </a:lnTo>
                  <a:cubicBezTo>
                    <a:pt x="636403" y="601461"/>
                    <a:pt x="668173" y="506553"/>
                    <a:pt x="782054" y="488516"/>
                  </a:cubicBezTo>
                  <a:lnTo>
                    <a:pt x="814272" y="485799"/>
                  </a:lnTo>
                  <a:lnTo>
                    <a:pt x="849161" y="488516"/>
                  </a:lnTo>
                  <a:cubicBezTo>
                    <a:pt x="963041" y="506553"/>
                    <a:pt x="994812" y="601461"/>
                    <a:pt x="995279" y="668093"/>
                  </a:cubicBezTo>
                  <a:lnTo>
                    <a:pt x="989249" y="764563"/>
                  </a:lnTo>
                  <a:cubicBezTo>
                    <a:pt x="988590" y="804162"/>
                    <a:pt x="1001614" y="822658"/>
                    <a:pt x="1016205" y="831428"/>
                  </a:cubicBezTo>
                  <a:lnTo>
                    <a:pt x="1027618" y="835284"/>
                  </a:lnTo>
                  <a:lnTo>
                    <a:pt x="1050473" y="813796"/>
                  </a:lnTo>
                  <a:lnTo>
                    <a:pt x="1064468" y="805550"/>
                  </a:lnTo>
                  <a:lnTo>
                    <a:pt x="1059865" y="783369"/>
                  </a:lnTo>
                  <a:cubicBezTo>
                    <a:pt x="1055608" y="758811"/>
                    <a:pt x="1052527" y="731711"/>
                    <a:pt x="1050990" y="703156"/>
                  </a:cubicBezTo>
                  <a:cubicBezTo>
                    <a:pt x="1050222" y="688878"/>
                    <a:pt x="1049876" y="674913"/>
                    <a:pt x="1049922" y="661401"/>
                  </a:cubicBezTo>
                  <a:lnTo>
                    <a:pt x="1050203" y="652817"/>
                  </a:lnTo>
                  <a:lnTo>
                    <a:pt x="1049267" y="627701"/>
                  </a:lnTo>
                  <a:cubicBezTo>
                    <a:pt x="1049267" y="489996"/>
                    <a:pt x="1131649" y="378365"/>
                    <a:pt x="1233272" y="378365"/>
                  </a:cubicBezTo>
                  <a:close/>
                  <a:moveTo>
                    <a:pt x="858857" y="334437"/>
                  </a:moveTo>
                  <a:cubicBezTo>
                    <a:pt x="851926" y="334541"/>
                    <a:pt x="844950" y="336644"/>
                    <a:pt x="838837" y="340909"/>
                  </a:cubicBezTo>
                  <a:cubicBezTo>
                    <a:pt x="822535" y="352282"/>
                    <a:pt x="818540" y="374717"/>
                    <a:pt x="829912" y="391019"/>
                  </a:cubicBezTo>
                  <a:cubicBezTo>
                    <a:pt x="841285" y="407321"/>
                    <a:pt x="863720" y="411316"/>
                    <a:pt x="880022" y="399944"/>
                  </a:cubicBezTo>
                  <a:cubicBezTo>
                    <a:pt x="896324" y="388571"/>
                    <a:pt x="900319" y="366136"/>
                    <a:pt x="888947" y="349834"/>
                  </a:cubicBezTo>
                  <a:cubicBezTo>
                    <a:pt x="881839" y="339645"/>
                    <a:pt x="870409" y="334264"/>
                    <a:pt x="858857" y="334437"/>
                  </a:cubicBezTo>
                  <a:close/>
                  <a:moveTo>
                    <a:pt x="982211" y="326410"/>
                  </a:moveTo>
                  <a:cubicBezTo>
                    <a:pt x="980061" y="326130"/>
                    <a:pt x="977833" y="326165"/>
                    <a:pt x="975584" y="326556"/>
                  </a:cubicBezTo>
                  <a:cubicBezTo>
                    <a:pt x="963592" y="328638"/>
                    <a:pt x="955559" y="340049"/>
                    <a:pt x="957642" y="352041"/>
                  </a:cubicBezTo>
                  <a:cubicBezTo>
                    <a:pt x="959724" y="364033"/>
                    <a:pt x="971135" y="372066"/>
                    <a:pt x="983127" y="369983"/>
                  </a:cubicBezTo>
                  <a:cubicBezTo>
                    <a:pt x="995119" y="367900"/>
                    <a:pt x="1003152" y="356490"/>
                    <a:pt x="1001069" y="344498"/>
                  </a:cubicBezTo>
                  <a:cubicBezTo>
                    <a:pt x="999768" y="337003"/>
                    <a:pt x="994822" y="331054"/>
                    <a:pt x="988369" y="328155"/>
                  </a:cubicBezTo>
                  <a:cubicBezTo>
                    <a:pt x="986432" y="327286"/>
                    <a:pt x="984361" y="326690"/>
                    <a:pt x="982211" y="326410"/>
                  </a:cubicBezTo>
                  <a:close/>
                  <a:moveTo>
                    <a:pt x="976048" y="298005"/>
                  </a:moveTo>
                  <a:cubicBezTo>
                    <a:pt x="977502" y="297753"/>
                    <a:pt x="978885" y="298727"/>
                    <a:pt x="979137" y="300180"/>
                  </a:cubicBezTo>
                  <a:lnTo>
                    <a:pt x="980885" y="310241"/>
                  </a:lnTo>
                  <a:lnTo>
                    <a:pt x="984287" y="310513"/>
                  </a:lnTo>
                  <a:cubicBezTo>
                    <a:pt x="985525" y="310674"/>
                    <a:pt x="986748" y="310896"/>
                    <a:pt x="987952" y="311175"/>
                  </a:cubicBezTo>
                  <a:lnTo>
                    <a:pt x="994189" y="313279"/>
                  </a:lnTo>
                  <a:lnTo>
                    <a:pt x="1000099" y="304884"/>
                  </a:lnTo>
                  <a:cubicBezTo>
                    <a:pt x="1000524" y="304281"/>
                    <a:pt x="1001153" y="303907"/>
                    <a:pt x="1001826" y="303790"/>
                  </a:cubicBezTo>
                  <a:cubicBezTo>
                    <a:pt x="1002500" y="303673"/>
                    <a:pt x="1003218" y="303813"/>
                    <a:pt x="1003821" y="304237"/>
                  </a:cubicBezTo>
                  <a:lnTo>
                    <a:pt x="1012559" y="310389"/>
                  </a:lnTo>
                  <a:cubicBezTo>
                    <a:pt x="1013765" y="311238"/>
                    <a:pt x="1014054" y="312905"/>
                    <a:pt x="1013205" y="314111"/>
                  </a:cubicBezTo>
                  <a:lnTo>
                    <a:pt x="1007295" y="322506"/>
                  </a:lnTo>
                  <a:lnTo>
                    <a:pt x="1011378" y="327668"/>
                  </a:lnTo>
                  <a:cubicBezTo>
                    <a:pt x="1012047" y="328707"/>
                    <a:pt x="1012669" y="329784"/>
                    <a:pt x="1013238" y="330895"/>
                  </a:cubicBezTo>
                  <a:lnTo>
                    <a:pt x="1014641" y="334007"/>
                  </a:lnTo>
                  <a:lnTo>
                    <a:pt x="1024702" y="332259"/>
                  </a:lnTo>
                  <a:cubicBezTo>
                    <a:pt x="1026155" y="332007"/>
                    <a:pt x="1027538" y="332980"/>
                    <a:pt x="1027791" y="334434"/>
                  </a:cubicBezTo>
                  <a:lnTo>
                    <a:pt x="1029619" y="344962"/>
                  </a:lnTo>
                  <a:cubicBezTo>
                    <a:pt x="1029872" y="346416"/>
                    <a:pt x="1028898" y="347799"/>
                    <a:pt x="1027444" y="348051"/>
                  </a:cubicBezTo>
                  <a:lnTo>
                    <a:pt x="1017384" y="349798"/>
                  </a:lnTo>
                  <a:lnTo>
                    <a:pt x="1017112" y="353201"/>
                  </a:lnTo>
                  <a:cubicBezTo>
                    <a:pt x="1016951" y="354439"/>
                    <a:pt x="1016729" y="355662"/>
                    <a:pt x="1016449" y="356866"/>
                  </a:cubicBezTo>
                  <a:lnTo>
                    <a:pt x="1014346" y="363103"/>
                  </a:lnTo>
                  <a:lnTo>
                    <a:pt x="1022741" y="369013"/>
                  </a:lnTo>
                  <a:cubicBezTo>
                    <a:pt x="1023947" y="369862"/>
                    <a:pt x="1024237" y="371529"/>
                    <a:pt x="1023387" y="372735"/>
                  </a:cubicBezTo>
                  <a:lnTo>
                    <a:pt x="1017236" y="381473"/>
                  </a:lnTo>
                  <a:cubicBezTo>
                    <a:pt x="1016387" y="382679"/>
                    <a:pt x="1014720" y="382969"/>
                    <a:pt x="1013514" y="382119"/>
                  </a:cubicBezTo>
                  <a:lnTo>
                    <a:pt x="1005119" y="376209"/>
                  </a:lnTo>
                  <a:lnTo>
                    <a:pt x="999957" y="380292"/>
                  </a:lnTo>
                  <a:cubicBezTo>
                    <a:pt x="998917" y="380962"/>
                    <a:pt x="997841" y="381583"/>
                    <a:pt x="996730" y="382152"/>
                  </a:cubicBezTo>
                  <a:lnTo>
                    <a:pt x="993618" y="383555"/>
                  </a:lnTo>
                  <a:lnTo>
                    <a:pt x="995366" y="393616"/>
                  </a:lnTo>
                  <a:cubicBezTo>
                    <a:pt x="995618" y="395069"/>
                    <a:pt x="994645" y="396452"/>
                    <a:pt x="993191" y="396705"/>
                  </a:cubicBezTo>
                  <a:lnTo>
                    <a:pt x="982663" y="398533"/>
                  </a:lnTo>
                  <a:cubicBezTo>
                    <a:pt x="981209" y="398786"/>
                    <a:pt x="979826" y="397812"/>
                    <a:pt x="979574" y="396359"/>
                  </a:cubicBezTo>
                  <a:lnTo>
                    <a:pt x="977827" y="386298"/>
                  </a:lnTo>
                  <a:lnTo>
                    <a:pt x="974424" y="386026"/>
                  </a:lnTo>
                  <a:cubicBezTo>
                    <a:pt x="973186" y="385865"/>
                    <a:pt x="971963" y="385643"/>
                    <a:pt x="970759" y="385364"/>
                  </a:cubicBezTo>
                  <a:lnTo>
                    <a:pt x="964522" y="383260"/>
                  </a:lnTo>
                  <a:lnTo>
                    <a:pt x="958612" y="391655"/>
                  </a:lnTo>
                  <a:cubicBezTo>
                    <a:pt x="957762" y="392862"/>
                    <a:pt x="956096" y="393151"/>
                    <a:pt x="954889" y="392302"/>
                  </a:cubicBezTo>
                  <a:lnTo>
                    <a:pt x="946152" y="386150"/>
                  </a:lnTo>
                  <a:cubicBezTo>
                    <a:pt x="944946" y="385301"/>
                    <a:pt x="944656" y="383634"/>
                    <a:pt x="945506" y="382428"/>
                  </a:cubicBezTo>
                  <a:lnTo>
                    <a:pt x="951416" y="374033"/>
                  </a:lnTo>
                  <a:lnTo>
                    <a:pt x="947333" y="368871"/>
                  </a:lnTo>
                  <a:cubicBezTo>
                    <a:pt x="946663" y="367831"/>
                    <a:pt x="946042" y="366755"/>
                    <a:pt x="945473" y="365644"/>
                  </a:cubicBezTo>
                  <a:lnTo>
                    <a:pt x="944070" y="362532"/>
                  </a:lnTo>
                  <a:lnTo>
                    <a:pt x="934009" y="364280"/>
                  </a:lnTo>
                  <a:cubicBezTo>
                    <a:pt x="932556" y="364532"/>
                    <a:pt x="931173" y="363558"/>
                    <a:pt x="930920" y="362105"/>
                  </a:cubicBezTo>
                  <a:lnTo>
                    <a:pt x="929092" y="351577"/>
                  </a:lnTo>
                  <a:cubicBezTo>
                    <a:pt x="928839" y="350123"/>
                    <a:pt x="929813" y="348740"/>
                    <a:pt x="931266" y="348488"/>
                  </a:cubicBezTo>
                  <a:lnTo>
                    <a:pt x="941327" y="346740"/>
                  </a:lnTo>
                  <a:lnTo>
                    <a:pt x="941599" y="343338"/>
                  </a:lnTo>
                  <a:cubicBezTo>
                    <a:pt x="941760" y="342100"/>
                    <a:pt x="941982" y="340877"/>
                    <a:pt x="942261" y="339673"/>
                  </a:cubicBezTo>
                  <a:lnTo>
                    <a:pt x="944365" y="333436"/>
                  </a:lnTo>
                  <a:lnTo>
                    <a:pt x="935970" y="327526"/>
                  </a:lnTo>
                  <a:cubicBezTo>
                    <a:pt x="934763" y="326676"/>
                    <a:pt x="934474" y="325010"/>
                    <a:pt x="935323" y="323804"/>
                  </a:cubicBezTo>
                  <a:lnTo>
                    <a:pt x="941475" y="315066"/>
                  </a:lnTo>
                  <a:cubicBezTo>
                    <a:pt x="942324" y="313860"/>
                    <a:pt x="943990" y="313570"/>
                    <a:pt x="945197" y="314420"/>
                  </a:cubicBezTo>
                  <a:lnTo>
                    <a:pt x="953592" y="320330"/>
                  </a:lnTo>
                  <a:lnTo>
                    <a:pt x="958754" y="316247"/>
                  </a:lnTo>
                  <a:cubicBezTo>
                    <a:pt x="959793" y="315578"/>
                    <a:pt x="960870" y="314956"/>
                    <a:pt x="961981" y="314387"/>
                  </a:cubicBezTo>
                  <a:lnTo>
                    <a:pt x="965092" y="312984"/>
                  </a:lnTo>
                  <a:lnTo>
                    <a:pt x="963345" y="302923"/>
                  </a:lnTo>
                  <a:cubicBezTo>
                    <a:pt x="963093" y="301470"/>
                    <a:pt x="964066" y="300087"/>
                    <a:pt x="965520" y="299834"/>
                  </a:cubicBezTo>
                  <a:close/>
                  <a:moveTo>
                    <a:pt x="687521" y="295231"/>
                  </a:moveTo>
                  <a:cubicBezTo>
                    <a:pt x="685111" y="295082"/>
                    <a:pt x="682704" y="295110"/>
                    <a:pt x="680317" y="295309"/>
                  </a:cubicBezTo>
                  <a:cubicBezTo>
                    <a:pt x="664404" y="296640"/>
                    <a:pt x="649415" y="305595"/>
                    <a:pt x="641022" y="320574"/>
                  </a:cubicBezTo>
                  <a:cubicBezTo>
                    <a:pt x="627594" y="344540"/>
                    <a:pt x="636137" y="374855"/>
                    <a:pt x="660104" y="388284"/>
                  </a:cubicBezTo>
                  <a:cubicBezTo>
                    <a:pt x="684070" y="401712"/>
                    <a:pt x="714385" y="393169"/>
                    <a:pt x="727813" y="369202"/>
                  </a:cubicBezTo>
                  <a:cubicBezTo>
                    <a:pt x="741242" y="345235"/>
                    <a:pt x="732699" y="314921"/>
                    <a:pt x="708732" y="301492"/>
                  </a:cubicBezTo>
                  <a:cubicBezTo>
                    <a:pt x="701991" y="297716"/>
                    <a:pt x="694749" y="295677"/>
                    <a:pt x="687521" y="295231"/>
                  </a:cubicBezTo>
                  <a:close/>
                  <a:moveTo>
                    <a:pt x="865182" y="288367"/>
                  </a:moveTo>
                  <a:lnTo>
                    <a:pt x="882362" y="291427"/>
                  </a:lnTo>
                  <a:cubicBezTo>
                    <a:pt x="884734" y="291850"/>
                    <a:pt x="886314" y="294115"/>
                    <a:pt x="885892" y="296487"/>
                  </a:cubicBezTo>
                  <a:lnTo>
                    <a:pt x="882952" y="312994"/>
                  </a:lnTo>
                  <a:lnTo>
                    <a:pt x="892562" y="317807"/>
                  </a:lnTo>
                  <a:cubicBezTo>
                    <a:pt x="894271" y="318882"/>
                    <a:pt x="895934" y="320046"/>
                    <a:pt x="897544" y="321296"/>
                  </a:cubicBezTo>
                  <a:lnTo>
                    <a:pt x="901772" y="324929"/>
                  </a:lnTo>
                  <a:lnTo>
                    <a:pt x="915448" y="315388"/>
                  </a:lnTo>
                  <a:cubicBezTo>
                    <a:pt x="917424" y="314009"/>
                    <a:pt x="920143" y="314494"/>
                    <a:pt x="921522" y="316470"/>
                  </a:cubicBezTo>
                  <a:lnTo>
                    <a:pt x="931506" y="330781"/>
                  </a:lnTo>
                  <a:cubicBezTo>
                    <a:pt x="932884" y="332757"/>
                    <a:pt x="932400" y="335477"/>
                    <a:pt x="930424" y="336855"/>
                  </a:cubicBezTo>
                  <a:lnTo>
                    <a:pt x="916748" y="346396"/>
                  </a:lnTo>
                  <a:lnTo>
                    <a:pt x="918698" y="351618"/>
                  </a:lnTo>
                  <a:cubicBezTo>
                    <a:pt x="919316" y="353561"/>
                    <a:pt x="919833" y="355523"/>
                    <a:pt x="920252" y="357498"/>
                  </a:cubicBezTo>
                  <a:lnTo>
                    <a:pt x="921452" y="368179"/>
                  </a:lnTo>
                  <a:lnTo>
                    <a:pt x="937958" y="371119"/>
                  </a:lnTo>
                  <a:cubicBezTo>
                    <a:pt x="940330" y="371542"/>
                    <a:pt x="941911" y="373807"/>
                    <a:pt x="941488" y="376179"/>
                  </a:cubicBezTo>
                  <a:lnTo>
                    <a:pt x="938428" y="393359"/>
                  </a:lnTo>
                  <a:cubicBezTo>
                    <a:pt x="938006" y="395731"/>
                    <a:pt x="935741" y="397311"/>
                    <a:pt x="933369" y="396889"/>
                  </a:cubicBezTo>
                  <a:lnTo>
                    <a:pt x="916862" y="393949"/>
                  </a:lnTo>
                  <a:lnTo>
                    <a:pt x="912048" y="403559"/>
                  </a:lnTo>
                  <a:cubicBezTo>
                    <a:pt x="910973" y="405268"/>
                    <a:pt x="909810" y="406931"/>
                    <a:pt x="908560" y="408541"/>
                  </a:cubicBezTo>
                  <a:lnTo>
                    <a:pt x="904927" y="412769"/>
                  </a:lnTo>
                  <a:lnTo>
                    <a:pt x="914468" y="426445"/>
                  </a:lnTo>
                  <a:cubicBezTo>
                    <a:pt x="915846" y="428421"/>
                    <a:pt x="915362" y="431140"/>
                    <a:pt x="913386" y="432519"/>
                  </a:cubicBezTo>
                  <a:lnTo>
                    <a:pt x="899075" y="442503"/>
                  </a:lnTo>
                  <a:cubicBezTo>
                    <a:pt x="897099" y="443881"/>
                    <a:pt x="894379" y="443397"/>
                    <a:pt x="893001" y="441421"/>
                  </a:cubicBezTo>
                  <a:lnTo>
                    <a:pt x="883460" y="427745"/>
                  </a:lnTo>
                  <a:lnTo>
                    <a:pt x="878238" y="429695"/>
                  </a:lnTo>
                  <a:cubicBezTo>
                    <a:pt x="876295" y="430313"/>
                    <a:pt x="874333" y="430830"/>
                    <a:pt x="872358" y="431249"/>
                  </a:cubicBezTo>
                  <a:lnTo>
                    <a:pt x="861677" y="432449"/>
                  </a:lnTo>
                  <a:lnTo>
                    <a:pt x="858736" y="448955"/>
                  </a:lnTo>
                  <a:cubicBezTo>
                    <a:pt x="858314" y="451327"/>
                    <a:pt x="856049" y="452908"/>
                    <a:pt x="853677" y="452485"/>
                  </a:cubicBezTo>
                  <a:lnTo>
                    <a:pt x="836497" y="449425"/>
                  </a:lnTo>
                  <a:cubicBezTo>
                    <a:pt x="834125" y="449003"/>
                    <a:pt x="832545" y="446738"/>
                    <a:pt x="832967" y="444366"/>
                  </a:cubicBezTo>
                  <a:lnTo>
                    <a:pt x="835907" y="427859"/>
                  </a:lnTo>
                  <a:lnTo>
                    <a:pt x="826297" y="423045"/>
                  </a:lnTo>
                  <a:cubicBezTo>
                    <a:pt x="824588" y="421970"/>
                    <a:pt x="822925" y="420807"/>
                    <a:pt x="821315" y="419557"/>
                  </a:cubicBezTo>
                  <a:lnTo>
                    <a:pt x="817087" y="415924"/>
                  </a:lnTo>
                  <a:lnTo>
                    <a:pt x="803411" y="425465"/>
                  </a:lnTo>
                  <a:cubicBezTo>
                    <a:pt x="801435" y="426843"/>
                    <a:pt x="798716" y="426359"/>
                    <a:pt x="797337" y="424383"/>
                  </a:cubicBezTo>
                  <a:lnTo>
                    <a:pt x="787353" y="410072"/>
                  </a:lnTo>
                  <a:cubicBezTo>
                    <a:pt x="785975" y="408096"/>
                    <a:pt x="786459" y="405376"/>
                    <a:pt x="788435" y="403998"/>
                  </a:cubicBezTo>
                  <a:lnTo>
                    <a:pt x="802111" y="394457"/>
                  </a:lnTo>
                  <a:lnTo>
                    <a:pt x="800161" y="389235"/>
                  </a:lnTo>
                  <a:cubicBezTo>
                    <a:pt x="799543" y="387292"/>
                    <a:pt x="799026" y="385329"/>
                    <a:pt x="798607" y="383355"/>
                  </a:cubicBezTo>
                  <a:lnTo>
                    <a:pt x="797407" y="372673"/>
                  </a:lnTo>
                  <a:lnTo>
                    <a:pt x="780901" y="369733"/>
                  </a:lnTo>
                  <a:cubicBezTo>
                    <a:pt x="778529" y="369311"/>
                    <a:pt x="776948" y="367045"/>
                    <a:pt x="777371" y="364673"/>
                  </a:cubicBezTo>
                  <a:lnTo>
                    <a:pt x="780431" y="347494"/>
                  </a:lnTo>
                  <a:cubicBezTo>
                    <a:pt x="780853" y="345122"/>
                    <a:pt x="783118" y="343542"/>
                    <a:pt x="785490" y="343964"/>
                  </a:cubicBezTo>
                  <a:lnTo>
                    <a:pt x="801997" y="346904"/>
                  </a:lnTo>
                  <a:lnTo>
                    <a:pt x="806811" y="337294"/>
                  </a:lnTo>
                  <a:cubicBezTo>
                    <a:pt x="807886" y="335585"/>
                    <a:pt x="809049" y="333922"/>
                    <a:pt x="810299" y="332311"/>
                  </a:cubicBezTo>
                  <a:lnTo>
                    <a:pt x="813932" y="328084"/>
                  </a:lnTo>
                  <a:lnTo>
                    <a:pt x="804391" y="314408"/>
                  </a:lnTo>
                  <a:cubicBezTo>
                    <a:pt x="803013" y="312432"/>
                    <a:pt x="803497" y="309713"/>
                    <a:pt x="805473" y="308334"/>
                  </a:cubicBezTo>
                  <a:lnTo>
                    <a:pt x="819784" y="298350"/>
                  </a:lnTo>
                  <a:cubicBezTo>
                    <a:pt x="821760" y="296971"/>
                    <a:pt x="824480" y="297456"/>
                    <a:pt x="825858" y="299432"/>
                  </a:cubicBezTo>
                  <a:lnTo>
                    <a:pt x="835399" y="313108"/>
                  </a:lnTo>
                  <a:lnTo>
                    <a:pt x="840621" y="311157"/>
                  </a:lnTo>
                  <a:cubicBezTo>
                    <a:pt x="842564" y="310540"/>
                    <a:pt x="844526" y="310023"/>
                    <a:pt x="846501" y="309604"/>
                  </a:cubicBezTo>
                  <a:lnTo>
                    <a:pt x="857183" y="308404"/>
                  </a:lnTo>
                  <a:lnTo>
                    <a:pt x="860122" y="291897"/>
                  </a:lnTo>
                  <a:cubicBezTo>
                    <a:pt x="860334" y="290712"/>
                    <a:pt x="861006" y="289723"/>
                    <a:pt x="861921" y="289084"/>
                  </a:cubicBezTo>
                  <a:cubicBezTo>
                    <a:pt x="862837" y="288446"/>
                    <a:pt x="863996" y="288156"/>
                    <a:pt x="865182" y="288367"/>
                  </a:cubicBezTo>
                  <a:close/>
                  <a:moveTo>
                    <a:pt x="667747" y="232623"/>
                  </a:moveTo>
                  <a:cubicBezTo>
                    <a:pt x="670078" y="232917"/>
                    <a:pt x="672121" y="234568"/>
                    <a:pt x="672799" y="236971"/>
                  </a:cubicBezTo>
                  <a:lnTo>
                    <a:pt x="679084" y="259276"/>
                  </a:lnTo>
                  <a:lnTo>
                    <a:pt x="693939" y="259475"/>
                  </a:lnTo>
                  <a:cubicBezTo>
                    <a:pt x="696712" y="259783"/>
                    <a:pt x="699481" y="260228"/>
                    <a:pt x="702237" y="260813"/>
                  </a:cubicBezTo>
                  <a:lnTo>
                    <a:pt x="709685" y="262787"/>
                  </a:lnTo>
                  <a:lnTo>
                    <a:pt x="720950" y="242681"/>
                  </a:lnTo>
                  <a:cubicBezTo>
                    <a:pt x="722578" y="239775"/>
                    <a:pt x="726252" y="238740"/>
                    <a:pt x="729157" y="240368"/>
                  </a:cubicBezTo>
                  <a:lnTo>
                    <a:pt x="750197" y="252156"/>
                  </a:lnTo>
                  <a:cubicBezTo>
                    <a:pt x="753102" y="253784"/>
                    <a:pt x="754138" y="257458"/>
                    <a:pt x="752510" y="260364"/>
                  </a:cubicBezTo>
                  <a:lnTo>
                    <a:pt x="741245" y="280470"/>
                  </a:lnTo>
                  <a:lnTo>
                    <a:pt x="746816" y="285791"/>
                  </a:lnTo>
                  <a:cubicBezTo>
                    <a:pt x="748755" y="287836"/>
                    <a:pt x="750580" y="289965"/>
                    <a:pt x="752291" y="292170"/>
                  </a:cubicBezTo>
                  <a:lnTo>
                    <a:pt x="760217" y="304734"/>
                  </a:lnTo>
                  <a:lnTo>
                    <a:pt x="782521" y="298448"/>
                  </a:lnTo>
                  <a:cubicBezTo>
                    <a:pt x="784124" y="297997"/>
                    <a:pt x="785758" y="298238"/>
                    <a:pt x="787104" y="298992"/>
                  </a:cubicBezTo>
                  <a:cubicBezTo>
                    <a:pt x="788450" y="299746"/>
                    <a:pt x="789509" y="301014"/>
                    <a:pt x="789960" y="302616"/>
                  </a:cubicBezTo>
                  <a:lnTo>
                    <a:pt x="796502" y="325830"/>
                  </a:lnTo>
                  <a:cubicBezTo>
                    <a:pt x="797405" y="329035"/>
                    <a:pt x="795539" y="332366"/>
                    <a:pt x="792334" y="333269"/>
                  </a:cubicBezTo>
                  <a:lnTo>
                    <a:pt x="770030" y="339554"/>
                  </a:lnTo>
                  <a:lnTo>
                    <a:pt x="769830" y="354409"/>
                  </a:lnTo>
                  <a:cubicBezTo>
                    <a:pt x="769522" y="357182"/>
                    <a:pt x="769077" y="359951"/>
                    <a:pt x="768492" y="362708"/>
                  </a:cubicBezTo>
                  <a:lnTo>
                    <a:pt x="766519" y="370155"/>
                  </a:lnTo>
                  <a:lnTo>
                    <a:pt x="786625" y="381420"/>
                  </a:lnTo>
                  <a:cubicBezTo>
                    <a:pt x="789530" y="383048"/>
                    <a:pt x="790566" y="386723"/>
                    <a:pt x="788938" y="389628"/>
                  </a:cubicBezTo>
                  <a:lnTo>
                    <a:pt x="777149" y="410668"/>
                  </a:lnTo>
                  <a:cubicBezTo>
                    <a:pt x="775522" y="413573"/>
                    <a:pt x="771847" y="414608"/>
                    <a:pt x="768942" y="412981"/>
                  </a:cubicBezTo>
                  <a:lnTo>
                    <a:pt x="748836" y="401715"/>
                  </a:lnTo>
                  <a:lnTo>
                    <a:pt x="743515" y="407287"/>
                  </a:lnTo>
                  <a:cubicBezTo>
                    <a:pt x="741470" y="409225"/>
                    <a:pt x="739340" y="411051"/>
                    <a:pt x="737136" y="412761"/>
                  </a:cubicBezTo>
                  <a:lnTo>
                    <a:pt x="724572" y="420688"/>
                  </a:lnTo>
                  <a:lnTo>
                    <a:pt x="730857" y="442992"/>
                  </a:lnTo>
                  <a:cubicBezTo>
                    <a:pt x="731760" y="446197"/>
                    <a:pt x="729894" y="449528"/>
                    <a:pt x="726689" y="450431"/>
                  </a:cubicBezTo>
                  <a:lnTo>
                    <a:pt x="703476" y="456973"/>
                  </a:lnTo>
                  <a:cubicBezTo>
                    <a:pt x="700271" y="457876"/>
                    <a:pt x="696940" y="456010"/>
                    <a:pt x="696037" y="452805"/>
                  </a:cubicBezTo>
                  <a:lnTo>
                    <a:pt x="689751" y="430500"/>
                  </a:lnTo>
                  <a:lnTo>
                    <a:pt x="674897" y="430301"/>
                  </a:lnTo>
                  <a:cubicBezTo>
                    <a:pt x="672124" y="429993"/>
                    <a:pt x="669354" y="429548"/>
                    <a:pt x="666598" y="428963"/>
                  </a:cubicBezTo>
                  <a:lnTo>
                    <a:pt x="659151" y="426989"/>
                  </a:lnTo>
                  <a:lnTo>
                    <a:pt x="647886" y="447095"/>
                  </a:lnTo>
                  <a:cubicBezTo>
                    <a:pt x="646258" y="450001"/>
                    <a:pt x="642583" y="451036"/>
                    <a:pt x="639678" y="449408"/>
                  </a:cubicBezTo>
                  <a:lnTo>
                    <a:pt x="618638" y="437620"/>
                  </a:lnTo>
                  <a:cubicBezTo>
                    <a:pt x="615733" y="435992"/>
                    <a:pt x="614698" y="432317"/>
                    <a:pt x="616325" y="429412"/>
                  </a:cubicBezTo>
                  <a:lnTo>
                    <a:pt x="627591" y="409306"/>
                  </a:lnTo>
                  <a:lnTo>
                    <a:pt x="622019" y="403985"/>
                  </a:lnTo>
                  <a:cubicBezTo>
                    <a:pt x="620081" y="401940"/>
                    <a:pt x="618255" y="399811"/>
                    <a:pt x="616545" y="397606"/>
                  </a:cubicBezTo>
                  <a:lnTo>
                    <a:pt x="608619" y="385042"/>
                  </a:lnTo>
                  <a:lnTo>
                    <a:pt x="586314" y="391327"/>
                  </a:lnTo>
                  <a:cubicBezTo>
                    <a:pt x="583109" y="392231"/>
                    <a:pt x="579778" y="390365"/>
                    <a:pt x="578875" y="387159"/>
                  </a:cubicBezTo>
                  <a:lnTo>
                    <a:pt x="572333" y="363946"/>
                  </a:lnTo>
                  <a:cubicBezTo>
                    <a:pt x="571430" y="360741"/>
                    <a:pt x="573296" y="357410"/>
                    <a:pt x="576501" y="356507"/>
                  </a:cubicBezTo>
                  <a:lnTo>
                    <a:pt x="598806" y="350221"/>
                  </a:lnTo>
                  <a:lnTo>
                    <a:pt x="599005" y="335367"/>
                  </a:lnTo>
                  <a:cubicBezTo>
                    <a:pt x="599313" y="332594"/>
                    <a:pt x="599758" y="329824"/>
                    <a:pt x="600343" y="327068"/>
                  </a:cubicBezTo>
                  <a:lnTo>
                    <a:pt x="602317" y="319621"/>
                  </a:lnTo>
                  <a:lnTo>
                    <a:pt x="582210" y="308356"/>
                  </a:lnTo>
                  <a:cubicBezTo>
                    <a:pt x="579305" y="306728"/>
                    <a:pt x="578270" y="303053"/>
                    <a:pt x="579898" y="300148"/>
                  </a:cubicBezTo>
                  <a:lnTo>
                    <a:pt x="591686" y="279108"/>
                  </a:lnTo>
                  <a:cubicBezTo>
                    <a:pt x="593314" y="276203"/>
                    <a:pt x="596988" y="275168"/>
                    <a:pt x="599893" y="276795"/>
                  </a:cubicBezTo>
                  <a:lnTo>
                    <a:pt x="620000" y="288061"/>
                  </a:lnTo>
                  <a:lnTo>
                    <a:pt x="625321" y="282489"/>
                  </a:lnTo>
                  <a:cubicBezTo>
                    <a:pt x="627366" y="280551"/>
                    <a:pt x="629495" y="278725"/>
                    <a:pt x="631700" y="277015"/>
                  </a:cubicBezTo>
                  <a:lnTo>
                    <a:pt x="644264" y="269089"/>
                  </a:lnTo>
                  <a:lnTo>
                    <a:pt x="637978" y="246784"/>
                  </a:lnTo>
                  <a:cubicBezTo>
                    <a:pt x="637075" y="243579"/>
                    <a:pt x="638941" y="240248"/>
                    <a:pt x="642146" y="239345"/>
                  </a:cubicBezTo>
                  <a:lnTo>
                    <a:pt x="665360" y="232803"/>
                  </a:lnTo>
                  <a:cubicBezTo>
                    <a:pt x="666161" y="232578"/>
                    <a:pt x="666970" y="232525"/>
                    <a:pt x="667747" y="232623"/>
                  </a:cubicBezTo>
                  <a:close/>
                  <a:moveTo>
                    <a:pt x="783441" y="76652"/>
                  </a:moveTo>
                  <a:cubicBezTo>
                    <a:pt x="750178" y="76652"/>
                    <a:pt x="723214" y="103616"/>
                    <a:pt x="723214" y="136878"/>
                  </a:cubicBezTo>
                  <a:cubicBezTo>
                    <a:pt x="723214" y="170140"/>
                    <a:pt x="750178" y="197105"/>
                    <a:pt x="783441" y="197105"/>
                  </a:cubicBezTo>
                  <a:cubicBezTo>
                    <a:pt x="816703" y="197105"/>
                    <a:pt x="843667" y="170140"/>
                    <a:pt x="843667" y="136878"/>
                  </a:cubicBezTo>
                  <a:cubicBezTo>
                    <a:pt x="843667" y="103616"/>
                    <a:pt x="816703" y="76652"/>
                    <a:pt x="783441" y="76652"/>
                  </a:cubicBezTo>
                  <a:close/>
                  <a:moveTo>
                    <a:pt x="768840" y="0"/>
                  </a:moveTo>
                  <a:lnTo>
                    <a:pt x="798041" y="0"/>
                  </a:lnTo>
                  <a:cubicBezTo>
                    <a:pt x="802073" y="0"/>
                    <a:pt x="805341" y="3268"/>
                    <a:pt x="805341" y="7300"/>
                  </a:cubicBezTo>
                  <a:lnTo>
                    <a:pt x="805341" y="35205"/>
                  </a:lnTo>
                  <a:lnTo>
                    <a:pt x="814375" y="37528"/>
                  </a:lnTo>
                  <a:cubicBezTo>
                    <a:pt x="817633" y="38541"/>
                    <a:pt x="820821" y="39710"/>
                    <a:pt x="823933" y="41026"/>
                  </a:cubicBezTo>
                  <a:lnTo>
                    <a:pt x="839741" y="49606"/>
                  </a:lnTo>
                  <a:lnTo>
                    <a:pt x="859580" y="29767"/>
                  </a:lnTo>
                  <a:cubicBezTo>
                    <a:pt x="861005" y="28341"/>
                    <a:pt x="862874" y="27628"/>
                    <a:pt x="864742" y="27628"/>
                  </a:cubicBezTo>
                  <a:cubicBezTo>
                    <a:pt x="866610" y="27628"/>
                    <a:pt x="868479" y="28341"/>
                    <a:pt x="869904" y="29767"/>
                  </a:cubicBezTo>
                  <a:lnTo>
                    <a:pt x="890552" y="50415"/>
                  </a:lnTo>
                  <a:cubicBezTo>
                    <a:pt x="893403" y="53265"/>
                    <a:pt x="893403" y="57888"/>
                    <a:pt x="890552" y="60739"/>
                  </a:cubicBezTo>
                  <a:lnTo>
                    <a:pt x="870713" y="80578"/>
                  </a:lnTo>
                  <a:lnTo>
                    <a:pt x="879293" y="96386"/>
                  </a:lnTo>
                  <a:cubicBezTo>
                    <a:pt x="880609" y="99497"/>
                    <a:pt x="881778" y="102686"/>
                    <a:pt x="882791" y="105944"/>
                  </a:cubicBezTo>
                  <a:lnTo>
                    <a:pt x="885114" y="114978"/>
                  </a:lnTo>
                  <a:lnTo>
                    <a:pt x="913019" y="114978"/>
                  </a:lnTo>
                  <a:cubicBezTo>
                    <a:pt x="917050" y="114978"/>
                    <a:pt x="920319" y="118246"/>
                    <a:pt x="920319" y="122278"/>
                  </a:cubicBezTo>
                  <a:lnTo>
                    <a:pt x="920319" y="151479"/>
                  </a:lnTo>
                  <a:cubicBezTo>
                    <a:pt x="920319" y="155511"/>
                    <a:pt x="917050" y="158779"/>
                    <a:pt x="913019" y="158779"/>
                  </a:cubicBezTo>
                  <a:lnTo>
                    <a:pt x="885114" y="158779"/>
                  </a:lnTo>
                  <a:lnTo>
                    <a:pt x="882791" y="167813"/>
                  </a:lnTo>
                  <a:cubicBezTo>
                    <a:pt x="881778" y="171070"/>
                    <a:pt x="880609" y="174259"/>
                    <a:pt x="879293" y="177371"/>
                  </a:cubicBezTo>
                  <a:lnTo>
                    <a:pt x="870713" y="193179"/>
                  </a:lnTo>
                  <a:lnTo>
                    <a:pt x="890552" y="213018"/>
                  </a:lnTo>
                  <a:cubicBezTo>
                    <a:pt x="893403" y="215869"/>
                    <a:pt x="893403" y="220491"/>
                    <a:pt x="890552" y="223342"/>
                  </a:cubicBezTo>
                  <a:lnTo>
                    <a:pt x="869904" y="243990"/>
                  </a:lnTo>
                  <a:cubicBezTo>
                    <a:pt x="867053" y="246841"/>
                    <a:pt x="862431" y="246841"/>
                    <a:pt x="859580" y="243990"/>
                  </a:cubicBezTo>
                  <a:lnTo>
                    <a:pt x="839741" y="224151"/>
                  </a:lnTo>
                  <a:lnTo>
                    <a:pt x="823933" y="232731"/>
                  </a:lnTo>
                  <a:cubicBezTo>
                    <a:pt x="820821" y="234047"/>
                    <a:pt x="817633" y="235216"/>
                    <a:pt x="814375" y="236229"/>
                  </a:cubicBezTo>
                  <a:lnTo>
                    <a:pt x="805341" y="238552"/>
                  </a:lnTo>
                  <a:lnTo>
                    <a:pt x="805341" y="266456"/>
                  </a:lnTo>
                  <a:cubicBezTo>
                    <a:pt x="805341" y="270488"/>
                    <a:pt x="802073" y="273757"/>
                    <a:pt x="798041" y="273757"/>
                  </a:cubicBezTo>
                  <a:lnTo>
                    <a:pt x="768840" y="273757"/>
                  </a:lnTo>
                  <a:cubicBezTo>
                    <a:pt x="764808" y="273757"/>
                    <a:pt x="761540" y="270488"/>
                    <a:pt x="761540" y="266456"/>
                  </a:cubicBezTo>
                  <a:lnTo>
                    <a:pt x="761540" y="238552"/>
                  </a:lnTo>
                  <a:lnTo>
                    <a:pt x="752506" y="236229"/>
                  </a:lnTo>
                  <a:cubicBezTo>
                    <a:pt x="749249" y="235216"/>
                    <a:pt x="746060" y="234047"/>
                    <a:pt x="742948" y="232731"/>
                  </a:cubicBezTo>
                  <a:lnTo>
                    <a:pt x="727140" y="224151"/>
                  </a:lnTo>
                  <a:lnTo>
                    <a:pt x="707301" y="243990"/>
                  </a:lnTo>
                  <a:cubicBezTo>
                    <a:pt x="704450" y="246841"/>
                    <a:pt x="699828" y="246841"/>
                    <a:pt x="696977" y="243990"/>
                  </a:cubicBezTo>
                  <a:lnTo>
                    <a:pt x="676329" y="223342"/>
                  </a:lnTo>
                  <a:cubicBezTo>
                    <a:pt x="673478" y="220491"/>
                    <a:pt x="673478" y="215869"/>
                    <a:pt x="676329" y="213018"/>
                  </a:cubicBezTo>
                  <a:lnTo>
                    <a:pt x="696168" y="193179"/>
                  </a:lnTo>
                  <a:lnTo>
                    <a:pt x="687588" y="177371"/>
                  </a:lnTo>
                  <a:cubicBezTo>
                    <a:pt x="686272" y="174259"/>
                    <a:pt x="685103" y="171070"/>
                    <a:pt x="684090" y="167813"/>
                  </a:cubicBezTo>
                  <a:lnTo>
                    <a:pt x="681767" y="158779"/>
                  </a:lnTo>
                  <a:lnTo>
                    <a:pt x="653863" y="158779"/>
                  </a:lnTo>
                  <a:cubicBezTo>
                    <a:pt x="649831" y="158779"/>
                    <a:pt x="646562" y="155511"/>
                    <a:pt x="646562" y="151479"/>
                  </a:cubicBezTo>
                  <a:lnTo>
                    <a:pt x="646562" y="122278"/>
                  </a:lnTo>
                  <a:cubicBezTo>
                    <a:pt x="646562" y="118246"/>
                    <a:pt x="649831" y="114978"/>
                    <a:pt x="653863" y="114978"/>
                  </a:cubicBezTo>
                  <a:lnTo>
                    <a:pt x="681767" y="114978"/>
                  </a:lnTo>
                  <a:lnTo>
                    <a:pt x="684090" y="105944"/>
                  </a:lnTo>
                  <a:cubicBezTo>
                    <a:pt x="685103" y="102686"/>
                    <a:pt x="686272" y="99497"/>
                    <a:pt x="687588" y="96386"/>
                  </a:cubicBezTo>
                  <a:lnTo>
                    <a:pt x="696168" y="80578"/>
                  </a:lnTo>
                  <a:lnTo>
                    <a:pt x="676329" y="60739"/>
                  </a:lnTo>
                  <a:cubicBezTo>
                    <a:pt x="673478" y="57888"/>
                    <a:pt x="673478" y="53266"/>
                    <a:pt x="676329" y="50415"/>
                  </a:cubicBezTo>
                  <a:lnTo>
                    <a:pt x="696977" y="29767"/>
                  </a:lnTo>
                  <a:cubicBezTo>
                    <a:pt x="699828" y="26916"/>
                    <a:pt x="704450" y="26916"/>
                    <a:pt x="707301" y="29767"/>
                  </a:cubicBezTo>
                  <a:lnTo>
                    <a:pt x="727140" y="49606"/>
                  </a:lnTo>
                  <a:lnTo>
                    <a:pt x="742948" y="41026"/>
                  </a:lnTo>
                  <a:cubicBezTo>
                    <a:pt x="746060" y="39710"/>
                    <a:pt x="749249" y="38541"/>
                    <a:pt x="752506" y="37528"/>
                  </a:cubicBezTo>
                  <a:lnTo>
                    <a:pt x="761540" y="35205"/>
                  </a:lnTo>
                  <a:lnTo>
                    <a:pt x="761540" y="7300"/>
                  </a:lnTo>
                  <a:cubicBezTo>
                    <a:pt x="761540" y="3268"/>
                    <a:pt x="764808" y="0"/>
                    <a:pt x="76884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1" name="Freeform: Shape 16">
              <a:extLst>
                <a:ext uri="{FF2B5EF4-FFF2-40B4-BE49-F238E27FC236}">
                  <a16:creationId xmlns:a16="http://schemas.microsoft.com/office/drawing/2014/main" id="{7496D2AF-6576-4494-B661-94EEAF7E8C6C}"/>
                </a:ext>
              </a:extLst>
            </p:cNvPr>
            <p:cNvSpPr>
              <a:spLocks noChangeAspect="1"/>
            </p:cNvSpPr>
            <p:nvPr/>
          </p:nvSpPr>
          <p:spPr>
            <a:xfrm flipH="1">
              <a:off x="4018032" y="2058820"/>
              <a:ext cx="695936" cy="794837"/>
            </a:xfrm>
            <a:custGeom>
              <a:avLst/>
              <a:gdLst>
                <a:gd name="connsiteX0" fmla="*/ 441700 w 729347"/>
                <a:gd name="connsiteY0" fmla="*/ 669568 h 832994"/>
                <a:gd name="connsiteX1" fmla="*/ 424797 w 729347"/>
                <a:gd name="connsiteY1" fmla="*/ 669568 h 832994"/>
                <a:gd name="connsiteX2" fmla="*/ 415176 w 729347"/>
                <a:gd name="connsiteY2" fmla="*/ 670312 h 832994"/>
                <a:gd name="connsiteX3" fmla="*/ 405609 w 729347"/>
                <a:gd name="connsiteY3" fmla="*/ 673820 h 832994"/>
                <a:gd name="connsiteX4" fmla="*/ 397849 w 729347"/>
                <a:gd name="connsiteY4" fmla="*/ 682218 h 832994"/>
                <a:gd name="connsiteX5" fmla="*/ 394713 w 729347"/>
                <a:gd name="connsiteY5" fmla="*/ 696251 h 832994"/>
                <a:gd name="connsiteX6" fmla="*/ 396626 w 729347"/>
                <a:gd name="connsiteY6" fmla="*/ 707679 h 832994"/>
                <a:gd name="connsiteX7" fmla="*/ 402260 w 729347"/>
                <a:gd name="connsiteY7" fmla="*/ 716715 h 832994"/>
                <a:gd name="connsiteX8" fmla="*/ 411456 w 729347"/>
                <a:gd name="connsiteY8" fmla="*/ 722615 h 832994"/>
                <a:gd name="connsiteX9" fmla="*/ 425223 w 729347"/>
                <a:gd name="connsiteY9" fmla="*/ 724741 h 832994"/>
                <a:gd name="connsiteX10" fmla="*/ 441700 w 729347"/>
                <a:gd name="connsiteY10" fmla="*/ 724741 h 832994"/>
                <a:gd name="connsiteX11" fmla="*/ 452756 w 729347"/>
                <a:gd name="connsiteY11" fmla="*/ 654473 h 832994"/>
                <a:gd name="connsiteX12" fmla="*/ 457752 w 729347"/>
                <a:gd name="connsiteY12" fmla="*/ 656280 h 832994"/>
                <a:gd name="connsiteX13" fmla="*/ 459984 w 729347"/>
                <a:gd name="connsiteY13" fmla="*/ 662339 h 832994"/>
                <a:gd name="connsiteX14" fmla="*/ 459984 w 729347"/>
                <a:gd name="connsiteY14" fmla="*/ 789268 h 832994"/>
                <a:gd name="connsiteX15" fmla="*/ 459559 w 729347"/>
                <a:gd name="connsiteY15" fmla="*/ 790757 h 832994"/>
                <a:gd name="connsiteX16" fmla="*/ 458071 w 729347"/>
                <a:gd name="connsiteY16" fmla="*/ 791767 h 832994"/>
                <a:gd name="connsiteX17" fmla="*/ 455254 w 729347"/>
                <a:gd name="connsiteY17" fmla="*/ 792404 h 832994"/>
                <a:gd name="connsiteX18" fmla="*/ 450842 w 729347"/>
                <a:gd name="connsiteY18" fmla="*/ 792670 h 832994"/>
                <a:gd name="connsiteX19" fmla="*/ 446430 w 729347"/>
                <a:gd name="connsiteY19" fmla="*/ 792404 h 832994"/>
                <a:gd name="connsiteX20" fmla="*/ 443666 w 729347"/>
                <a:gd name="connsiteY20" fmla="*/ 791767 h 832994"/>
                <a:gd name="connsiteX21" fmla="*/ 442178 w 729347"/>
                <a:gd name="connsiteY21" fmla="*/ 790757 h 832994"/>
                <a:gd name="connsiteX22" fmla="*/ 441700 w 729347"/>
                <a:gd name="connsiteY22" fmla="*/ 789268 h 832994"/>
                <a:gd name="connsiteX23" fmla="*/ 441700 w 729347"/>
                <a:gd name="connsiteY23" fmla="*/ 739730 h 832994"/>
                <a:gd name="connsiteX24" fmla="*/ 426073 w 729347"/>
                <a:gd name="connsiteY24" fmla="*/ 739730 h 832994"/>
                <a:gd name="connsiteX25" fmla="*/ 404121 w 729347"/>
                <a:gd name="connsiteY25" fmla="*/ 736541 h 832994"/>
                <a:gd name="connsiteX26" fmla="*/ 388600 w 729347"/>
                <a:gd name="connsiteY26" fmla="*/ 727505 h 832994"/>
                <a:gd name="connsiteX27" fmla="*/ 378873 w 729347"/>
                <a:gd name="connsiteY27" fmla="*/ 713366 h 832994"/>
                <a:gd name="connsiteX28" fmla="*/ 375471 w 729347"/>
                <a:gd name="connsiteY28" fmla="*/ 694763 h 832994"/>
                <a:gd name="connsiteX29" fmla="*/ 377651 w 729347"/>
                <a:gd name="connsiteY29" fmla="*/ 680571 h 832994"/>
                <a:gd name="connsiteX30" fmla="*/ 383869 w 729347"/>
                <a:gd name="connsiteY30" fmla="*/ 669249 h 832994"/>
                <a:gd name="connsiteX31" fmla="*/ 393703 w 729347"/>
                <a:gd name="connsiteY31" fmla="*/ 661010 h 832994"/>
                <a:gd name="connsiteX32" fmla="*/ 405078 w 729347"/>
                <a:gd name="connsiteY32" fmla="*/ 656439 h 832994"/>
                <a:gd name="connsiteX33" fmla="*/ 414751 w 729347"/>
                <a:gd name="connsiteY33" fmla="*/ 654845 h 832994"/>
                <a:gd name="connsiteX34" fmla="*/ 423309 w 729347"/>
                <a:gd name="connsiteY34" fmla="*/ 654473 h 832994"/>
                <a:gd name="connsiteX35" fmla="*/ 215308 w 729347"/>
                <a:gd name="connsiteY35" fmla="*/ 504540 h 832994"/>
                <a:gd name="connsiteX36" fmla="*/ 330875 w 729347"/>
                <a:gd name="connsiteY36" fmla="*/ 507582 h 832994"/>
                <a:gd name="connsiteX37" fmla="*/ 276132 w 729347"/>
                <a:gd name="connsiteY37" fmla="*/ 667247 h 832994"/>
                <a:gd name="connsiteX38" fmla="*/ 215308 w 729347"/>
                <a:gd name="connsiteY38" fmla="*/ 504540 h 832994"/>
                <a:gd name="connsiteX39" fmla="*/ 629931 w 729347"/>
                <a:gd name="connsiteY39" fmla="*/ 399160 h 832994"/>
                <a:gd name="connsiteX40" fmla="*/ 595354 w 729347"/>
                <a:gd name="connsiteY40" fmla="*/ 399160 h 832994"/>
                <a:gd name="connsiteX41" fmla="*/ 578697 w 729347"/>
                <a:gd name="connsiteY41" fmla="*/ 399160 h 832994"/>
                <a:gd name="connsiteX42" fmla="*/ 544121 w 729347"/>
                <a:gd name="connsiteY42" fmla="*/ 399160 h 832994"/>
                <a:gd name="connsiteX43" fmla="*/ 530479 w 729347"/>
                <a:gd name="connsiteY43" fmla="*/ 412802 h 832994"/>
                <a:gd name="connsiteX44" fmla="*/ 544121 w 729347"/>
                <a:gd name="connsiteY44" fmla="*/ 426444 h 832994"/>
                <a:gd name="connsiteX45" fmla="*/ 550028 w 729347"/>
                <a:gd name="connsiteY45" fmla="*/ 426444 h 832994"/>
                <a:gd name="connsiteX46" fmla="*/ 549677 w 729347"/>
                <a:gd name="connsiteY46" fmla="*/ 428180 h 832994"/>
                <a:gd name="connsiteX47" fmla="*/ 578697 w 729347"/>
                <a:gd name="connsiteY47" fmla="*/ 457200 h 832994"/>
                <a:gd name="connsiteX48" fmla="*/ 595354 w 729347"/>
                <a:gd name="connsiteY48" fmla="*/ 457200 h 832994"/>
                <a:gd name="connsiteX49" fmla="*/ 624374 w 729347"/>
                <a:gd name="connsiteY49" fmla="*/ 428180 h 832994"/>
                <a:gd name="connsiteX50" fmla="*/ 624024 w 729347"/>
                <a:gd name="connsiteY50" fmla="*/ 426444 h 832994"/>
                <a:gd name="connsiteX51" fmla="*/ 629931 w 729347"/>
                <a:gd name="connsiteY51" fmla="*/ 426444 h 832994"/>
                <a:gd name="connsiteX52" fmla="*/ 643572 w 729347"/>
                <a:gd name="connsiteY52" fmla="*/ 412802 h 832994"/>
                <a:gd name="connsiteX53" fmla="*/ 629931 w 729347"/>
                <a:gd name="connsiteY53" fmla="*/ 399160 h 832994"/>
                <a:gd name="connsiteX54" fmla="*/ 629931 w 729347"/>
                <a:gd name="connsiteY54" fmla="*/ 359473 h 832994"/>
                <a:gd name="connsiteX55" fmla="*/ 544121 w 729347"/>
                <a:gd name="connsiteY55" fmla="*/ 359473 h 832994"/>
                <a:gd name="connsiteX56" fmla="*/ 530479 w 729347"/>
                <a:gd name="connsiteY56" fmla="*/ 373115 h 832994"/>
                <a:gd name="connsiteX57" fmla="*/ 544121 w 729347"/>
                <a:gd name="connsiteY57" fmla="*/ 386756 h 832994"/>
                <a:gd name="connsiteX58" fmla="*/ 629931 w 729347"/>
                <a:gd name="connsiteY58" fmla="*/ 386756 h 832994"/>
                <a:gd name="connsiteX59" fmla="*/ 643572 w 729347"/>
                <a:gd name="connsiteY59" fmla="*/ 373115 h 832994"/>
                <a:gd name="connsiteX60" fmla="*/ 629931 w 729347"/>
                <a:gd name="connsiteY60" fmla="*/ 359473 h 832994"/>
                <a:gd name="connsiteX61" fmla="*/ 347149 w 729347"/>
                <a:gd name="connsiteY61" fmla="*/ 293694 h 832994"/>
                <a:gd name="connsiteX62" fmla="*/ 365986 w 729347"/>
                <a:gd name="connsiteY62" fmla="*/ 293714 h 832994"/>
                <a:gd name="connsiteX63" fmla="*/ 368025 w 729347"/>
                <a:gd name="connsiteY63" fmla="*/ 299002 h 832994"/>
                <a:gd name="connsiteX64" fmla="*/ 372947 w 729347"/>
                <a:gd name="connsiteY64" fmla="*/ 320347 h 832994"/>
                <a:gd name="connsiteX65" fmla="*/ 373837 w 729347"/>
                <a:gd name="connsiteY65" fmla="*/ 331712 h 832994"/>
                <a:gd name="connsiteX66" fmla="*/ 376925 w 729347"/>
                <a:gd name="connsiteY66" fmla="*/ 331712 h 832994"/>
                <a:gd name="connsiteX67" fmla="*/ 382346 w 729347"/>
                <a:gd name="connsiteY67" fmla="*/ 337134 h 832994"/>
                <a:gd name="connsiteX68" fmla="*/ 382346 w 729347"/>
                <a:gd name="connsiteY68" fmla="*/ 358820 h 832994"/>
                <a:gd name="connsiteX69" fmla="*/ 376925 w 729347"/>
                <a:gd name="connsiteY69" fmla="*/ 364242 h 832994"/>
                <a:gd name="connsiteX70" fmla="*/ 373589 w 729347"/>
                <a:gd name="connsiteY70" fmla="*/ 364242 h 832994"/>
                <a:gd name="connsiteX71" fmla="*/ 372947 w 729347"/>
                <a:gd name="connsiteY71" fmla="*/ 372444 h 832994"/>
                <a:gd name="connsiteX72" fmla="*/ 274625 w 729347"/>
                <a:gd name="connsiteY72" fmla="*/ 475648 h 832994"/>
                <a:gd name="connsiteX73" fmla="*/ 176303 w 729347"/>
                <a:gd name="connsiteY73" fmla="*/ 372444 h 832994"/>
                <a:gd name="connsiteX74" fmla="*/ 175661 w 729347"/>
                <a:gd name="connsiteY74" fmla="*/ 364242 h 832994"/>
                <a:gd name="connsiteX75" fmla="*/ 172326 w 729347"/>
                <a:gd name="connsiteY75" fmla="*/ 364242 h 832994"/>
                <a:gd name="connsiteX76" fmla="*/ 166904 w 729347"/>
                <a:gd name="connsiteY76" fmla="*/ 358820 h 832994"/>
                <a:gd name="connsiteX77" fmla="*/ 166904 w 729347"/>
                <a:gd name="connsiteY77" fmla="*/ 337134 h 832994"/>
                <a:gd name="connsiteX78" fmla="*/ 172326 w 729347"/>
                <a:gd name="connsiteY78" fmla="*/ 331712 h 832994"/>
                <a:gd name="connsiteX79" fmla="*/ 239926 w 729347"/>
                <a:gd name="connsiteY79" fmla="*/ 313017 h 832994"/>
                <a:gd name="connsiteX80" fmla="*/ 347149 w 729347"/>
                <a:gd name="connsiteY80" fmla="*/ 293694 h 832994"/>
                <a:gd name="connsiteX81" fmla="*/ 278274 w 729347"/>
                <a:gd name="connsiteY81" fmla="*/ 147194 h 832994"/>
                <a:gd name="connsiteX82" fmla="*/ 106444 w 729347"/>
                <a:gd name="connsiteY82" fmla="*/ 328908 h 832994"/>
                <a:gd name="connsiteX83" fmla="*/ 167886 w 729347"/>
                <a:gd name="connsiteY83" fmla="*/ 494939 h 832994"/>
                <a:gd name="connsiteX84" fmla="*/ 176342 w 729347"/>
                <a:gd name="connsiteY84" fmla="*/ 497869 h 832994"/>
                <a:gd name="connsiteX85" fmla="*/ 176198 w 729347"/>
                <a:gd name="connsiteY85" fmla="*/ 497906 h 832994"/>
                <a:gd name="connsiteX86" fmla="*/ 169043 w 729347"/>
                <a:gd name="connsiteY86" fmla="*/ 498458 h 832994"/>
                <a:gd name="connsiteX87" fmla="*/ 168028 w 729347"/>
                <a:gd name="connsiteY87" fmla="*/ 499244 h 832994"/>
                <a:gd name="connsiteX88" fmla="*/ 167237 w 729347"/>
                <a:gd name="connsiteY88" fmla="*/ 500210 h 832994"/>
                <a:gd name="connsiteX89" fmla="*/ 150934 w 729347"/>
                <a:gd name="connsiteY89" fmla="*/ 504403 h 832994"/>
                <a:gd name="connsiteX90" fmla="*/ 68707 w 729347"/>
                <a:gd name="connsiteY90" fmla="*/ 548638 h 832994"/>
                <a:gd name="connsiteX91" fmla="*/ 6440 w 729347"/>
                <a:gd name="connsiteY91" fmla="*/ 743715 h 832994"/>
                <a:gd name="connsiteX92" fmla="*/ 2528 w 729347"/>
                <a:gd name="connsiteY92" fmla="*/ 773050 h 832994"/>
                <a:gd name="connsiteX93" fmla="*/ 1833 w 729347"/>
                <a:gd name="connsiteY93" fmla="*/ 774368 h 832994"/>
                <a:gd name="connsiteX94" fmla="*/ 0 w 729347"/>
                <a:gd name="connsiteY94" fmla="*/ 778505 h 832994"/>
                <a:gd name="connsiteX95" fmla="*/ 0 w 729347"/>
                <a:gd name="connsiteY95" fmla="*/ 822096 h 832994"/>
                <a:gd name="connsiteX96" fmla="*/ 10898 w 729347"/>
                <a:gd name="connsiteY96" fmla="*/ 832994 h 832994"/>
                <a:gd name="connsiteX97" fmla="*/ 12698 w 729347"/>
                <a:gd name="connsiteY97" fmla="*/ 832994 h 832994"/>
                <a:gd name="connsiteX98" fmla="*/ 539566 w 729347"/>
                <a:gd name="connsiteY98" fmla="*/ 832994 h 832994"/>
                <a:gd name="connsiteX99" fmla="*/ 541366 w 729347"/>
                <a:gd name="connsiteY99" fmla="*/ 832994 h 832994"/>
                <a:gd name="connsiteX100" fmla="*/ 552264 w 729347"/>
                <a:gd name="connsiteY100" fmla="*/ 822096 h 832994"/>
                <a:gd name="connsiteX101" fmla="*/ 552264 w 729347"/>
                <a:gd name="connsiteY101" fmla="*/ 778505 h 832994"/>
                <a:gd name="connsiteX102" fmla="*/ 550432 w 729347"/>
                <a:gd name="connsiteY102" fmla="*/ 774368 h 832994"/>
                <a:gd name="connsiteX103" fmla="*/ 549737 w 729347"/>
                <a:gd name="connsiteY103" fmla="*/ 773050 h 832994"/>
                <a:gd name="connsiteX104" fmla="*/ 545824 w 729347"/>
                <a:gd name="connsiteY104" fmla="*/ 743715 h 832994"/>
                <a:gd name="connsiteX105" fmla="*/ 483557 w 729347"/>
                <a:gd name="connsiteY105" fmla="*/ 548638 h 832994"/>
                <a:gd name="connsiteX106" fmla="*/ 401330 w 729347"/>
                <a:gd name="connsiteY106" fmla="*/ 504403 h 832994"/>
                <a:gd name="connsiteX107" fmla="*/ 385027 w 729347"/>
                <a:gd name="connsiteY107" fmla="*/ 500210 h 832994"/>
                <a:gd name="connsiteX108" fmla="*/ 384236 w 729347"/>
                <a:gd name="connsiteY108" fmla="*/ 499244 h 832994"/>
                <a:gd name="connsiteX109" fmla="*/ 383222 w 729347"/>
                <a:gd name="connsiteY109" fmla="*/ 498458 h 832994"/>
                <a:gd name="connsiteX110" fmla="*/ 376066 w 729347"/>
                <a:gd name="connsiteY110" fmla="*/ 497906 h 832994"/>
                <a:gd name="connsiteX111" fmla="*/ 373797 w 729347"/>
                <a:gd name="connsiteY111" fmla="*/ 497322 h 832994"/>
                <a:gd name="connsiteX112" fmla="*/ 387130 w 729347"/>
                <a:gd name="connsiteY112" fmla="*/ 492550 h 832994"/>
                <a:gd name="connsiteX113" fmla="*/ 450104 w 729347"/>
                <a:gd name="connsiteY113" fmla="*/ 328908 h 832994"/>
                <a:gd name="connsiteX114" fmla="*/ 278274 w 729347"/>
                <a:gd name="connsiteY114" fmla="*/ 147194 h 832994"/>
                <a:gd name="connsiteX115" fmla="*/ 587026 w 729347"/>
                <a:gd name="connsiteY115" fmla="*/ 36859 h 832994"/>
                <a:gd name="connsiteX116" fmla="*/ 692488 w 729347"/>
                <a:gd name="connsiteY116" fmla="*/ 142321 h 832994"/>
                <a:gd name="connsiteX117" fmla="*/ 645990 w 729347"/>
                <a:gd name="connsiteY117" fmla="*/ 229772 h 832994"/>
                <a:gd name="connsiteX118" fmla="*/ 633101 w 729347"/>
                <a:gd name="connsiteY118" fmla="*/ 236768 h 832994"/>
                <a:gd name="connsiteX119" fmla="*/ 633101 w 729347"/>
                <a:gd name="connsiteY119" fmla="*/ 303916 h 832994"/>
                <a:gd name="connsiteX120" fmla="*/ 617742 w 729347"/>
                <a:gd name="connsiteY120" fmla="*/ 319275 h 832994"/>
                <a:gd name="connsiteX121" fmla="*/ 556309 w 729347"/>
                <a:gd name="connsiteY121" fmla="*/ 319275 h 832994"/>
                <a:gd name="connsiteX122" fmla="*/ 540950 w 729347"/>
                <a:gd name="connsiteY122" fmla="*/ 303916 h 832994"/>
                <a:gd name="connsiteX123" fmla="*/ 540950 w 729347"/>
                <a:gd name="connsiteY123" fmla="*/ 236768 h 832994"/>
                <a:gd name="connsiteX124" fmla="*/ 528061 w 729347"/>
                <a:gd name="connsiteY124" fmla="*/ 229772 h 832994"/>
                <a:gd name="connsiteX125" fmla="*/ 481563 w 729347"/>
                <a:gd name="connsiteY125" fmla="*/ 142321 h 832994"/>
                <a:gd name="connsiteX126" fmla="*/ 587026 w 729347"/>
                <a:gd name="connsiteY126" fmla="*/ 36859 h 832994"/>
                <a:gd name="connsiteX127" fmla="*/ 587026 w 729347"/>
                <a:gd name="connsiteY127" fmla="*/ 0 h 832994"/>
                <a:gd name="connsiteX128" fmla="*/ 444704 w 729347"/>
                <a:gd name="connsiteY128" fmla="*/ 142321 h 832994"/>
                <a:gd name="connsiteX129" fmla="*/ 507452 w 729347"/>
                <a:gd name="connsiteY129" fmla="*/ 260336 h 832994"/>
                <a:gd name="connsiteX130" fmla="*/ 513778 w 729347"/>
                <a:gd name="connsiteY130" fmla="*/ 263770 h 832994"/>
                <a:gd name="connsiteX131" fmla="*/ 513026 w 729347"/>
                <a:gd name="connsiteY131" fmla="*/ 267496 h 832994"/>
                <a:gd name="connsiteX132" fmla="*/ 513026 w 729347"/>
                <a:gd name="connsiteY132" fmla="*/ 327531 h 832994"/>
                <a:gd name="connsiteX133" fmla="*/ 528035 w 729347"/>
                <a:gd name="connsiteY133" fmla="*/ 342540 h 832994"/>
                <a:gd name="connsiteX134" fmla="*/ 646016 w 729347"/>
                <a:gd name="connsiteY134" fmla="*/ 342540 h 832994"/>
                <a:gd name="connsiteX135" fmla="*/ 661025 w 729347"/>
                <a:gd name="connsiteY135" fmla="*/ 327531 h 832994"/>
                <a:gd name="connsiteX136" fmla="*/ 661025 w 729347"/>
                <a:gd name="connsiteY136" fmla="*/ 267496 h 832994"/>
                <a:gd name="connsiteX137" fmla="*/ 660273 w 729347"/>
                <a:gd name="connsiteY137" fmla="*/ 263770 h 832994"/>
                <a:gd name="connsiteX138" fmla="*/ 666599 w 729347"/>
                <a:gd name="connsiteY138" fmla="*/ 260336 h 832994"/>
                <a:gd name="connsiteX139" fmla="*/ 729347 w 729347"/>
                <a:gd name="connsiteY139" fmla="*/ 142321 h 832994"/>
                <a:gd name="connsiteX140" fmla="*/ 587026 w 729347"/>
                <a:gd name="connsiteY140" fmla="*/ 0 h 83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29347" h="832994">
                  <a:moveTo>
                    <a:pt x="441700" y="669568"/>
                  </a:moveTo>
                  <a:lnTo>
                    <a:pt x="424797" y="669568"/>
                  </a:lnTo>
                  <a:cubicBezTo>
                    <a:pt x="421679" y="669568"/>
                    <a:pt x="418472" y="669816"/>
                    <a:pt x="415176" y="670312"/>
                  </a:cubicBezTo>
                  <a:cubicBezTo>
                    <a:pt x="411881" y="670808"/>
                    <a:pt x="408692" y="671978"/>
                    <a:pt x="405609" y="673820"/>
                  </a:cubicBezTo>
                  <a:cubicBezTo>
                    <a:pt x="402526" y="675663"/>
                    <a:pt x="399939" y="678462"/>
                    <a:pt x="397849" y="682218"/>
                  </a:cubicBezTo>
                  <a:cubicBezTo>
                    <a:pt x="395758" y="685975"/>
                    <a:pt x="394713" y="690652"/>
                    <a:pt x="394713" y="696251"/>
                  </a:cubicBezTo>
                  <a:cubicBezTo>
                    <a:pt x="394713" y="700361"/>
                    <a:pt x="395350" y="704170"/>
                    <a:pt x="396626" y="707679"/>
                  </a:cubicBezTo>
                  <a:cubicBezTo>
                    <a:pt x="397902" y="711187"/>
                    <a:pt x="399780" y="714199"/>
                    <a:pt x="402260" y="716715"/>
                  </a:cubicBezTo>
                  <a:cubicBezTo>
                    <a:pt x="404741" y="719230"/>
                    <a:pt x="407806" y="721197"/>
                    <a:pt x="411456" y="722615"/>
                  </a:cubicBezTo>
                  <a:cubicBezTo>
                    <a:pt x="415106" y="724032"/>
                    <a:pt x="419695" y="724741"/>
                    <a:pt x="425223" y="724741"/>
                  </a:cubicBezTo>
                  <a:lnTo>
                    <a:pt x="441700" y="724741"/>
                  </a:lnTo>
                  <a:close/>
                  <a:moveTo>
                    <a:pt x="452756" y="654473"/>
                  </a:moveTo>
                  <a:cubicBezTo>
                    <a:pt x="454598" y="654473"/>
                    <a:pt x="456264" y="655075"/>
                    <a:pt x="457752" y="656280"/>
                  </a:cubicBezTo>
                  <a:cubicBezTo>
                    <a:pt x="459240" y="657485"/>
                    <a:pt x="459984" y="659504"/>
                    <a:pt x="459984" y="662339"/>
                  </a:cubicBezTo>
                  <a:lnTo>
                    <a:pt x="459984" y="789268"/>
                  </a:lnTo>
                  <a:cubicBezTo>
                    <a:pt x="459984" y="789835"/>
                    <a:pt x="459843" y="790332"/>
                    <a:pt x="459559" y="790757"/>
                  </a:cubicBezTo>
                  <a:cubicBezTo>
                    <a:pt x="459276" y="791182"/>
                    <a:pt x="458780" y="791519"/>
                    <a:pt x="458071" y="791767"/>
                  </a:cubicBezTo>
                  <a:cubicBezTo>
                    <a:pt x="457362" y="792015"/>
                    <a:pt x="456423" y="792227"/>
                    <a:pt x="455254" y="792404"/>
                  </a:cubicBezTo>
                  <a:cubicBezTo>
                    <a:pt x="454084" y="792582"/>
                    <a:pt x="452614" y="792670"/>
                    <a:pt x="450842" y="792670"/>
                  </a:cubicBezTo>
                  <a:cubicBezTo>
                    <a:pt x="449070" y="792670"/>
                    <a:pt x="447600" y="792582"/>
                    <a:pt x="446430" y="792404"/>
                  </a:cubicBezTo>
                  <a:cubicBezTo>
                    <a:pt x="445261" y="792227"/>
                    <a:pt x="444340" y="792015"/>
                    <a:pt x="443666" y="791767"/>
                  </a:cubicBezTo>
                  <a:cubicBezTo>
                    <a:pt x="442993" y="791519"/>
                    <a:pt x="442497" y="791182"/>
                    <a:pt x="442178" y="790757"/>
                  </a:cubicBezTo>
                  <a:cubicBezTo>
                    <a:pt x="441859" y="790332"/>
                    <a:pt x="441700" y="789835"/>
                    <a:pt x="441700" y="789268"/>
                  </a:cubicBezTo>
                  <a:lnTo>
                    <a:pt x="441700" y="739730"/>
                  </a:lnTo>
                  <a:lnTo>
                    <a:pt x="426073" y="739730"/>
                  </a:lnTo>
                  <a:cubicBezTo>
                    <a:pt x="417569" y="739730"/>
                    <a:pt x="410251" y="738667"/>
                    <a:pt x="404121" y="736541"/>
                  </a:cubicBezTo>
                  <a:cubicBezTo>
                    <a:pt x="397990" y="734415"/>
                    <a:pt x="392817" y="731403"/>
                    <a:pt x="388600" y="727505"/>
                  </a:cubicBezTo>
                  <a:cubicBezTo>
                    <a:pt x="384383" y="723607"/>
                    <a:pt x="381141" y="718894"/>
                    <a:pt x="378873" y="713366"/>
                  </a:cubicBezTo>
                  <a:cubicBezTo>
                    <a:pt x="376605" y="707838"/>
                    <a:pt x="375471" y="701637"/>
                    <a:pt x="375471" y="694763"/>
                  </a:cubicBezTo>
                  <a:cubicBezTo>
                    <a:pt x="375471" y="689589"/>
                    <a:pt x="376198" y="684858"/>
                    <a:pt x="377651" y="680571"/>
                  </a:cubicBezTo>
                  <a:cubicBezTo>
                    <a:pt x="379104" y="676283"/>
                    <a:pt x="381176" y="672509"/>
                    <a:pt x="383869" y="669249"/>
                  </a:cubicBezTo>
                  <a:cubicBezTo>
                    <a:pt x="386563" y="665989"/>
                    <a:pt x="389840" y="663243"/>
                    <a:pt x="393703" y="661010"/>
                  </a:cubicBezTo>
                  <a:cubicBezTo>
                    <a:pt x="397565" y="658778"/>
                    <a:pt x="401357" y="657254"/>
                    <a:pt x="405078" y="656439"/>
                  </a:cubicBezTo>
                  <a:cubicBezTo>
                    <a:pt x="408798" y="655624"/>
                    <a:pt x="412023" y="655093"/>
                    <a:pt x="414751" y="654845"/>
                  </a:cubicBezTo>
                  <a:cubicBezTo>
                    <a:pt x="417480" y="654597"/>
                    <a:pt x="420333" y="654473"/>
                    <a:pt x="423309" y="654473"/>
                  </a:cubicBezTo>
                  <a:close/>
                  <a:moveTo>
                    <a:pt x="215308" y="504540"/>
                  </a:moveTo>
                  <a:cubicBezTo>
                    <a:pt x="249268" y="522281"/>
                    <a:pt x="295394" y="527856"/>
                    <a:pt x="330875" y="507582"/>
                  </a:cubicBezTo>
                  <a:cubicBezTo>
                    <a:pt x="335436" y="582092"/>
                    <a:pt x="301983" y="650520"/>
                    <a:pt x="276132" y="667247"/>
                  </a:cubicBezTo>
                  <a:cubicBezTo>
                    <a:pt x="252816" y="649506"/>
                    <a:pt x="218856" y="602874"/>
                    <a:pt x="215308" y="504540"/>
                  </a:cubicBezTo>
                  <a:close/>
                  <a:moveTo>
                    <a:pt x="629931" y="399160"/>
                  </a:moveTo>
                  <a:lnTo>
                    <a:pt x="595354" y="399160"/>
                  </a:lnTo>
                  <a:lnTo>
                    <a:pt x="578697" y="399160"/>
                  </a:lnTo>
                  <a:lnTo>
                    <a:pt x="544121" y="399160"/>
                  </a:lnTo>
                  <a:cubicBezTo>
                    <a:pt x="536586" y="399160"/>
                    <a:pt x="530479" y="405268"/>
                    <a:pt x="530479" y="412802"/>
                  </a:cubicBezTo>
                  <a:cubicBezTo>
                    <a:pt x="530479" y="420336"/>
                    <a:pt x="536586" y="426444"/>
                    <a:pt x="544121" y="426444"/>
                  </a:cubicBezTo>
                  <a:lnTo>
                    <a:pt x="550028" y="426444"/>
                  </a:lnTo>
                  <a:lnTo>
                    <a:pt x="549677" y="428180"/>
                  </a:lnTo>
                  <a:cubicBezTo>
                    <a:pt x="549677" y="444207"/>
                    <a:pt x="562670" y="457200"/>
                    <a:pt x="578697" y="457200"/>
                  </a:cubicBezTo>
                  <a:lnTo>
                    <a:pt x="595354" y="457200"/>
                  </a:lnTo>
                  <a:cubicBezTo>
                    <a:pt x="611382" y="457200"/>
                    <a:pt x="624374" y="444207"/>
                    <a:pt x="624374" y="428180"/>
                  </a:cubicBezTo>
                  <a:lnTo>
                    <a:pt x="624024" y="426444"/>
                  </a:lnTo>
                  <a:lnTo>
                    <a:pt x="629931" y="426444"/>
                  </a:lnTo>
                  <a:cubicBezTo>
                    <a:pt x="637465" y="426444"/>
                    <a:pt x="643572" y="420336"/>
                    <a:pt x="643572" y="412802"/>
                  </a:cubicBezTo>
                  <a:cubicBezTo>
                    <a:pt x="643572" y="405268"/>
                    <a:pt x="637465" y="399160"/>
                    <a:pt x="629931" y="399160"/>
                  </a:cubicBezTo>
                  <a:close/>
                  <a:moveTo>
                    <a:pt x="629931" y="359473"/>
                  </a:moveTo>
                  <a:lnTo>
                    <a:pt x="544121" y="359473"/>
                  </a:lnTo>
                  <a:cubicBezTo>
                    <a:pt x="536586" y="359473"/>
                    <a:pt x="530479" y="365580"/>
                    <a:pt x="530479" y="373115"/>
                  </a:cubicBezTo>
                  <a:cubicBezTo>
                    <a:pt x="530479" y="380649"/>
                    <a:pt x="536586" y="386756"/>
                    <a:pt x="544121" y="386756"/>
                  </a:cubicBezTo>
                  <a:lnTo>
                    <a:pt x="629931" y="386756"/>
                  </a:lnTo>
                  <a:cubicBezTo>
                    <a:pt x="637465" y="386756"/>
                    <a:pt x="643572" y="380649"/>
                    <a:pt x="643572" y="373115"/>
                  </a:cubicBezTo>
                  <a:cubicBezTo>
                    <a:pt x="643572" y="365580"/>
                    <a:pt x="637465" y="359473"/>
                    <a:pt x="629931" y="359473"/>
                  </a:cubicBezTo>
                  <a:close/>
                  <a:moveTo>
                    <a:pt x="347149" y="293694"/>
                  </a:moveTo>
                  <a:cubicBezTo>
                    <a:pt x="353064" y="293637"/>
                    <a:pt x="359335" y="293641"/>
                    <a:pt x="365986" y="293714"/>
                  </a:cubicBezTo>
                  <a:lnTo>
                    <a:pt x="368025" y="299002"/>
                  </a:lnTo>
                  <a:cubicBezTo>
                    <a:pt x="370121" y="305850"/>
                    <a:pt x="371777" y="312984"/>
                    <a:pt x="372947" y="320347"/>
                  </a:cubicBezTo>
                  <a:lnTo>
                    <a:pt x="373837" y="331712"/>
                  </a:lnTo>
                  <a:lnTo>
                    <a:pt x="376925" y="331712"/>
                  </a:lnTo>
                  <a:cubicBezTo>
                    <a:pt x="379919" y="331712"/>
                    <a:pt x="382346" y="334139"/>
                    <a:pt x="382346" y="337134"/>
                  </a:cubicBezTo>
                  <a:lnTo>
                    <a:pt x="382346" y="358820"/>
                  </a:lnTo>
                  <a:cubicBezTo>
                    <a:pt x="382346" y="361814"/>
                    <a:pt x="379919" y="364242"/>
                    <a:pt x="376925" y="364242"/>
                  </a:cubicBezTo>
                  <a:lnTo>
                    <a:pt x="373589" y="364242"/>
                  </a:lnTo>
                  <a:lnTo>
                    <a:pt x="372947" y="372444"/>
                  </a:lnTo>
                  <a:cubicBezTo>
                    <a:pt x="363589" y="431343"/>
                    <a:pt x="323125" y="475648"/>
                    <a:pt x="274625" y="475648"/>
                  </a:cubicBezTo>
                  <a:cubicBezTo>
                    <a:pt x="226126" y="475648"/>
                    <a:pt x="185662" y="431343"/>
                    <a:pt x="176303" y="372444"/>
                  </a:cubicBezTo>
                  <a:lnTo>
                    <a:pt x="175661" y="364242"/>
                  </a:lnTo>
                  <a:lnTo>
                    <a:pt x="172326" y="364242"/>
                  </a:lnTo>
                  <a:cubicBezTo>
                    <a:pt x="169332" y="364242"/>
                    <a:pt x="166904" y="361814"/>
                    <a:pt x="166904" y="358820"/>
                  </a:cubicBezTo>
                  <a:lnTo>
                    <a:pt x="166904" y="337134"/>
                  </a:lnTo>
                  <a:cubicBezTo>
                    <a:pt x="166904" y="334139"/>
                    <a:pt x="169332" y="331712"/>
                    <a:pt x="172326" y="331712"/>
                  </a:cubicBezTo>
                  <a:cubicBezTo>
                    <a:pt x="181697" y="310961"/>
                    <a:pt x="207650" y="319350"/>
                    <a:pt x="239926" y="313017"/>
                  </a:cubicBezTo>
                  <a:cubicBezTo>
                    <a:pt x="249698" y="309234"/>
                    <a:pt x="258416" y="294555"/>
                    <a:pt x="347149" y="293694"/>
                  </a:cubicBezTo>
                  <a:close/>
                  <a:moveTo>
                    <a:pt x="278274" y="147194"/>
                  </a:moveTo>
                  <a:cubicBezTo>
                    <a:pt x="201622" y="147194"/>
                    <a:pt x="135335" y="222468"/>
                    <a:pt x="106444" y="328908"/>
                  </a:cubicBezTo>
                  <a:cubicBezTo>
                    <a:pt x="89717" y="414632"/>
                    <a:pt x="107196" y="469811"/>
                    <a:pt x="167886" y="494939"/>
                  </a:cubicBezTo>
                  <a:lnTo>
                    <a:pt x="176342" y="497869"/>
                  </a:lnTo>
                  <a:lnTo>
                    <a:pt x="176198" y="497906"/>
                  </a:lnTo>
                  <a:lnTo>
                    <a:pt x="169043" y="498458"/>
                  </a:lnTo>
                  <a:cubicBezTo>
                    <a:pt x="168854" y="498458"/>
                    <a:pt x="168513" y="498725"/>
                    <a:pt x="168028" y="499244"/>
                  </a:cubicBezTo>
                  <a:lnTo>
                    <a:pt x="167237" y="500210"/>
                  </a:lnTo>
                  <a:lnTo>
                    <a:pt x="150934" y="504403"/>
                  </a:lnTo>
                  <a:cubicBezTo>
                    <a:pt x="119902" y="511937"/>
                    <a:pt x="85275" y="521425"/>
                    <a:pt x="68707" y="548638"/>
                  </a:cubicBezTo>
                  <a:cubicBezTo>
                    <a:pt x="42725" y="589700"/>
                    <a:pt x="18941" y="663328"/>
                    <a:pt x="6440" y="743715"/>
                  </a:cubicBezTo>
                  <a:lnTo>
                    <a:pt x="2528" y="773050"/>
                  </a:lnTo>
                  <a:lnTo>
                    <a:pt x="1833" y="774368"/>
                  </a:lnTo>
                  <a:cubicBezTo>
                    <a:pt x="637" y="776706"/>
                    <a:pt x="0" y="778129"/>
                    <a:pt x="0" y="778505"/>
                  </a:cubicBezTo>
                  <a:lnTo>
                    <a:pt x="0" y="822096"/>
                  </a:lnTo>
                  <a:cubicBezTo>
                    <a:pt x="0" y="828115"/>
                    <a:pt x="4879" y="832994"/>
                    <a:pt x="10898" y="832994"/>
                  </a:cubicBezTo>
                  <a:lnTo>
                    <a:pt x="12698" y="832994"/>
                  </a:lnTo>
                  <a:lnTo>
                    <a:pt x="539566" y="832994"/>
                  </a:lnTo>
                  <a:lnTo>
                    <a:pt x="541366" y="832994"/>
                  </a:lnTo>
                  <a:cubicBezTo>
                    <a:pt x="547385" y="832994"/>
                    <a:pt x="552264" y="828115"/>
                    <a:pt x="552264" y="822096"/>
                  </a:cubicBezTo>
                  <a:lnTo>
                    <a:pt x="552264" y="778505"/>
                  </a:lnTo>
                  <a:cubicBezTo>
                    <a:pt x="552264" y="778129"/>
                    <a:pt x="551627" y="776706"/>
                    <a:pt x="550432" y="774368"/>
                  </a:cubicBezTo>
                  <a:lnTo>
                    <a:pt x="549737" y="773050"/>
                  </a:lnTo>
                  <a:lnTo>
                    <a:pt x="545824" y="743715"/>
                  </a:lnTo>
                  <a:cubicBezTo>
                    <a:pt x="533323" y="663328"/>
                    <a:pt x="509540" y="589700"/>
                    <a:pt x="483557" y="548638"/>
                  </a:cubicBezTo>
                  <a:cubicBezTo>
                    <a:pt x="466989" y="521425"/>
                    <a:pt x="432363" y="511937"/>
                    <a:pt x="401330" y="504403"/>
                  </a:cubicBezTo>
                  <a:lnTo>
                    <a:pt x="385027" y="500210"/>
                  </a:lnTo>
                  <a:lnTo>
                    <a:pt x="384236" y="499244"/>
                  </a:lnTo>
                  <a:cubicBezTo>
                    <a:pt x="383751" y="498725"/>
                    <a:pt x="383410" y="498458"/>
                    <a:pt x="383222" y="498458"/>
                  </a:cubicBezTo>
                  <a:lnTo>
                    <a:pt x="376066" y="497906"/>
                  </a:lnTo>
                  <a:lnTo>
                    <a:pt x="373797" y="497322"/>
                  </a:lnTo>
                  <a:lnTo>
                    <a:pt x="387130" y="492550"/>
                  </a:lnTo>
                  <a:cubicBezTo>
                    <a:pt x="446085" y="467589"/>
                    <a:pt x="461603" y="415677"/>
                    <a:pt x="450104" y="328908"/>
                  </a:cubicBezTo>
                  <a:cubicBezTo>
                    <a:pt x="425774" y="219427"/>
                    <a:pt x="354925" y="147194"/>
                    <a:pt x="278274" y="147194"/>
                  </a:cubicBezTo>
                  <a:close/>
                  <a:moveTo>
                    <a:pt x="587026" y="36859"/>
                  </a:moveTo>
                  <a:cubicBezTo>
                    <a:pt x="645271" y="36859"/>
                    <a:pt x="692488" y="84076"/>
                    <a:pt x="692488" y="142321"/>
                  </a:cubicBezTo>
                  <a:cubicBezTo>
                    <a:pt x="692488" y="178724"/>
                    <a:pt x="674044" y="210820"/>
                    <a:pt x="645990" y="229772"/>
                  </a:cubicBezTo>
                  <a:lnTo>
                    <a:pt x="633101" y="236768"/>
                  </a:lnTo>
                  <a:lnTo>
                    <a:pt x="633101" y="303916"/>
                  </a:lnTo>
                  <a:cubicBezTo>
                    <a:pt x="633101" y="312399"/>
                    <a:pt x="626225" y="319275"/>
                    <a:pt x="617742" y="319275"/>
                  </a:cubicBezTo>
                  <a:lnTo>
                    <a:pt x="556309" y="319275"/>
                  </a:lnTo>
                  <a:cubicBezTo>
                    <a:pt x="547827" y="319275"/>
                    <a:pt x="540950" y="312399"/>
                    <a:pt x="540950" y="303916"/>
                  </a:cubicBezTo>
                  <a:lnTo>
                    <a:pt x="540950" y="236768"/>
                  </a:lnTo>
                  <a:lnTo>
                    <a:pt x="528061" y="229772"/>
                  </a:lnTo>
                  <a:cubicBezTo>
                    <a:pt x="500008" y="210820"/>
                    <a:pt x="481563" y="178724"/>
                    <a:pt x="481563" y="142321"/>
                  </a:cubicBezTo>
                  <a:cubicBezTo>
                    <a:pt x="481563" y="84076"/>
                    <a:pt x="528780" y="36859"/>
                    <a:pt x="587026" y="36859"/>
                  </a:cubicBezTo>
                  <a:close/>
                  <a:moveTo>
                    <a:pt x="587026" y="0"/>
                  </a:moveTo>
                  <a:cubicBezTo>
                    <a:pt x="508424" y="0"/>
                    <a:pt x="444704" y="63719"/>
                    <a:pt x="444704" y="142321"/>
                  </a:cubicBezTo>
                  <a:cubicBezTo>
                    <a:pt x="444704" y="191447"/>
                    <a:pt x="469594" y="234760"/>
                    <a:pt x="507452" y="260336"/>
                  </a:cubicBezTo>
                  <a:lnTo>
                    <a:pt x="513778" y="263770"/>
                  </a:lnTo>
                  <a:lnTo>
                    <a:pt x="513026" y="267496"/>
                  </a:lnTo>
                  <a:lnTo>
                    <a:pt x="513026" y="327531"/>
                  </a:lnTo>
                  <a:cubicBezTo>
                    <a:pt x="513026" y="335820"/>
                    <a:pt x="519746" y="342540"/>
                    <a:pt x="528035" y="342540"/>
                  </a:cubicBezTo>
                  <a:lnTo>
                    <a:pt x="646016" y="342540"/>
                  </a:lnTo>
                  <a:cubicBezTo>
                    <a:pt x="654305" y="342540"/>
                    <a:pt x="661025" y="335820"/>
                    <a:pt x="661025" y="327531"/>
                  </a:cubicBezTo>
                  <a:lnTo>
                    <a:pt x="661025" y="267496"/>
                  </a:lnTo>
                  <a:lnTo>
                    <a:pt x="660273" y="263770"/>
                  </a:lnTo>
                  <a:lnTo>
                    <a:pt x="666599" y="260336"/>
                  </a:lnTo>
                  <a:cubicBezTo>
                    <a:pt x="704457" y="234760"/>
                    <a:pt x="729347" y="191447"/>
                    <a:pt x="729347" y="142321"/>
                  </a:cubicBezTo>
                  <a:cubicBezTo>
                    <a:pt x="729347" y="63719"/>
                    <a:pt x="665628" y="0"/>
                    <a:pt x="587026"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2" name="Freeform: Shape 17">
              <a:extLst>
                <a:ext uri="{FF2B5EF4-FFF2-40B4-BE49-F238E27FC236}">
                  <a16:creationId xmlns:a16="http://schemas.microsoft.com/office/drawing/2014/main" id="{F1E083C1-D73A-48B7-83F6-6CDB8228A2B9}"/>
                </a:ext>
              </a:extLst>
            </p:cNvPr>
            <p:cNvSpPr>
              <a:spLocks noChangeAspect="1"/>
            </p:cNvSpPr>
            <p:nvPr/>
          </p:nvSpPr>
          <p:spPr>
            <a:xfrm>
              <a:off x="2050124" y="3523788"/>
              <a:ext cx="778197" cy="794837"/>
            </a:xfrm>
            <a:custGeom>
              <a:avLst/>
              <a:gdLst>
                <a:gd name="connsiteX0" fmla="*/ 417547 w 811134"/>
                <a:gd name="connsiteY0" fmla="*/ 504590 h 828477"/>
                <a:gd name="connsiteX1" fmla="*/ 416605 w 811134"/>
                <a:gd name="connsiteY1" fmla="*/ 513927 h 828477"/>
                <a:gd name="connsiteX2" fmla="*/ 522207 w 811134"/>
                <a:gd name="connsiteY2" fmla="*/ 619529 h 828477"/>
                <a:gd name="connsiteX3" fmla="*/ 627809 w 811134"/>
                <a:gd name="connsiteY3" fmla="*/ 513927 h 828477"/>
                <a:gd name="connsiteX4" fmla="*/ 626868 w 811134"/>
                <a:gd name="connsiteY4" fmla="*/ 504590 h 828477"/>
                <a:gd name="connsiteX5" fmla="*/ 631489 w 811134"/>
                <a:gd name="connsiteY5" fmla="*/ 504823 h 828477"/>
                <a:gd name="connsiteX6" fmla="*/ 811134 w 811134"/>
                <a:gd name="connsiteY6" fmla="*/ 703896 h 828477"/>
                <a:gd name="connsiteX7" fmla="*/ 811134 w 811134"/>
                <a:gd name="connsiteY7" fmla="*/ 761581 h 828477"/>
                <a:gd name="connsiteX8" fmla="*/ 811134 w 811134"/>
                <a:gd name="connsiteY8" fmla="*/ 793731 h 828477"/>
                <a:gd name="connsiteX9" fmla="*/ 811134 w 811134"/>
                <a:gd name="connsiteY9" fmla="*/ 828477 h 828477"/>
                <a:gd name="connsiteX10" fmla="*/ 718617 w 811134"/>
                <a:gd name="connsiteY10" fmla="*/ 828477 h 828477"/>
                <a:gd name="connsiteX11" fmla="*/ 718617 w 811134"/>
                <a:gd name="connsiteY11" fmla="*/ 684807 h 828477"/>
                <a:gd name="connsiteX12" fmla="*/ 709758 w 811134"/>
                <a:gd name="connsiteY12" fmla="*/ 675947 h 828477"/>
                <a:gd name="connsiteX13" fmla="*/ 700899 w 811134"/>
                <a:gd name="connsiteY13" fmla="*/ 684807 h 828477"/>
                <a:gd name="connsiteX14" fmla="*/ 700899 w 811134"/>
                <a:gd name="connsiteY14" fmla="*/ 828477 h 828477"/>
                <a:gd name="connsiteX15" fmla="*/ 344700 w 811134"/>
                <a:gd name="connsiteY15" fmla="*/ 828477 h 828477"/>
                <a:gd name="connsiteX16" fmla="*/ 344700 w 811134"/>
                <a:gd name="connsiteY16" fmla="*/ 684807 h 828477"/>
                <a:gd name="connsiteX17" fmla="*/ 335840 w 811134"/>
                <a:gd name="connsiteY17" fmla="*/ 675947 h 828477"/>
                <a:gd name="connsiteX18" fmla="*/ 326981 w 811134"/>
                <a:gd name="connsiteY18" fmla="*/ 684807 h 828477"/>
                <a:gd name="connsiteX19" fmla="*/ 326981 w 811134"/>
                <a:gd name="connsiteY19" fmla="*/ 828477 h 828477"/>
                <a:gd name="connsiteX20" fmla="*/ 234465 w 811134"/>
                <a:gd name="connsiteY20" fmla="*/ 828477 h 828477"/>
                <a:gd name="connsiteX21" fmla="*/ 234465 w 811134"/>
                <a:gd name="connsiteY21" fmla="*/ 691364 h 828477"/>
                <a:gd name="connsiteX22" fmla="*/ 236861 w 811134"/>
                <a:gd name="connsiteY22" fmla="*/ 666015 h 828477"/>
                <a:gd name="connsiteX23" fmla="*/ 412926 w 811134"/>
                <a:gd name="connsiteY23" fmla="*/ 504823 h 828477"/>
                <a:gd name="connsiteX24" fmla="*/ 455091 w 811134"/>
                <a:gd name="connsiteY24" fmla="*/ 234397 h 828477"/>
                <a:gd name="connsiteX25" fmla="*/ 452416 w 811134"/>
                <a:gd name="connsiteY25" fmla="*/ 235861 h 828477"/>
                <a:gd name="connsiteX26" fmla="*/ 397946 w 811134"/>
                <a:gd name="connsiteY26" fmla="*/ 339183 h 828477"/>
                <a:gd name="connsiteX27" fmla="*/ 521493 w 811134"/>
                <a:gd name="connsiteY27" fmla="*/ 463786 h 828477"/>
                <a:gd name="connsiteX28" fmla="*/ 645040 w 811134"/>
                <a:gd name="connsiteY28" fmla="*/ 339183 h 828477"/>
                <a:gd name="connsiteX29" fmla="*/ 643853 w 811134"/>
                <a:gd name="connsiteY29" fmla="*/ 327306 h 828477"/>
                <a:gd name="connsiteX30" fmla="*/ 632387 w 811134"/>
                <a:gd name="connsiteY30" fmla="*/ 330413 h 828477"/>
                <a:gd name="connsiteX31" fmla="*/ 530583 w 811134"/>
                <a:gd name="connsiteY31" fmla="*/ 306580 h 828477"/>
                <a:gd name="connsiteX32" fmla="*/ 463538 w 811134"/>
                <a:gd name="connsiteY32" fmla="*/ 249246 h 828477"/>
                <a:gd name="connsiteX33" fmla="*/ 518486 w 811134"/>
                <a:gd name="connsiteY33" fmla="*/ 142677 h 828477"/>
                <a:gd name="connsiteX34" fmla="*/ 522208 w 811134"/>
                <a:gd name="connsiteY34" fmla="*/ 143053 h 828477"/>
                <a:gd name="connsiteX35" fmla="*/ 525929 w 811134"/>
                <a:gd name="connsiteY35" fmla="*/ 142677 h 828477"/>
                <a:gd name="connsiteX36" fmla="*/ 686685 w 811134"/>
                <a:gd name="connsiteY36" fmla="*/ 303435 h 828477"/>
                <a:gd name="connsiteX37" fmla="*/ 525929 w 811134"/>
                <a:gd name="connsiteY37" fmla="*/ 464191 h 828477"/>
                <a:gd name="connsiteX38" fmla="*/ 522208 w 811134"/>
                <a:gd name="connsiteY38" fmla="*/ 463816 h 828477"/>
                <a:gd name="connsiteX39" fmla="*/ 518486 w 811134"/>
                <a:gd name="connsiteY39" fmla="*/ 464191 h 828477"/>
                <a:gd name="connsiteX40" fmla="*/ 357730 w 811134"/>
                <a:gd name="connsiteY40" fmla="*/ 303435 h 828477"/>
                <a:gd name="connsiteX41" fmla="*/ 518486 w 811134"/>
                <a:gd name="connsiteY41" fmla="*/ 142677 h 828477"/>
                <a:gd name="connsiteX42" fmla="*/ 58109 w 811134"/>
                <a:gd name="connsiteY42" fmla="*/ 24010 h 828477"/>
                <a:gd name="connsiteX43" fmla="*/ 23427 w 811134"/>
                <a:gd name="connsiteY43" fmla="*/ 58692 h 828477"/>
                <a:gd name="connsiteX44" fmla="*/ 23427 w 811134"/>
                <a:gd name="connsiteY44" fmla="*/ 197415 h 828477"/>
                <a:gd name="connsiteX45" fmla="*/ 58109 w 811134"/>
                <a:gd name="connsiteY45" fmla="*/ 232097 h 828477"/>
                <a:gd name="connsiteX46" fmla="*/ 145702 w 811134"/>
                <a:gd name="connsiteY46" fmla="*/ 232097 h 828477"/>
                <a:gd name="connsiteX47" fmla="*/ 255436 w 811134"/>
                <a:gd name="connsiteY47" fmla="*/ 318001 h 828477"/>
                <a:gd name="connsiteX48" fmla="*/ 255436 w 811134"/>
                <a:gd name="connsiteY48" fmla="*/ 232097 h 828477"/>
                <a:gd name="connsiteX49" fmla="*/ 292872 w 811134"/>
                <a:gd name="connsiteY49" fmla="*/ 232097 h 828477"/>
                <a:gd name="connsiteX50" fmla="*/ 327554 w 811134"/>
                <a:gd name="connsiteY50" fmla="*/ 197415 h 828477"/>
                <a:gd name="connsiteX51" fmla="*/ 327554 w 811134"/>
                <a:gd name="connsiteY51" fmla="*/ 58692 h 828477"/>
                <a:gd name="connsiteX52" fmla="*/ 292872 w 811134"/>
                <a:gd name="connsiteY52" fmla="*/ 24010 h 828477"/>
                <a:gd name="connsiteX53" fmla="*/ 42685 w 811134"/>
                <a:gd name="connsiteY53" fmla="*/ 0 h 828477"/>
                <a:gd name="connsiteX54" fmla="*/ 308296 w 811134"/>
                <a:gd name="connsiteY54" fmla="*/ 0 h 828477"/>
                <a:gd name="connsiteX55" fmla="*/ 350981 w 811134"/>
                <a:gd name="connsiteY55" fmla="*/ 42685 h 828477"/>
                <a:gd name="connsiteX56" fmla="*/ 350981 w 811134"/>
                <a:gd name="connsiteY56" fmla="*/ 213422 h 828477"/>
                <a:gd name="connsiteX57" fmla="*/ 308296 w 811134"/>
                <a:gd name="connsiteY57" fmla="*/ 256107 h 828477"/>
                <a:gd name="connsiteX58" fmla="*/ 274487 w 811134"/>
                <a:gd name="connsiteY58" fmla="*/ 256107 h 828477"/>
                <a:gd name="connsiteX59" fmla="*/ 274487 w 811134"/>
                <a:gd name="connsiteY59" fmla="*/ 365760 h 828477"/>
                <a:gd name="connsiteX60" fmla="*/ 134415 w 811134"/>
                <a:gd name="connsiteY60" fmla="*/ 256107 h 828477"/>
                <a:gd name="connsiteX61" fmla="*/ 42685 w 811134"/>
                <a:gd name="connsiteY61" fmla="*/ 256107 h 828477"/>
                <a:gd name="connsiteX62" fmla="*/ 0 w 811134"/>
                <a:gd name="connsiteY62" fmla="*/ 213422 h 828477"/>
                <a:gd name="connsiteX63" fmla="*/ 0 w 811134"/>
                <a:gd name="connsiteY63" fmla="*/ 42685 h 828477"/>
                <a:gd name="connsiteX64" fmla="*/ 42685 w 811134"/>
                <a:gd name="connsiteY64" fmla="*/ 0 h 82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11134" h="828477">
                  <a:moveTo>
                    <a:pt x="417547" y="504590"/>
                  </a:moveTo>
                  <a:lnTo>
                    <a:pt x="416605" y="513927"/>
                  </a:lnTo>
                  <a:cubicBezTo>
                    <a:pt x="416605" y="572249"/>
                    <a:pt x="463885" y="619529"/>
                    <a:pt x="522207" y="619529"/>
                  </a:cubicBezTo>
                  <a:cubicBezTo>
                    <a:pt x="580530" y="619529"/>
                    <a:pt x="627809" y="572249"/>
                    <a:pt x="627809" y="513927"/>
                  </a:cubicBezTo>
                  <a:lnTo>
                    <a:pt x="626868" y="504590"/>
                  </a:lnTo>
                  <a:lnTo>
                    <a:pt x="631489" y="504823"/>
                  </a:lnTo>
                  <a:cubicBezTo>
                    <a:pt x="732394" y="515071"/>
                    <a:pt x="811134" y="600287"/>
                    <a:pt x="811134" y="703896"/>
                  </a:cubicBezTo>
                  <a:lnTo>
                    <a:pt x="811134" y="761581"/>
                  </a:lnTo>
                  <a:lnTo>
                    <a:pt x="811134" y="793731"/>
                  </a:lnTo>
                  <a:lnTo>
                    <a:pt x="811134" y="828477"/>
                  </a:lnTo>
                  <a:lnTo>
                    <a:pt x="718617" y="828477"/>
                  </a:lnTo>
                  <a:lnTo>
                    <a:pt x="718617" y="684807"/>
                  </a:lnTo>
                  <a:cubicBezTo>
                    <a:pt x="718617" y="679914"/>
                    <a:pt x="714651" y="675947"/>
                    <a:pt x="709758" y="675947"/>
                  </a:cubicBezTo>
                  <a:cubicBezTo>
                    <a:pt x="704865" y="675947"/>
                    <a:pt x="700899" y="679914"/>
                    <a:pt x="700899" y="684807"/>
                  </a:cubicBezTo>
                  <a:lnTo>
                    <a:pt x="700899" y="828477"/>
                  </a:lnTo>
                  <a:lnTo>
                    <a:pt x="344700" y="828477"/>
                  </a:lnTo>
                  <a:lnTo>
                    <a:pt x="344700" y="684807"/>
                  </a:lnTo>
                  <a:cubicBezTo>
                    <a:pt x="344700" y="679914"/>
                    <a:pt x="340733" y="675947"/>
                    <a:pt x="335840" y="675947"/>
                  </a:cubicBezTo>
                  <a:cubicBezTo>
                    <a:pt x="330948" y="675947"/>
                    <a:pt x="326981" y="679914"/>
                    <a:pt x="326981" y="684807"/>
                  </a:cubicBezTo>
                  <a:lnTo>
                    <a:pt x="326981" y="828477"/>
                  </a:lnTo>
                  <a:lnTo>
                    <a:pt x="234465" y="828477"/>
                  </a:lnTo>
                  <a:lnTo>
                    <a:pt x="234465" y="691364"/>
                  </a:lnTo>
                  <a:lnTo>
                    <a:pt x="236861" y="666015"/>
                  </a:lnTo>
                  <a:cubicBezTo>
                    <a:pt x="253312" y="580154"/>
                    <a:pt x="324635" y="513790"/>
                    <a:pt x="412926" y="504823"/>
                  </a:cubicBezTo>
                  <a:close/>
                  <a:moveTo>
                    <a:pt x="455091" y="234397"/>
                  </a:moveTo>
                  <a:lnTo>
                    <a:pt x="452416" y="235861"/>
                  </a:lnTo>
                  <a:cubicBezTo>
                    <a:pt x="419553" y="258253"/>
                    <a:pt x="397946" y="296173"/>
                    <a:pt x="397946" y="339183"/>
                  </a:cubicBezTo>
                  <a:cubicBezTo>
                    <a:pt x="397946" y="407999"/>
                    <a:pt x="453260" y="463786"/>
                    <a:pt x="521493" y="463786"/>
                  </a:cubicBezTo>
                  <a:cubicBezTo>
                    <a:pt x="589726" y="463786"/>
                    <a:pt x="645040" y="407999"/>
                    <a:pt x="645040" y="339183"/>
                  </a:cubicBezTo>
                  <a:lnTo>
                    <a:pt x="643853" y="327306"/>
                  </a:lnTo>
                  <a:lnTo>
                    <a:pt x="632387" y="330413"/>
                  </a:lnTo>
                  <a:cubicBezTo>
                    <a:pt x="605287" y="334679"/>
                    <a:pt x="567537" y="326656"/>
                    <a:pt x="530583" y="306580"/>
                  </a:cubicBezTo>
                  <a:cubicBezTo>
                    <a:pt x="501020" y="290518"/>
                    <a:pt x="477563" y="269784"/>
                    <a:pt x="463538" y="249246"/>
                  </a:cubicBezTo>
                  <a:close/>
                  <a:moveTo>
                    <a:pt x="518486" y="142677"/>
                  </a:moveTo>
                  <a:lnTo>
                    <a:pt x="522208" y="143053"/>
                  </a:lnTo>
                  <a:lnTo>
                    <a:pt x="525929" y="142677"/>
                  </a:lnTo>
                  <a:cubicBezTo>
                    <a:pt x="614713" y="142677"/>
                    <a:pt x="686685" y="214651"/>
                    <a:pt x="686685" y="303435"/>
                  </a:cubicBezTo>
                  <a:cubicBezTo>
                    <a:pt x="686685" y="392218"/>
                    <a:pt x="614713" y="464191"/>
                    <a:pt x="525929" y="464191"/>
                  </a:cubicBezTo>
                  <a:lnTo>
                    <a:pt x="522208" y="463816"/>
                  </a:lnTo>
                  <a:lnTo>
                    <a:pt x="518486" y="464191"/>
                  </a:lnTo>
                  <a:cubicBezTo>
                    <a:pt x="429704" y="464191"/>
                    <a:pt x="357730" y="392218"/>
                    <a:pt x="357730" y="303435"/>
                  </a:cubicBezTo>
                  <a:cubicBezTo>
                    <a:pt x="357730" y="214651"/>
                    <a:pt x="429704" y="142677"/>
                    <a:pt x="518486" y="142677"/>
                  </a:cubicBezTo>
                  <a:close/>
                  <a:moveTo>
                    <a:pt x="58109" y="24010"/>
                  </a:moveTo>
                  <a:cubicBezTo>
                    <a:pt x="38955" y="24010"/>
                    <a:pt x="23427" y="39538"/>
                    <a:pt x="23427" y="58692"/>
                  </a:cubicBezTo>
                  <a:lnTo>
                    <a:pt x="23427" y="197415"/>
                  </a:lnTo>
                  <a:cubicBezTo>
                    <a:pt x="23427" y="216569"/>
                    <a:pt x="38955" y="232097"/>
                    <a:pt x="58109" y="232097"/>
                  </a:cubicBezTo>
                  <a:lnTo>
                    <a:pt x="145702" y="232097"/>
                  </a:lnTo>
                  <a:lnTo>
                    <a:pt x="255436" y="318001"/>
                  </a:lnTo>
                  <a:lnTo>
                    <a:pt x="255436" y="232097"/>
                  </a:lnTo>
                  <a:lnTo>
                    <a:pt x="292872" y="232097"/>
                  </a:lnTo>
                  <a:cubicBezTo>
                    <a:pt x="312027" y="232097"/>
                    <a:pt x="327554" y="216569"/>
                    <a:pt x="327554" y="197415"/>
                  </a:cubicBezTo>
                  <a:lnTo>
                    <a:pt x="327554" y="58692"/>
                  </a:lnTo>
                  <a:cubicBezTo>
                    <a:pt x="327554" y="39538"/>
                    <a:pt x="312027" y="24010"/>
                    <a:pt x="292872" y="24010"/>
                  </a:cubicBezTo>
                  <a:close/>
                  <a:moveTo>
                    <a:pt x="42685" y="0"/>
                  </a:moveTo>
                  <a:lnTo>
                    <a:pt x="308296" y="0"/>
                  </a:lnTo>
                  <a:cubicBezTo>
                    <a:pt x="331870" y="0"/>
                    <a:pt x="350981" y="19111"/>
                    <a:pt x="350981" y="42685"/>
                  </a:cubicBezTo>
                  <a:lnTo>
                    <a:pt x="350981" y="213422"/>
                  </a:lnTo>
                  <a:cubicBezTo>
                    <a:pt x="350981" y="236997"/>
                    <a:pt x="331870" y="256107"/>
                    <a:pt x="308296" y="256107"/>
                  </a:cubicBezTo>
                  <a:lnTo>
                    <a:pt x="274487" y="256107"/>
                  </a:lnTo>
                  <a:lnTo>
                    <a:pt x="274487" y="365760"/>
                  </a:lnTo>
                  <a:lnTo>
                    <a:pt x="134415" y="256107"/>
                  </a:lnTo>
                  <a:lnTo>
                    <a:pt x="42685" y="256107"/>
                  </a:lnTo>
                  <a:cubicBezTo>
                    <a:pt x="19111" y="256107"/>
                    <a:pt x="0" y="236997"/>
                    <a:pt x="0" y="213422"/>
                  </a:cubicBezTo>
                  <a:lnTo>
                    <a:pt x="0" y="42685"/>
                  </a:lnTo>
                  <a:cubicBezTo>
                    <a:pt x="0" y="19111"/>
                    <a:pt x="19111" y="0"/>
                    <a:pt x="42685"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3" name="Freeform: Shape 15">
              <a:extLst>
                <a:ext uri="{FF2B5EF4-FFF2-40B4-BE49-F238E27FC236}">
                  <a16:creationId xmlns:a16="http://schemas.microsoft.com/office/drawing/2014/main" id="{ABCD91BE-C486-4AD9-8F25-6639339C5E80}"/>
                </a:ext>
              </a:extLst>
            </p:cNvPr>
            <p:cNvSpPr>
              <a:spLocks noChangeAspect="1"/>
            </p:cNvSpPr>
            <p:nvPr/>
          </p:nvSpPr>
          <p:spPr>
            <a:xfrm>
              <a:off x="2647690" y="1270634"/>
              <a:ext cx="979607" cy="669337"/>
            </a:xfrm>
            <a:custGeom>
              <a:avLst/>
              <a:gdLst>
                <a:gd name="connsiteX0" fmla="*/ 489897 w 1003703"/>
                <a:gd name="connsiteY0" fmla="*/ 505194 h 685800"/>
                <a:gd name="connsiteX1" fmla="*/ 473260 w 1003703"/>
                <a:gd name="connsiteY1" fmla="*/ 507586 h 685800"/>
                <a:gd name="connsiteX2" fmla="*/ 459972 w 1003703"/>
                <a:gd name="connsiteY2" fmla="*/ 514549 h 685800"/>
                <a:gd name="connsiteX3" fmla="*/ 451255 w 1003703"/>
                <a:gd name="connsiteY3" fmla="*/ 525870 h 685800"/>
                <a:gd name="connsiteX4" fmla="*/ 448119 w 1003703"/>
                <a:gd name="connsiteY4" fmla="*/ 541232 h 685800"/>
                <a:gd name="connsiteX5" fmla="*/ 450830 w 1003703"/>
                <a:gd name="connsiteY5" fmla="*/ 555636 h 685800"/>
                <a:gd name="connsiteX6" fmla="*/ 457899 w 1003703"/>
                <a:gd name="connsiteY6" fmla="*/ 566107 h 685800"/>
                <a:gd name="connsiteX7" fmla="*/ 467786 w 1003703"/>
                <a:gd name="connsiteY7" fmla="*/ 573868 h 685800"/>
                <a:gd name="connsiteX8" fmla="*/ 479160 w 1003703"/>
                <a:gd name="connsiteY8" fmla="*/ 579874 h 685800"/>
                <a:gd name="connsiteX9" fmla="*/ 490588 w 1003703"/>
                <a:gd name="connsiteY9" fmla="*/ 585189 h 685800"/>
                <a:gd name="connsiteX10" fmla="*/ 500528 w 1003703"/>
                <a:gd name="connsiteY10" fmla="*/ 590929 h 685800"/>
                <a:gd name="connsiteX11" fmla="*/ 507544 w 1003703"/>
                <a:gd name="connsiteY11" fmla="*/ 598212 h 685800"/>
                <a:gd name="connsiteX12" fmla="*/ 510202 w 1003703"/>
                <a:gd name="connsiteY12" fmla="*/ 608204 h 685800"/>
                <a:gd name="connsiteX13" fmla="*/ 508288 w 1003703"/>
                <a:gd name="connsiteY13" fmla="*/ 617878 h 685800"/>
                <a:gd name="connsiteX14" fmla="*/ 502813 w 1003703"/>
                <a:gd name="connsiteY14" fmla="*/ 625054 h 685800"/>
                <a:gd name="connsiteX15" fmla="*/ 494309 w 1003703"/>
                <a:gd name="connsiteY15" fmla="*/ 629572 h 685800"/>
                <a:gd name="connsiteX16" fmla="*/ 483412 w 1003703"/>
                <a:gd name="connsiteY16" fmla="*/ 631166 h 685800"/>
                <a:gd name="connsiteX17" fmla="*/ 469539 w 1003703"/>
                <a:gd name="connsiteY17" fmla="*/ 629306 h 685800"/>
                <a:gd name="connsiteX18" fmla="*/ 459281 w 1003703"/>
                <a:gd name="connsiteY18" fmla="*/ 625319 h 685800"/>
                <a:gd name="connsiteX19" fmla="*/ 452318 w 1003703"/>
                <a:gd name="connsiteY19" fmla="*/ 621386 h 685800"/>
                <a:gd name="connsiteX20" fmla="*/ 448119 w 1003703"/>
                <a:gd name="connsiteY20" fmla="*/ 619579 h 685800"/>
                <a:gd name="connsiteX21" fmla="*/ 446631 w 1003703"/>
                <a:gd name="connsiteY21" fmla="*/ 619951 h 685800"/>
                <a:gd name="connsiteX22" fmla="*/ 445568 w 1003703"/>
                <a:gd name="connsiteY22" fmla="*/ 621280 h 685800"/>
                <a:gd name="connsiteX23" fmla="*/ 444930 w 1003703"/>
                <a:gd name="connsiteY23" fmla="*/ 623778 h 685800"/>
                <a:gd name="connsiteX24" fmla="*/ 444717 w 1003703"/>
                <a:gd name="connsiteY24" fmla="*/ 627658 h 685800"/>
                <a:gd name="connsiteX25" fmla="*/ 445302 w 1003703"/>
                <a:gd name="connsiteY25" fmla="*/ 632920 h 685800"/>
                <a:gd name="connsiteX26" fmla="*/ 447109 w 1003703"/>
                <a:gd name="connsiteY26" fmla="*/ 636163 h 685800"/>
                <a:gd name="connsiteX27" fmla="*/ 451468 w 1003703"/>
                <a:gd name="connsiteY27" fmla="*/ 639245 h 685800"/>
                <a:gd name="connsiteX28" fmla="*/ 459228 w 1003703"/>
                <a:gd name="connsiteY28" fmla="*/ 642754 h 685800"/>
                <a:gd name="connsiteX29" fmla="*/ 469752 w 1003703"/>
                <a:gd name="connsiteY29" fmla="*/ 645624 h 685800"/>
                <a:gd name="connsiteX30" fmla="*/ 482562 w 1003703"/>
                <a:gd name="connsiteY30" fmla="*/ 646793 h 685800"/>
                <a:gd name="connsiteX31" fmla="*/ 501006 w 1003703"/>
                <a:gd name="connsiteY31" fmla="*/ 644135 h 685800"/>
                <a:gd name="connsiteX32" fmla="*/ 515889 w 1003703"/>
                <a:gd name="connsiteY32" fmla="*/ 636216 h 685800"/>
                <a:gd name="connsiteX33" fmla="*/ 525775 w 1003703"/>
                <a:gd name="connsiteY33" fmla="*/ 623406 h 685800"/>
                <a:gd name="connsiteX34" fmla="*/ 529337 w 1003703"/>
                <a:gd name="connsiteY34" fmla="*/ 606184 h 685800"/>
                <a:gd name="connsiteX35" fmla="*/ 526626 w 1003703"/>
                <a:gd name="connsiteY35" fmla="*/ 591993 h 685800"/>
                <a:gd name="connsiteX36" fmla="*/ 519503 w 1003703"/>
                <a:gd name="connsiteY36" fmla="*/ 581575 h 685800"/>
                <a:gd name="connsiteX37" fmla="*/ 509457 w 1003703"/>
                <a:gd name="connsiteY37" fmla="*/ 573920 h 685800"/>
                <a:gd name="connsiteX38" fmla="*/ 497976 w 1003703"/>
                <a:gd name="connsiteY38" fmla="*/ 567968 h 685800"/>
                <a:gd name="connsiteX39" fmla="*/ 486495 w 1003703"/>
                <a:gd name="connsiteY39" fmla="*/ 562599 h 685800"/>
                <a:gd name="connsiteX40" fmla="*/ 476449 w 1003703"/>
                <a:gd name="connsiteY40" fmla="*/ 556752 h 685800"/>
                <a:gd name="connsiteX41" fmla="*/ 469380 w 1003703"/>
                <a:gd name="connsiteY41" fmla="*/ 549417 h 685800"/>
                <a:gd name="connsiteX42" fmla="*/ 466722 w 1003703"/>
                <a:gd name="connsiteY42" fmla="*/ 539531 h 685800"/>
                <a:gd name="connsiteX43" fmla="*/ 468104 w 1003703"/>
                <a:gd name="connsiteY43" fmla="*/ 532089 h 685800"/>
                <a:gd name="connsiteX44" fmla="*/ 472251 w 1003703"/>
                <a:gd name="connsiteY44" fmla="*/ 526030 h 685800"/>
                <a:gd name="connsiteX45" fmla="*/ 479267 w 1003703"/>
                <a:gd name="connsiteY45" fmla="*/ 521937 h 685800"/>
                <a:gd name="connsiteX46" fmla="*/ 489259 w 1003703"/>
                <a:gd name="connsiteY46" fmla="*/ 520395 h 685800"/>
                <a:gd name="connsiteX47" fmla="*/ 500368 w 1003703"/>
                <a:gd name="connsiteY47" fmla="*/ 521937 h 685800"/>
                <a:gd name="connsiteX48" fmla="*/ 508926 w 1003703"/>
                <a:gd name="connsiteY48" fmla="*/ 525339 h 685800"/>
                <a:gd name="connsiteX49" fmla="*/ 515038 w 1003703"/>
                <a:gd name="connsiteY49" fmla="*/ 528688 h 685800"/>
                <a:gd name="connsiteX50" fmla="*/ 518706 w 1003703"/>
                <a:gd name="connsiteY50" fmla="*/ 530176 h 685800"/>
                <a:gd name="connsiteX51" fmla="*/ 520035 w 1003703"/>
                <a:gd name="connsiteY51" fmla="*/ 529697 h 685800"/>
                <a:gd name="connsiteX52" fmla="*/ 520938 w 1003703"/>
                <a:gd name="connsiteY52" fmla="*/ 528209 h 685800"/>
                <a:gd name="connsiteX53" fmla="*/ 521417 w 1003703"/>
                <a:gd name="connsiteY53" fmla="*/ 525711 h 685800"/>
                <a:gd name="connsiteX54" fmla="*/ 521576 w 1003703"/>
                <a:gd name="connsiteY54" fmla="*/ 522309 h 685800"/>
                <a:gd name="connsiteX55" fmla="*/ 521470 w 1003703"/>
                <a:gd name="connsiteY55" fmla="*/ 519014 h 685800"/>
                <a:gd name="connsiteX56" fmla="*/ 521151 w 1003703"/>
                <a:gd name="connsiteY56" fmla="*/ 516834 h 685800"/>
                <a:gd name="connsiteX57" fmla="*/ 520619 w 1003703"/>
                <a:gd name="connsiteY57" fmla="*/ 515346 h 685800"/>
                <a:gd name="connsiteX58" fmla="*/ 519291 w 1003703"/>
                <a:gd name="connsiteY58" fmla="*/ 513752 h 685800"/>
                <a:gd name="connsiteX59" fmla="*/ 515092 w 1003703"/>
                <a:gd name="connsiteY59" fmla="*/ 511094 h 685800"/>
                <a:gd name="connsiteX60" fmla="*/ 507810 w 1003703"/>
                <a:gd name="connsiteY60" fmla="*/ 508117 h 685800"/>
                <a:gd name="connsiteX61" fmla="*/ 499093 w 1003703"/>
                <a:gd name="connsiteY61" fmla="*/ 505991 h 685800"/>
                <a:gd name="connsiteX62" fmla="*/ 489897 w 1003703"/>
                <a:gd name="connsiteY62" fmla="*/ 505194 h 685800"/>
                <a:gd name="connsiteX63" fmla="*/ 580028 w 1003703"/>
                <a:gd name="connsiteY63" fmla="*/ 425197 h 685800"/>
                <a:gd name="connsiteX64" fmla="*/ 609051 w 1003703"/>
                <a:gd name="connsiteY64" fmla="*/ 431507 h 685800"/>
                <a:gd name="connsiteX65" fmla="*/ 678410 w 1003703"/>
                <a:gd name="connsiteY65" fmla="*/ 437116 h 685800"/>
                <a:gd name="connsiteX66" fmla="*/ 747769 w 1003703"/>
                <a:gd name="connsiteY66" fmla="*/ 431507 h 685800"/>
                <a:gd name="connsiteX67" fmla="*/ 776793 w 1003703"/>
                <a:gd name="connsiteY67" fmla="*/ 425197 h 685800"/>
                <a:gd name="connsiteX68" fmla="*/ 910958 w 1003703"/>
                <a:gd name="connsiteY68" fmla="*/ 476694 h 685800"/>
                <a:gd name="connsiteX69" fmla="*/ 927103 w 1003703"/>
                <a:gd name="connsiteY69" fmla="*/ 481706 h 685800"/>
                <a:gd name="connsiteX70" fmla="*/ 934560 w 1003703"/>
                <a:gd name="connsiteY70" fmla="*/ 485754 h 685800"/>
                <a:gd name="connsiteX71" fmla="*/ 936748 w 1003703"/>
                <a:gd name="connsiteY71" fmla="*/ 486594 h 685800"/>
                <a:gd name="connsiteX72" fmla="*/ 936108 w 1003703"/>
                <a:gd name="connsiteY72" fmla="*/ 486594 h 685800"/>
                <a:gd name="connsiteX73" fmla="*/ 948407 w 1003703"/>
                <a:gd name="connsiteY73" fmla="*/ 493269 h 685800"/>
                <a:gd name="connsiteX74" fmla="*/ 1003703 w 1003703"/>
                <a:gd name="connsiteY74" fmla="*/ 597269 h 685800"/>
                <a:gd name="connsiteX75" fmla="*/ 1003703 w 1003703"/>
                <a:gd name="connsiteY75" fmla="*/ 617994 h 685800"/>
                <a:gd name="connsiteX76" fmla="*/ 1003703 w 1003703"/>
                <a:gd name="connsiteY76" fmla="*/ 685800 h 685800"/>
                <a:gd name="connsiteX77" fmla="*/ 353117 w 1003703"/>
                <a:gd name="connsiteY77" fmla="*/ 685800 h 685800"/>
                <a:gd name="connsiteX78" fmla="*/ 353117 w 1003703"/>
                <a:gd name="connsiteY78" fmla="*/ 617994 h 685800"/>
                <a:gd name="connsiteX79" fmla="*/ 353117 w 1003703"/>
                <a:gd name="connsiteY79" fmla="*/ 597269 h 685800"/>
                <a:gd name="connsiteX80" fmla="*/ 408413 w 1003703"/>
                <a:gd name="connsiteY80" fmla="*/ 493269 h 685800"/>
                <a:gd name="connsiteX81" fmla="*/ 420712 w 1003703"/>
                <a:gd name="connsiteY81" fmla="*/ 486594 h 685800"/>
                <a:gd name="connsiteX82" fmla="*/ 420072 w 1003703"/>
                <a:gd name="connsiteY82" fmla="*/ 486594 h 685800"/>
                <a:gd name="connsiteX83" fmla="*/ 422260 w 1003703"/>
                <a:gd name="connsiteY83" fmla="*/ 485754 h 685800"/>
                <a:gd name="connsiteX84" fmla="*/ 429717 w 1003703"/>
                <a:gd name="connsiteY84" fmla="*/ 481706 h 685800"/>
                <a:gd name="connsiteX85" fmla="*/ 445863 w 1003703"/>
                <a:gd name="connsiteY85" fmla="*/ 476694 h 685800"/>
                <a:gd name="connsiteX86" fmla="*/ 118605 w 1003703"/>
                <a:gd name="connsiteY86" fmla="*/ 176385 h 685800"/>
                <a:gd name="connsiteX87" fmla="*/ 201576 w 1003703"/>
                <a:gd name="connsiteY87" fmla="*/ 242786 h 685800"/>
                <a:gd name="connsiteX88" fmla="*/ 202375 w 1003703"/>
                <a:gd name="connsiteY88" fmla="*/ 242255 h 685800"/>
                <a:gd name="connsiteX89" fmla="*/ 237604 w 1003703"/>
                <a:gd name="connsiteY89" fmla="*/ 249398 h 685800"/>
                <a:gd name="connsiteX90" fmla="*/ 244747 w 1003703"/>
                <a:gd name="connsiteY90" fmla="*/ 284627 h 685800"/>
                <a:gd name="connsiteX91" fmla="*/ 244217 w 1003703"/>
                <a:gd name="connsiteY91" fmla="*/ 285427 h 685800"/>
                <a:gd name="connsiteX92" fmla="*/ 310618 w 1003703"/>
                <a:gd name="connsiteY92" fmla="*/ 368398 h 685800"/>
                <a:gd name="connsiteX93" fmla="*/ 227647 w 1003703"/>
                <a:gd name="connsiteY93" fmla="*/ 301996 h 685800"/>
                <a:gd name="connsiteX94" fmla="*/ 226848 w 1003703"/>
                <a:gd name="connsiteY94" fmla="*/ 302527 h 685800"/>
                <a:gd name="connsiteX95" fmla="*/ 191618 w 1003703"/>
                <a:gd name="connsiteY95" fmla="*/ 295384 h 685800"/>
                <a:gd name="connsiteX96" fmla="*/ 184476 w 1003703"/>
                <a:gd name="connsiteY96" fmla="*/ 260155 h 685800"/>
                <a:gd name="connsiteX97" fmla="*/ 185006 w 1003703"/>
                <a:gd name="connsiteY97" fmla="*/ 259356 h 685800"/>
                <a:gd name="connsiteX98" fmla="*/ 613679 w 1003703"/>
                <a:gd name="connsiteY98" fmla="*/ 130723 h 685800"/>
                <a:gd name="connsiteX99" fmla="*/ 612906 w 1003703"/>
                <a:gd name="connsiteY99" fmla="*/ 133647 h 685800"/>
                <a:gd name="connsiteX100" fmla="*/ 593297 w 1003703"/>
                <a:gd name="connsiteY100" fmla="*/ 163879 h 685800"/>
                <a:gd name="connsiteX101" fmla="*/ 564273 w 1003703"/>
                <a:gd name="connsiteY101" fmla="*/ 185237 h 685800"/>
                <a:gd name="connsiteX102" fmla="*/ 560364 w 1003703"/>
                <a:gd name="connsiteY102" fmla="*/ 186695 h 685800"/>
                <a:gd name="connsiteX103" fmla="*/ 559319 w 1003703"/>
                <a:gd name="connsiteY103" fmla="*/ 190662 h 685800"/>
                <a:gd name="connsiteX104" fmla="*/ 557453 w 1003703"/>
                <a:gd name="connsiteY104" fmla="*/ 212504 h 685800"/>
                <a:gd name="connsiteX105" fmla="*/ 555101 w 1003703"/>
                <a:gd name="connsiteY105" fmla="*/ 212083 h 685800"/>
                <a:gd name="connsiteX106" fmla="*/ 547187 w 1003703"/>
                <a:gd name="connsiteY106" fmla="*/ 212612 h 685800"/>
                <a:gd name="connsiteX107" fmla="*/ 518133 w 1003703"/>
                <a:gd name="connsiteY107" fmla="*/ 267854 h 685800"/>
                <a:gd name="connsiteX108" fmla="*/ 565752 w 1003703"/>
                <a:gd name="connsiteY108" fmla="*/ 308205 h 685800"/>
                <a:gd name="connsiteX109" fmla="*/ 573290 w 1003703"/>
                <a:gd name="connsiteY109" fmla="*/ 305734 h 685800"/>
                <a:gd name="connsiteX110" fmla="*/ 575223 w 1003703"/>
                <a:gd name="connsiteY110" fmla="*/ 304519 h 685800"/>
                <a:gd name="connsiteX111" fmla="*/ 575810 w 1003703"/>
                <a:gd name="connsiteY111" fmla="*/ 307074 h 685800"/>
                <a:gd name="connsiteX112" fmla="*/ 677906 w 1003703"/>
                <a:gd name="connsiteY112" fmla="*/ 396768 h 685800"/>
                <a:gd name="connsiteX113" fmla="*/ 780002 w 1003703"/>
                <a:gd name="connsiteY113" fmla="*/ 307074 h 685800"/>
                <a:gd name="connsiteX114" fmla="*/ 780988 w 1003703"/>
                <a:gd name="connsiteY114" fmla="*/ 302788 h 685800"/>
                <a:gd name="connsiteX115" fmla="*/ 787201 w 1003703"/>
                <a:gd name="connsiteY115" fmla="*/ 304825 h 685800"/>
                <a:gd name="connsiteX116" fmla="*/ 834821 w 1003703"/>
                <a:gd name="connsiteY116" fmla="*/ 264474 h 685800"/>
                <a:gd name="connsiteX117" fmla="*/ 805767 w 1003703"/>
                <a:gd name="connsiteY117" fmla="*/ 209232 h 685800"/>
                <a:gd name="connsiteX118" fmla="*/ 797852 w 1003703"/>
                <a:gd name="connsiteY118" fmla="*/ 208703 h 685800"/>
                <a:gd name="connsiteX119" fmla="*/ 796158 w 1003703"/>
                <a:gd name="connsiteY119" fmla="*/ 209006 h 685800"/>
                <a:gd name="connsiteX120" fmla="*/ 794590 w 1003703"/>
                <a:gd name="connsiteY120" fmla="*/ 190662 h 685800"/>
                <a:gd name="connsiteX121" fmla="*/ 792634 w 1003703"/>
                <a:gd name="connsiteY121" fmla="*/ 183232 h 685800"/>
                <a:gd name="connsiteX122" fmla="*/ 777483 w 1003703"/>
                <a:gd name="connsiteY122" fmla="*/ 185077 h 685800"/>
                <a:gd name="connsiteX123" fmla="*/ 689378 w 1003703"/>
                <a:gd name="connsiteY123" fmla="*/ 170465 h 685800"/>
                <a:gd name="connsiteX124" fmla="*/ 626116 w 1003703"/>
                <a:gd name="connsiteY124" fmla="*/ 140058 h 685800"/>
                <a:gd name="connsiteX125" fmla="*/ 205263 w 1003703"/>
                <a:gd name="connsiteY125" fmla="*/ 102658 h 685800"/>
                <a:gd name="connsiteX126" fmla="*/ 224604 w 1003703"/>
                <a:gd name="connsiteY126" fmla="*/ 140722 h 685800"/>
                <a:gd name="connsiteX127" fmla="*/ 224604 w 1003703"/>
                <a:gd name="connsiteY127" fmla="*/ 102658 h 685800"/>
                <a:gd name="connsiteX128" fmla="*/ 238830 w 1003703"/>
                <a:gd name="connsiteY128" fmla="*/ 102658 h 685800"/>
                <a:gd name="connsiteX129" fmla="*/ 238830 w 1003703"/>
                <a:gd name="connsiteY129" fmla="*/ 171757 h 685800"/>
                <a:gd name="connsiteX130" fmla="*/ 224604 w 1003703"/>
                <a:gd name="connsiteY130" fmla="*/ 171757 h 685800"/>
                <a:gd name="connsiteX131" fmla="*/ 224604 w 1003703"/>
                <a:gd name="connsiteY131" fmla="*/ 171614 h 685800"/>
                <a:gd name="connsiteX132" fmla="*/ 224397 w 1003703"/>
                <a:gd name="connsiteY132" fmla="*/ 171719 h 685800"/>
                <a:gd name="connsiteX133" fmla="*/ 204619 w 1003703"/>
                <a:gd name="connsiteY133" fmla="*/ 132796 h 685800"/>
                <a:gd name="connsiteX134" fmla="*/ 204619 w 1003703"/>
                <a:gd name="connsiteY134" fmla="*/ 171757 h 685800"/>
                <a:gd name="connsiteX135" fmla="*/ 190393 w 1003703"/>
                <a:gd name="connsiteY135" fmla="*/ 171757 h 685800"/>
                <a:gd name="connsiteX136" fmla="*/ 190393 w 1003703"/>
                <a:gd name="connsiteY136" fmla="*/ 102658 h 685800"/>
                <a:gd name="connsiteX137" fmla="*/ 204619 w 1003703"/>
                <a:gd name="connsiteY137" fmla="*/ 102658 h 685800"/>
                <a:gd name="connsiteX138" fmla="*/ 204619 w 1003703"/>
                <a:gd name="connsiteY138" fmla="*/ 102985 h 685800"/>
                <a:gd name="connsiteX139" fmla="*/ 214611 w 1003703"/>
                <a:gd name="connsiteY139" fmla="*/ 87484 h 685800"/>
                <a:gd name="connsiteX140" fmla="*/ 30222 w 1003703"/>
                <a:gd name="connsiteY140" fmla="*/ 253879 h 685800"/>
                <a:gd name="connsiteX141" fmla="*/ 29922 w 1003703"/>
                <a:gd name="connsiteY141" fmla="*/ 259823 h 685800"/>
                <a:gd name="connsiteX142" fmla="*/ 56363 w 1003703"/>
                <a:gd name="connsiteY142" fmla="*/ 259823 h 685800"/>
                <a:gd name="connsiteX143" fmla="*/ 56363 w 1003703"/>
                <a:gd name="connsiteY143" fmla="*/ 285837 h 685800"/>
                <a:gd name="connsiteX144" fmla="*/ 29922 w 1003703"/>
                <a:gd name="connsiteY144" fmla="*/ 285837 h 685800"/>
                <a:gd name="connsiteX145" fmla="*/ 30222 w 1003703"/>
                <a:gd name="connsiteY145" fmla="*/ 291780 h 685800"/>
                <a:gd name="connsiteX146" fmla="*/ 196830 w 1003703"/>
                <a:gd name="connsiteY146" fmla="*/ 457334 h 685800"/>
                <a:gd name="connsiteX147" fmla="*/ 201605 w 1003703"/>
                <a:gd name="connsiteY147" fmla="*/ 457560 h 685800"/>
                <a:gd name="connsiteX148" fmla="*/ 201605 w 1003703"/>
                <a:gd name="connsiteY148" fmla="*/ 427827 h 685800"/>
                <a:gd name="connsiteX149" fmla="*/ 227618 w 1003703"/>
                <a:gd name="connsiteY149" fmla="*/ 427827 h 685800"/>
                <a:gd name="connsiteX150" fmla="*/ 227618 w 1003703"/>
                <a:gd name="connsiteY150" fmla="*/ 457519 h 685800"/>
                <a:gd name="connsiteX151" fmla="*/ 233562 w 1003703"/>
                <a:gd name="connsiteY151" fmla="*/ 457219 h 685800"/>
                <a:gd name="connsiteX152" fmla="*/ 399116 w 1003703"/>
                <a:gd name="connsiteY152" fmla="*/ 290611 h 685800"/>
                <a:gd name="connsiteX153" fmla="*/ 399342 w 1003703"/>
                <a:gd name="connsiteY153" fmla="*/ 285837 h 685800"/>
                <a:gd name="connsiteX154" fmla="*/ 372860 w 1003703"/>
                <a:gd name="connsiteY154" fmla="*/ 285837 h 685800"/>
                <a:gd name="connsiteX155" fmla="*/ 372860 w 1003703"/>
                <a:gd name="connsiteY155" fmla="*/ 259823 h 685800"/>
                <a:gd name="connsiteX156" fmla="*/ 399301 w 1003703"/>
                <a:gd name="connsiteY156" fmla="*/ 259823 h 685800"/>
                <a:gd name="connsiteX157" fmla="*/ 399001 w 1003703"/>
                <a:gd name="connsiteY157" fmla="*/ 253879 h 685800"/>
                <a:gd name="connsiteX158" fmla="*/ 214611 w 1003703"/>
                <a:gd name="connsiteY158" fmla="*/ 87484 h 685800"/>
                <a:gd name="connsiteX159" fmla="*/ 186430 w 1003703"/>
                <a:gd name="connsiteY159" fmla="*/ 30241 h 685800"/>
                <a:gd name="connsiteX160" fmla="*/ 242793 w 1003703"/>
                <a:gd name="connsiteY160" fmla="*/ 30241 h 685800"/>
                <a:gd name="connsiteX161" fmla="*/ 242793 w 1003703"/>
                <a:gd name="connsiteY161" fmla="*/ 60279 h 685800"/>
                <a:gd name="connsiteX162" fmla="*/ 257863 w 1003703"/>
                <a:gd name="connsiteY162" fmla="*/ 62579 h 685800"/>
                <a:gd name="connsiteX163" fmla="*/ 429223 w 1003703"/>
                <a:gd name="connsiteY163" fmla="*/ 272830 h 685800"/>
                <a:gd name="connsiteX164" fmla="*/ 214611 w 1003703"/>
                <a:gd name="connsiteY164" fmla="*/ 487441 h 685800"/>
                <a:gd name="connsiteX165" fmla="*/ 0 w 1003703"/>
                <a:gd name="connsiteY165" fmla="*/ 272830 h 685800"/>
                <a:gd name="connsiteX166" fmla="*/ 171360 w 1003703"/>
                <a:gd name="connsiteY166" fmla="*/ 62579 h 685800"/>
                <a:gd name="connsiteX167" fmla="*/ 186430 w 1003703"/>
                <a:gd name="connsiteY167" fmla="*/ 60279 h 685800"/>
                <a:gd name="connsiteX168" fmla="*/ 684880 w 1003703"/>
                <a:gd name="connsiteY168" fmla="*/ 0 h 685800"/>
                <a:gd name="connsiteX169" fmla="*/ 699601 w 1003703"/>
                <a:gd name="connsiteY169" fmla="*/ 656 h 685800"/>
                <a:gd name="connsiteX170" fmla="*/ 782452 w 1003703"/>
                <a:gd name="connsiteY170" fmla="*/ 31236 h 685800"/>
                <a:gd name="connsiteX171" fmla="*/ 829770 w 1003703"/>
                <a:gd name="connsiteY171" fmla="*/ 103010 h 685800"/>
                <a:gd name="connsiteX172" fmla="*/ 829777 w 1003703"/>
                <a:gd name="connsiteY172" fmla="*/ 103212 h 685800"/>
                <a:gd name="connsiteX173" fmla="*/ 830601 w 1003703"/>
                <a:gd name="connsiteY173" fmla="*/ 105555 h 685800"/>
                <a:gd name="connsiteX174" fmla="*/ 836213 w 1003703"/>
                <a:gd name="connsiteY174" fmla="*/ 135961 h 685800"/>
                <a:gd name="connsiteX175" fmla="*/ 835950 w 1003703"/>
                <a:gd name="connsiteY175" fmla="*/ 164110 h 685800"/>
                <a:gd name="connsiteX176" fmla="*/ 833612 w 1003703"/>
                <a:gd name="connsiteY176" fmla="*/ 174344 h 685800"/>
                <a:gd name="connsiteX177" fmla="*/ 833942 w 1003703"/>
                <a:gd name="connsiteY177" fmla="*/ 177320 h 685800"/>
                <a:gd name="connsiteX178" fmla="*/ 834310 w 1003703"/>
                <a:gd name="connsiteY178" fmla="*/ 192694 h 685800"/>
                <a:gd name="connsiteX179" fmla="*/ 833886 w 1003703"/>
                <a:gd name="connsiteY179" fmla="*/ 199963 h 685800"/>
                <a:gd name="connsiteX180" fmla="*/ 840087 w 1003703"/>
                <a:gd name="connsiteY180" fmla="*/ 204154 h 685800"/>
                <a:gd name="connsiteX181" fmla="*/ 857353 w 1003703"/>
                <a:gd name="connsiteY181" fmla="*/ 238425 h 685800"/>
                <a:gd name="connsiteX182" fmla="*/ 849079 w 1003703"/>
                <a:gd name="connsiteY182" fmla="*/ 292115 h 685800"/>
                <a:gd name="connsiteX183" fmla="*/ 803117 w 1003703"/>
                <a:gd name="connsiteY183" fmla="*/ 328038 h 685800"/>
                <a:gd name="connsiteX184" fmla="*/ 800037 w 1003703"/>
                <a:gd name="connsiteY184" fmla="*/ 327699 h 685800"/>
                <a:gd name="connsiteX185" fmla="*/ 794858 w 1003703"/>
                <a:gd name="connsiteY185" fmla="*/ 341127 h 685800"/>
                <a:gd name="connsiteX186" fmla="*/ 678859 w 1003703"/>
                <a:gd name="connsiteY186" fmla="*/ 425197 h 685800"/>
                <a:gd name="connsiteX187" fmla="*/ 562859 w 1003703"/>
                <a:gd name="connsiteY187" fmla="*/ 341127 h 685800"/>
                <a:gd name="connsiteX188" fmla="*/ 557520 w 1003703"/>
                <a:gd name="connsiteY188" fmla="*/ 327284 h 685800"/>
                <a:gd name="connsiteX189" fmla="*/ 550670 w 1003703"/>
                <a:gd name="connsiteY189" fmla="*/ 328039 h 685800"/>
                <a:gd name="connsiteX190" fmla="*/ 504708 w 1003703"/>
                <a:gd name="connsiteY190" fmla="*/ 292116 h 685800"/>
                <a:gd name="connsiteX191" fmla="*/ 496434 w 1003703"/>
                <a:gd name="connsiteY191" fmla="*/ 238425 h 685800"/>
                <a:gd name="connsiteX192" fmla="*/ 507702 w 1003703"/>
                <a:gd name="connsiteY192" fmla="*/ 210495 h 685800"/>
                <a:gd name="connsiteX193" fmla="*/ 516032 w 1003703"/>
                <a:gd name="connsiteY193" fmla="*/ 202566 h 685800"/>
                <a:gd name="connsiteX194" fmla="*/ 516059 w 1003703"/>
                <a:gd name="connsiteY194" fmla="*/ 202057 h 685800"/>
                <a:gd name="connsiteX195" fmla="*/ 520692 w 1003703"/>
                <a:gd name="connsiteY195" fmla="*/ 182868 h 685800"/>
                <a:gd name="connsiteX196" fmla="*/ 514444 w 1003703"/>
                <a:gd name="connsiteY196" fmla="*/ 174611 h 685800"/>
                <a:gd name="connsiteX197" fmla="*/ 507745 w 1003703"/>
                <a:gd name="connsiteY197" fmla="*/ 137809 h 685800"/>
                <a:gd name="connsiteX198" fmla="*/ 526922 w 1003703"/>
                <a:gd name="connsiteY198" fmla="*/ 86981 h 685800"/>
                <a:gd name="connsiteX199" fmla="*/ 550981 w 1003703"/>
                <a:gd name="connsiteY199" fmla="*/ 67977 h 685800"/>
                <a:gd name="connsiteX200" fmla="*/ 554223 w 1003703"/>
                <a:gd name="connsiteY200" fmla="*/ 67217 h 685800"/>
                <a:gd name="connsiteX201" fmla="*/ 561512 w 1003703"/>
                <a:gd name="connsiteY201" fmla="*/ 63812 h 685800"/>
                <a:gd name="connsiteX202" fmla="*/ 578950 w 1003703"/>
                <a:gd name="connsiteY202" fmla="*/ 60828 h 685800"/>
                <a:gd name="connsiteX203" fmla="*/ 581028 w 1003703"/>
                <a:gd name="connsiteY203" fmla="*/ 56472 h 685800"/>
                <a:gd name="connsiteX204" fmla="*/ 597828 w 1003703"/>
                <a:gd name="connsiteY204" fmla="*/ 35130 h 685800"/>
                <a:gd name="connsiteX205" fmla="*/ 600967 w 1003703"/>
                <a:gd name="connsiteY205" fmla="*/ 32635 h 685800"/>
                <a:gd name="connsiteX206" fmla="*/ 602701 w 1003703"/>
                <a:gd name="connsiteY206" fmla="*/ 30485 h 685800"/>
                <a:gd name="connsiteX207" fmla="*/ 670316 w 1003703"/>
                <a:gd name="connsiteY207" fmla="*/ 726 h 685800"/>
                <a:gd name="connsiteX208" fmla="*/ 684880 w 1003703"/>
                <a:gd name="connsiteY20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003703" h="685800">
                  <a:moveTo>
                    <a:pt x="489897" y="505194"/>
                  </a:moveTo>
                  <a:cubicBezTo>
                    <a:pt x="483944" y="505194"/>
                    <a:pt x="478398" y="505991"/>
                    <a:pt x="473260" y="507586"/>
                  </a:cubicBezTo>
                  <a:cubicBezTo>
                    <a:pt x="468122" y="509180"/>
                    <a:pt x="463693" y="511502"/>
                    <a:pt x="459972" y="514549"/>
                  </a:cubicBezTo>
                  <a:cubicBezTo>
                    <a:pt x="456251" y="517596"/>
                    <a:pt x="453346" y="521370"/>
                    <a:pt x="451255" y="525870"/>
                  </a:cubicBezTo>
                  <a:cubicBezTo>
                    <a:pt x="449165" y="530371"/>
                    <a:pt x="448119" y="535491"/>
                    <a:pt x="448119" y="541232"/>
                  </a:cubicBezTo>
                  <a:cubicBezTo>
                    <a:pt x="448119" y="546830"/>
                    <a:pt x="449023" y="551632"/>
                    <a:pt x="450830" y="555636"/>
                  </a:cubicBezTo>
                  <a:cubicBezTo>
                    <a:pt x="452637" y="559640"/>
                    <a:pt x="454993" y="563130"/>
                    <a:pt x="457899" y="566107"/>
                  </a:cubicBezTo>
                  <a:cubicBezTo>
                    <a:pt x="460805" y="569084"/>
                    <a:pt x="464100" y="571670"/>
                    <a:pt x="467786" y="573868"/>
                  </a:cubicBezTo>
                  <a:cubicBezTo>
                    <a:pt x="471471" y="576064"/>
                    <a:pt x="475262" y="578067"/>
                    <a:pt x="479160" y="579874"/>
                  </a:cubicBezTo>
                  <a:cubicBezTo>
                    <a:pt x="483058" y="581681"/>
                    <a:pt x="486867" y="583453"/>
                    <a:pt x="490588" y="585189"/>
                  </a:cubicBezTo>
                  <a:cubicBezTo>
                    <a:pt x="494309" y="586925"/>
                    <a:pt x="497622" y="588839"/>
                    <a:pt x="500528" y="590929"/>
                  </a:cubicBezTo>
                  <a:cubicBezTo>
                    <a:pt x="503433" y="593020"/>
                    <a:pt x="505772" y="595448"/>
                    <a:pt x="507544" y="598212"/>
                  </a:cubicBezTo>
                  <a:cubicBezTo>
                    <a:pt x="509316" y="600975"/>
                    <a:pt x="510202" y="604306"/>
                    <a:pt x="510202" y="608204"/>
                  </a:cubicBezTo>
                  <a:cubicBezTo>
                    <a:pt x="510202" y="611819"/>
                    <a:pt x="509564" y="615043"/>
                    <a:pt x="508288" y="617878"/>
                  </a:cubicBezTo>
                  <a:cubicBezTo>
                    <a:pt x="507012" y="620713"/>
                    <a:pt x="505187" y="623105"/>
                    <a:pt x="502813" y="625054"/>
                  </a:cubicBezTo>
                  <a:cubicBezTo>
                    <a:pt x="500439" y="627003"/>
                    <a:pt x="497604" y="628509"/>
                    <a:pt x="494309" y="629572"/>
                  </a:cubicBezTo>
                  <a:cubicBezTo>
                    <a:pt x="491013" y="630635"/>
                    <a:pt x="487381" y="631166"/>
                    <a:pt x="483412" y="631166"/>
                  </a:cubicBezTo>
                  <a:cubicBezTo>
                    <a:pt x="478168" y="631166"/>
                    <a:pt x="473544" y="630546"/>
                    <a:pt x="469539" y="629306"/>
                  </a:cubicBezTo>
                  <a:cubicBezTo>
                    <a:pt x="465536" y="628066"/>
                    <a:pt x="462116" y="626737"/>
                    <a:pt x="459281" y="625319"/>
                  </a:cubicBezTo>
                  <a:cubicBezTo>
                    <a:pt x="456446" y="623902"/>
                    <a:pt x="454125" y="622591"/>
                    <a:pt x="452318" y="621386"/>
                  </a:cubicBezTo>
                  <a:cubicBezTo>
                    <a:pt x="450511" y="620181"/>
                    <a:pt x="449111" y="619579"/>
                    <a:pt x="448119" y="619579"/>
                  </a:cubicBezTo>
                  <a:cubicBezTo>
                    <a:pt x="447552" y="619579"/>
                    <a:pt x="447056" y="619703"/>
                    <a:pt x="446631" y="619951"/>
                  </a:cubicBezTo>
                  <a:cubicBezTo>
                    <a:pt x="446206" y="620199"/>
                    <a:pt x="445851" y="620642"/>
                    <a:pt x="445568" y="621280"/>
                  </a:cubicBezTo>
                  <a:cubicBezTo>
                    <a:pt x="445284" y="621918"/>
                    <a:pt x="445072" y="622750"/>
                    <a:pt x="444930" y="623778"/>
                  </a:cubicBezTo>
                  <a:cubicBezTo>
                    <a:pt x="444788" y="624805"/>
                    <a:pt x="444717" y="626099"/>
                    <a:pt x="444717" y="627658"/>
                  </a:cubicBezTo>
                  <a:cubicBezTo>
                    <a:pt x="444717" y="629855"/>
                    <a:pt x="444912" y="631609"/>
                    <a:pt x="445302" y="632920"/>
                  </a:cubicBezTo>
                  <a:cubicBezTo>
                    <a:pt x="445692" y="634232"/>
                    <a:pt x="446294" y="635312"/>
                    <a:pt x="447109" y="636163"/>
                  </a:cubicBezTo>
                  <a:cubicBezTo>
                    <a:pt x="447924" y="637013"/>
                    <a:pt x="449377" y="638041"/>
                    <a:pt x="451468" y="639245"/>
                  </a:cubicBezTo>
                  <a:cubicBezTo>
                    <a:pt x="453558" y="640450"/>
                    <a:pt x="456145" y="641620"/>
                    <a:pt x="459228" y="642754"/>
                  </a:cubicBezTo>
                  <a:cubicBezTo>
                    <a:pt x="462311" y="643888"/>
                    <a:pt x="465819" y="644844"/>
                    <a:pt x="469752" y="645624"/>
                  </a:cubicBezTo>
                  <a:cubicBezTo>
                    <a:pt x="473686" y="646403"/>
                    <a:pt x="477956" y="646793"/>
                    <a:pt x="482562" y="646793"/>
                  </a:cubicBezTo>
                  <a:cubicBezTo>
                    <a:pt x="489153" y="646793"/>
                    <a:pt x="495301" y="645907"/>
                    <a:pt x="501006" y="644135"/>
                  </a:cubicBezTo>
                  <a:cubicBezTo>
                    <a:pt x="506711" y="642364"/>
                    <a:pt x="511672" y="639724"/>
                    <a:pt x="515889" y="636216"/>
                  </a:cubicBezTo>
                  <a:cubicBezTo>
                    <a:pt x="520106" y="632708"/>
                    <a:pt x="523401" y="628438"/>
                    <a:pt x="525775" y="623406"/>
                  </a:cubicBezTo>
                  <a:cubicBezTo>
                    <a:pt x="528149" y="618374"/>
                    <a:pt x="529337" y="612634"/>
                    <a:pt x="529337" y="606184"/>
                  </a:cubicBezTo>
                  <a:cubicBezTo>
                    <a:pt x="529337" y="600727"/>
                    <a:pt x="528433" y="595997"/>
                    <a:pt x="526626" y="591993"/>
                  </a:cubicBezTo>
                  <a:cubicBezTo>
                    <a:pt x="524819" y="587988"/>
                    <a:pt x="522444" y="584516"/>
                    <a:pt x="519503" y="581575"/>
                  </a:cubicBezTo>
                  <a:cubicBezTo>
                    <a:pt x="516562" y="578633"/>
                    <a:pt x="513213" y="576082"/>
                    <a:pt x="509457" y="573920"/>
                  </a:cubicBezTo>
                  <a:cubicBezTo>
                    <a:pt x="505701" y="571759"/>
                    <a:pt x="501874" y="569775"/>
                    <a:pt x="497976" y="567968"/>
                  </a:cubicBezTo>
                  <a:cubicBezTo>
                    <a:pt x="494078" y="566160"/>
                    <a:pt x="490252" y="564371"/>
                    <a:pt x="486495" y="562599"/>
                  </a:cubicBezTo>
                  <a:cubicBezTo>
                    <a:pt x="482739" y="560827"/>
                    <a:pt x="479391" y="558878"/>
                    <a:pt x="476449" y="556752"/>
                  </a:cubicBezTo>
                  <a:cubicBezTo>
                    <a:pt x="473508" y="554626"/>
                    <a:pt x="471152" y="552181"/>
                    <a:pt x="469380" y="549417"/>
                  </a:cubicBezTo>
                  <a:cubicBezTo>
                    <a:pt x="467608" y="546653"/>
                    <a:pt x="466722" y="543358"/>
                    <a:pt x="466722" y="539531"/>
                  </a:cubicBezTo>
                  <a:cubicBezTo>
                    <a:pt x="466722" y="536908"/>
                    <a:pt x="467183" y="534428"/>
                    <a:pt x="468104" y="532089"/>
                  </a:cubicBezTo>
                  <a:cubicBezTo>
                    <a:pt x="469026" y="529750"/>
                    <a:pt x="470408" y="527731"/>
                    <a:pt x="472251" y="526030"/>
                  </a:cubicBezTo>
                  <a:cubicBezTo>
                    <a:pt x="474093" y="524329"/>
                    <a:pt x="476432" y="522965"/>
                    <a:pt x="479267" y="521937"/>
                  </a:cubicBezTo>
                  <a:cubicBezTo>
                    <a:pt x="482101" y="520909"/>
                    <a:pt x="485432" y="520395"/>
                    <a:pt x="489259" y="520395"/>
                  </a:cubicBezTo>
                  <a:cubicBezTo>
                    <a:pt x="493370" y="520395"/>
                    <a:pt x="497073" y="520909"/>
                    <a:pt x="500368" y="521937"/>
                  </a:cubicBezTo>
                  <a:cubicBezTo>
                    <a:pt x="503664" y="522965"/>
                    <a:pt x="506516" y="524099"/>
                    <a:pt x="508926" y="525339"/>
                  </a:cubicBezTo>
                  <a:cubicBezTo>
                    <a:pt x="511336" y="526579"/>
                    <a:pt x="513373" y="527695"/>
                    <a:pt x="515038" y="528688"/>
                  </a:cubicBezTo>
                  <a:cubicBezTo>
                    <a:pt x="516704" y="529680"/>
                    <a:pt x="517927" y="530176"/>
                    <a:pt x="518706" y="530176"/>
                  </a:cubicBezTo>
                  <a:cubicBezTo>
                    <a:pt x="519202" y="530176"/>
                    <a:pt x="519645" y="530016"/>
                    <a:pt x="520035" y="529697"/>
                  </a:cubicBezTo>
                  <a:cubicBezTo>
                    <a:pt x="520424" y="529378"/>
                    <a:pt x="520726" y="528882"/>
                    <a:pt x="520938" y="528209"/>
                  </a:cubicBezTo>
                  <a:cubicBezTo>
                    <a:pt x="521151" y="527536"/>
                    <a:pt x="521311" y="526703"/>
                    <a:pt x="521417" y="525711"/>
                  </a:cubicBezTo>
                  <a:cubicBezTo>
                    <a:pt x="521523" y="524719"/>
                    <a:pt x="521576" y="523585"/>
                    <a:pt x="521576" y="522309"/>
                  </a:cubicBezTo>
                  <a:cubicBezTo>
                    <a:pt x="521576" y="520963"/>
                    <a:pt x="521541" y="519864"/>
                    <a:pt x="521470" y="519014"/>
                  </a:cubicBezTo>
                  <a:cubicBezTo>
                    <a:pt x="521399" y="518163"/>
                    <a:pt x="521293" y="517437"/>
                    <a:pt x="521151" y="516834"/>
                  </a:cubicBezTo>
                  <a:cubicBezTo>
                    <a:pt x="521009" y="516232"/>
                    <a:pt x="520832" y="515736"/>
                    <a:pt x="520619" y="515346"/>
                  </a:cubicBezTo>
                  <a:cubicBezTo>
                    <a:pt x="520407" y="514956"/>
                    <a:pt x="519964" y="514425"/>
                    <a:pt x="519291" y="513752"/>
                  </a:cubicBezTo>
                  <a:cubicBezTo>
                    <a:pt x="518617" y="513078"/>
                    <a:pt x="517218" y="512192"/>
                    <a:pt x="515092" y="511094"/>
                  </a:cubicBezTo>
                  <a:cubicBezTo>
                    <a:pt x="512966" y="509995"/>
                    <a:pt x="510538" y="509003"/>
                    <a:pt x="507810" y="508117"/>
                  </a:cubicBezTo>
                  <a:cubicBezTo>
                    <a:pt x="505081" y="507232"/>
                    <a:pt x="502176" y="506523"/>
                    <a:pt x="499093" y="505991"/>
                  </a:cubicBezTo>
                  <a:cubicBezTo>
                    <a:pt x="496010" y="505460"/>
                    <a:pt x="492944" y="505194"/>
                    <a:pt x="489897" y="505194"/>
                  </a:cubicBezTo>
                  <a:close/>
                  <a:moveTo>
                    <a:pt x="580028" y="425197"/>
                  </a:moveTo>
                  <a:lnTo>
                    <a:pt x="609051" y="431507"/>
                  </a:lnTo>
                  <a:cubicBezTo>
                    <a:pt x="630369" y="435119"/>
                    <a:pt x="653808" y="437116"/>
                    <a:pt x="678410" y="437116"/>
                  </a:cubicBezTo>
                  <a:cubicBezTo>
                    <a:pt x="703013" y="437116"/>
                    <a:pt x="726451" y="435119"/>
                    <a:pt x="747769" y="431507"/>
                  </a:cubicBezTo>
                  <a:lnTo>
                    <a:pt x="776793" y="425197"/>
                  </a:lnTo>
                  <a:lnTo>
                    <a:pt x="910958" y="476694"/>
                  </a:lnTo>
                  <a:lnTo>
                    <a:pt x="927103" y="481706"/>
                  </a:lnTo>
                  <a:lnTo>
                    <a:pt x="934560" y="485754"/>
                  </a:lnTo>
                  <a:lnTo>
                    <a:pt x="936748" y="486594"/>
                  </a:lnTo>
                  <a:lnTo>
                    <a:pt x="936108" y="486594"/>
                  </a:lnTo>
                  <a:lnTo>
                    <a:pt x="948407" y="493269"/>
                  </a:lnTo>
                  <a:cubicBezTo>
                    <a:pt x="981768" y="515808"/>
                    <a:pt x="1003703" y="553977"/>
                    <a:pt x="1003703" y="597269"/>
                  </a:cubicBezTo>
                  <a:lnTo>
                    <a:pt x="1003703" y="617994"/>
                  </a:lnTo>
                  <a:lnTo>
                    <a:pt x="1003703" y="685800"/>
                  </a:lnTo>
                  <a:lnTo>
                    <a:pt x="353117" y="685800"/>
                  </a:lnTo>
                  <a:lnTo>
                    <a:pt x="353117" y="617994"/>
                  </a:lnTo>
                  <a:lnTo>
                    <a:pt x="353117" y="597269"/>
                  </a:lnTo>
                  <a:cubicBezTo>
                    <a:pt x="353117" y="553977"/>
                    <a:pt x="375052" y="515808"/>
                    <a:pt x="408413" y="493269"/>
                  </a:cubicBezTo>
                  <a:lnTo>
                    <a:pt x="420712" y="486594"/>
                  </a:lnTo>
                  <a:lnTo>
                    <a:pt x="420072" y="486594"/>
                  </a:lnTo>
                  <a:lnTo>
                    <a:pt x="422260" y="485754"/>
                  </a:lnTo>
                  <a:lnTo>
                    <a:pt x="429717" y="481706"/>
                  </a:lnTo>
                  <a:lnTo>
                    <a:pt x="445863" y="476694"/>
                  </a:lnTo>
                  <a:close/>
                  <a:moveTo>
                    <a:pt x="118605" y="176385"/>
                  </a:moveTo>
                  <a:lnTo>
                    <a:pt x="201576" y="242786"/>
                  </a:lnTo>
                  <a:lnTo>
                    <a:pt x="202375" y="242255"/>
                  </a:lnTo>
                  <a:cubicBezTo>
                    <a:pt x="214118" y="237493"/>
                    <a:pt x="228080" y="239874"/>
                    <a:pt x="237604" y="249398"/>
                  </a:cubicBezTo>
                  <a:cubicBezTo>
                    <a:pt x="247128" y="258922"/>
                    <a:pt x="249509" y="272884"/>
                    <a:pt x="244747" y="284627"/>
                  </a:cubicBezTo>
                  <a:lnTo>
                    <a:pt x="244217" y="285427"/>
                  </a:lnTo>
                  <a:lnTo>
                    <a:pt x="310618" y="368398"/>
                  </a:lnTo>
                  <a:lnTo>
                    <a:pt x="227647" y="301996"/>
                  </a:lnTo>
                  <a:lnTo>
                    <a:pt x="226848" y="302527"/>
                  </a:lnTo>
                  <a:cubicBezTo>
                    <a:pt x="215105" y="307289"/>
                    <a:pt x="201143" y="304908"/>
                    <a:pt x="191618" y="295384"/>
                  </a:cubicBezTo>
                  <a:cubicBezTo>
                    <a:pt x="182095" y="285860"/>
                    <a:pt x="179714" y="271898"/>
                    <a:pt x="184476" y="260155"/>
                  </a:cubicBezTo>
                  <a:lnTo>
                    <a:pt x="185006" y="259356"/>
                  </a:lnTo>
                  <a:close/>
                  <a:moveTo>
                    <a:pt x="613679" y="130723"/>
                  </a:moveTo>
                  <a:lnTo>
                    <a:pt x="612906" y="133647"/>
                  </a:lnTo>
                  <a:cubicBezTo>
                    <a:pt x="608936" y="143812"/>
                    <a:pt x="602304" y="154324"/>
                    <a:pt x="593297" y="163879"/>
                  </a:cubicBezTo>
                  <a:cubicBezTo>
                    <a:pt x="584289" y="173434"/>
                    <a:pt x="574186" y="180675"/>
                    <a:pt x="564273" y="185237"/>
                  </a:cubicBezTo>
                  <a:lnTo>
                    <a:pt x="560364" y="186695"/>
                  </a:lnTo>
                  <a:lnTo>
                    <a:pt x="559319" y="190662"/>
                  </a:lnTo>
                  <a:lnTo>
                    <a:pt x="557453" y="212504"/>
                  </a:lnTo>
                  <a:lnTo>
                    <a:pt x="555101" y="212083"/>
                  </a:lnTo>
                  <a:cubicBezTo>
                    <a:pt x="552482" y="211930"/>
                    <a:pt x="549833" y="212098"/>
                    <a:pt x="547187" y="212612"/>
                  </a:cubicBezTo>
                  <a:cubicBezTo>
                    <a:pt x="526014" y="216724"/>
                    <a:pt x="513006" y="241457"/>
                    <a:pt x="518133" y="267854"/>
                  </a:cubicBezTo>
                  <a:cubicBezTo>
                    <a:pt x="523260" y="294252"/>
                    <a:pt x="544580" y="312318"/>
                    <a:pt x="565752" y="308205"/>
                  </a:cubicBezTo>
                  <a:cubicBezTo>
                    <a:pt x="568399" y="307692"/>
                    <a:pt x="570918" y="306855"/>
                    <a:pt x="573290" y="305734"/>
                  </a:cubicBezTo>
                  <a:lnTo>
                    <a:pt x="575223" y="304519"/>
                  </a:lnTo>
                  <a:lnTo>
                    <a:pt x="575810" y="307074"/>
                  </a:lnTo>
                  <a:cubicBezTo>
                    <a:pt x="591854" y="359600"/>
                    <a:pt x="631518" y="396768"/>
                    <a:pt x="677906" y="396768"/>
                  </a:cubicBezTo>
                  <a:cubicBezTo>
                    <a:pt x="724295" y="396768"/>
                    <a:pt x="763958" y="359600"/>
                    <a:pt x="780002" y="307074"/>
                  </a:cubicBezTo>
                  <a:lnTo>
                    <a:pt x="780988" y="302788"/>
                  </a:lnTo>
                  <a:lnTo>
                    <a:pt x="787201" y="304825"/>
                  </a:lnTo>
                  <a:cubicBezTo>
                    <a:pt x="808374" y="308938"/>
                    <a:pt x="829694" y="290872"/>
                    <a:pt x="834821" y="264474"/>
                  </a:cubicBezTo>
                  <a:cubicBezTo>
                    <a:pt x="839947" y="238077"/>
                    <a:pt x="826940" y="213344"/>
                    <a:pt x="805767" y="209232"/>
                  </a:cubicBezTo>
                  <a:cubicBezTo>
                    <a:pt x="803121" y="208718"/>
                    <a:pt x="800472" y="208550"/>
                    <a:pt x="797852" y="208703"/>
                  </a:cubicBezTo>
                  <a:lnTo>
                    <a:pt x="796158" y="209006"/>
                  </a:lnTo>
                  <a:lnTo>
                    <a:pt x="794590" y="190662"/>
                  </a:lnTo>
                  <a:lnTo>
                    <a:pt x="792634" y="183232"/>
                  </a:lnTo>
                  <a:lnTo>
                    <a:pt x="777483" y="185077"/>
                  </a:lnTo>
                  <a:cubicBezTo>
                    <a:pt x="753248" y="186305"/>
                    <a:pt x="721965" y="181531"/>
                    <a:pt x="689378" y="170465"/>
                  </a:cubicBezTo>
                  <a:cubicBezTo>
                    <a:pt x="664938" y="162166"/>
                    <a:pt x="643234" y="151506"/>
                    <a:pt x="626116" y="140058"/>
                  </a:cubicBezTo>
                  <a:close/>
                  <a:moveTo>
                    <a:pt x="205263" y="102658"/>
                  </a:moveTo>
                  <a:lnTo>
                    <a:pt x="224604" y="140722"/>
                  </a:lnTo>
                  <a:lnTo>
                    <a:pt x="224604" y="102658"/>
                  </a:lnTo>
                  <a:lnTo>
                    <a:pt x="238830" y="102658"/>
                  </a:lnTo>
                  <a:lnTo>
                    <a:pt x="238830" y="171757"/>
                  </a:lnTo>
                  <a:lnTo>
                    <a:pt x="224604" y="171757"/>
                  </a:lnTo>
                  <a:lnTo>
                    <a:pt x="224604" y="171614"/>
                  </a:lnTo>
                  <a:lnTo>
                    <a:pt x="224397" y="171719"/>
                  </a:lnTo>
                  <a:lnTo>
                    <a:pt x="204619" y="132796"/>
                  </a:lnTo>
                  <a:lnTo>
                    <a:pt x="204619" y="171757"/>
                  </a:lnTo>
                  <a:lnTo>
                    <a:pt x="190393" y="171757"/>
                  </a:lnTo>
                  <a:lnTo>
                    <a:pt x="190393" y="102658"/>
                  </a:lnTo>
                  <a:lnTo>
                    <a:pt x="204619" y="102658"/>
                  </a:lnTo>
                  <a:lnTo>
                    <a:pt x="204619" y="102985"/>
                  </a:lnTo>
                  <a:close/>
                  <a:moveTo>
                    <a:pt x="214611" y="87484"/>
                  </a:moveTo>
                  <a:cubicBezTo>
                    <a:pt x="118645" y="87484"/>
                    <a:pt x="39714" y="160417"/>
                    <a:pt x="30222" y="253879"/>
                  </a:cubicBezTo>
                  <a:lnTo>
                    <a:pt x="29922" y="259823"/>
                  </a:lnTo>
                  <a:lnTo>
                    <a:pt x="56363" y="259823"/>
                  </a:lnTo>
                  <a:lnTo>
                    <a:pt x="56363" y="285837"/>
                  </a:lnTo>
                  <a:lnTo>
                    <a:pt x="29922" y="285837"/>
                  </a:lnTo>
                  <a:lnTo>
                    <a:pt x="30222" y="291780"/>
                  </a:lnTo>
                  <a:cubicBezTo>
                    <a:pt x="39121" y="379401"/>
                    <a:pt x="109050" y="448979"/>
                    <a:pt x="196830" y="457334"/>
                  </a:cubicBezTo>
                  <a:lnTo>
                    <a:pt x="201605" y="457560"/>
                  </a:lnTo>
                  <a:lnTo>
                    <a:pt x="201605" y="427827"/>
                  </a:lnTo>
                  <a:lnTo>
                    <a:pt x="227618" y="427827"/>
                  </a:lnTo>
                  <a:lnTo>
                    <a:pt x="227618" y="457519"/>
                  </a:lnTo>
                  <a:lnTo>
                    <a:pt x="233562" y="457219"/>
                  </a:lnTo>
                  <a:cubicBezTo>
                    <a:pt x="321183" y="448321"/>
                    <a:pt x="390761" y="378391"/>
                    <a:pt x="399116" y="290611"/>
                  </a:cubicBezTo>
                  <a:lnTo>
                    <a:pt x="399342" y="285837"/>
                  </a:lnTo>
                  <a:lnTo>
                    <a:pt x="372860" y="285837"/>
                  </a:lnTo>
                  <a:lnTo>
                    <a:pt x="372860" y="259823"/>
                  </a:lnTo>
                  <a:lnTo>
                    <a:pt x="399301" y="259823"/>
                  </a:lnTo>
                  <a:lnTo>
                    <a:pt x="399001" y="253879"/>
                  </a:lnTo>
                  <a:cubicBezTo>
                    <a:pt x="389509" y="160417"/>
                    <a:pt x="310578" y="87484"/>
                    <a:pt x="214611" y="87484"/>
                  </a:cubicBezTo>
                  <a:close/>
                  <a:moveTo>
                    <a:pt x="186430" y="30241"/>
                  </a:moveTo>
                  <a:lnTo>
                    <a:pt x="242793" y="30241"/>
                  </a:lnTo>
                  <a:lnTo>
                    <a:pt x="242793" y="60279"/>
                  </a:lnTo>
                  <a:lnTo>
                    <a:pt x="257863" y="62579"/>
                  </a:lnTo>
                  <a:cubicBezTo>
                    <a:pt x="355658" y="82590"/>
                    <a:pt x="429223" y="169119"/>
                    <a:pt x="429223" y="272830"/>
                  </a:cubicBezTo>
                  <a:cubicBezTo>
                    <a:pt x="429223" y="391356"/>
                    <a:pt x="333138" y="487441"/>
                    <a:pt x="214611" y="487441"/>
                  </a:cubicBezTo>
                  <a:cubicBezTo>
                    <a:pt x="96085" y="487441"/>
                    <a:pt x="0" y="391356"/>
                    <a:pt x="0" y="272830"/>
                  </a:cubicBezTo>
                  <a:cubicBezTo>
                    <a:pt x="0" y="169119"/>
                    <a:pt x="73565" y="82590"/>
                    <a:pt x="171360" y="62579"/>
                  </a:cubicBezTo>
                  <a:lnTo>
                    <a:pt x="186430" y="60279"/>
                  </a:lnTo>
                  <a:close/>
                  <a:moveTo>
                    <a:pt x="684880" y="0"/>
                  </a:moveTo>
                  <a:cubicBezTo>
                    <a:pt x="689770" y="-9"/>
                    <a:pt x="694685" y="212"/>
                    <a:pt x="699601" y="656"/>
                  </a:cubicBezTo>
                  <a:cubicBezTo>
                    <a:pt x="729097" y="3323"/>
                    <a:pt x="758596" y="14028"/>
                    <a:pt x="782452" y="31236"/>
                  </a:cubicBezTo>
                  <a:cubicBezTo>
                    <a:pt x="810455" y="51435"/>
                    <a:pt x="826741" y="77559"/>
                    <a:pt x="829770" y="103010"/>
                  </a:cubicBezTo>
                  <a:lnTo>
                    <a:pt x="829777" y="103212"/>
                  </a:lnTo>
                  <a:lnTo>
                    <a:pt x="830601" y="105555"/>
                  </a:lnTo>
                  <a:cubicBezTo>
                    <a:pt x="833347" y="115515"/>
                    <a:pt x="835270" y="125930"/>
                    <a:pt x="836213" y="135961"/>
                  </a:cubicBezTo>
                  <a:cubicBezTo>
                    <a:pt x="837235" y="146833"/>
                    <a:pt x="837068" y="156330"/>
                    <a:pt x="835950" y="164110"/>
                  </a:cubicBezTo>
                  <a:lnTo>
                    <a:pt x="833612" y="174344"/>
                  </a:lnTo>
                  <a:lnTo>
                    <a:pt x="833942" y="177320"/>
                  </a:lnTo>
                  <a:cubicBezTo>
                    <a:pt x="834292" y="182497"/>
                    <a:pt x="834417" y="187657"/>
                    <a:pt x="834310" y="192694"/>
                  </a:cubicBezTo>
                  <a:lnTo>
                    <a:pt x="833886" y="199963"/>
                  </a:lnTo>
                  <a:lnTo>
                    <a:pt x="840087" y="204154"/>
                  </a:lnTo>
                  <a:cubicBezTo>
                    <a:pt x="848697" y="211503"/>
                    <a:pt x="854990" y="223386"/>
                    <a:pt x="857353" y="238425"/>
                  </a:cubicBezTo>
                  <a:cubicBezTo>
                    <a:pt x="860103" y="255933"/>
                    <a:pt x="857096" y="275448"/>
                    <a:pt x="849079" y="292115"/>
                  </a:cubicBezTo>
                  <a:cubicBezTo>
                    <a:pt x="838381" y="314355"/>
                    <a:pt x="820555" y="327977"/>
                    <a:pt x="803117" y="328038"/>
                  </a:cubicBezTo>
                  <a:lnTo>
                    <a:pt x="800037" y="327699"/>
                  </a:lnTo>
                  <a:lnTo>
                    <a:pt x="794858" y="341127"/>
                  </a:lnTo>
                  <a:cubicBezTo>
                    <a:pt x="771069" y="391529"/>
                    <a:pt x="728018" y="425197"/>
                    <a:pt x="678859" y="425197"/>
                  </a:cubicBezTo>
                  <a:cubicBezTo>
                    <a:pt x="629699" y="425197"/>
                    <a:pt x="586648" y="391529"/>
                    <a:pt x="562859" y="341127"/>
                  </a:cubicBezTo>
                  <a:lnTo>
                    <a:pt x="557520" y="327284"/>
                  </a:lnTo>
                  <a:lnTo>
                    <a:pt x="550670" y="328039"/>
                  </a:lnTo>
                  <a:cubicBezTo>
                    <a:pt x="533231" y="327977"/>
                    <a:pt x="515405" y="314355"/>
                    <a:pt x="504708" y="292116"/>
                  </a:cubicBezTo>
                  <a:cubicBezTo>
                    <a:pt x="496691" y="275448"/>
                    <a:pt x="493683" y="255933"/>
                    <a:pt x="496434" y="238425"/>
                  </a:cubicBezTo>
                  <a:cubicBezTo>
                    <a:pt x="498205" y="227146"/>
                    <a:pt x="502188" y="217642"/>
                    <a:pt x="507702" y="210495"/>
                  </a:cubicBezTo>
                  <a:lnTo>
                    <a:pt x="516032" y="202566"/>
                  </a:lnTo>
                  <a:lnTo>
                    <a:pt x="516059" y="202057"/>
                  </a:lnTo>
                  <a:lnTo>
                    <a:pt x="520692" y="182868"/>
                  </a:lnTo>
                  <a:lnTo>
                    <a:pt x="514444" y="174611"/>
                  </a:lnTo>
                  <a:cubicBezTo>
                    <a:pt x="509313" y="164645"/>
                    <a:pt x="506824" y="151880"/>
                    <a:pt x="507745" y="137809"/>
                  </a:cubicBezTo>
                  <a:cubicBezTo>
                    <a:pt x="508953" y="119353"/>
                    <a:pt x="515923" y="100879"/>
                    <a:pt x="526922" y="86981"/>
                  </a:cubicBezTo>
                  <a:cubicBezTo>
                    <a:pt x="534156" y="77843"/>
                    <a:pt x="542487" y="71447"/>
                    <a:pt x="550981" y="67977"/>
                  </a:cubicBezTo>
                  <a:lnTo>
                    <a:pt x="554223" y="67217"/>
                  </a:lnTo>
                  <a:lnTo>
                    <a:pt x="561512" y="63812"/>
                  </a:lnTo>
                  <a:lnTo>
                    <a:pt x="578950" y="60828"/>
                  </a:lnTo>
                  <a:lnTo>
                    <a:pt x="581028" y="56472"/>
                  </a:lnTo>
                  <a:cubicBezTo>
                    <a:pt x="585609" y="48426"/>
                    <a:pt x="591310" y="41134"/>
                    <a:pt x="597828" y="35130"/>
                  </a:cubicBezTo>
                  <a:lnTo>
                    <a:pt x="600967" y="32635"/>
                  </a:lnTo>
                  <a:lnTo>
                    <a:pt x="602701" y="30485"/>
                  </a:lnTo>
                  <a:cubicBezTo>
                    <a:pt x="617987" y="14550"/>
                    <a:pt x="641412" y="3594"/>
                    <a:pt x="670316" y="726"/>
                  </a:cubicBezTo>
                  <a:cubicBezTo>
                    <a:pt x="675127" y="249"/>
                    <a:pt x="679990" y="10"/>
                    <a:pt x="68488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nvGrpSpPr>
            <p:cNvPr id="8" name="Group 7">
              <a:extLst>
                <a:ext uri="{FF2B5EF4-FFF2-40B4-BE49-F238E27FC236}">
                  <a16:creationId xmlns:a16="http://schemas.microsoft.com/office/drawing/2014/main" id="{BA52A182-4B8E-4186-9F1B-F7645699732F}"/>
                </a:ext>
              </a:extLst>
            </p:cNvPr>
            <p:cNvGrpSpPr/>
            <p:nvPr/>
          </p:nvGrpSpPr>
          <p:grpSpPr>
            <a:xfrm>
              <a:off x="1391809" y="1927660"/>
              <a:ext cx="1024142" cy="897520"/>
              <a:chOff x="6832881" y="1931673"/>
              <a:chExt cx="1493888" cy="1309188"/>
            </a:xfrm>
            <a:solidFill>
              <a:schemeClr val="accent2"/>
            </a:solidFill>
          </p:grpSpPr>
          <p:sp>
            <p:nvSpPr>
              <p:cNvPr id="17" name="Freeform: Shape 16">
                <a:extLst>
                  <a:ext uri="{FF2B5EF4-FFF2-40B4-BE49-F238E27FC236}">
                    <a16:creationId xmlns:a16="http://schemas.microsoft.com/office/drawing/2014/main" id="{72ED8220-0601-484D-94E6-1F23F6D3ADB9}"/>
                  </a:ext>
                </a:extLst>
              </p:cNvPr>
              <p:cNvSpPr>
                <a:spLocks noChangeAspect="1"/>
              </p:cNvSpPr>
              <p:nvPr/>
            </p:nvSpPr>
            <p:spPr>
              <a:xfrm>
                <a:off x="6832881" y="2285336"/>
                <a:ext cx="1493888" cy="955525"/>
              </a:xfrm>
              <a:custGeom>
                <a:avLst/>
                <a:gdLst>
                  <a:gd name="connsiteX0" fmla="*/ 1221358 w 1493888"/>
                  <a:gd name="connsiteY0" fmla="*/ 463528 h 955525"/>
                  <a:gd name="connsiteX1" fmla="*/ 1250680 w 1493888"/>
                  <a:gd name="connsiteY1" fmla="*/ 492326 h 955525"/>
                  <a:gd name="connsiteX2" fmla="*/ 1228855 w 1493888"/>
                  <a:gd name="connsiteY2" fmla="*/ 514547 h 955525"/>
                  <a:gd name="connsiteX3" fmla="*/ 1252873 w 1493888"/>
                  <a:gd name="connsiteY3" fmla="*/ 610747 h 955525"/>
                  <a:gd name="connsiteX4" fmla="*/ 1222700 w 1493888"/>
                  <a:gd name="connsiteY4" fmla="*/ 668207 h 955525"/>
                  <a:gd name="connsiteX5" fmla="*/ 1195297 w 1493888"/>
                  <a:gd name="connsiteY5" fmla="*/ 610191 h 955525"/>
                  <a:gd name="connsiteX6" fmla="*/ 1214120 w 1493888"/>
                  <a:gd name="connsiteY6" fmla="*/ 514025 h 955525"/>
                  <a:gd name="connsiteX7" fmla="*/ 1192559 w 1493888"/>
                  <a:gd name="connsiteY7" fmla="*/ 492850 h 955525"/>
                  <a:gd name="connsiteX8" fmla="*/ 228808 w 1493888"/>
                  <a:gd name="connsiteY8" fmla="*/ 456765 h 955525"/>
                  <a:gd name="connsiteX9" fmla="*/ 272546 w 1493888"/>
                  <a:gd name="connsiteY9" fmla="*/ 469558 h 955525"/>
                  <a:gd name="connsiteX10" fmla="*/ 274320 w 1493888"/>
                  <a:gd name="connsiteY10" fmla="*/ 470943 h 955525"/>
                  <a:gd name="connsiteX11" fmla="*/ 276094 w 1493888"/>
                  <a:gd name="connsiteY11" fmla="*/ 469558 h 955525"/>
                  <a:gd name="connsiteX12" fmla="*/ 324948 w 1493888"/>
                  <a:gd name="connsiteY12" fmla="*/ 457338 h 955525"/>
                  <a:gd name="connsiteX13" fmla="*/ 324948 w 1493888"/>
                  <a:gd name="connsiteY13" fmla="*/ 498951 h 955525"/>
                  <a:gd name="connsiteX14" fmla="*/ 276094 w 1493888"/>
                  <a:gd name="connsiteY14" fmla="*/ 486731 h 955525"/>
                  <a:gd name="connsiteX15" fmla="*/ 274320 w 1493888"/>
                  <a:gd name="connsiteY15" fmla="*/ 485347 h 955525"/>
                  <a:gd name="connsiteX16" fmla="*/ 272546 w 1493888"/>
                  <a:gd name="connsiteY16" fmla="*/ 486731 h 955525"/>
                  <a:gd name="connsiteX17" fmla="*/ 223692 w 1493888"/>
                  <a:gd name="connsiteY17" fmla="*/ 498951 h 955525"/>
                  <a:gd name="connsiteX18" fmla="*/ 223692 w 1493888"/>
                  <a:gd name="connsiteY18" fmla="*/ 457338 h 955525"/>
                  <a:gd name="connsiteX19" fmla="*/ 228808 w 1493888"/>
                  <a:gd name="connsiteY19" fmla="*/ 456765 h 955525"/>
                  <a:gd name="connsiteX20" fmla="*/ 1081673 w 1493888"/>
                  <a:gd name="connsiteY20" fmla="*/ 431186 h 955525"/>
                  <a:gd name="connsiteX21" fmla="*/ 1082632 w 1493888"/>
                  <a:gd name="connsiteY21" fmla="*/ 431186 h 955525"/>
                  <a:gd name="connsiteX22" fmla="*/ 1219568 w 1493888"/>
                  <a:gd name="connsiteY22" fmla="*/ 742609 h 955525"/>
                  <a:gd name="connsiteX23" fmla="*/ 1356505 w 1493888"/>
                  <a:gd name="connsiteY23" fmla="*/ 431186 h 955525"/>
                  <a:gd name="connsiteX24" fmla="*/ 1357464 w 1493888"/>
                  <a:gd name="connsiteY24" fmla="*/ 431186 h 955525"/>
                  <a:gd name="connsiteX25" fmla="*/ 1493888 w 1493888"/>
                  <a:gd name="connsiteY25" fmla="*/ 544576 h 955525"/>
                  <a:gd name="connsiteX26" fmla="*/ 1493888 w 1493888"/>
                  <a:gd name="connsiteY26" fmla="*/ 765588 h 955525"/>
                  <a:gd name="connsiteX27" fmla="*/ 1021264 w 1493888"/>
                  <a:gd name="connsiteY27" fmla="*/ 765588 h 955525"/>
                  <a:gd name="connsiteX28" fmla="*/ 1021264 w 1493888"/>
                  <a:gd name="connsiteY28" fmla="*/ 955525 h 955525"/>
                  <a:gd name="connsiteX29" fmla="*/ 472624 w 1493888"/>
                  <a:gd name="connsiteY29" fmla="*/ 955525 h 955525"/>
                  <a:gd name="connsiteX30" fmla="*/ 472624 w 1493888"/>
                  <a:gd name="connsiteY30" fmla="*/ 824139 h 955525"/>
                  <a:gd name="connsiteX31" fmla="*/ 0 w 1493888"/>
                  <a:gd name="connsiteY31" fmla="*/ 824139 h 955525"/>
                  <a:gd name="connsiteX32" fmla="*/ 0 w 1493888"/>
                  <a:gd name="connsiteY32" fmla="*/ 584363 h 955525"/>
                  <a:gd name="connsiteX33" fmla="*/ 136424 w 1493888"/>
                  <a:gd name="connsiteY33" fmla="*/ 461347 h 955525"/>
                  <a:gd name="connsiteX34" fmla="*/ 149357 w 1493888"/>
                  <a:gd name="connsiteY34" fmla="*/ 461347 h 955525"/>
                  <a:gd name="connsiteX35" fmla="*/ 142432 w 1493888"/>
                  <a:gd name="connsiteY35" fmla="*/ 467947 h 955525"/>
                  <a:gd name="connsiteX36" fmla="*/ 131499 w 1493888"/>
                  <a:gd name="connsiteY36" fmla="*/ 497398 h 955525"/>
                  <a:gd name="connsiteX37" fmla="*/ 182761 w 1493888"/>
                  <a:gd name="connsiteY37" fmla="*/ 545101 h 955525"/>
                  <a:gd name="connsiteX38" fmla="*/ 225269 w 1493888"/>
                  <a:gd name="connsiteY38" fmla="*/ 524069 h 955525"/>
                  <a:gd name="connsiteX39" fmla="*/ 226490 w 1493888"/>
                  <a:gd name="connsiteY39" fmla="*/ 521976 h 955525"/>
                  <a:gd name="connsiteX40" fmla="*/ 224719 w 1493888"/>
                  <a:gd name="connsiteY40" fmla="*/ 530140 h 955525"/>
                  <a:gd name="connsiteX41" fmla="*/ 275981 w 1493888"/>
                  <a:gd name="connsiteY41" fmla="*/ 577843 h 955525"/>
                  <a:gd name="connsiteX42" fmla="*/ 327244 w 1493888"/>
                  <a:gd name="connsiteY42" fmla="*/ 530140 h 955525"/>
                  <a:gd name="connsiteX43" fmla="*/ 325472 w 1493888"/>
                  <a:gd name="connsiteY43" fmla="*/ 521975 h 955525"/>
                  <a:gd name="connsiteX44" fmla="*/ 326693 w 1493888"/>
                  <a:gd name="connsiteY44" fmla="*/ 524069 h 955525"/>
                  <a:gd name="connsiteX45" fmla="*/ 369201 w 1493888"/>
                  <a:gd name="connsiteY45" fmla="*/ 545101 h 955525"/>
                  <a:gd name="connsiteX46" fmla="*/ 420464 w 1493888"/>
                  <a:gd name="connsiteY46" fmla="*/ 497398 h 955525"/>
                  <a:gd name="connsiteX47" fmla="*/ 409530 w 1493888"/>
                  <a:gd name="connsiteY47" fmla="*/ 467947 h 955525"/>
                  <a:gd name="connsiteX48" fmla="*/ 402606 w 1493888"/>
                  <a:gd name="connsiteY48" fmla="*/ 461347 h 955525"/>
                  <a:gd name="connsiteX49" fmla="*/ 412215 w 1493888"/>
                  <a:gd name="connsiteY49" fmla="*/ 461347 h 955525"/>
                  <a:gd name="connsiteX50" fmla="*/ 548640 w 1493888"/>
                  <a:gd name="connsiteY50" fmla="*/ 584363 h 955525"/>
                  <a:gd name="connsiteX51" fmla="*/ 548640 w 1493888"/>
                  <a:gd name="connsiteY51" fmla="*/ 610186 h 955525"/>
                  <a:gd name="connsiteX52" fmla="*/ 555946 w 1493888"/>
                  <a:gd name="connsiteY52" fmla="*/ 605787 h 955525"/>
                  <a:gd name="connsiteX53" fmla="*/ 609049 w 1493888"/>
                  <a:gd name="connsiteY53" fmla="*/ 596212 h 955525"/>
                  <a:gd name="connsiteX54" fmla="*/ 688528 w 1493888"/>
                  <a:gd name="connsiteY54" fmla="*/ 596212 h 955525"/>
                  <a:gd name="connsiteX55" fmla="*/ 746944 w 1493888"/>
                  <a:gd name="connsiteY55" fmla="*/ 688943 h 955525"/>
                  <a:gd name="connsiteX56" fmla="*/ 805361 w 1493888"/>
                  <a:gd name="connsiteY56" fmla="*/ 596212 h 955525"/>
                  <a:gd name="connsiteX57" fmla="*/ 884840 w 1493888"/>
                  <a:gd name="connsiteY57" fmla="*/ 596212 h 955525"/>
                  <a:gd name="connsiteX58" fmla="*/ 937942 w 1493888"/>
                  <a:gd name="connsiteY58" fmla="*/ 605787 h 955525"/>
                  <a:gd name="connsiteX59" fmla="*/ 945248 w 1493888"/>
                  <a:gd name="connsiteY59" fmla="*/ 610186 h 955525"/>
                  <a:gd name="connsiteX60" fmla="*/ 945248 w 1493888"/>
                  <a:gd name="connsiteY60" fmla="*/ 544576 h 955525"/>
                  <a:gd name="connsiteX61" fmla="*/ 1081673 w 1493888"/>
                  <a:gd name="connsiteY61" fmla="*/ 431186 h 955525"/>
                  <a:gd name="connsiteX62" fmla="*/ 700951 w 1493888"/>
                  <a:gd name="connsiteY62" fmla="*/ 307528 h 955525"/>
                  <a:gd name="connsiteX63" fmla="*/ 682553 w 1493888"/>
                  <a:gd name="connsiteY63" fmla="*/ 374985 h 955525"/>
                  <a:gd name="connsiteX64" fmla="*/ 625816 w 1493888"/>
                  <a:gd name="connsiteY64" fmla="*/ 377029 h 955525"/>
                  <a:gd name="connsiteX65" fmla="*/ 627788 w 1493888"/>
                  <a:gd name="connsiteY65" fmla="*/ 401024 h 955525"/>
                  <a:gd name="connsiteX66" fmla="*/ 746944 w 1493888"/>
                  <a:gd name="connsiteY66" fmla="*/ 520120 h 955525"/>
                  <a:gd name="connsiteX67" fmla="*/ 866100 w 1493888"/>
                  <a:gd name="connsiteY67" fmla="*/ 401024 h 955525"/>
                  <a:gd name="connsiteX68" fmla="*/ 868073 w 1493888"/>
                  <a:gd name="connsiteY68" fmla="*/ 377029 h 955525"/>
                  <a:gd name="connsiteX69" fmla="*/ 723436 w 1493888"/>
                  <a:gd name="connsiteY69" fmla="*/ 377029 h 955525"/>
                  <a:gd name="connsiteX70" fmla="*/ 746944 w 1493888"/>
                  <a:gd name="connsiteY70" fmla="*/ 201461 h 955525"/>
                  <a:gd name="connsiteX71" fmla="*/ 894123 w 1493888"/>
                  <a:gd name="connsiteY71" fmla="*/ 344552 h 955525"/>
                  <a:gd name="connsiteX72" fmla="*/ 894042 w 1493888"/>
                  <a:gd name="connsiteY72" fmla="*/ 346118 h 955525"/>
                  <a:gd name="connsiteX73" fmla="*/ 894123 w 1493888"/>
                  <a:gd name="connsiteY73" fmla="*/ 346521 h 955525"/>
                  <a:gd name="connsiteX74" fmla="*/ 894123 w 1493888"/>
                  <a:gd name="connsiteY74" fmla="*/ 531553 h 955525"/>
                  <a:gd name="connsiteX75" fmla="*/ 873528 w 1493888"/>
                  <a:gd name="connsiteY75" fmla="*/ 552148 h 955525"/>
                  <a:gd name="connsiteX76" fmla="*/ 620360 w 1493888"/>
                  <a:gd name="connsiteY76" fmla="*/ 552148 h 955525"/>
                  <a:gd name="connsiteX77" fmla="*/ 599765 w 1493888"/>
                  <a:gd name="connsiteY77" fmla="*/ 531553 h 955525"/>
                  <a:gd name="connsiteX78" fmla="*/ 599765 w 1493888"/>
                  <a:gd name="connsiteY78" fmla="*/ 346521 h 955525"/>
                  <a:gd name="connsiteX79" fmla="*/ 599847 w 1493888"/>
                  <a:gd name="connsiteY79" fmla="*/ 346118 h 955525"/>
                  <a:gd name="connsiteX80" fmla="*/ 599765 w 1493888"/>
                  <a:gd name="connsiteY80" fmla="*/ 344552 h 955525"/>
                  <a:gd name="connsiteX81" fmla="*/ 746944 w 1493888"/>
                  <a:gd name="connsiteY81" fmla="*/ 201461 h 955525"/>
                  <a:gd name="connsiteX82" fmla="*/ 1162165 w 1493888"/>
                  <a:gd name="connsiteY82" fmla="*/ 177256 h 955525"/>
                  <a:gd name="connsiteX83" fmla="*/ 1161463 w 1493888"/>
                  <a:gd name="connsiteY83" fmla="*/ 179912 h 955525"/>
                  <a:gd name="connsiteX84" fmla="*/ 1143655 w 1493888"/>
                  <a:gd name="connsiteY84" fmla="*/ 207365 h 955525"/>
                  <a:gd name="connsiteX85" fmla="*/ 1117300 w 1493888"/>
                  <a:gd name="connsiteY85" fmla="*/ 226760 h 955525"/>
                  <a:gd name="connsiteX86" fmla="*/ 1113750 w 1493888"/>
                  <a:gd name="connsiteY86" fmla="*/ 228084 h 955525"/>
                  <a:gd name="connsiteX87" fmla="*/ 1112801 w 1493888"/>
                  <a:gd name="connsiteY87" fmla="*/ 231686 h 955525"/>
                  <a:gd name="connsiteX88" fmla="*/ 1111106 w 1493888"/>
                  <a:gd name="connsiteY88" fmla="*/ 251521 h 955525"/>
                  <a:gd name="connsiteX89" fmla="*/ 1108971 w 1493888"/>
                  <a:gd name="connsiteY89" fmla="*/ 251138 h 955525"/>
                  <a:gd name="connsiteX90" fmla="*/ 1101783 w 1493888"/>
                  <a:gd name="connsiteY90" fmla="*/ 251619 h 955525"/>
                  <a:gd name="connsiteX91" fmla="*/ 1075401 w 1493888"/>
                  <a:gd name="connsiteY91" fmla="*/ 301783 h 955525"/>
                  <a:gd name="connsiteX92" fmla="*/ 1118643 w 1493888"/>
                  <a:gd name="connsiteY92" fmla="*/ 338426 h 955525"/>
                  <a:gd name="connsiteX93" fmla="*/ 1125488 w 1493888"/>
                  <a:gd name="connsiteY93" fmla="*/ 336181 h 955525"/>
                  <a:gd name="connsiteX94" fmla="*/ 1127243 w 1493888"/>
                  <a:gd name="connsiteY94" fmla="*/ 335079 h 955525"/>
                  <a:gd name="connsiteX95" fmla="*/ 1127777 w 1493888"/>
                  <a:gd name="connsiteY95" fmla="*/ 337398 h 955525"/>
                  <a:gd name="connsiteX96" fmla="*/ 1220488 w 1493888"/>
                  <a:gd name="connsiteY96" fmla="*/ 418848 h 955525"/>
                  <a:gd name="connsiteX97" fmla="*/ 1313200 w 1493888"/>
                  <a:gd name="connsiteY97" fmla="*/ 337398 h 955525"/>
                  <a:gd name="connsiteX98" fmla="*/ 1314095 w 1493888"/>
                  <a:gd name="connsiteY98" fmla="*/ 333506 h 955525"/>
                  <a:gd name="connsiteX99" fmla="*/ 1319737 w 1493888"/>
                  <a:gd name="connsiteY99" fmla="*/ 335356 h 955525"/>
                  <a:gd name="connsiteX100" fmla="*/ 1362980 w 1493888"/>
                  <a:gd name="connsiteY100" fmla="*/ 298714 h 955525"/>
                  <a:gd name="connsiteX101" fmla="*/ 1336597 w 1493888"/>
                  <a:gd name="connsiteY101" fmla="*/ 248549 h 955525"/>
                  <a:gd name="connsiteX102" fmla="*/ 1329410 w 1493888"/>
                  <a:gd name="connsiteY102" fmla="*/ 248068 h 955525"/>
                  <a:gd name="connsiteX103" fmla="*/ 1327870 w 1493888"/>
                  <a:gd name="connsiteY103" fmla="*/ 248345 h 955525"/>
                  <a:gd name="connsiteX104" fmla="*/ 1326447 w 1493888"/>
                  <a:gd name="connsiteY104" fmla="*/ 231686 h 955525"/>
                  <a:gd name="connsiteX105" fmla="*/ 1324671 w 1493888"/>
                  <a:gd name="connsiteY105" fmla="*/ 224939 h 955525"/>
                  <a:gd name="connsiteX106" fmla="*/ 1310913 w 1493888"/>
                  <a:gd name="connsiteY106" fmla="*/ 226614 h 955525"/>
                  <a:gd name="connsiteX107" fmla="*/ 1230906 w 1493888"/>
                  <a:gd name="connsiteY107" fmla="*/ 213346 h 955525"/>
                  <a:gd name="connsiteX108" fmla="*/ 1173458 w 1493888"/>
                  <a:gd name="connsiteY108" fmla="*/ 185733 h 955525"/>
                  <a:gd name="connsiteX109" fmla="*/ 268513 w 1493888"/>
                  <a:gd name="connsiteY109" fmla="*/ 132225 h 955525"/>
                  <a:gd name="connsiteX110" fmla="*/ 268659 w 1493888"/>
                  <a:gd name="connsiteY110" fmla="*/ 133806 h 955525"/>
                  <a:gd name="connsiteX111" fmla="*/ 268806 w 1493888"/>
                  <a:gd name="connsiteY111" fmla="*/ 132225 h 955525"/>
                  <a:gd name="connsiteX112" fmla="*/ 1226821 w 1493888"/>
                  <a:gd name="connsiteY112" fmla="*/ 58549 h 955525"/>
                  <a:gd name="connsiteX113" fmla="*/ 1240189 w 1493888"/>
                  <a:gd name="connsiteY113" fmla="*/ 59145 h 955525"/>
                  <a:gd name="connsiteX114" fmla="*/ 1315424 w 1493888"/>
                  <a:gd name="connsiteY114" fmla="*/ 86913 h 955525"/>
                  <a:gd name="connsiteX115" fmla="*/ 1358394 w 1493888"/>
                  <a:gd name="connsiteY115" fmla="*/ 152091 h 955525"/>
                  <a:gd name="connsiteX116" fmla="*/ 1358400 w 1493888"/>
                  <a:gd name="connsiteY116" fmla="*/ 152274 h 955525"/>
                  <a:gd name="connsiteX117" fmla="*/ 1359148 w 1493888"/>
                  <a:gd name="connsiteY117" fmla="*/ 154401 h 955525"/>
                  <a:gd name="connsiteX118" fmla="*/ 1364244 w 1493888"/>
                  <a:gd name="connsiteY118" fmla="*/ 182013 h 955525"/>
                  <a:gd name="connsiteX119" fmla="*/ 1364005 w 1493888"/>
                  <a:gd name="connsiteY119" fmla="*/ 207575 h 955525"/>
                  <a:gd name="connsiteX120" fmla="*/ 1361882 w 1493888"/>
                  <a:gd name="connsiteY120" fmla="*/ 216868 h 955525"/>
                  <a:gd name="connsiteX121" fmla="*/ 1362182 w 1493888"/>
                  <a:gd name="connsiteY121" fmla="*/ 219571 h 955525"/>
                  <a:gd name="connsiteX122" fmla="*/ 1362516 w 1493888"/>
                  <a:gd name="connsiteY122" fmla="*/ 233531 h 955525"/>
                  <a:gd name="connsiteX123" fmla="*/ 1362131 w 1493888"/>
                  <a:gd name="connsiteY123" fmla="*/ 240133 h 955525"/>
                  <a:gd name="connsiteX124" fmla="*/ 1367762 w 1493888"/>
                  <a:gd name="connsiteY124" fmla="*/ 243938 h 955525"/>
                  <a:gd name="connsiteX125" fmla="*/ 1383441 w 1493888"/>
                  <a:gd name="connsiteY125" fmla="*/ 275059 h 955525"/>
                  <a:gd name="connsiteX126" fmla="*/ 1375927 w 1493888"/>
                  <a:gd name="connsiteY126" fmla="*/ 323815 h 955525"/>
                  <a:gd name="connsiteX127" fmla="*/ 1334190 w 1493888"/>
                  <a:gd name="connsiteY127" fmla="*/ 356436 h 955525"/>
                  <a:gd name="connsiteX128" fmla="*/ 1331394 w 1493888"/>
                  <a:gd name="connsiteY128" fmla="*/ 356128 h 955525"/>
                  <a:gd name="connsiteX129" fmla="*/ 1326690 w 1493888"/>
                  <a:gd name="connsiteY129" fmla="*/ 368321 h 955525"/>
                  <a:gd name="connsiteX130" fmla="*/ 1221353 w 1493888"/>
                  <a:gd name="connsiteY130" fmla="*/ 444664 h 955525"/>
                  <a:gd name="connsiteX131" fmla="*/ 1116016 w 1493888"/>
                  <a:gd name="connsiteY131" fmla="*/ 368321 h 955525"/>
                  <a:gd name="connsiteX132" fmla="*/ 1111167 w 1493888"/>
                  <a:gd name="connsiteY132" fmla="*/ 355751 h 955525"/>
                  <a:gd name="connsiteX133" fmla="*/ 1104947 w 1493888"/>
                  <a:gd name="connsiteY133" fmla="*/ 356436 h 955525"/>
                  <a:gd name="connsiteX134" fmla="*/ 1063210 w 1493888"/>
                  <a:gd name="connsiteY134" fmla="*/ 323815 h 955525"/>
                  <a:gd name="connsiteX135" fmla="*/ 1055696 w 1493888"/>
                  <a:gd name="connsiteY135" fmla="*/ 275059 h 955525"/>
                  <a:gd name="connsiteX136" fmla="*/ 1065928 w 1493888"/>
                  <a:gd name="connsiteY136" fmla="*/ 249696 h 955525"/>
                  <a:gd name="connsiteX137" fmla="*/ 1073493 w 1493888"/>
                  <a:gd name="connsiteY137" fmla="*/ 242496 h 955525"/>
                  <a:gd name="connsiteX138" fmla="*/ 1073518 w 1493888"/>
                  <a:gd name="connsiteY138" fmla="*/ 242034 h 955525"/>
                  <a:gd name="connsiteX139" fmla="*/ 1077724 w 1493888"/>
                  <a:gd name="connsiteY139" fmla="*/ 224609 h 955525"/>
                  <a:gd name="connsiteX140" fmla="*/ 1072051 w 1493888"/>
                  <a:gd name="connsiteY140" fmla="*/ 217111 h 955525"/>
                  <a:gd name="connsiteX141" fmla="*/ 1065968 w 1493888"/>
                  <a:gd name="connsiteY141" fmla="*/ 183691 h 955525"/>
                  <a:gd name="connsiteX142" fmla="*/ 1083382 w 1493888"/>
                  <a:gd name="connsiteY142" fmla="*/ 137535 h 955525"/>
                  <a:gd name="connsiteX143" fmla="*/ 1105229 w 1493888"/>
                  <a:gd name="connsiteY143" fmla="*/ 120278 h 955525"/>
                  <a:gd name="connsiteX144" fmla="*/ 1108173 w 1493888"/>
                  <a:gd name="connsiteY144" fmla="*/ 119588 h 955525"/>
                  <a:gd name="connsiteX145" fmla="*/ 1114792 w 1493888"/>
                  <a:gd name="connsiteY145" fmla="*/ 116496 h 955525"/>
                  <a:gd name="connsiteX146" fmla="*/ 1130627 w 1493888"/>
                  <a:gd name="connsiteY146" fmla="*/ 113786 h 955525"/>
                  <a:gd name="connsiteX147" fmla="*/ 1132514 w 1493888"/>
                  <a:gd name="connsiteY147" fmla="*/ 109830 h 955525"/>
                  <a:gd name="connsiteX148" fmla="*/ 1147770 w 1493888"/>
                  <a:gd name="connsiteY148" fmla="*/ 90450 h 955525"/>
                  <a:gd name="connsiteX149" fmla="*/ 1150621 w 1493888"/>
                  <a:gd name="connsiteY149" fmla="*/ 88185 h 955525"/>
                  <a:gd name="connsiteX150" fmla="*/ 1152196 w 1493888"/>
                  <a:gd name="connsiteY150" fmla="*/ 86232 h 955525"/>
                  <a:gd name="connsiteX151" fmla="*/ 1213596 w 1493888"/>
                  <a:gd name="connsiteY151" fmla="*/ 59208 h 955525"/>
                  <a:gd name="connsiteX152" fmla="*/ 1226821 w 1493888"/>
                  <a:gd name="connsiteY152" fmla="*/ 58549 h 955525"/>
                  <a:gd name="connsiteX153" fmla="*/ 272964 w 1493888"/>
                  <a:gd name="connsiteY153" fmla="*/ 0 h 955525"/>
                  <a:gd name="connsiteX154" fmla="*/ 308399 w 1493888"/>
                  <a:gd name="connsiteY154" fmla="*/ 2760 h 955525"/>
                  <a:gd name="connsiteX155" fmla="*/ 456801 w 1493888"/>
                  <a:gd name="connsiteY155" fmla="*/ 185144 h 955525"/>
                  <a:gd name="connsiteX156" fmla="*/ 450677 w 1493888"/>
                  <a:gd name="connsiteY156" fmla="*/ 283122 h 955525"/>
                  <a:gd name="connsiteX157" fmla="*/ 514976 w 1493888"/>
                  <a:gd name="connsiteY157" fmla="*/ 359667 h 955525"/>
                  <a:gd name="connsiteX158" fmla="*/ 487419 w 1493888"/>
                  <a:gd name="connsiteY158" fmla="*/ 417842 h 955525"/>
                  <a:gd name="connsiteX159" fmla="*/ 321815 w 1493888"/>
                  <a:gd name="connsiteY159" fmla="*/ 419872 h 955525"/>
                  <a:gd name="connsiteX160" fmla="*/ 310412 w 1493888"/>
                  <a:gd name="connsiteY160" fmla="*/ 419736 h 955525"/>
                  <a:gd name="connsiteX161" fmla="*/ 313914 w 1493888"/>
                  <a:gd name="connsiteY161" fmla="*/ 419383 h 955525"/>
                  <a:gd name="connsiteX162" fmla="*/ 399685 w 1493888"/>
                  <a:gd name="connsiteY162" fmla="*/ 314147 h 955525"/>
                  <a:gd name="connsiteX163" fmla="*/ 399685 w 1493888"/>
                  <a:gd name="connsiteY163" fmla="*/ 239644 h 955525"/>
                  <a:gd name="connsiteX164" fmla="*/ 397502 w 1493888"/>
                  <a:gd name="connsiteY164" fmla="*/ 217995 h 955525"/>
                  <a:gd name="connsiteX165" fmla="*/ 396695 w 1493888"/>
                  <a:gd name="connsiteY165" fmla="*/ 215395 h 955525"/>
                  <a:gd name="connsiteX166" fmla="*/ 391585 w 1493888"/>
                  <a:gd name="connsiteY166" fmla="*/ 219971 h 955525"/>
                  <a:gd name="connsiteX167" fmla="*/ 347023 w 1493888"/>
                  <a:gd name="connsiteY167" fmla="*/ 234746 h 955525"/>
                  <a:gd name="connsiteX168" fmla="*/ 268939 w 1493888"/>
                  <a:gd name="connsiteY168" fmla="*/ 165666 h 955525"/>
                  <a:gd name="connsiteX169" fmla="*/ 268659 w 1493888"/>
                  <a:gd name="connsiteY169" fmla="*/ 162654 h 955525"/>
                  <a:gd name="connsiteX170" fmla="*/ 268379 w 1493888"/>
                  <a:gd name="connsiteY170" fmla="*/ 165666 h 955525"/>
                  <a:gd name="connsiteX171" fmla="*/ 190296 w 1493888"/>
                  <a:gd name="connsiteY171" fmla="*/ 234746 h 955525"/>
                  <a:gd name="connsiteX172" fmla="*/ 159272 w 1493888"/>
                  <a:gd name="connsiteY172" fmla="*/ 227947 h 955525"/>
                  <a:gd name="connsiteX173" fmla="*/ 150615 w 1493888"/>
                  <a:gd name="connsiteY173" fmla="*/ 222847 h 955525"/>
                  <a:gd name="connsiteX174" fmla="*/ 148922 w 1493888"/>
                  <a:gd name="connsiteY174" fmla="*/ 239644 h 955525"/>
                  <a:gd name="connsiteX175" fmla="*/ 148922 w 1493888"/>
                  <a:gd name="connsiteY175" fmla="*/ 314147 h 955525"/>
                  <a:gd name="connsiteX176" fmla="*/ 214529 w 1493888"/>
                  <a:gd name="connsiteY176" fmla="*/ 413124 h 955525"/>
                  <a:gd name="connsiteX177" fmla="*/ 234096 w 1493888"/>
                  <a:gd name="connsiteY177" fmla="*/ 419198 h 955525"/>
                  <a:gd name="connsiteX178" fmla="*/ 61221 w 1493888"/>
                  <a:gd name="connsiteY178" fmla="*/ 417842 h 955525"/>
                  <a:gd name="connsiteX179" fmla="*/ 33665 w 1493888"/>
                  <a:gd name="connsiteY179" fmla="*/ 359667 h 955525"/>
                  <a:gd name="connsiteX180" fmla="*/ 97963 w 1493888"/>
                  <a:gd name="connsiteY180" fmla="*/ 283122 h 955525"/>
                  <a:gd name="connsiteX181" fmla="*/ 91840 w 1493888"/>
                  <a:gd name="connsiteY181" fmla="*/ 185144 h 955525"/>
                  <a:gd name="connsiteX182" fmla="*/ 240243 w 1493888"/>
                  <a:gd name="connsiteY182" fmla="*/ 2760 h 9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493888" h="955525">
                    <a:moveTo>
                      <a:pt x="1221358" y="463528"/>
                    </a:moveTo>
                    <a:lnTo>
                      <a:pt x="1250680" y="492326"/>
                    </a:lnTo>
                    <a:lnTo>
                      <a:pt x="1228855" y="514547"/>
                    </a:lnTo>
                    <a:lnTo>
                      <a:pt x="1252873" y="610747"/>
                    </a:lnTo>
                    <a:lnTo>
                      <a:pt x="1222700" y="668207"/>
                    </a:lnTo>
                    <a:lnTo>
                      <a:pt x="1195297" y="610191"/>
                    </a:lnTo>
                    <a:lnTo>
                      <a:pt x="1214120" y="514025"/>
                    </a:lnTo>
                    <a:lnTo>
                      <a:pt x="1192559" y="492850"/>
                    </a:lnTo>
                    <a:close/>
                    <a:moveTo>
                      <a:pt x="228808" y="456765"/>
                    </a:moveTo>
                    <a:cubicBezTo>
                      <a:pt x="239720" y="456966"/>
                      <a:pt x="261176" y="462658"/>
                      <a:pt x="272546" y="469558"/>
                    </a:cubicBezTo>
                    <a:lnTo>
                      <a:pt x="274320" y="470943"/>
                    </a:lnTo>
                    <a:lnTo>
                      <a:pt x="276094" y="469558"/>
                    </a:lnTo>
                    <a:cubicBezTo>
                      <a:pt x="289738" y="461278"/>
                      <a:pt x="317906" y="454738"/>
                      <a:pt x="324948" y="457338"/>
                    </a:cubicBezTo>
                    <a:cubicBezTo>
                      <a:pt x="334337" y="460806"/>
                      <a:pt x="334337" y="495483"/>
                      <a:pt x="324948" y="498951"/>
                    </a:cubicBezTo>
                    <a:cubicBezTo>
                      <a:pt x="317906" y="501552"/>
                      <a:pt x="289738" y="495011"/>
                      <a:pt x="276094" y="486731"/>
                    </a:cubicBezTo>
                    <a:lnTo>
                      <a:pt x="274320" y="485347"/>
                    </a:lnTo>
                    <a:lnTo>
                      <a:pt x="272546" y="486731"/>
                    </a:lnTo>
                    <a:cubicBezTo>
                      <a:pt x="258902" y="495011"/>
                      <a:pt x="230734" y="501552"/>
                      <a:pt x="223692" y="498951"/>
                    </a:cubicBezTo>
                    <a:cubicBezTo>
                      <a:pt x="214302" y="495483"/>
                      <a:pt x="214302" y="460806"/>
                      <a:pt x="223692" y="457338"/>
                    </a:cubicBezTo>
                    <a:cubicBezTo>
                      <a:pt x="224865" y="456905"/>
                      <a:pt x="226626" y="456725"/>
                      <a:pt x="228808" y="456765"/>
                    </a:cubicBezTo>
                    <a:close/>
                    <a:moveTo>
                      <a:pt x="1081673" y="431186"/>
                    </a:moveTo>
                    <a:lnTo>
                      <a:pt x="1082632" y="431186"/>
                    </a:lnTo>
                    <a:lnTo>
                      <a:pt x="1219568" y="742609"/>
                    </a:lnTo>
                    <a:lnTo>
                      <a:pt x="1356505" y="431186"/>
                    </a:lnTo>
                    <a:lnTo>
                      <a:pt x="1357464" y="431186"/>
                    </a:lnTo>
                    <a:cubicBezTo>
                      <a:pt x="1432809" y="431186"/>
                      <a:pt x="1493888" y="481952"/>
                      <a:pt x="1493888" y="544576"/>
                    </a:cubicBezTo>
                    <a:lnTo>
                      <a:pt x="1493888" y="765588"/>
                    </a:lnTo>
                    <a:lnTo>
                      <a:pt x="1021264" y="765588"/>
                    </a:lnTo>
                    <a:lnTo>
                      <a:pt x="1021264" y="955525"/>
                    </a:lnTo>
                    <a:lnTo>
                      <a:pt x="472624" y="955525"/>
                    </a:lnTo>
                    <a:lnTo>
                      <a:pt x="472624" y="824139"/>
                    </a:lnTo>
                    <a:lnTo>
                      <a:pt x="0" y="824139"/>
                    </a:lnTo>
                    <a:lnTo>
                      <a:pt x="0" y="584363"/>
                    </a:lnTo>
                    <a:cubicBezTo>
                      <a:pt x="0" y="516424"/>
                      <a:pt x="61079" y="461347"/>
                      <a:pt x="136424" y="461347"/>
                    </a:cubicBezTo>
                    <a:lnTo>
                      <a:pt x="149357" y="461347"/>
                    </a:lnTo>
                    <a:lnTo>
                      <a:pt x="142432" y="467947"/>
                    </a:lnTo>
                    <a:cubicBezTo>
                      <a:pt x="135584" y="476056"/>
                      <a:pt x="131499" y="486283"/>
                      <a:pt x="131499" y="497398"/>
                    </a:cubicBezTo>
                    <a:cubicBezTo>
                      <a:pt x="131499" y="523743"/>
                      <a:pt x="154450" y="545101"/>
                      <a:pt x="182761" y="545101"/>
                    </a:cubicBezTo>
                    <a:cubicBezTo>
                      <a:pt x="200456" y="545101"/>
                      <a:pt x="216057" y="536758"/>
                      <a:pt x="225269" y="524069"/>
                    </a:cubicBezTo>
                    <a:lnTo>
                      <a:pt x="226490" y="521976"/>
                    </a:lnTo>
                    <a:lnTo>
                      <a:pt x="224719" y="530140"/>
                    </a:lnTo>
                    <a:cubicBezTo>
                      <a:pt x="224719" y="556486"/>
                      <a:pt x="247670" y="577843"/>
                      <a:pt x="275981" y="577843"/>
                    </a:cubicBezTo>
                    <a:cubicBezTo>
                      <a:pt x="304293" y="577843"/>
                      <a:pt x="327244" y="556486"/>
                      <a:pt x="327244" y="530140"/>
                    </a:cubicBezTo>
                    <a:lnTo>
                      <a:pt x="325472" y="521975"/>
                    </a:lnTo>
                    <a:lnTo>
                      <a:pt x="326693" y="524069"/>
                    </a:lnTo>
                    <a:cubicBezTo>
                      <a:pt x="335906" y="536758"/>
                      <a:pt x="351506" y="545101"/>
                      <a:pt x="369201" y="545101"/>
                    </a:cubicBezTo>
                    <a:cubicBezTo>
                      <a:pt x="397513" y="545101"/>
                      <a:pt x="420464" y="523743"/>
                      <a:pt x="420464" y="497398"/>
                    </a:cubicBezTo>
                    <a:cubicBezTo>
                      <a:pt x="420464" y="486283"/>
                      <a:pt x="416379" y="476056"/>
                      <a:pt x="409530" y="467947"/>
                    </a:cubicBezTo>
                    <a:lnTo>
                      <a:pt x="402606" y="461347"/>
                    </a:lnTo>
                    <a:lnTo>
                      <a:pt x="412215" y="461347"/>
                    </a:lnTo>
                    <a:cubicBezTo>
                      <a:pt x="487561" y="461347"/>
                      <a:pt x="548640" y="516424"/>
                      <a:pt x="548640" y="584363"/>
                    </a:cubicBezTo>
                    <a:lnTo>
                      <a:pt x="548640" y="610186"/>
                    </a:lnTo>
                    <a:lnTo>
                      <a:pt x="555946" y="605787"/>
                    </a:lnTo>
                    <a:cubicBezTo>
                      <a:pt x="572268" y="599622"/>
                      <a:pt x="590213" y="596212"/>
                      <a:pt x="609049" y="596212"/>
                    </a:cubicBezTo>
                    <a:lnTo>
                      <a:pt x="688528" y="596212"/>
                    </a:lnTo>
                    <a:lnTo>
                      <a:pt x="746944" y="688943"/>
                    </a:lnTo>
                    <a:lnTo>
                      <a:pt x="805361" y="596212"/>
                    </a:lnTo>
                    <a:lnTo>
                      <a:pt x="884840" y="596212"/>
                    </a:lnTo>
                    <a:cubicBezTo>
                      <a:pt x="903676" y="596212"/>
                      <a:pt x="921621" y="599622"/>
                      <a:pt x="937942" y="605787"/>
                    </a:cubicBezTo>
                    <a:lnTo>
                      <a:pt x="945248" y="610186"/>
                    </a:lnTo>
                    <a:lnTo>
                      <a:pt x="945248" y="544576"/>
                    </a:lnTo>
                    <a:cubicBezTo>
                      <a:pt x="945248" y="481952"/>
                      <a:pt x="1006328" y="431186"/>
                      <a:pt x="1081673" y="431186"/>
                    </a:cubicBezTo>
                    <a:close/>
                    <a:moveTo>
                      <a:pt x="700951" y="307528"/>
                    </a:moveTo>
                    <a:lnTo>
                      <a:pt x="682553" y="374985"/>
                    </a:lnTo>
                    <a:lnTo>
                      <a:pt x="625816" y="377029"/>
                    </a:lnTo>
                    <a:lnTo>
                      <a:pt x="627788" y="401024"/>
                    </a:lnTo>
                    <a:cubicBezTo>
                      <a:pt x="639130" y="468992"/>
                      <a:pt x="688168" y="520120"/>
                      <a:pt x="746944" y="520120"/>
                    </a:cubicBezTo>
                    <a:cubicBezTo>
                      <a:pt x="805721" y="520120"/>
                      <a:pt x="854759" y="468992"/>
                      <a:pt x="866100" y="401024"/>
                    </a:cubicBezTo>
                    <a:lnTo>
                      <a:pt x="868073" y="377029"/>
                    </a:lnTo>
                    <a:lnTo>
                      <a:pt x="723436" y="377029"/>
                    </a:lnTo>
                    <a:close/>
                    <a:moveTo>
                      <a:pt x="746944" y="201461"/>
                    </a:moveTo>
                    <a:cubicBezTo>
                      <a:pt x="828229" y="201461"/>
                      <a:pt x="894123" y="265525"/>
                      <a:pt x="894123" y="344552"/>
                    </a:cubicBezTo>
                    <a:lnTo>
                      <a:pt x="894042" y="346118"/>
                    </a:lnTo>
                    <a:lnTo>
                      <a:pt x="894123" y="346521"/>
                    </a:lnTo>
                    <a:lnTo>
                      <a:pt x="894123" y="531553"/>
                    </a:lnTo>
                    <a:cubicBezTo>
                      <a:pt x="894123" y="542928"/>
                      <a:pt x="884903" y="552148"/>
                      <a:pt x="873528" y="552148"/>
                    </a:cubicBezTo>
                    <a:lnTo>
                      <a:pt x="620360" y="552148"/>
                    </a:lnTo>
                    <a:cubicBezTo>
                      <a:pt x="608986" y="552148"/>
                      <a:pt x="599765" y="542928"/>
                      <a:pt x="599765" y="531553"/>
                    </a:cubicBezTo>
                    <a:lnTo>
                      <a:pt x="599765" y="346521"/>
                    </a:lnTo>
                    <a:lnTo>
                      <a:pt x="599847" y="346118"/>
                    </a:lnTo>
                    <a:lnTo>
                      <a:pt x="599765" y="344552"/>
                    </a:lnTo>
                    <a:cubicBezTo>
                      <a:pt x="599765" y="265525"/>
                      <a:pt x="665660" y="201461"/>
                      <a:pt x="746944" y="201461"/>
                    </a:cubicBezTo>
                    <a:close/>
                    <a:moveTo>
                      <a:pt x="1162165" y="177256"/>
                    </a:moveTo>
                    <a:lnTo>
                      <a:pt x="1161463" y="179912"/>
                    </a:lnTo>
                    <a:cubicBezTo>
                      <a:pt x="1157858" y="189142"/>
                      <a:pt x="1151835" y="198688"/>
                      <a:pt x="1143655" y="207365"/>
                    </a:cubicBezTo>
                    <a:cubicBezTo>
                      <a:pt x="1135476" y="216042"/>
                      <a:pt x="1126302" y="222617"/>
                      <a:pt x="1117300" y="226760"/>
                    </a:cubicBezTo>
                    <a:lnTo>
                      <a:pt x="1113750" y="228084"/>
                    </a:lnTo>
                    <a:lnTo>
                      <a:pt x="1112801" y="231686"/>
                    </a:lnTo>
                    <a:lnTo>
                      <a:pt x="1111106" y="251521"/>
                    </a:lnTo>
                    <a:lnTo>
                      <a:pt x="1108971" y="251138"/>
                    </a:lnTo>
                    <a:cubicBezTo>
                      <a:pt x="1106593" y="251000"/>
                      <a:pt x="1104187" y="251152"/>
                      <a:pt x="1101783" y="251619"/>
                    </a:cubicBezTo>
                    <a:cubicBezTo>
                      <a:pt x="1082557" y="255353"/>
                      <a:pt x="1070745" y="277813"/>
                      <a:pt x="1075401" y="301783"/>
                    </a:cubicBezTo>
                    <a:cubicBezTo>
                      <a:pt x="1080056" y="325755"/>
                      <a:pt x="1099417" y="342160"/>
                      <a:pt x="1118643" y="338426"/>
                    </a:cubicBezTo>
                    <a:cubicBezTo>
                      <a:pt x="1121047" y="337959"/>
                      <a:pt x="1123334" y="337200"/>
                      <a:pt x="1125488" y="336181"/>
                    </a:cubicBezTo>
                    <a:lnTo>
                      <a:pt x="1127243" y="335079"/>
                    </a:lnTo>
                    <a:lnTo>
                      <a:pt x="1127777" y="337398"/>
                    </a:lnTo>
                    <a:cubicBezTo>
                      <a:pt x="1142346" y="385096"/>
                      <a:pt x="1178364" y="418848"/>
                      <a:pt x="1220488" y="418848"/>
                    </a:cubicBezTo>
                    <a:cubicBezTo>
                      <a:pt x="1262613" y="418848"/>
                      <a:pt x="1298631" y="385096"/>
                      <a:pt x="1313200" y="337398"/>
                    </a:cubicBezTo>
                    <a:lnTo>
                      <a:pt x="1314095" y="333506"/>
                    </a:lnTo>
                    <a:lnTo>
                      <a:pt x="1319737" y="335356"/>
                    </a:lnTo>
                    <a:cubicBezTo>
                      <a:pt x="1338964" y="339090"/>
                      <a:pt x="1358324" y="322685"/>
                      <a:pt x="1362980" y="298714"/>
                    </a:cubicBezTo>
                    <a:cubicBezTo>
                      <a:pt x="1367635" y="274743"/>
                      <a:pt x="1355823" y="252284"/>
                      <a:pt x="1336597" y="248549"/>
                    </a:cubicBezTo>
                    <a:cubicBezTo>
                      <a:pt x="1334194" y="248083"/>
                      <a:pt x="1331788" y="247931"/>
                      <a:pt x="1329410" y="248068"/>
                    </a:cubicBezTo>
                    <a:lnTo>
                      <a:pt x="1327870" y="248345"/>
                    </a:lnTo>
                    <a:lnTo>
                      <a:pt x="1326447" y="231686"/>
                    </a:lnTo>
                    <a:lnTo>
                      <a:pt x="1324671" y="224939"/>
                    </a:lnTo>
                    <a:lnTo>
                      <a:pt x="1310913" y="226614"/>
                    </a:lnTo>
                    <a:cubicBezTo>
                      <a:pt x="1288905" y="227730"/>
                      <a:pt x="1260497" y="223395"/>
                      <a:pt x="1230906" y="213346"/>
                    </a:cubicBezTo>
                    <a:cubicBezTo>
                      <a:pt x="1208712" y="205810"/>
                      <a:pt x="1189003" y="196129"/>
                      <a:pt x="1173458" y="185733"/>
                    </a:cubicBezTo>
                    <a:close/>
                    <a:moveTo>
                      <a:pt x="268513" y="132225"/>
                    </a:moveTo>
                    <a:lnTo>
                      <a:pt x="268659" y="133806"/>
                    </a:lnTo>
                    <a:lnTo>
                      <a:pt x="268806" y="132225"/>
                    </a:lnTo>
                    <a:close/>
                    <a:moveTo>
                      <a:pt x="1226821" y="58549"/>
                    </a:moveTo>
                    <a:cubicBezTo>
                      <a:pt x="1231262" y="58541"/>
                      <a:pt x="1235725" y="58741"/>
                      <a:pt x="1240189" y="59145"/>
                    </a:cubicBezTo>
                    <a:cubicBezTo>
                      <a:pt x="1266974" y="61566"/>
                      <a:pt x="1293761" y="71287"/>
                      <a:pt x="1315424" y="86913"/>
                    </a:cubicBezTo>
                    <a:cubicBezTo>
                      <a:pt x="1340854" y="105256"/>
                      <a:pt x="1355643" y="128979"/>
                      <a:pt x="1358394" y="152091"/>
                    </a:cubicBezTo>
                    <a:lnTo>
                      <a:pt x="1358400" y="152274"/>
                    </a:lnTo>
                    <a:lnTo>
                      <a:pt x="1359148" y="154401"/>
                    </a:lnTo>
                    <a:cubicBezTo>
                      <a:pt x="1361642" y="163447"/>
                      <a:pt x="1363388" y="172903"/>
                      <a:pt x="1364244" y="182013"/>
                    </a:cubicBezTo>
                    <a:cubicBezTo>
                      <a:pt x="1365172" y="191886"/>
                      <a:pt x="1365020" y="200510"/>
                      <a:pt x="1364005" y="207575"/>
                    </a:cubicBezTo>
                    <a:lnTo>
                      <a:pt x="1361882" y="216868"/>
                    </a:lnTo>
                    <a:lnTo>
                      <a:pt x="1362182" y="219571"/>
                    </a:lnTo>
                    <a:cubicBezTo>
                      <a:pt x="1362500" y="224272"/>
                      <a:pt x="1362613" y="228958"/>
                      <a:pt x="1362516" y="233531"/>
                    </a:cubicBezTo>
                    <a:lnTo>
                      <a:pt x="1362131" y="240133"/>
                    </a:lnTo>
                    <a:lnTo>
                      <a:pt x="1367762" y="243938"/>
                    </a:lnTo>
                    <a:cubicBezTo>
                      <a:pt x="1375581" y="250612"/>
                      <a:pt x="1381296" y="261403"/>
                      <a:pt x="1383441" y="275059"/>
                    </a:cubicBezTo>
                    <a:cubicBezTo>
                      <a:pt x="1385938" y="290958"/>
                      <a:pt x="1383208" y="308679"/>
                      <a:pt x="1375927" y="323815"/>
                    </a:cubicBezTo>
                    <a:cubicBezTo>
                      <a:pt x="1366214" y="344010"/>
                      <a:pt x="1350026" y="356380"/>
                      <a:pt x="1334190" y="356436"/>
                    </a:cubicBezTo>
                    <a:lnTo>
                      <a:pt x="1331394" y="356128"/>
                    </a:lnTo>
                    <a:lnTo>
                      <a:pt x="1326690" y="368321"/>
                    </a:lnTo>
                    <a:cubicBezTo>
                      <a:pt x="1305088" y="414090"/>
                      <a:pt x="1265994" y="444664"/>
                      <a:pt x="1221353" y="444664"/>
                    </a:cubicBezTo>
                    <a:cubicBezTo>
                      <a:pt x="1176712" y="444664"/>
                      <a:pt x="1137618" y="414090"/>
                      <a:pt x="1116016" y="368321"/>
                    </a:cubicBezTo>
                    <a:lnTo>
                      <a:pt x="1111167" y="355751"/>
                    </a:lnTo>
                    <a:lnTo>
                      <a:pt x="1104947" y="356436"/>
                    </a:lnTo>
                    <a:cubicBezTo>
                      <a:pt x="1089111" y="356380"/>
                      <a:pt x="1072924" y="344010"/>
                      <a:pt x="1063210" y="323815"/>
                    </a:cubicBezTo>
                    <a:cubicBezTo>
                      <a:pt x="1055929" y="308679"/>
                      <a:pt x="1053198" y="290958"/>
                      <a:pt x="1055696" y="275059"/>
                    </a:cubicBezTo>
                    <a:cubicBezTo>
                      <a:pt x="1057305" y="264817"/>
                      <a:pt x="1060922" y="256187"/>
                      <a:pt x="1065928" y="249696"/>
                    </a:cubicBezTo>
                    <a:lnTo>
                      <a:pt x="1073493" y="242496"/>
                    </a:lnTo>
                    <a:lnTo>
                      <a:pt x="1073518" y="242034"/>
                    </a:lnTo>
                    <a:lnTo>
                      <a:pt x="1077724" y="224609"/>
                    </a:lnTo>
                    <a:lnTo>
                      <a:pt x="1072051" y="217111"/>
                    </a:lnTo>
                    <a:cubicBezTo>
                      <a:pt x="1067392" y="208061"/>
                      <a:pt x="1065131" y="196469"/>
                      <a:pt x="1065968" y="183691"/>
                    </a:cubicBezTo>
                    <a:cubicBezTo>
                      <a:pt x="1067065" y="166931"/>
                      <a:pt x="1073394" y="150155"/>
                      <a:pt x="1083382" y="137535"/>
                    </a:cubicBezTo>
                    <a:cubicBezTo>
                      <a:pt x="1089950" y="129236"/>
                      <a:pt x="1097516" y="123429"/>
                      <a:pt x="1105229" y="120278"/>
                    </a:cubicBezTo>
                    <a:lnTo>
                      <a:pt x="1108173" y="119588"/>
                    </a:lnTo>
                    <a:lnTo>
                      <a:pt x="1114792" y="116496"/>
                    </a:lnTo>
                    <a:lnTo>
                      <a:pt x="1130627" y="113786"/>
                    </a:lnTo>
                    <a:lnTo>
                      <a:pt x="1132514" y="109830"/>
                    </a:lnTo>
                    <a:cubicBezTo>
                      <a:pt x="1136675" y="102524"/>
                      <a:pt x="1141852" y="95902"/>
                      <a:pt x="1147770" y="90450"/>
                    </a:cubicBezTo>
                    <a:lnTo>
                      <a:pt x="1150621" y="88185"/>
                    </a:lnTo>
                    <a:lnTo>
                      <a:pt x="1152196" y="86232"/>
                    </a:lnTo>
                    <a:cubicBezTo>
                      <a:pt x="1166076" y="71761"/>
                      <a:pt x="1187349" y="61812"/>
                      <a:pt x="1213596" y="59208"/>
                    </a:cubicBezTo>
                    <a:cubicBezTo>
                      <a:pt x="1217964" y="58775"/>
                      <a:pt x="1222381" y="58558"/>
                      <a:pt x="1226821" y="58549"/>
                    </a:cubicBezTo>
                    <a:close/>
                    <a:moveTo>
                      <a:pt x="272964" y="0"/>
                    </a:moveTo>
                    <a:lnTo>
                      <a:pt x="308399" y="2760"/>
                    </a:lnTo>
                    <a:cubicBezTo>
                      <a:pt x="424059" y="21078"/>
                      <a:pt x="456327" y="117470"/>
                      <a:pt x="456801" y="185144"/>
                    </a:cubicBezTo>
                    <a:lnTo>
                      <a:pt x="450677" y="283122"/>
                    </a:lnTo>
                    <a:cubicBezTo>
                      <a:pt x="449338" y="363558"/>
                      <a:pt x="503590" y="358265"/>
                      <a:pt x="514976" y="359667"/>
                    </a:cubicBezTo>
                    <a:cubicBezTo>
                      <a:pt x="523204" y="375710"/>
                      <a:pt x="503303" y="407827"/>
                      <a:pt x="487419" y="417842"/>
                    </a:cubicBezTo>
                    <a:cubicBezTo>
                      <a:pt x="479955" y="421138"/>
                      <a:pt x="406788" y="420829"/>
                      <a:pt x="321815" y="419872"/>
                    </a:cubicBezTo>
                    <a:lnTo>
                      <a:pt x="310412" y="419736"/>
                    </a:lnTo>
                    <a:lnTo>
                      <a:pt x="313914" y="419383"/>
                    </a:lnTo>
                    <a:cubicBezTo>
                      <a:pt x="362863" y="409367"/>
                      <a:pt x="399685" y="366056"/>
                      <a:pt x="399685" y="314147"/>
                    </a:cubicBezTo>
                    <a:lnTo>
                      <a:pt x="399685" y="239644"/>
                    </a:lnTo>
                    <a:cubicBezTo>
                      <a:pt x="399685" y="232228"/>
                      <a:pt x="398933" y="224988"/>
                      <a:pt x="397502" y="217995"/>
                    </a:cubicBezTo>
                    <a:lnTo>
                      <a:pt x="396695" y="215395"/>
                    </a:lnTo>
                    <a:lnTo>
                      <a:pt x="391585" y="219971"/>
                    </a:lnTo>
                    <a:cubicBezTo>
                      <a:pt x="378865" y="229299"/>
                      <a:pt x="363529" y="234746"/>
                      <a:pt x="347023" y="234746"/>
                    </a:cubicBezTo>
                    <a:cubicBezTo>
                      <a:pt x="308506" y="234746"/>
                      <a:pt x="276371" y="205090"/>
                      <a:pt x="268939" y="165666"/>
                    </a:cubicBezTo>
                    <a:lnTo>
                      <a:pt x="268659" y="162654"/>
                    </a:lnTo>
                    <a:lnTo>
                      <a:pt x="268379" y="165666"/>
                    </a:lnTo>
                    <a:cubicBezTo>
                      <a:pt x="260948" y="205090"/>
                      <a:pt x="228812" y="234746"/>
                      <a:pt x="190296" y="234746"/>
                    </a:cubicBezTo>
                    <a:cubicBezTo>
                      <a:pt x="179291" y="234746"/>
                      <a:pt x="168808" y="232325"/>
                      <a:pt x="159272" y="227947"/>
                    </a:cubicBezTo>
                    <a:lnTo>
                      <a:pt x="150615" y="222847"/>
                    </a:lnTo>
                    <a:lnTo>
                      <a:pt x="148922" y="239644"/>
                    </a:lnTo>
                    <a:lnTo>
                      <a:pt x="148922" y="314147"/>
                    </a:lnTo>
                    <a:cubicBezTo>
                      <a:pt x="148922" y="358641"/>
                      <a:pt x="175975" y="396817"/>
                      <a:pt x="214529" y="413124"/>
                    </a:cubicBezTo>
                    <a:lnTo>
                      <a:pt x="234096" y="419198"/>
                    </a:lnTo>
                    <a:lnTo>
                      <a:pt x="61221" y="417842"/>
                    </a:lnTo>
                    <a:cubicBezTo>
                      <a:pt x="45338" y="407827"/>
                      <a:pt x="25436" y="375710"/>
                      <a:pt x="33665" y="359667"/>
                    </a:cubicBezTo>
                    <a:cubicBezTo>
                      <a:pt x="45051" y="358265"/>
                      <a:pt x="99303" y="363558"/>
                      <a:pt x="97963" y="283122"/>
                    </a:cubicBezTo>
                    <a:lnTo>
                      <a:pt x="91840" y="185144"/>
                    </a:lnTo>
                    <a:cubicBezTo>
                      <a:pt x="92314" y="117470"/>
                      <a:pt x="124581" y="21078"/>
                      <a:pt x="240243" y="276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8" name="Freeform 151">
                <a:extLst>
                  <a:ext uri="{FF2B5EF4-FFF2-40B4-BE49-F238E27FC236}">
                    <a16:creationId xmlns:a16="http://schemas.microsoft.com/office/drawing/2014/main" id="{DDBA45BF-11E5-491C-A8FE-8F36A9F50CB4}"/>
                  </a:ext>
                </a:extLst>
              </p:cNvPr>
              <p:cNvSpPr>
                <a:spLocks noChangeAspect="1"/>
              </p:cNvSpPr>
              <p:nvPr/>
            </p:nvSpPr>
            <p:spPr>
              <a:xfrm rot="4442417">
                <a:off x="7351224" y="1937337"/>
                <a:ext cx="457200" cy="445871"/>
              </a:xfrm>
              <a:custGeom>
                <a:avLst/>
                <a:gdLst/>
                <a:ahLst/>
                <a:cxnLst/>
                <a:rect l="l" t="t" r="r" b="b"/>
                <a:pathLst>
                  <a:path w="630660" h="615033">
                    <a:moveTo>
                      <a:pt x="365745" y="266031"/>
                    </a:moveTo>
                    <a:lnTo>
                      <a:pt x="365745" y="473274"/>
                    </a:lnTo>
                    <a:cubicBezTo>
                      <a:pt x="365745" y="507256"/>
                      <a:pt x="377776" y="536340"/>
                      <a:pt x="401836" y="560524"/>
                    </a:cubicBezTo>
                    <a:cubicBezTo>
                      <a:pt x="425897" y="584709"/>
                      <a:pt x="454918" y="596801"/>
                      <a:pt x="488901" y="596801"/>
                    </a:cubicBezTo>
                    <a:cubicBezTo>
                      <a:pt x="523131" y="596801"/>
                      <a:pt x="552277" y="584771"/>
                      <a:pt x="576337" y="560711"/>
                    </a:cubicBezTo>
                    <a:cubicBezTo>
                      <a:pt x="600398" y="536650"/>
                      <a:pt x="612428" y="507504"/>
                      <a:pt x="612428" y="473274"/>
                    </a:cubicBezTo>
                    <a:lnTo>
                      <a:pt x="612428" y="266031"/>
                    </a:lnTo>
                    <a:close/>
                    <a:moveTo>
                      <a:pt x="522759" y="149573"/>
                    </a:moveTo>
                    <a:lnTo>
                      <a:pt x="522759" y="247799"/>
                    </a:lnTo>
                    <a:lnTo>
                      <a:pt x="612428" y="247799"/>
                    </a:lnTo>
                    <a:lnTo>
                      <a:pt x="612428" y="188791"/>
                    </a:lnTo>
                    <a:cubicBezTo>
                      <a:pt x="612428" y="171362"/>
                      <a:pt x="610072" y="160468"/>
                      <a:pt x="605359" y="156110"/>
                    </a:cubicBezTo>
                    <a:cubicBezTo>
                      <a:pt x="600646" y="151752"/>
                      <a:pt x="589112" y="149573"/>
                      <a:pt x="570756" y="149573"/>
                    </a:cubicBezTo>
                    <a:close/>
                    <a:moveTo>
                      <a:pt x="407528" y="149573"/>
                    </a:moveTo>
                    <a:cubicBezTo>
                      <a:pt x="389622" y="149573"/>
                      <a:pt x="378182" y="151938"/>
                      <a:pt x="373207" y="156668"/>
                    </a:cubicBezTo>
                    <a:cubicBezTo>
                      <a:pt x="368233" y="161399"/>
                      <a:pt x="365745" y="172106"/>
                      <a:pt x="365745" y="188791"/>
                    </a:cubicBezTo>
                    <a:lnTo>
                      <a:pt x="365745" y="247799"/>
                    </a:lnTo>
                    <a:lnTo>
                      <a:pt x="504528" y="247799"/>
                    </a:lnTo>
                    <a:lnTo>
                      <a:pt x="504528" y="149573"/>
                    </a:lnTo>
                    <a:close/>
                    <a:moveTo>
                      <a:pt x="414487" y="0"/>
                    </a:moveTo>
                    <a:cubicBezTo>
                      <a:pt x="492621" y="0"/>
                      <a:pt x="531689" y="43781"/>
                      <a:pt x="531689" y="131341"/>
                    </a:cubicBezTo>
                    <a:lnTo>
                      <a:pt x="569640" y="131341"/>
                    </a:lnTo>
                    <a:cubicBezTo>
                      <a:pt x="595685" y="131341"/>
                      <a:pt x="612366" y="134876"/>
                      <a:pt x="619683" y="141945"/>
                    </a:cubicBezTo>
                    <a:cubicBezTo>
                      <a:pt x="627001" y="149015"/>
                      <a:pt x="630660" y="165076"/>
                      <a:pt x="630660" y="190128"/>
                    </a:cubicBezTo>
                    <a:lnTo>
                      <a:pt x="630660" y="473274"/>
                    </a:lnTo>
                    <a:cubicBezTo>
                      <a:pt x="630660" y="512465"/>
                      <a:pt x="616831" y="545890"/>
                      <a:pt x="589174" y="573547"/>
                    </a:cubicBezTo>
                    <a:cubicBezTo>
                      <a:pt x="561516" y="601204"/>
                      <a:pt x="528092" y="615033"/>
                      <a:pt x="488901" y="615033"/>
                    </a:cubicBezTo>
                    <a:cubicBezTo>
                      <a:pt x="449957" y="615033"/>
                      <a:pt x="416657" y="601204"/>
                      <a:pt x="389000" y="573547"/>
                    </a:cubicBezTo>
                    <a:cubicBezTo>
                      <a:pt x="361343" y="545890"/>
                      <a:pt x="347514" y="512465"/>
                      <a:pt x="347514" y="473274"/>
                    </a:cubicBezTo>
                    <a:lnTo>
                      <a:pt x="347514" y="190128"/>
                    </a:lnTo>
                    <a:cubicBezTo>
                      <a:pt x="347514" y="166068"/>
                      <a:pt x="351421" y="150255"/>
                      <a:pt x="359234" y="142689"/>
                    </a:cubicBezTo>
                    <a:cubicBezTo>
                      <a:pt x="367048" y="135124"/>
                      <a:pt x="383481" y="131341"/>
                      <a:pt x="408534" y="131341"/>
                    </a:cubicBezTo>
                    <a:lnTo>
                      <a:pt x="495226" y="131341"/>
                    </a:lnTo>
                    <a:cubicBezTo>
                      <a:pt x="495226" y="97607"/>
                      <a:pt x="488839" y="73422"/>
                      <a:pt x="476064" y="58788"/>
                    </a:cubicBezTo>
                    <a:cubicBezTo>
                      <a:pt x="463290" y="44153"/>
                      <a:pt x="442268" y="36835"/>
                      <a:pt x="412998" y="36835"/>
                    </a:cubicBezTo>
                    <a:cubicBezTo>
                      <a:pt x="354707" y="36835"/>
                      <a:pt x="310183" y="78631"/>
                      <a:pt x="279425" y="162223"/>
                    </a:cubicBezTo>
                    <a:lnTo>
                      <a:pt x="273472" y="178966"/>
                    </a:lnTo>
                    <a:cubicBezTo>
                      <a:pt x="237257" y="276945"/>
                      <a:pt x="184423" y="325934"/>
                      <a:pt x="114970" y="325934"/>
                    </a:cubicBezTo>
                    <a:cubicBezTo>
                      <a:pt x="87189" y="325934"/>
                      <a:pt x="61082" y="315206"/>
                      <a:pt x="36649" y="293750"/>
                    </a:cubicBezTo>
                    <a:cubicBezTo>
                      <a:pt x="12217" y="272294"/>
                      <a:pt x="0" y="249412"/>
                      <a:pt x="0" y="225103"/>
                    </a:cubicBezTo>
                    <a:cubicBezTo>
                      <a:pt x="0" y="212701"/>
                      <a:pt x="5829" y="206499"/>
                      <a:pt x="17488" y="206499"/>
                    </a:cubicBezTo>
                    <a:cubicBezTo>
                      <a:pt x="25177" y="206499"/>
                      <a:pt x="32991" y="216297"/>
                      <a:pt x="40928" y="235893"/>
                    </a:cubicBezTo>
                    <a:cubicBezTo>
                      <a:pt x="55811" y="271364"/>
                      <a:pt x="80616" y="289099"/>
                      <a:pt x="115342" y="289099"/>
                    </a:cubicBezTo>
                    <a:cubicBezTo>
                      <a:pt x="141883" y="289099"/>
                      <a:pt x="163525" y="280603"/>
                      <a:pt x="180268" y="263612"/>
                    </a:cubicBezTo>
                    <a:cubicBezTo>
                      <a:pt x="197012" y="246621"/>
                      <a:pt x="215925" y="214065"/>
                      <a:pt x="237009" y="165944"/>
                    </a:cubicBezTo>
                    <a:lnTo>
                      <a:pt x="250776" y="135434"/>
                    </a:lnTo>
                    <a:cubicBezTo>
                      <a:pt x="291207" y="45145"/>
                      <a:pt x="345778" y="0"/>
                      <a:pt x="414487"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sp>
          <p:nvSpPr>
            <p:cNvPr id="20" name="Rectangle 19">
              <a:extLst>
                <a:ext uri="{FF2B5EF4-FFF2-40B4-BE49-F238E27FC236}">
                  <a16:creationId xmlns:a16="http://schemas.microsoft.com/office/drawing/2014/main" id="{AFFBAD31-C50C-4695-AC79-F1AADE6FC162}"/>
                </a:ext>
              </a:extLst>
            </p:cNvPr>
            <p:cNvSpPr/>
            <p:nvPr/>
          </p:nvSpPr>
          <p:spPr>
            <a:xfrm>
              <a:off x="6132619" y="3911374"/>
              <a:ext cx="2520314" cy="400110"/>
            </a:xfrm>
            <a:prstGeom prst="rect">
              <a:avLst/>
            </a:prstGeom>
          </p:spPr>
          <p:txBody>
            <a:bodyPr wrap="square" lIns="91440">
              <a:spAutoFit/>
            </a:bodyPr>
            <a:lstStyle/>
            <a:p>
              <a:pPr>
                <a:spcAft>
                  <a:spcPts val="600"/>
                </a:spcAft>
              </a:pPr>
              <a:r>
                <a:rPr lang="en-US" sz="2000" b="1" u="sng" dirty="0">
                  <a:solidFill>
                    <a:schemeClr val="accent2"/>
                  </a:solidFill>
                </a:rPr>
                <a:t>Development Team</a:t>
              </a:r>
            </a:p>
          </p:txBody>
        </p:sp>
        <p:sp>
          <p:nvSpPr>
            <p:cNvPr id="21" name="Rectangle 20">
              <a:extLst>
                <a:ext uri="{FF2B5EF4-FFF2-40B4-BE49-F238E27FC236}">
                  <a16:creationId xmlns:a16="http://schemas.microsoft.com/office/drawing/2014/main" id="{6FE68DD9-8387-4212-80EE-E193CA9AEB74}"/>
                </a:ext>
              </a:extLst>
            </p:cNvPr>
            <p:cNvSpPr/>
            <p:nvPr/>
          </p:nvSpPr>
          <p:spPr>
            <a:xfrm>
              <a:off x="643466" y="1269271"/>
              <a:ext cx="825421" cy="338554"/>
            </a:xfrm>
            <a:prstGeom prst="rect">
              <a:avLst/>
            </a:prstGeom>
          </p:spPr>
          <p:txBody>
            <a:bodyPr wrap="square" lIns="0" rIns="91440">
              <a:spAutoFit/>
            </a:bodyPr>
            <a:lstStyle/>
            <a:p>
              <a:pPr marL="169862" algn="r">
                <a:spcAft>
                  <a:spcPts val="600"/>
                </a:spcAft>
              </a:pPr>
              <a:r>
                <a:rPr lang="en-US" sz="1600" dirty="0">
                  <a:solidFill>
                    <a:schemeClr val="tx1">
                      <a:lumMod val="50000"/>
                      <a:lumOff val="50000"/>
                    </a:schemeClr>
                  </a:solidFill>
                </a:rPr>
                <a:t>Users</a:t>
              </a:r>
            </a:p>
          </p:txBody>
        </p:sp>
        <p:sp>
          <p:nvSpPr>
            <p:cNvPr id="22" name="Rectangle 21">
              <a:extLst>
                <a:ext uri="{FF2B5EF4-FFF2-40B4-BE49-F238E27FC236}">
                  <a16:creationId xmlns:a16="http://schemas.microsoft.com/office/drawing/2014/main" id="{8B95888F-F48E-40C0-B5F2-247C2A9E2042}"/>
                </a:ext>
              </a:extLst>
            </p:cNvPr>
            <p:cNvSpPr/>
            <p:nvPr/>
          </p:nvSpPr>
          <p:spPr>
            <a:xfrm>
              <a:off x="6132619" y="2542985"/>
              <a:ext cx="2113914" cy="400110"/>
            </a:xfrm>
            <a:prstGeom prst="rect">
              <a:avLst/>
            </a:prstGeom>
          </p:spPr>
          <p:txBody>
            <a:bodyPr wrap="square" lIns="91440">
              <a:spAutoFit/>
            </a:bodyPr>
            <a:lstStyle/>
            <a:p>
              <a:pPr>
                <a:spcAft>
                  <a:spcPts val="600"/>
                </a:spcAft>
              </a:pPr>
              <a:r>
                <a:rPr lang="en-US" sz="2000" b="1" u="sng" dirty="0">
                  <a:solidFill>
                    <a:schemeClr val="accent2"/>
                  </a:solidFill>
                </a:rPr>
                <a:t>Product Owner</a:t>
              </a:r>
            </a:p>
          </p:txBody>
        </p:sp>
        <p:sp>
          <p:nvSpPr>
            <p:cNvPr id="23" name="Rectangle 22">
              <a:extLst>
                <a:ext uri="{FF2B5EF4-FFF2-40B4-BE49-F238E27FC236}">
                  <a16:creationId xmlns:a16="http://schemas.microsoft.com/office/drawing/2014/main" id="{C0962792-60FF-4673-8CA5-7495626D3162}"/>
                </a:ext>
              </a:extLst>
            </p:cNvPr>
            <p:cNvSpPr/>
            <p:nvPr/>
          </p:nvSpPr>
          <p:spPr>
            <a:xfrm flipH="1">
              <a:off x="6132619" y="1174595"/>
              <a:ext cx="1995381" cy="400110"/>
            </a:xfrm>
            <a:prstGeom prst="rect">
              <a:avLst/>
            </a:prstGeom>
          </p:spPr>
          <p:txBody>
            <a:bodyPr wrap="square" lIns="0" rIns="91440">
              <a:spAutoFit/>
            </a:bodyPr>
            <a:lstStyle/>
            <a:p>
              <a:pPr marL="169862">
                <a:spcAft>
                  <a:spcPts val="600"/>
                </a:spcAft>
              </a:pPr>
              <a:r>
                <a:rPr lang="en-US" sz="2000" b="1" u="sng" dirty="0">
                  <a:solidFill>
                    <a:schemeClr val="accent2"/>
                  </a:solidFill>
                </a:rPr>
                <a:t>Scrum Master</a:t>
              </a:r>
            </a:p>
          </p:txBody>
        </p:sp>
        <p:cxnSp>
          <p:nvCxnSpPr>
            <p:cNvPr id="24" name="Straight Connector 23">
              <a:extLst>
                <a:ext uri="{FF2B5EF4-FFF2-40B4-BE49-F238E27FC236}">
                  <a16:creationId xmlns:a16="http://schemas.microsoft.com/office/drawing/2014/main" id="{7A938FE4-F705-4E81-862B-C1A7B4DFB10F}"/>
                </a:ext>
              </a:extLst>
            </p:cNvPr>
            <p:cNvCxnSpPr>
              <a:cxnSpLocks/>
              <a:endCxn id="37" idx="3"/>
            </p:cNvCxnSpPr>
            <p:nvPr/>
          </p:nvCxnSpPr>
          <p:spPr>
            <a:xfrm flipH="1">
              <a:off x="1549880" y="4133935"/>
              <a:ext cx="544036" cy="254625"/>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B0806BC-E83B-4465-85F5-2AB88DAD0442}"/>
                </a:ext>
              </a:extLst>
            </p:cNvPr>
            <p:cNvCxnSpPr>
              <a:cxnSpLocks/>
              <a:stCxn id="23" idx="3"/>
            </p:cNvCxnSpPr>
            <p:nvPr/>
          </p:nvCxnSpPr>
          <p:spPr>
            <a:xfrm flipH="1">
              <a:off x="3627297" y="1374650"/>
              <a:ext cx="2505322" cy="8171"/>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17D7692-4B65-4409-94D8-763283837346}"/>
                </a:ext>
              </a:extLst>
            </p:cNvPr>
            <p:cNvCxnSpPr>
              <a:cxnSpLocks/>
              <a:stCxn id="22" idx="1"/>
            </p:cNvCxnSpPr>
            <p:nvPr/>
          </p:nvCxnSpPr>
          <p:spPr>
            <a:xfrm flipH="1">
              <a:off x="4772025" y="2743040"/>
              <a:ext cx="136059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7B09E8D-EF2A-4290-B3AD-5D967ED1F2F5}"/>
                </a:ext>
              </a:extLst>
            </p:cNvPr>
            <p:cNvCxnSpPr>
              <a:cxnSpLocks/>
              <a:endCxn id="20" idx="1"/>
            </p:cNvCxnSpPr>
            <p:nvPr/>
          </p:nvCxnSpPr>
          <p:spPr>
            <a:xfrm>
              <a:off x="4366000" y="4111429"/>
              <a:ext cx="176661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B941BB5D-ADC5-4DFC-B30B-183C98484016}"/>
                </a:ext>
              </a:extLst>
            </p:cNvPr>
            <p:cNvSpPr/>
            <p:nvPr/>
          </p:nvSpPr>
          <p:spPr>
            <a:xfrm>
              <a:off x="176741" y="4219283"/>
              <a:ext cx="1373139" cy="338554"/>
            </a:xfrm>
            <a:prstGeom prst="rect">
              <a:avLst/>
            </a:prstGeom>
          </p:spPr>
          <p:txBody>
            <a:bodyPr wrap="square" lIns="0" rIns="91440">
              <a:spAutoFit/>
            </a:bodyPr>
            <a:lstStyle/>
            <a:p>
              <a:pPr marL="169862" algn="r">
                <a:spcAft>
                  <a:spcPts val="600"/>
                </a:spcAft>
              </a:pPr>
              <a:r>
                <a:rPr lang="en-US" sz="1600" dirty="0">
                  <a:solidFill>
                    <a:schemeClr val="tx1">
                      <a:lumMod val="50000"/>
                      <a:lumOff val="50000"/>
                    </a:schemeClr>
                  </a:solidFill>
                </a:rPr>
                <a:t>Stakeholder</a:t>
              </a:r>
            </a:p>
          </p:txBody>
        </p:sp>
        <p:cxnSp>
          <p:nvCxnSpPr>
            <p:cNvPr id="38" name="Straight Connector 37">
              <a:extLst>
                <a:ext uri="{FF2B5EF4-FFF2-40B4-BE49-F238E27FC236}">
                  <a16:creationId xmlns:a16="http://schemas.microsoft.com/office/drawing/2014/main" id="{25B3E1D6-EC7E-47D2-9EBF-EA62A8733DEB}"/>
                </a:ext>
              </a:extLst>
            </p:cNvPr>
            <p:cNvCxnSpPr>
              <a:cxnSpLocks/>
              <a:stCxn id="21" idx="3"/>
            </p:cNvCxnSpPr>
            <p:nvPr/>
          </p:nvCxnSpPr>
          <p:spPr>
            <a:xfrm>
              <a:off x="1468887" y="1438548"/>
              <a:ext cx="244958" cy="56229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Freeform: Shape 68">
              <a:extLst>
                <a:ext uri="{FF2B5EF4-FFF2-40B4-BE49-F238E27FC236}">
                  <a16:creationId xmlns:a16="http://schemas.microsoft.com/office/drawing/2014/main" id="{E476A05D-1346-4A7B-96CB-0F9B9B8441C5}"/>
                </a:ext>
              </a:extLst>
            </p:cNvPr>
            <p:cNvSpPr>
              <a:spLocks noChangeAspect="1"/>
            </p:cNvSpPr>
            <p:nvPr/>
          </p:nvSpPr>
          <p:spPr>
            <a:xfrm>
              <a:off x="2800951" y="2563123"/>
              <a:ext cx="731520" cy="731520"/>
            </a:xfrm>
            <a:custGeom>
              <a:avLst/>
              <a:gdLst>
                <a:gd name="connsiteX0" fmla="*/ 1734642 w 4198139"/>
                <a:gd name="connsiteY0" fmla="*/ 3165510 h 4182607"/>
                <a:gd name="connsiteX1" fmla="*/ 1776314 w 4198139"/>
                <a:gd name="connsiteY1" fmla="*/ 3165510 h 4182607"/>
                <a:gd name="connsiteX2" fmla="*/ 1805893 w 4198139"/>
                <a:gd name="connsiteY2" fmla="*/ 3167556 h 4182607"/>
                <a:gd name="connsiteX3" fmla="*/ 1833240 w 4198139"/>
                <a:gd name="connsiteY3" fmla="*/ 3177416 h 4182607"/>
                <a:gd name="connsiteX4" fmla="*/ 1855192 w 4198139"/>
                <a:gd name="connsiteY4" fmla="*/ 3201600 h 4182607"/>
                <a:gd name="connsiteX5" fmla="*/ 1864122 w 4198139"/>
                <a:gd name="connsiteY5" fmla="*/ 3243272 h 4182607"/>
                <a:gd name="connsiteX6" fmla="*/ 1858913 w 4198139"/>
                <a:gd name="connsiteY6" fmla="*/ 3277689 h 4182607"/>
                <a:gd name="connsiteX7" fmla="*/ 1843658 w 4198139"/>
                <a:gd name="connsiteY7" fmla="*/ 3304850 h 4182607"/>
                <a:gd name="connsiteX8" fmla="*/ 1817799 w 4198139"/>
                <a:gd name="connsiteY8" fmla="*/ 3322523 h 4182607"/>
                <a:gd name="connsiteX9" fmla="*/ 1778546 w 4198139"/>
                <a:gd name="connsiteY9" fmla="*/ 3328848 h 4182607"/>
                <a:gd name="connsiteX10" fmla="*/ 1734642 w 4198139"/>
                <a:gd name="connsiteY10" fmla="*/ 3328848 h 4182607"/>
                <a:gd name="connsiteX11" fmla="*/ 1669901 w 4198139"/>
                <a:gd name="connsiteY11" fmla="*/ 3089979 h 4182607"/>
                <a:gd name="connsiteX12" fmla="*/ 1645903 w 4198139"/>
                <a:gd name="connsiteY12" fmla="*/ 3098723 h 4182607"/>
                <a:gd name="connsiteX13" fmla="*/ 1636787 w 4198139"/>
                <a:gd name="connsiteY13" fmla="*/ 3124954 h 4182607"/>
                <a:gd name="connsiteX14" fmla="*/ 1636787 w 4198139"/>
                <a:gd name="connsiteY14" fmla="*/ 3558044 h 4182607"/>
                <a:gd name="connsiteX15" fmla="*/ 1639020 w 4198139"/>
                <a:gd name="connsiteY15" fmla="*/ 3564741 h 4182607"/>
                <a:gd name="connsiteX16" fmla="*/ 1646833 w 4198139"/>
                <a:gd name="connsiteY16" fmla="*/ 3569578 h 4182607"/>
                <a:gd name="connsiteX17" fmla="*/ 1661902 w 4198139"/>
                <a:gd name="connsiteY17" fmla="*/ 3572554 h 4182607"/>
                <a:gd name="connsiteX18" fmla="*/ 1685528 w 4198139"/>
                <a:gd name="connsiteY18" fmla="*/ 3573671 h 4182607"/>
                <a:gd name="connsiteX19" fmla="*/ 1709341 w 4198139"/>
                <a:gd name="connsiteY19" fmla="*/ 3572554 h 4182607"/>
                <a:gd name="connsiteX20" fmla="*/ 1724224 w 4198139"/>
                <a:gd name="connsiteY20" fmla="*/ 3569578 h 4182607"/>
                <a:gd name="connsiteX21" fmla="*/ 1732223 w 4198139"/>
                <a:gd name="connsiteY21" fmla="*/ 3564741 h 4182607"/>
                <a:gd name="connsiteX22" fmla="*/ 1734642 w 4198139"/>
                <a:gd name="connsiteY22" fmla="*/ 3558044 h 4182607"/>
                <a:gd name="connsiteX23" fmla="*/ 1734642 w 4198139"/>
                <a:gd name="connsiteY23" fmla="*/ 3404379 h 4182607"/>
                <a:gd name="connsiteX24" fmla="*/ 1774825 w 4198139"/>
                <a:gd name="connsiteY24" fmla="*/ 3404379 h 4182607"/>
                <a:gd name="connsiteX25" fmla="*/ 1857611 w 4198139"/>
                <a:gd name="connsiteY25" fmla="*/ 3393217 h 4182607"/>
                <a:gd name="connsiteX26" fmla="*/ 1916956 w 4198139"/>
                <a:gd name="connsiteY26" fmla="*/ 3360660 h 4182607"/>
                <a:gd name="connsiteX27" fmla="*/ 1953791 w 4198139"/>
                <a:gd name="connsiteY27" fmla="*/ 3308012 h 4182607"/>
                <a:gd name="connsiteX28" fmla="*/ 1966441 w 4198139"/>
                <a:gd name="connsiteY28" fmla="*/ 3236203 h 4182607"/>
                <a:gd name="connsiteX29" fmla="*/ 1958256 w 4198139"/>
                <a:gd name="connsiteY29" fmla="*/ 3183183 h 4182607"/>
                <a:gd name="connsiteX30" fmla="*/ 1934443 w 4198139"/>
                <a:gd name="connsiteY30" fmla="*/ 3141883 h 4182607"/>
                <a:gd name="connsiteX31" fmla="*/ 1896678 w 4198139"/>
                <a:gd name="connsiteY31" fmla="*/ 3112676 h 4182607"/>
                <a:gd name="connsiteX32" fmla="*/ 1852960 w 4198139"/>
                <a:gd name="connsiteY32" fmla="*/ 3096863 h 4182607"/>
                <a:gd name="connsiteX33" fmla="*/ 1815939 w 4198139"/>
                <a:gd name="connsiteY33" fmla="*/ 3091281 h 4182607"/>
                <a:gd name="connsiteX34" fmla="*/ 1783383 w 4198139"/>
                <a:gd name="connsiteY34" fmla="*/ 3089979 h 4182607"/>
                <a:gd name="connsiteX35" fmla="*/ 1190228 w 4198139"/>
                <a:gd name="connsiteY35" fmla="*/ 3087747 h 4182607"/>
                <a:gd name="connsiteX36" fmla="*/ 1166416 w 4198139"/>
                <a:gd name="connsiteY36" fmla="*/ 3088863 h 4182607"/>
                <a:gd name="connsiteX37" fmla="*/ 1151347 w 4198139"/>
                <a:gd name="connsiteY37" fmla="*/ 3091840 h 4182607"/>
                <a:gd name="connsiteX38" fmla="*/ 1143347 w 4198139"/>
                <a:gd name="connsiteY38" fmla="*/ 3096677 h 4182607"/>
                <a:gd name="connsiteX39" fmla="*/ 1141115 w 4198139"/>
                <a:gd name="connsiteY39" fmla="*/ 3103374 h 4182607"/>
                <a:gd name="connsiteX40" fmla="*/ 1141115 w 4198139"/>
                <a:gd name="connsiteY40" fmla="*/ 3396193 h 4182607"/>
                <a:gd name="connsiteX41" fmla="*/ 1154323 w 4198139"/>
                <a:gd name="connsiteY41" fmla="*/ 3476746 h 4182607"/>
                <a:gd name="connsiteX42" fmla="*/ 1192461 w 4198139"/>
                <a:gd name="connsiteY42" fmla="*/ 3534231 h 4182607"/>
                <a:gd name="connsiteX43" fmla="*/ 1253480 w 4198139"/>
                <a:gd name="connsiteY43" fmla="*/ 3568648 h 4182607"/>
                <a:gd name="connsiteX44" fmla="*/ 1334964 w 4198139"/>
                <a:gd name="connsiteY44" fmla="*/ 3579996 h 4182607"/>
                <a:gd name="connsiteX45" fmla="*/ 1420540 w 4198139"/>
                <a:gd name="connsiteY45" fmla="*/ 3567345 h 4182607"/>
                <a:gd name="connsiteX46" fmla="*/ 1483048 w 4198139"/>
                <a:gd name="connsiteY46" fmla="*/ 3530511 h 4182607"/>
                <a:gd name="connsiteX47" fmla="*/ 1521371 w 4198139"/>
                <a:gd name="connsiteY47" fmla="*/ 3471351 h 4182607"/>
                <a:gd name="connsiteX48" fmla="*/ 1534393 w 4198139"/>
                <a:gd name="connsiteY48" fmla="*/ 3392100 h 4182607"/>
                <a:gd name="connsiteX49" fmla="*/ 1534393 w 4198139"/>
                <a:gd name="connsiteY49" fmla="*/ 3103374 h 4182607"/>
                <a:gd name="connsiteX50" fmla="*/ 1532161 w 4198139"/>
                <a:gd name="connsiteY50" fmla="*/ 3096677 h 4182607"/>
                <a:gd name="connsiteX51" fmla="*/ 1524348 w 4198139"/>
                <a:gd name="connsiteY51" fmla="*/ 3091840 h 4182607"/>
                <a:gd name="connsiteX52" fmla="*/ 1509651 w 4198139"/>
                <a:gd name="connsiteY52" fmla="*/ 3088863 h 4182607"/>
                <a:gd name="connsiteX53" fmla="*/ 1486396 w 4198139"/>
                <a:gd name="connsiteY53" fmla="*/ 3087747 h 4182607"/>
                <a:gd name="connsiteX54" fmla="*/ 1462770 w 4198139"/>
                <a:gd name="connsiteY54" fmla="*/ 3088863 h 4182607"/>
                <a:gd name="connsiteX55" fmla="*/ 1447701 w 4198139"/>
                <a:gd name="connsiteY55" fmla="*/ 3091840 h 4182607"/>
                <a:gd name="connsiteX56" fmla="*/ 1439888 w 4198139"/>
                <a:gd name="connsiteY56" fmla="*/ 3096677 h 4182607"/>
                <a:gd name="connsiteX57" fmla="*/ 1437655 w 4198139"/>
                <a:gd name="connsiteY57" fmla="*/ 3103374 h 4182607"/>
                <a:gd name="connsiteX58" fmla="*/ 1437655 w 4198139"/>
                <a:gd name="connsiteY58" fmla="*/ 3393217 h 4182607"/>
                <a:gd name="connsiteX59" fmla="*/ 1430772 w 4198139"/>
                <a:gd name="connsiteY59" fmla="*/ 3438423 h 4182607"/>
                <a:gd name="connsiteX60" fmla="*/ 1411238 w 4198139"/>
                <a:gd name="connsiteY60" fmla="*/ 3471909 h 4182607"/>
                <a:gd name="connsiteX61" fmla="*/ 1380356 w 4198139"/>
                <a:gd name="connsiteY61" fmla="*/ 3492559 h 4182607"/>
                <a:gd name="connsiteX62" fmla="*/ 1339056 w 4198139"/>
                <a:gd name="connsiteY62" fmla="*/ 3499629 h 4182607"/>
                <a:gd name="connsiteX63" fmla="*/ 1297943 w 4198139"/>
                <a:gd name="connsiteY63" fmla="*/ 3492745 h 4182607"/>
                <a:gd name="connsiteX64" fmla="*/ 1266317 w 4198139"/>
                <a:gd name="connsiteY64" fmla="*/ 3472095 h 4182607"/>
                <a:gd name="connsiteX65" fmla="*/ 1246039 w 4198139"/>
                <a:gd name="connsiteY65" fmla="*/ 3437307 h 4182607"/>
                <a:gd name="connsiteX66" fmla="*/ 1238969 w 4198139"/>
                <a:gd name="connsiteY66" fmla="*/ 3387635 h 4182607"/>
                <a:gd name="connsiteX67" fmla="*/ 1238969 w 4198139"/>
                <a:gd name="connsiteY67" fmla="*/ 3103374 h 4182607"/>
                <a:gd name="connsiteX68" fmla="*/ 1236551 w 4198139"/>
                <a:gd name="connsiteY68" fmla="*/ 3096677 h 4182607"/>
                <a:gd name="connsiteX69" fmla="*/ 1228551 w 4198139"/>
                <a:gd name="connsiteY69" fmla="*/ 3091840 h 4182607"/>
                <a:gd name="connsiteX70" fmla="*/ 1213669 w 4198139"/>
                <a:gd name="connsiteY70" fmla="*/ 3088863 h 4182607"/>
                <a:gd name="connsiteX71" fmla="*/ 1190228 w 4198139"/>
                <a:gd name="connsiteY71" fmla="*/ 3087747 h 4182607"/>
                <a:gd name="connsiteX72" fmla="*/ 1539875 w 4198139"/>
                <a:gd name="connsiteY72" fmla="*/ 1972806 h 4182607"/>
                <a:gd name="connsiteX73" fmla="*/ 717550 w 4198139"/>
                <a:gd name="connsiteY73" fmla="*/ 2430006 h 4182607"/>
                <a:gd name="connsiteX74" fmla="*/ 1128713 w 4198139"/>
                <a:gd name="connsiteY74" fmla="*/ 2430006 h 4182607"/>
                <a:gd name="connsiteX75" fmla="*/ 1128713 w 4198139"/>
                <a:gd name="connsiteY75" fmla="*/ 2887206 h 4182607"/>
                <a:gd name="connsiteX76" fmla="*/ 1951038 w 4198139"/>
                <a:gd name="connsiteY76" fmla="*/ 2887206 h 4182607"/>
                <a:gd name="connsiteX77" fmla="*/ 1951038 w 4198139"/>
                <a:gd name="connsiteY77" fmla="*/ 2430006 h 4182607"/>
                <a:gd name="connsiteX78" fmla="*/ 2362200 w 4198139"/>
                <a:gd name="connsiteY78" fmla="*/ 2430006 h 4182607"/>
                <a:gd name="connsiteX79" fmla="*/ 0 w 4198139"/>
                <a:gd name="connsiteY79" fmla="*/ 1096507 h 4182607"/>
                <a:gd name="connsiteX80" fmla="*/ 1311112 w 4198139"/>
                <a:gd name="connsiteY80" fmla="*/ 1096507 h 4182607"/>
                <a:gd name="connsiteX81" fmla="*/ 1311112 w 4198139"/>
                <a:gd name="connsiteY81" fmla="*/ 1461543 h 4182607"/>
                <a:gd name="connsiteX82" fmla="*/ 1827370 w 4198139"/>
                <a:gd name="connsiteY82" fmla="*/ 1461543 h 4182607"/>
                <a:gd name="connsiteX83" fmla="*/ 1827370 w 4198139"/>
                <a:gd name="connsiteY83" fmla="*/ 1096507 h 4182607"/>
                <a:gd name="connsiteX84" fmla="*/ 3086100 w 4198139"/>
                <a:gd name="connsiteY84" fmla="*/ 1096507 h 4182607"/>
                <a:gd name="connsiteX85" fmla="*/ 3086100 w 4198139"/>
                <a:gd name="connsiteY85" fmla="*/ 4182607 h 4182607"/>
                <a:gd name="connsiteX86" fmla="*/ 0 w 4198139"/>
                <a:gd name="connsiteY86" fmla="*/ 4182607 h 4182607"/>
                <a:gd name="connsiteX87" fmla="*/ 4198139 w 4198139"/>
                <a:gd name="connsiteY87" fmla="*/ 40832 h 4182607"/>
                <a:gd name="connsiteX88" fmla="*/ 4198139 w 4198139"/>
                <a:gd name="connsiteY88" fmla="*/ 3117736 h 4182607"/>
                <a:gd name="connsiteX89" fmla="*/ 3169439 w 4198139"/>
                <a:gd name="connsiteY89" fmla="*/ 4146436 h 4182607"/>
                <a:gd name="connsiteX90" fmla="*/ 3142993 w 4198139"/>
                <a:gd name="connsiteY90" fmla="*/ 4146436 h 4182607"/>
                <a:gd name="connsiteX91" fmla="*/ 3156739 w 4198139"/>
                <a:gd name="connsiteY91" fmla="*/ 3322524 h 4182607"/>
                <a:gd name="connsiteX92" fmla="*/ 3156739 w 4198139"/>
                <a:gd name="connsiteY92" fmla="*/ 1068691 h 4182607"/>
                <a:gd name="connsiteX93" fmla="*/ 2859834 w 4198139"/>
                <a:gd name="connsiteY93" fmla="*/ 0 h 4182607"/>
                <a:gd name="connsiteX94" fmla="*/ 2880777 w 4198139"/>
                <a:gd name="connsiteY94" fmla="*/ 0 h 4182607"/>
                <a:gd name="connsiteX95" fmla="*/ 3103435 w 4198139"/>
                <a:gd name="connsiteY95" fmla="*/ 0 h 4182607"/>
                <a:gd name="connsiteX96" fmla="*/ 4155733 w 4198139"/>
                <a:gd name="connsiteY96" fmla="*/ 0 h 4182607"/>
                <a:gd name="connsiteX97" fmla="*/ 4155733 w 4198139"/>
                <a:gd name="connsiteY97" fmla="*/ 3502 h 4182607"/>
                <a:gd name="connsiteX98" fmla="*/ 3117030 w 4198139"/>
                <a:gd name="connsiteY98" fmla="*/ 1028700 h 4182607"/>
                <a:gd name="connsiteX99" fmla="*/ 3103435 w 4198139"/>
                <a:gd name="connsiteY99" fmla="*/ 1028700 h 4182607"/>
                <a:gd name="connsiteX100" fmla="*/ 2880777 w 4198139"/>
                <a:gd name="connsiteY100" fmla="*/ 1028700 h 4182607"/>
                <a:gd name="connsiteX101" fmla="*/ 1831134 w 4198139"/>
                <a:gd name="connsiteY101" fmla="*/ 1028700 h 4182607"/>
                <a:gd name="connsiteX102" fmla="*/ 1066609 w 4198139"/>
                <a:gd name="connsiteY102" fmla="*/ 0 h 4182607"/>
                <a:gd name="connsiteX103" fmla="*/ 1072312 w 4198139"/>
                <a:gd name="connsiteY103" fmla="*/ 0 h 4182607"/>
                <a:gd name="connsiteX104" fmla="*/ 1310210 w 4198139"/>
                <a:gd name="connsiteY104" fmla="*/ 0 h 4182607"/>
                <a:gd name="connsiteX105" fmla="*/ 2347268 w 4198139"/>
                <a:gd name="connsiteY105" fmla="*/ 0 h 4182607"/>
                <a:gd name="connsiteX106" fmla="*/ 2347268 w 4198139"/>
                <a:gd name="connsiteY106" fmla="*/ 3502 h 4182607"/>
                <a:gd name="connsiteX107" fmla="*/ 1310210 w 4198139"/>
                <a:gd name="connsiteY107" fmla="*/ 1027077 h 4182607"/>
                <a:gd name="connsiteX108" fmla="*/ 1310210 w 4198139"/>
                <a:gd name="connsiteY108" fmla="*/ 1028700 h 4182607"/>
                <a:gd name="connsiteX109" fmla="*/ 1308565 w 4198139"/>
                <a:gd name="connsiteY109" fmla="*/ 1028700 h 4182607"/>
                <a:gd name="connsiteX110" fmla="*/ 1072312 w 4198139"/>
                <a:gd name="connsiteY110" fmla="*/ 1028700 h 4182607"/>
                <a:gd name="connsiteX111" fmla="*/ 37909 w 4198139"/>
                <a:gd name="connsiteY111" fmla="*/ 1028700 h 418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198139" h="4182607">
                  <a:moveTo>
                    <a:pt x="1734642" y="3165510"/>
                  </a:moveTo>
                  <a:lnTo>
                    <a:pt x="1776314" y="3165510"/>
                  </a:lnTo>
                  <a:cubicBezTo>
                    <a:pt x="1786483" y="3165510"/>
                    <a:pt x="1796343" y="3166192"/>
                    <a:pt x="1805893" y="3167556"/>
                  </a:cubicBezTo>
                  <a:cubicBezTo>
                    <a:pt x="1815443" y="3168920"/>
                    <a:pt x="1824559" y="3172207"/>
                    <a:pt x="1833240" y="3177416"/>
                  </a:cubicBezTo>
                  <a:cubicBezTo>
                    <a:pt x="1841922" y="3182625"/>
                    <a:pt x="1849239" y="3190686"/>
                    <a:pt x="1855192" y="3201600"/>
                  </a:cubicBezTo>
                  <a:cubicBezTo>
                    <a:pt x="1861146" y="3212514"/>
                    <a:pt x="1864122" y="3226405"/>
                    <a:pt x="1864122" y="3243272"/>
                  </a:cubicBezTo>
                  <a:cubicBezTo>
                    <a:pt x="1864122" y="3255675"/>
                    <a:pt x="1862386" y="3267147"/>
                    <a:pt x="1858913" y="3277689"/>
                  </a:cubicBezTo>
                  <a:cubicBezTo>
                    <a:pt x="1855441" y="3288231"/>
                    <a:pt x="1850356" y="3297284"/>
                    <a:pt x="1843658" y="3304850"/>
                  </a:cubicBezTo>
                  <a:cubicBezTo>
                    <a:pt x="1836961" y="3312415"/>
                    <a:pt x="1828341" y="3318306"/>
                    <a:pt x="1817799" y="3322523"/>
                  </a:cubicBezTo>
                  <a:cubicBezTo>
                    <a:pt x="1807257" y="3326740"/>
                    <a:pt x="1794173" y="3328848"/>
                    <a:pt x="1778546" y="3328848"/>
                  </a:cubicBezTo>
                  <a:lnTo>
                    <a:pt x="1734642" y="3328848"/>
                  </a:lnTo>
                  <a:close/>
                  <a:moveTo>
                    <a:pt x="1669901" y="3089979"/>
                  </a:moveTo>
                  <a:cubicBezTo>
                    <a:pt x="1659979" y="3089979"/>
                    <a:pt x="1651980" y="3092894"/>
                    <a:pt x="1645903" y="3098723"/>
                  </a:cubicBezTo>
                  <a:cubicBezTo>
                    <a:pt x="1639826" y="3104552"/>
                    <a:pt x="1636787" y="3113296"/>
                    <a:pt x="1636787" y="3124954"/>
                  </a:cubicBezTo>
                  <a:lnTo>
                    <a:pt x="1636787" y="3558044"/>
                  </a:lnTo>
                  <a:cubicBezTo>
                    <a:pt x="1636787" y="3560524"/>
                    <a:pt x="1637531" y="3562757"/>
                    <a:pt x="1639020" y="3564741"/>
                  </a:cubicBezTo>
                  <a:cubicBezTo>
                    <a:pt x="1640508" y="3566725"/>
                    <a:pt x="1643112" y="3568338"/>
                    <a:pt x="1646833" y="3569578"/>
                  </a:cubicBezTo>
                  <a:cubicBezTo>
                    <a:pt x="1650554" y="3570818"/>
                    <a:pt x="1655577" y="3571810"/>
                    <a:pt x="1661902" y="3572554"/>
                  </a:cubicBezTo>
                  <a:cubicBezTo>
                    <a:pt x="1668227" y="3573299"/>
                    <a:pt x="1676102" y="3573671"/>
                    <a:pt x="1685528" y="3573671"/>
                  </a:cubicBezTo>
                  <a:cubicBezTo>
                    <a:pt x="1695202" y="3573671"/>
                    <a:pt x="1703140" y="3573299"/>
                    <a:pt x="1709341" y="3572554"/>
                  </a:cubicBezTo>
                  <a:cubicBezTo>
                    <a:pt x="1715542" y="3571810"/>
                    <a:pt x="1720503" y="3570818"/>
                    <a:pt x="1724224" y="3569578"/>
                  </a:cubicBezTo>
                  <a:cubicBezTo>
                    <a:pt x="1727944" y="3568338"/>
                    <a:pt x="1730611" y="3566725"/>
                    <a:pt x="1732223" y="3564741"/>
                  </a:cubicBezTo>
                  <a:cubicBezTo>
                    <a:pt x="1733835" y="3562757"/>
                    <a:pt x="1734642" y="3560524"/>
                    <a:pt x="1734642" y="3558044"/>
                  </a:cubicBezTo>
                  <a:lnTo>
                    <a:pt x="1734642" y="3404379"/>
                  </a:lnTo>
                  <a:lnTo>
                    <a:pt x="1774825" y="3404379"/>
                  </a:lnTo>
                  <a:cubicBezTo>
                    <a:pt x="1806575" y="3404379"/>
                    <a:pt x="1834170" y="3400658"/>
                    <a:pt x="1857611" y="3393217"/>
                  </a:cubicBezTo>
                  <a:cubicBezTo>
                    <a:pt x="1881051" y="3385775"/>
                    <a:pt x="1900833" y="3374923"/>
                    <a:pt x="1916956" y="3360660"/>
                  </a:cubicBezTo>
                  <a:cubicBezTo>
                    <a:pt x="1933079" y="3346398"/>
                    <a:pt x="1945357" y="3328848"/>
                    <a:pt x="1953791" y="3308012"/>
                  </a:cubicBezTo>
                  <a:cubicBezTo>
                    <a:pt x="1962225" y="3287177"/>
                    <a:pt x="1966441" y="3263240"/>
                    <a:pt x="1966441" y="3236203"/>
                  </a:cubicBezTo>
                  <a:cubicBezTo>
                    <a:pt x="1966441" y="3216607"/>
                    <a:pt x="1963713" y="3198934"/>
                    <a:pt x="1958256" y="3183183"/>
                  </a:cubicBezTo>
                  <a:cubicBezTo>
                    <a:pt x="1952799" y="3167432"/>
                    <a:pt x="1944861" y="3153665"/>
                    <a:pt x="1934443" y="3141883"/>
                  </a:cubicBezTo>
                  <a:cubicBezTo>
                    <a:pt x="1924025" y="3130101"/>
                    <a:pt x="1911437" y="3120365"/>
                    <a:pt x="1896678" y="3112676"/>
                  </a:cubicBezTo>
                  <a:cubicBezTo>
                    <a:pt x="1881919" y="3104986"/>
                    <a:pt x="1867347" y="3099715"/>
                    <a:pt x="1852960" y="3096863"/>
                  </a:cubicBezTo>
                  <a:cubicBezTo>
                    <a:pt x="1838573" y="3094010"/>
                    <a:pt x="1826233" y="3092150"/>
                    <a:pt x="1815939" y="3091281"/>
                  </a:cubicBezTo>
                  <a:cubicBezTo>
                    <a:pt x="1805645" y="3090413"/>
                    <a:pt x="1794793" y="3089979"/>
                    <a:pt x="1783383" y="3089979"/>
                  </a:cubicBezTo>
                  <a:close/>
                  <a:moveTo>
                    <a:pt x="1190228" y="3087747"/>
                  </a:moveTo>
                  <a:cubicBezTo>
                    <a:pt x="1180554" y="3087747"/>
                    <a:pt x="1172617" y="3088119"/>
                    <a:pt x="1166416" y="3088863"/>
                  </a:cubicBezTo>
                  <a:cubicBezTo>
                    <a:pt x="1160215" y="3089607"/>
                    <a:pt x="1155192" y="3090599"/>
                    <a:pt x="1151347" y="3091840"/>
                  </a:cubicBezTo>
                  <a:cubicBezTo>
                    <a:pt x="1147502" y="3093080"/>
                    <a:pt x="1144836" y="3094692"/>
                    <a:pt x="1143347" y="3096677"/>
                  </a:cubicBezTo>
                  <a:cubicBezTo>
                    <a:pt x="1141859" y="3098661"/>
                    <a:pt x="1141115" y="3100893"/>
                    <a:pt x="1141115" y="3103374"/>
                  </a:cubicBezTo>
                  <a:lnTo>
                    <a:pt x="1141115" y="3396193"/>
                  </a:lnTo>
                  <a:cubicBezTo>
                    <a:pt x="1141115" y="3426951"/>
                    <a:pt x="1145518" y="3453802"/>
                    <a:pt x="1154323" y="3476746"/>
                  </a:cubicBezTo>
                  <a:cubicBezTo>
                    <a:pt x="1163129" y="3499691"/>
                    <a:pt x="1175841" y="3518852"/>
                    <a:pt x="1192461" y="3534231"/>
                  </a:cubicBezTo>
                  <a:cubicBezTo>
                    <a:pt x="1209080" y="3549610"/>
                    <a:pt x="1229420" y="3561082"/>
                    <a:pt x="1253480" y="3568648"/>
                  </a:cubicBezTo>
                  <a:cubicBezTo>
                    <a:pt x="1277541" y="3576213"/>
                    <a:pt x="1304702" y="3579996"/>
                    <a:pt x="1334964" y="3579996"/>
                  </a:cubicBezTo>
                  <a:cubicBezTo>
                    <a:pt x="1367210" y="3579996"/>
                    <a:pt x="1395735" y="3575779"/>
                    <a:pt x="1420540" y="3567345"/>
                  </a:cubicBezTo>
                  <a:cubicBezTo>
                    <a:pt x="1445344" y="3558912"/>
                    <a:pt x="1466180" y="3546634"/>
                    <a:pt x="1483048" y="3530511"/>
                  </a:cubicBezTo>
                  <a:cubicBezTo>
                    <a:pt x="1499915" y="3514387"/>
                    <a:pt x="1512689" y="3494668"/>
                    <a:pt x="1521371" y="3471351"/>
                  </a:cubicBezTo>
                  <a:cubicBezTo>
                    <a:pt x="1530053" y="3448035"/>
                    <a:pt x="1534393" y="3421618"/>
                    <a:pt x="1534393" y="3392100"/>
                  </a:cubicBezTo>
                  <a:lnTo>
                    <a:pt x="1534393" y="3103374"/>
                  </a:lnTo>
                  <a:cubicBezTo>
                    <a:pt x="1534393" y="3100893"/>
                    <a:pt x="1533649" y="3098661"/>
                    <a:pt x="1532161" y="3096677"/>
                  </a:cubicBezTo>
                  <a:cubicBezTo>
                    <a:pt x="1530673" y="3094692"/>
                    <a:pt x="1528068" y="3093080"/>
                    <a:pt x="1524348" y="3091840"/>
                  </a:cubicBezTo>
                  <a:cubicBezTo>
                    <a:pt x="1520627" y="3090599"/>
                    <a:pt x="1515728" y="3089607"/>
                    <a:pt x="1509651" y="3088863"/>
                  </a:cubicBezTo>
                  <a:cubicBezTo>
                    <a:pt x="1503573" y="3088119"/>
                    <a:pt x="1495822" y="3087747"/>
                    <a:pt x="1486396" y="3087747"/>
                  </a:cubicBezTo>
                  <a:cubicBezTo>
                    <a:pt x="1476970" y="3087747"/>
                    <a:pt x="1469095" y="3088119"/>
                    <a:pt x="1462770" y="3088863"/>
                  </a:cubicBezTo>
                  <a:cubicBezTo>
                    <a:pt x="1456445" y="3089607"/>
                    <a:pt x="1451422" y="3090599"/>
                    <a:pt x="1447701" y="3091840"/>
                  </a:cubicBezTo>
                  <a:cubicBezTo>
                    <a:pt x="1443980" y="3093080"/>
                    <a:pt x="1441376" y="3094692"/>
                    <a:pt x="1439888" y="3096677"/>
                  </a:cubicBezTo>
                  <a:cubicBezTo>
                    <a:pt x="1438399" y="3098661"/>
                    <a:pt x="1437655" y="3100893"/>
                    <a:pt x="1437655" y="3103374"/>
                  </a:cubicBezTo>
                  <a:lnTo>
                    <a:pt x="1437655" y="3393217"/>
                  </a:lnTo>
                  <a:cubicBezTo>
                    <a:pt x="1437655" y="3410084"/>
                    <a:pt x="1435361" y="3425153"/>
                    <a:pt x="1430772" y="3438423"/>
                  </a:cubicBezTo>
                  <a:cubicBezTo>
                    <a:pt x="1426183" y="3451694"/>
                    <a:pt x="1419672" y="3462856"/>
                    <a:pt x="1411238" y="3471909"/>
                  </a:cubicBezTo>
                  <a:cubicBezTo>
                    <a:pt x="1402804" y="3480963"/>
                    <a:pt x="1392511" y="3487846"/>
                    <a:pt x="1380356" y="3492559"/>
                  </a:cubicBezTo>
                  <a:cubicBezTo>
                    <a:pt x="1368202" y="3497272"/>
                    <a:pt x="1354435" y="3499629"/>
                    <a:pt x="1339056" y="3499629"/>
                  </a:cubicBezTo>
                  <a:cubicBezTo>
                    <a:pt x="1323926" y="3499629"/>
                    <a:pt x="1310221" y="3497334"/>
                    <a:pt x="1297943" y="3492745"/>
                  </a:cubicBezTo>
                  <a:cubicBezTo>
                    <a:pt x="1285664" y="3488156"/>
                    <a:pt x="1275122" y="3481273"/>
                    <a:pt x="1266317" y="3472095"/>
                  </a:cubicBezTo>
                  <a:cubicBezTo>
                    <a:pt x="1257511" y="3462918"/>
                    <a:pt x="1250752" y="3451322"/>
                    <a:pt x="1246039" y="3437307"/>
                  </a:cubicBezTo>
                  <a:cubicBezTo>
                    <a:pt x="1241326" y="3423292"/>
                    <a:pt x="1238969" y="3406735"/>
                    <a:pt x="1238969" y="3387635"/>
                  </a:cubicBezTo>
                  <a:lnTo>
                    <a:pt x="1238969" y="3103374"/>
                  </a:lnTo>
                  <a:cubicBezTo>
                    <a:pt x="1238969" y="3100893"/>
                    <a:pt x="1238163" y="3098661"/>
                    <a:pt x="1236551" y="3096677"/>
                  </a:cubicBezTo>
                  <a:cubicBezTo>
                    <a:pt x="1234939" y="3094692"/>
                    <a:pt x="1232272" y="3093080"/>
                    <a:pt x="1228551" y="3091840"/>
                  </a:cubicBezTo>
                  <a:cubicBezTo>
                    <a:pt x="1224831" y="3090599"/>
                    <a:pt x="1219870" y="3089607"/>
                    <a:pt x="1213669" y="3088863"/>
                  </a:cubicBezTo>
                  <a:cubicBezTo>
                    <a:pt x="1207467" y="3088119"/>
                    <a:pt x="1199654" y="3087747"/>
                    <a:pt x="1190228" y="3087747"/>
                  </a:cubicBezTo>
                  <a:close/>
                  <a:moveTo>
                    <a:pt x="1539875" y="1972806"/>
                  </a:moveTo>
                  <a:lnTo>
                    <a:pt x="717550" y="2430006"/>
                  </a:lnTo>
                  <a:lnTo>
                    <a:pt x="1128713" y="2430006"/>
                  </a:lnTo>
                  <a:lnTo>
                    <a:pt x="1128713" y="2887206"/>
                  </a:lnTo>
                  <a:lnTo>
                    <a:pt x="1951038" y="2887206"/>
                  </a:lnTo>
                  <a:lnTo>
                    <a:pt x="1951038" y="2430006"/>
                  </a:lnTo>
                  <a:lnTo>
                    <a:pt x="2362200" y="2430006"/>
                  </a:lnTo>
                  <a:close/>
                  <a:moveTo>
                    <a:pt x="0" y="1096507"/>
                  </a:moveTo>
                  <a:lnTo>
                    <a:pt x="1311112" y="1096507"/>
                  </a:lnTo>
                  <a:lnTo>
                    <a:pt x="1311112" y="1461543"/>
                  </a:lnTo>
                  <a:lnTo>
                    <a:pt x="1827370" y="1461543"/>
                  </a:lnTo>
                  <a:lnTo>
                    <a:pt x="1827370" y="1096507"/>
                  </a:lnTo>
                  <a:lnTo>
                    <a:pt x="3086100" y="1096507"/>
                  </a:lnTo>
                  <a:lnTo>
                    <a:pt x="3086100" y="4182607"/>
                  </a:lnTo>
                  <a:lnTo>
                    <a:pt x="0" y="4182607"/>
                  </a:lnTo>
                  <a:close/>
                  <a:moveTo>
                    <a:pt x="4198139" y="40832"/>
                  </a:moveTo>
                  <a:lnTo>
                    <a:pt x="4198139" y="3117736"/>
                  </a:lnTo>
                  <a:lnTo>
                    <a:pt x="3169439" y="4146436"/>
                  </a:lnTo>
                  <a:lnTo>
                    <a:pt x="3142993" y="4146436"/>
                  </a:lnTo>
                  <a:lnTo>
                    <a:pt x="3156739" y="3322524"/>
                  </a:lnTo>
                  <a:lnTo>
                    <a:pt x="3156739" y="1068691"/>
                  </a:lnTo>
                  <a:close/>
                  <a:moveTo>
                    <a:pt x="2859834" y="0"/>
                  </a:moveTo>
                  <a:lnTo>
                    <a:pt x="2880777" y="0"/>
                  </a:lnTo>
                  <a:lnTo>
                    <a:pt x="3103435" y="0"/>
                  </a:lnTo>
                  <a:lnTo>
                    <a:pt x="4155733" y="0"/>
                  </a:lnTo>
                  <a:lnTo>
                    <a:pt x="4155733" y="3502"/>
                  </a:lnTo>
                  <a:lnTo>
                    <a:pt x="3117030" y="1028700"/>
                  </a:lnTo>
                  <a:lnTo>
                    <a:pt x="3103435" y="1028700"/>
                  </a:lnTo>
                  <a:lnTo>
                    <a:pt x="2880777" y="1028700"/>
                  </a:lnTo>
                  <a:lnTo>
                    <a:pt x="1831134" y="1028700"/>
                  </a:lnTo>
                  <a:close/>
                  <a:moveTo>
                    <a:pt x="1066609" y="0"/>
                  </a:moveTo>
                  <a:lnTo>
                    <a:pt x="1072312" y="0"/>
                  </a:lnTo>
                  <a:lnTo>
                    <a:pt x="1310210" y="0"/>
                  </a:lnTo>
                  <a:lnTo>
                    <a:pt x="2347268" y="0"/>
                  </a:lnTo>
                  <a:lnTo>
                    <a:pt x="2347268" y="3502"/>
                  </a:lnTo>
                  <a:lnTo>
                    <a:pt x="1310210" y="1027077"/>
                  </a:lnTo>
                  <a:lnTo>
                    <a:pt x="1310210" y="1028700"/>
                  </a:lnTo>
                  <a:lnTo>
                    <a:pt x="1308565" y="1028700"/>
                  </a:lnTo>
                  <a:lnTo>
                    <a:pt x="1072312" y="1028700"/>
                  </a:lnTo>
                  <a:lnTo>
                    <a:pt x="37909" y="102870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458335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05A1-1F46-442D-9DD6-382F82B4BAD1}"/>
              </a:ext>
            </a:extLst>
          </p:cNvPr>
          <p:cNvSpPr>
            <a:spLocks noGrp="1"/>
          </p:cNvSpPr>
          <p:nvPr>
            <p:ph type="title"/>
          </p:nvPr>
        </p:nvSpPr>
        <p:spPr/>
        <p:txBody>
          <a:bodyPr/>
          <a:lstStyle/>
          <a:p>
            <a:r>
              <a:rPr lang="en-US" dirty="0"/>
              <a:t>Certifications</a:t>
            </a:r>
          </a:p>
        </p:txBody>
      </p:sp>
      <p:pic>
        <p:nvPicPr>
          <p:cNvPr id="4" name="Picture 3">
            <a:extLst>
              <a:ext uri="{FF2B5EF4-FFF2-40B4-BE49-F238E27FC236}">
                <a16:creationId xmlns:a16="http://schemas.microsoft.com/office/drawing/2014/main" id="{00E4BD04-0622-4D06-8078-003E49AE4A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819" y="2023110"/>
            <a:ext cx="1097280" cy="1097280"/>
          </a:xfrm>
          <a:prstGeom prst="rect">
            <a:avLst/>
          </a:prstGeom>
        </p:spPr>
      </p:pic>
      <p:grpSp>
        <p:nvGrpSpPr>
          <p:cNvPr id="46" name="Group 45">
            <a:extLst>
              <a:ext uri="{FF2B5EF4-FFF2-40B4-BE49-F238E27FC236}">
                <a16:creationId xmlns:a16="http://schemas.microsoft.com/office/drawing/2014/main" id="{17EA5C3B-DEE7-4316-B548-01398AC54BD2}"/>
              </a:ext>
            </a:extLst>
          </p:cNvPr>
          <p:cNvGrpSpPr/>
          <p:nvPr/>
        </p:nvGrpSpPr>
        <p:grpSpPr>
          <a:xfrm>
            <a:off x="6688374" y="725674"/>
            <a:ext cx="1883546" cy="3692152"/>
            <a:chOff x="6929006" y="877154"/>
            <a:chExt cx="1883546" cy="3692152"/>
          </a:xfrm>
        </p:grpSpPr>
        <p:pic>
          <p:nvPicPr>
            <p:cNvPr id="17" name="Picture 16" descr="A close up of a logo&#10;&#10;Description automatically generated">
              <a:extLst>
                <a:ext uri="{FF2B5EF4-FFF2-40B4-BE49-F238E27FC236}">
                  <a16:creationId xmlns:a16="http://schemas.microsoft.com/office/drawing/2014/main" id="{39F61887-2662-465E-9BB0-FA18C562AB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9006" y="2607068"/>
              <a:ext cx="1097280" cy="1097280"/>
            </a:xfrm>
            <a:prstGeom prst="rect">
              <a:avLst/>
            </a:prstGeom>
          </p:spPr>
        </p:pic>
        <p:pic>
          <p:nvPicPr>
            <p:cNvPr id="19" name="Picture 18">
              <a:extLst>
                <a:ext uri="{FF2B5EF4-FFF2-40B4-BE49-F238E27FC236}">
                  <a16:creationId xmlns:a16="http://schemas.microsoft.com/office/drawing/2014/main" id="{B13C21E3-8A61-4304-B294-EC8645A3EB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5272" y="1742111"/>
              <a:ext cx="1097280" cy="1097280"/>
            </a:xfrm>
            <a:prstGeom prst="rect">
              <a:avLst/>
            </a:prstGeom>
          </p:spPr>
        </p:pic>
        <p:pic>
          <p:nvPicPr>
            <p:cNvPr id="30" name="Picture 29">
              <a:extLst>
                <a:ext uri="{FF2B5EF4-FFF2-40B4-BE49-F238E27FC236}">
                  <a16:creationId xmlns:a16="http://schemas.microsoft.com/office/drawing/2014/main" id="{D6245D30-789E-4D73-BEAF-4D86840BF8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15272" y="3472026"/>
              <a:ext cx="1097280" cy="1097280"/>
            </a:xfrm>
            <a:prstGeom prst="rect">
              <a:avLst/>
            </a:prstGeom>
          </p:spPr>
        </p:pic>
        <p:pic>
          <p:nvPicPr>
            <p:cNvPr id="45" name="Picture 44" descr="A close up of a logo&#10;&#10;Description automatically generated">
              <a:extLst>
                <a:ext uri="{FF2B5EF4-FFF2-40B4-BE49-F238E27FC236}">
                  <a16:creationId xmlns:a16="http://schemas.microsoft.com/office/drawing/2014/main" id="{13B42F13-8E85-4FB3-A2E5-A1E2EDAA24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29006" y="877154"/>
              <a:ext cx="1097280" cy="1097280"/>
            </a:xfrm>
            <a:prstGeom prst="rect">
              <a:avLst/>
            </a:prstGeom>
          </p:spPr>
        </p:pic>
      </p:grpSp>
      <p:sp>
        <p:nvSpPr>
          <p:cNvPr id="52" name="TextBox 51">
            <a:extLst>
              <a:ext uri="{FF2B5EF4-FFF2-40B4-BE49-F238E27FC236}">
                <a16:creationId xmlns:a16="http://schemas.microsoft.com/office/drawing/2014/main" id="{9579AFF3-2524-443D-9A67-6AFEA935532C}"/>
              </a:ext>
            </a:extLst>
          </p:cNvPr>
          <p:cNvSpPr txBox="1"/>
          <p:nvPr/>
        </p:nvSpPr>
        <p:spPr>
          <a:xfrm>
            <a:off x="1" y="4375475"/>
            <a:ext cx="2058202" cy="300082"/>
          </a:xfrm>
          <a:prstGeom prst="rect">
            <a:avLst/>
          </a:prstGeom>
          <a:noFill/>
        </p:spPr>
        <p:txBody>
          <a:bodyPr wrap="square" rtlCol="0">
            <a:spAutoFit/>
          </a:bodyPr>
          <a:lstStyle/>
          <a:p>
            <a:pPr algn="ctr"/>
            <a:r>
              <a:rPr lang="en-US" dirty="0">
                <a:solidFill>
                  <a:schemeClr val="tx1">
                    <a:lumMod val="50000"/>
                    <a:lumOff val="50000"/>
                  </a:schemeClr>
                </a:solidFill>
              </a:rPr>
              <a:t>Foundation</a:t>
            </a:r>
          </a:p>
        </p:txBody>
      </p:sp>
      <p:grpSp>
        <p:nvGrpSpPr>
          <p:cNvPr id="59" name="Group 58">
            <a:extLst>
              <a:ext uri="{FF2B5EF4-FFF2-40B4-BE49-F238E27FC236}">
                <a16:creationId xmlns:a16="http://schemas.microsoft.com/office/drawing/2014/main" id="{B9A43791-D87A-4882-BB5A-8D5969C460D4}"/>
              </a:ext>
            </a:extLst>
          </p:cNvPr>
          <p:cNvGrpSpPr/>
          <p:nvPr/>
        </p:nvGrpSpPr>
        <p:grpSpPr>
          <a:xfrm>
            <a:off x="2058203" y="925830"/>
            <a:ext cx="4114800" cy="3749727"/>
            <a:chOff x="2058203" y="925830"/>
            <a:chExt cx="4114800" cy="3749727"/>
          </a:xfrm>
        </p:grpSpPr>
        <p:grpSp>
          <p:nvGrpSpPr>
            <p:cNvPr id="58" name="Group 57">
              <a:extLst>
                <a:ext uri="{FF2B5EF4-FFF2-40B4-BE49-F238E27FC236}">
                  <a16:creationId xmlns:a16="http://schemas.microsoft.com/office/drawing/2014/main" id="{1B941E9D-1F4D-4CAA-A22E-0A7ACC686BEE}"/>
                </a:ext>
              </a:extLst>
            </p:cNvPr>
            <p:cNvGrpSpPr/>
            <p:nvPr/>
          </p:nvGrpSpPr>
          <p:grpSpPr>
            <a:xfrm>
              <a:off x="2058203" y="925830"/>
              <a:ext cx="4114800" cy="3291840"/>
              <a:chOff x="2058203" y="925830"/>
              <a:chExt cx="4114800" cy="3291840"/>
            </a:xfrm>
          </p:grpSpPr>
          <p:grpSp>
            <p:nvGrpSpPr>
              <p:cNvPr id="55" name="Group 54">
                <a:extLst>
                  <a:ext uri="{FF2B5EF4-FFF2-40B4-BE49-F238E27FC236}">
                    <a16:creationId xmlns:a16="http://schemas.microsoft.com/office/drawing/2014/main" id="{7863FB6B-9A38-4D4C-BF44-A12DD00BE9FD}"/>
                  </a:ext>
                </a:extLst>
              </p:cNvPr>
              <p:cNvGrpSpPr/>
              <p:nvPr/>
            </p:nvGrpSpPr>
            <p:grpSpPr>
              <a:xfrm>
                <a:off x="2266040" y="925830"/>
                <a:ext cx="3699126" cy="3291840"/>
                <a:chOff x="2261790" y="925830"/>
                <a:chExt cx="3699126" cy="3291840"/>
              </a:xfrm>
            </p:grpSpPr>
            <p:pic>
              <p:nvPicPr>
                <p:cNvPr id="11" name="Picture 10" descr="A close up of a logo&#10;&#10;Description automatically generated">
                  <a:extLst>
                    <a:ext uri="{FF2B5EF4-FFF2-40B4-BE49-F238E27FC236}">
                      <a16:creationId xmlns:a16="http://schemas.microsoft.com/office/drawing/2014/main" id="{98A079BB-24B7-42AB-A979-A851EF1AC0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61790" y="925830"/>
                  <a:ext cx="1097280" cy="1097280"/>
                </a:xfrm>
                <a:prstGeom prst="rect">
                  <a:avLst/>
                </a:prstGeom>
              </p:spPr>
            </p:pic>
            <p:pic>
              <p:nvPicPr>
                <p:cNvPr id="13" name="Picture 12">
                  <a:extLst>
                    <a:ext uri="{FF2B5EF4-FFF2-40B4-BE49-F238E27FC236}">
                      <a16:creationId xmlns:a16="http://schemas.microsoft.com/office/drawing/2014/main" id="{A2B56720-3E05-4424-80A1-4E43A531D7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63636" y="3120390"/>
                  <a:ext cx="1097280" cy="1097280"/>
                </a:xfrm>
                <a:prstGeom prst="rect">
                  <a:avLst/>
                </a:prstGeom>
              </p:spPr>
            </p:pic>
            <p:pic>
              <p:nvPicPr>
                <p:cNvPr id="33" name="Picture 32" descr="A close up of a logo&#10;&#10;Description automatically generated">
                  <a:extLst>
                    <a:ext uri="{FF2B5EF4-FFF2-40B4-BE49-F238E27FC236}">
                      <a16:creationId xmlns:a16="http://schemas.microsoft.com/office/drawing/2014/main" id="{B754A4A6-1769-4BFA-A4D5-96F6737B45D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62713" y="3120390"/>
                  <a:ext cx="1097280" cy="1097280"/>
                </a:xfrm>
                <a:prstGeom prst="rect">
                  <a:avLst/>
                </a:prstGeom>
              </p:spPr>
            </p:pic>
            <p:pic>
              <p:nvPicPr>
                <p:cNvPr id="36" name="Picture 35">
                  <a:extLst>
                    <a:ext uri="{FF2B5EF4-FFF2-40B4-BE49-F238E27FC236}">
                      <a16:creationId xmlns:a16="http://schemas.microsoft.com/office/drawing/2014/main" id="{554D8A0B-3DD6-4569-AC81-AD274E9B591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61790" y="3120390"/>
                  <a:ext cx="1097280" cy="1097280"/>
                </a:xfrm>
                <a:prstGeom prst="rect">
                  <a:avLst/>
                </a:prstGeom>
              </p:spPr>
            </p:pic>
            <p:pic>
              <p:nvPicPr>
                <p:cNvPr id="43" name="Picture 42" descr="A close up of a logo&#10;&#10;Description automatically generated">
                  <a:extLst>
                    <a:ext uri="{FF2B5EF4-FFF2-40B4-BE49-F238E27FC236}">
                      <a16:creationId xmlns:a16="http://schemas.microsoft.com/office/drawing/2014/main" id="{446EC71F-E085-49FE-87F6-3E8C81FF074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63636" y="925830"/>
                  <a:ext cx="1097280" cy="1097280"/>
                </a:xfrm>
                <a:prstGeom prst="rect">
                  <a:avLst/>
                </a:prstGeom>
              </p:spPr>
            </p:pic>
            <p:pic>
              <p:nvPicPr>
                <p:cNvPr id="9" name="Picture 8" descr="A close up of a logo&#10;&#10;Description automatically generated">
                  <a:extLst>
                    <a:ext uri="{FF2B5EF4-FFF2-40B4-BE49-F238E27FC236}">
                      <a16:creationId xmlns:a16="http://schemas.microsoft.com/office/drawing/2014/main" id="{029014FB-3E84-4257-B573-DCAB057FD22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261790" y="2023110"/>
                  <a:ext cx="1097280" cy="1097280"/>
                </a:xfrm>
                <a:prstGeom prst="rect">
                  <a:avLst/>
                </a:prstGeom>
              </p:spPr>
            </p:pic>
            <p:pic>
              <p:nvPicPr>
                <p:cNvPr id="15" name="Picture 14" descr="A close up of a logo&#10;&#10;Description automatically generated">
                  <a:extLst>
                    <a:ext uri="{FF2B5EF4-FFF2-40B4-BE49-F238E27FC236}">
                      <a16:creationId xmlns:a16="http://schemas.microsoft.com/office/drawing/2014/main" id="{81B985D4-6ACF-4B9E-A643-386BCF99A05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863636" y="2023110"/>
                  <a:ext cx="1097280" cy="1097280"/>
                </a:xfrm>
                <a:prstGeom prst="rect">
                  <a:avLst/>
                </a:prstGeom>
              </p:spPr>
            </p:pic>
            <p:pic>
              <p:nvPicPr>
                <p:cNvPr id="35" name="Picture 34" descr="A close up of a logo&#10;&#10;Description automatically generated">
                  <a:extLst>
                    <a:ext uri="{FF2B5EF4-FFF2-40B4-BE49-F238E27FC236}">
                      <a16:creationId xmlns:a16="http://schemas.microsoft.com/office/drawing/2014/main" id="{0517CB28-D9D5-41B7-9B8C-C46BF0609BB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562713" y="2023110"/>
                  <a:ext cx="1097280" cy="1097280"/>
                </a:xfrm>
                <a:prstGeom prst="rect">
                  <a:avLst/>
                </a:prstGeom>
              </p:spPr>
            </p:pic>
          </p:grpSp>
          <p:grpSp>
            <p:nvGrpSpPr>
              <p:cNvPr id="56" name="Group 55">
                <a:extLst>
                  <a:ext uri="{FF2B5EF4-FFF2-40B4-BE49-F238E27FC236}">
                    <a16:creationId xmlns:a16="http://schemas.microsoft.com/office/drawing/2014/main" id="{D2245B35-8AB0-4EF4-B0D6-E6FC87FDB2F7}"/>
                  </a:ext>
                </a:extLst>
              </p:cNvPr>
              <p:cNvGrpSpPr/>
              <p:nvPr/>
            </p:nvGrpSpPr>
            <p:grpSpPr>
              <a:xfrm>
                <a:off x="2058203" y="925830"/>
                <a:ext cx="4114800" cy="3291840"/>
                <a:chOff x="2058203" y="925830"/>
                <a:chExt cx="4101966" cy="3291840"/>
              </a:xfrm>
            </p:grpSpPr>
            <p:cxnSp>
              <p:nvCxnSpPr>
                <p:cNvPr id="48" name="Straight Connector 47">
                  <a:extLst>
                    <a:ext uri="{FF2B5EF4-FFF2-40B4-BE49-F238E27FC236}">
                      <a16:creationId xmlns:a16="http://schemas.microsoft.com/office/drawing/2014/main" id="{98DE3500-C90D-448D-8B16-CCDEB254983F}"/>
                    </a:ext>
                  </a:extLst>
                </p:cNvPr>
                <p:cNvCxnSpPr/>
                <p:nvPr/>
              </p:nvCxnSpPr>
              <p:spPr>
                <a:xfrm>
                  <a:off x="6160169" y="925830"/>
                  <a:ext cx="0" cy="329184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2A05DAB-CF97-48A7-825A-A4428E00D41E}"/>
                    </a:ext>
                  </a:extLst>
                </p:cNvPr>
                <p:cNvCxnSpPr/>
                <p:nvPr/>
              </p:nvCxnSpPr>
              <p:spPr>
                <a:xfrm>
                  <a:off x="2058203" y="925830"/>
                  <a:ext cx="0" cy="329184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sp>
          <p:nvSpPr>
            <p:cNvPr id="53" name="TextBox 52">
              <a:extLst>
                <a:ext uri="{FF2B5EF4-FFF2-40B4-BE49-F238E27FC236}">
                  <a16:creationId xmlns:a16="http://schemas.microsoft.com/office/drawing/2014/main" id="{BC8A281D-F23A-4F0A-A1DC-B57540EB4A06}"/>
                </a:ext>
              </a:extLst>
            </p:cNvPr>
            <p:cNvSpPr txBox="1"/>
            <p:nvPr/>
          </p:nvSpPr>
          <p:spPr>
            <a:xfrm>
              <a:off x="2058203" y="4375475"/>
              <a:ext cx="4114800" cy="300082"/>
            </a:xfrm>
            <a:prstGeom prst="rect">
              <a:avLst/>
            </a:prstGeom>
            <a:noFill/>
          </p:spPr>
          <p:txBody>
            <a:bodyPr wrap="square" rtlCol="0">
              <a:spAutoFit/>
            </a:bodyPr>
            <a:lstStyle/>
            <a:p>
              <a:pPr algn="ctr"/>
              <a:r>
                <a:rPr lang="en-US" dirty="0">
                  <a:solidFill>
                    <a:schemeClr val="tx1">
                      <a:lumMod val="50000"/>
                      <a:lumOff val="50000"/>
                    </a:schemeClr>
                  </a:solidFill>
                </a:rPr>
                <a:t>Team Certifications</a:t>
              </a:r>
            </a:p>
          </p:txBody>
        </p:sp>
      </p:grpSp>
      <p:sp>
        <p:nvSpPr>
          <p:cNvPr id="54" name="TextBox 53">
            <a:extLst>
              <a:ext uri="{FF2B5EF4-FFF2-40B4-BE49-F238E27FC236}">
                <a16:creationId xmlns:a16="http://schemas.microsoft.com/office/drawing/2014/main" id="{2B183DA7-83DF-4498-BDFF-641B8A140C66}"/>
              </a:ext>
            </a:extLst>
          </p:cNvPr>
          <p:cNvSpPr txBox="1"/>
          <p:nvPr/>
        </p:nvSpPr>
        <p:spPr>
          <a:xfrm>
            <a:off x="6160169" y="4375475"/>
            <a:ext cx="2983831" cy="300082"/>
          </a:xfrm>
          <a:prstGeom prst="rect">
            <a:avLst/>
          </a:prstGeom>
          <a:noFill/>
        </p:spPr>
        <p:txBody>
          <a:bodyPr wrap="square" rtlCol="0">
            <a:spAutoFit/>
          </a:bodyPr>
          <a:lstStyle/>
          <a:p>
            <a:pPr algn="ctr"/>
            <a:r>
              <a:rPr lang="en-US" dirty="0">
                <a:solidFill>
                  <a:schemeClr val="tx1">
                    <a:lumMod val="50000"/>
                    <a:lumOff val="50000"/>
                  </a:schemeClr>
                </a:solidFill>
              </a:rPr>
              <a:t>Guide and Leadership</a:t>
            </a:r>
          </a:p>
        </p:txBody>
      </p:sp>
      <p:pic>
        <p:nvPicPr>
          <p:cNvPr id="61" name="Picture 60">
            <a:extLst>
              <a:ext uri="{FF2B5EF4-FFF2-40B4-BE49-F238E27FC236}">
                <a16:creationId xmlns:a16="http://schemas.microsoft.com/office/drawing/2014/main" id="{B18E5579-5C0B-4B0F-94DD-18CFB71B29A7}"/>
              </a:ext>
            </a:extLst>
          </p:cNvPr>
          <p:cNvPicPr>
            <a:picLocks noChangeAspect="1"/>
          </p:cNvPicPr>
          <p:nvPr/>
        </p:nvPicPr>
        <p:blipFill rotWithShape="1">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l="11160" t="23287" r="11304" b="22933"/>
          <a:stretch/>
        </p:blipFill>
        <p:spPr>
          <a:xfrm>
            <a:off x="238072" y="252121"/>
            <a:ext cx="1582060" cy="596376"/>
          </a:xfrm>
          <a:prstGeom prst="rect">
            <a:avLst/>
          </a:prstGeom>
        </p:spPr>
      </p:pic>
    </p:spTree>
    <p:extLst>
      <p:ext uri="{BB962C8B-B14F-4D97-AF65-F5344CB8AC3E}">
        <p14:creationId xmlns:p14="http://schemas.microsoft.com/office/powerpoint/2010/main" val="2646732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3F8F52-8C61-4D83-BCB3-656653B04E2F}"/>
              </a:ext>
            </a:extLst>
          </p:cNvPr>
          <p:cNvSpPr>
            <a:spLocks noGrp="1"/>
          </p:cNvSpPr>
          <p:nvPr>
            <p:ph type="title"/>
          </p:nvPr>
        </p:nvSpPr>
        <p:spPr>
          <a:xfrm>
            <a:off x="4572000" y="0"/>
            <a:ext cx="4572000" cy="4775199"/>
          </a:xfrm>
        </p:spPr>
        <p:txBody>
          <a:bodyPr anchor="ctr" anchorCtr="0"/>
          <a:lstStyle/>
          <a:p>
            <a:r>
              <a:rPr lang="en-US" sz="8000" dirty="0"/>
              <a:t>Artifacts</a:t>
            </a:r>
          </a:p>
        </p:txBody>
      </p:sp>
      <p:pic>
        <p:nvPicPr>
          <p:cNvPr id="4" name="Picture 3" descr="A picture containing indoor, table, chocolate, plate&#10;&#10;Description automatically generated">
            <a:extLst>
              <a:ext uri="{FF2B5EF4-FFF2-40B4-BE49-F238E27FC236}">
                <a16:creationId xmlns:a16="http://schemas.microsoft.com/office/drawing/2014/main" id="{5B2AE917-385E-4C05-9D60-2DAD010AEB74}"/>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4823" y="882474"/>
            <a:ext cx="4949446" cy="3378551"/>
          </a:xfrm>
          <a:prstGeom prst="rect">
            <a:avLst/>
          </a:prstGeom>
        </p:spPr>
      </p:pic>
    </p:spTree>
    <p:extLst>
      <p:ext uri="{BB962C8B-B14F-4D97-AF65-F5344CB8AC3E}">
        <p14:creationId xmlns:p14="http://schemas.microsoft.com/office/powerpoint/2010/main" val="3991748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3B5758-B2E8-4F98-B767-8623BF51F298}"/>
              </a:ext>
            </a:extLst>
          </p:cNvPr>
          <p:cNvGrpSpPr/>
          <p:nvPr/>
        </p:nvGrpSpPr>
        <p:grpSpPr>
          <a:xfrm>
            <a:off x="797913" y="1478803"/>
            <a:ext cx="7849288" cy="2664740"/>
            <a:chOff x="797913" y="1478803"/>
            <a:chExt cx="7849288" cy="2664740"/>
          </a:xfrm>
        </p:grpSpPr>
        <p:sp>
          <p:nvSpPr>
            <p:cNvPr id="57" name="Freeform 41">
              <a:extLst>
                <a:ext uri="{FF2B5EF4-FFF2-40B4-BE49-F238E27FC236}">
                  <a16:creationId xmlns:a16="http://schemas.microsoft.com/office/drawing/2014/main" id="{F1660BC4-851F-421A-9FF5-0FBE5C44F5F4}"/>
                </a:ext>
              </a:extLst>
            </p:cNvPr>
            <p:cNvSpPr/>
            <p:nvPr/>
          </p:nvSpPr>
          <p:spPr>
            <a:xfrm flipH="1">
              <a:off x="5060628" y="1478803"/>
              <a:ext cx="734917" cy="666691"/>
            </a:xfrm>
            <a:custGeom>
              <a:avLst/>
              <a:gdLst>
                <a:gd name="connsiteX0" fmla="*/ 1211705 w 2217545"/>
                <a:gd name="connsiteY0" fmla="*/ 0 h 2011680"/>
                <a:gd name="connsiteX1" fmla="*/ 2217545 w 2217545"/>
                <a:gd name="connsiteY1" fmla="*/ 1005840 h 2011680"/>
                <a:gd name="connsiteX2" fmla="*/ 1211705 w 2217545"/>
                <a:gd name="connsiteY2" fmla="*/ 2011680 h 2011680"/>
                <a:gd name="connsiteX3" fmla="*/ 1211705 w 2217545"/>
                <a:gd name="connsiteY3" fmla="*/ 1737360 h 2011680"/>
                <a:gd name="connsiteX4" fmla="*/ 1943225 w 2217545"/>
                <a:gd name="connsiteY4" fmla="*/ 1005840 h 2011680"/>
                <a:gd name="connsiteX5" fmla="*/ 1211705 w 2217545"/>
                <a:gd name="connsiteY5" fmla="*/ 274320 h 2011680"/>
                <a:gd name="connsiteX6" fmla="*/ 495047 w 2217545"/>
                <a:gd name="connsiteY6" fmla="*/ 858413 h 2011680"/>
                <a:gd name="connsiteX7" fmla="*/ 480849 w 2217545"/>
                <a:gd name="connsiteY7" fmla="*/ 999253 h 2011680"/>
                <a:gd name="connsiteX8" fmla="*/ 619747 w 2217545"/>
                <a:gd name="connsiteY8" fmla="*/ 982428 h 2011680"/>
                <a:gd name="connsiteX9" fmla="*/ 347671 w 2217545"/>
                <a:gd name="connsiteY9" fmla="*/ 1332007 h 2011680"/>
                <a:gd name="connsiteX10" fmla="*/ 0 w 2217545"/>
                <a:gd name="connsiteY10" fmla="*/ 1057499 h 2011680"/>
                <a:gd name="connsiteX11" fmla="*/ 207869 w 2217545"/>
                <a:gd name="connsiteY11" fmla="*/ 1032320 h 2011680"/>
                <a:gd name="connsiteX12" fmla="*/ 205865 w 2217545"/>
                <a:gd name="connsiteY12" fmla="*/ 1005840 h 2011680"/>
                <a:gd name="connsiteX13" fmla="*/ 1211705 w 2217545"/>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7545" h="2011680">
                  <a:moveTo>
                    <a:pt x="1211705" y="0"/>
                  </a:moveTo>
                  <a:cubicBezTo>
                    <a:pt x="1767215" y="0"/>
                    <a:pt x="2217545" y="450330"/>
                    <a:pt x="2217545" y="1005840"/>
                  </a:cubicBezTo>
                  <a:cubicBezTo>
                    <a:pt x="2217545" y="1561350"/>
                    <a:pt x="1767215" y="2011680"/>
                    <a:pt x="1211705" y="2011680"/>
                  </a:cubicBezTo>
                  <a:lnTo>
                    <a:pt x="1211705" y="1737360"/>
                  </a:lnTo>
                  <a:cubicBezTo>
                    <a:pt x="1615712" y="1737360"/>
                    <a:pt x="1943225" y="1409847"/>
                    <a:pt x="1943225" y="1005840"/>
                  </a:cubicBezTo>
                  <a:cubicBezTo>
                    <a:pt x="1943225" y="601833"/>
                    <a:pt x="1615712" y="274320"/>
                    <a:pt x="1211705" y="274320"/>
                  </a:cubicBezTo>
                  <a:cubicBezTo>
                    <a:pt x="858199" y="274320"/>
                    <a:pt x="563259" y="525072"/>
                    <a:pt x="495047" y="858413"/>
                  </a:cubicBezTo>
                  <a:lnTo>
                    <a:pt x="480849" y="999253"/>
                  </a:lnTo>
                  <a:lnTo>
                    <a:pt x="619747" y="982428"/>
                  </a:lnTo>
                  <a:lnTo>
                    <a:pt x="347671" y="1332007"/>
                  </a:lnTo>
                  <a:lnTo>
                    <a:pt x="0" y="1057499"/>
                  </a:lnTo>
                  <a:lnTo>
                    <a:pt x="207869" y="1032320"/>
                  </a:lnTo>
                  <a:lnTo>
                    <a:pt x="205865" y="1005840"/>
                  </a:lnTo>
                  <a:cubicBezTo>
                    <a:pt x="205865" y="450330"/>
                    <a:pt x="656195" y="0"/>
                    <a:pt x="1211705"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FD636D5B-38C5-4C69-852B-ABEE49DD4ED6}"/>
                </a:ext>
              </a:extLst>
            </p:cNvPr>
            <p:cNvGrpSpPr/>
            <p:nvPr/>
          </p:nvGrpSpPr>
          <p:grpSpPr>
            <a:xfrm>
              <a:off x="797913" y="2709293"/>
              <a:ext cx="1466851" cy="1286977"/>
              <a:chOff x="1119190" y="2862326"/>
              <a:chExt cx="1466851" cy="1286977"/>
            </a:xfrm>
            <a:solidFill>
              <a:schemeClr val="tx1">
                <a:lumMod val="50000"/>
                <a:lumOff val="50000"/>
              </a:schemeClr>
            </a:solidFill>
          </p:grpSpPr>
          <p:grpSp>
            <p:nvGrpSpPr>
              <p:cNvPr id="60" name="Group 59">
                <a:extLst>
                  <a:ext uri="{FF2B5EF4-FFF2-40B4-BE49-F238E27FC236}">
                    <a16:creationId xmlns:a16="http://schemas.microsoft.com/office/drawing/2014/main" id="{033404F8-7D3C-4BEF-9A56-74453417ECBB}"/>
                  </a:ext>
                </a:extLst>
              </p:cNvPr>
              <p:cNvGrpSpPr/>
              <p:nvPr/>
            </p:nvGrpSpPr>
            <p:grpSpPr>
              <a:xfrm>
                <a:off x="1119190" y="3852473"/>
                <a:ext cx="1466851" cy="296830"/>
                <a:chOff x="1119190" y="3852473"/>
                <a:chExt cx="1466851" cy="296830"/>
              </a:xfrm>
              <a:grpFill/>
            </p:grpSpPr>
            <p:sp>
              <p:nvSpPr>
                <p:cNvPr id="89" name="Rectangle 88">
                  <a:extLst>
                    <a:ext uri="{FF2B5EF4-FFF2-40B4-BE49-F238E27FC236}">
                      <a16:creationId xmlns:a16="http://schemas.microsoft.com/office/drawing/2014/main" id="{AA338810-F932-454A-BAC9-3B5E44A7FE4A}"/>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27099684-02AF-4ADB-BC02-486B6D521EC8}"/>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920B3FCC-8A80-4389-AB5F-28BFB827B13D}"/>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EDE5F4D1-A822-4F4E-B348-A8CB0FE8DB9B}"/>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A6C2ECF7-0343-44F7-A1CD-BC4AD9F03C8A}"/>
                  </a:ext>
                </a:extLst>
              </p:cNvPr>
              <p:cNvGrpSpPr/>
              <p:nvPr/>
            </p:nvGrpSpPr>
            <p:grpSpPr>
              <a:xfrm>
                <a:off x="1119190" y="3522424"/>
                <a:ext cx="1466851" cy="296830"/>
                <a:chOff x="1119190" y="3852473"/>
                <a:chExt cx="1466851" cy="296830"/>
              </a:xfrm>
              <a:grpFill/>
            </p:grpSpPr>
            <p:sp>
              <p:nvSpPr>
                <p:cNvPr id="85" name="Rectangle 84">
                  <a:extLst>
                    <a:ext uri="{FF2B5EF4-FFF2-40B4-BE49-F238E27FC236}">
                      <a16:creationId xmlns:a16="http://schemas.microsoft.com/office/drawing/2014/main" id="{3643B88C-6781-454A-ABB8-FEE8EB18A1E6}"/>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764A7018-A11D-4603-BA3A-D8153E0D3B78}"/>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40655E0F-0D95-45AC-8259-CCE6772A1151}"/>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E6896A43-F068-48A1-9F44-D6A9995ED7D3}"/>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69565273-F206-4873-B1BE-300596DAFB58}"/>
                  </a:ext>
                </a:extLst>
              </p:cNvPr>
              <p:cNvGrpSpPr/>
              <p:nvPr/>
            </p:nvGrpSpPr>
            <p:grpSpPr>
              <a:xfrm>
                <a:off x="1119190" y="3192375"/>
                <a:ext cx="1466851" cy="296830"/>
                <a:chOff x="1119190" y="3852473"/>
                <a:chExt cx="1466851" cy="296830"/>
              </a:xfrm>
              <a:grpFill/>
            </p:grpSpPr>
            <p:sp>
              <p:nvSpPr>
                <p:cNvPr id="81" name="Rectangle 80">
                  <a:extLst>
                    <a:ext uri="{FF2B5EF4-FFF2-40B4-BE49-F238E27FC236}">
                      <a16:creationId xmlns:a16="http://schemas.microsoft.com/office/drawing/2014/main" id="{01C3810D-E40C-40EE-8C85-3109992622B7}"/>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5F9A0251-AC65-4FC4-A04A-6A7EBFD81D6F}"/>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7FB8B325-9911-481F-B4D1-022F77AE0865}"/>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C69F2AE8-A201-404D-A763-17E51499998F}"/>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9" name="Group 68">
                <a:extLst>
                  <a:ext uri="{FF2B5EF4-FFF2-40B4-BE49-F238E27FC236}">
                    <a16:creationId xmlns:a16="http://schemas.microsoft.com/office/drawing/2014/main" id="{676C5168-C7FA-49C8-8434-BBB2AEC346DF}"/>
                  </a:ext>
                </a:extLst>
              </p:cNvPr>
              <p:cNvGrpSpPr/>
              <p:nvPr/>
            </p:nvGrpSpPr>
            <p:grpSpPr>
              <a:xfrm>
                <a:off x="1119190" y="2862326"/>
                <a:ext cx="1466851" cy="296830"/>
                <a:chOff x="1119190" y="3852473"/>
                <a:chExt cx="1466851" cy="296830"/>
              </a:xfrm>
              <a:grpFill/>
            </p:grpSpPr>
            <p:sp>
              <p:nvSpPr>
                <p:cNvPr id="70" name="Rectangle 69">
                  <a:extLst>
                    <a:ext uri="{FF2B5EF4-FFF2-40B4-BE49-F238E27FC236}">
                      <a16:creationId xmlns:a16="http://schemas.microsoft.com/office/drawing/2014/main" id="{74E64BF3-F2F3-4474-A36E-C7F71EA9B1D5}"/>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D1A1544F-DA68-4242-8949-E061665BA352}"/>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D0B052BD-53D1-4E2A-9C8D-FBA03523FA80}"/>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B79319AE-3794-475F-91BA-674DE178EB31}"/>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3" name="Group 92">
              <a:extLst>
                <a:ext uri="{FF2B5EF4-FFF2-40B4-BE49-F238E27FC236}">
                  <a16:creationId xmlns:a16="http://schemas.microsoft.com/office/drawing/2014/main" id="{35C5DFE0-0E44-4B83-9BC4-5F6BCB238159}"/>
                </a:ext>
              </a:extLst>
            </p:cNvPr>
            <p:cNvGrpSpPr/>
            <p:nvPr/>
          </p:nvGrpSpPr>
          <p:grpSpPr>
            <a:xfrm>
              <a:off x="3147683" y="3699853"/>
              <a:ext cx="1464466" cy="296830"/>
              <a:chOff x="3147683" y="3699853"/>
              <a:chExt cx="1464466" cy="296830"/>
            </a:xfrm>
            <a:solidFill>
              <a:schemeClr val="bg1">
                <a:lumMod val="65000"/>
              </a:schemeClr>
            </a:solidFill>
          </p:grpSpPr>
          <p:sp>
            <p:nvSpPr>
              <p:cNvPr id="94" name="Rectangle 93">
                <a:extLst>
                  <a:ext uri="{FF2B5EF4-FFF2-40B4-BE49-F238E27FC236}">
                    <a16:creationId xmlns:a16="http://schemas.microsoft.com/office/drawing/2014/main" id="{CFBD1DB0-CD25-4DD1-A8FE-A7C35F3B178F}"/>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5A593373-7E9D-42CE-8650-39B214DE0847}"/>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1BE65700-2250-49C8-B290-9252DA3A544D}"/>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5A7A304B-DB1F-4225-98FF-AEAE37BE3012}"/>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8" name="Rectangle 97">
              <a:extLst>
                <a:ext uri="{FF2B5EF4-FFF2-40B4-BE49-F238E27FC236}">
                  <a16:creationId xmlns:a16="http://schemas.microsoft.com/office/drawing/2014/main" id="{5C4ECF56-CDF4-4DB0-A0EB-6839C2BF9903}"/>
                </a:ext>
              </a:extLst>
            </p:cNvPr>
            <p:cNvSpPr/>
            <p:nvPr/>
          </p:nvSpPr>
          <p:spPr>
            <a:xfrm>
              <a:off x="4644264" y="3699853"/>
              <a:ext cx="956631" cy="29683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ight Arrow 24">
              <a:extLst>
                <a:ext uri="{FF2B5EF4-FFF2-40B4-BE49-F238E27FC236}">
                  <a16:creationId xmlns:a16="http://schemas.microsoft.com/office/drawing/2014/main" id="{66B66704-F707-4DC5-B44E-C06350D5F69C}"/>
                </a:ext>
              </a:extLst>
            </p:cNvPr>
            <p:cNvSpPr/>
            <p:nvPr/>
          </p:nvSpPr>
          <p:spPr>
            <a:xfrm>
              <a:off x="5675302" y="3552993"/>
              <a:ext cx="1254327"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Right Arrow 65">
              <a:extLst>
                <a:ext uri="{FF2B5EF4-FFF2-40B4-BE49-F238E27FC236}">
                  <a16:creationId xmlns:a16="http://schemas.microsoft.com/office/drawing/2014/main" id="{3A5148E8-BFFF-4705-BC44-632CB7A57FA2}"/>
                </a:ext>
              </a:extLst>
            </p:cNvPr>
            <p:cNvSpPr/>
            <p:nvPr/>
          </p:nvSpPr>
          <p:spPr>
            <a:xfrm>
              <a:off x="2351558" y="3552993"/>
              <a:ext cx="731283" cy="590550"/>
            </a:xfrm>
            <a:prstGeom prst="rightArrow">
              <a:avLst>
                <a:gd name="adj1" fmla="val 49790"/>
                <a:gd name="adj2" fmla="val 50739"/>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Freeform 50">
              <a:extLst>
                <a:ext uri="{FF2B5EF4-FFF2-40B4-BE49-F238E27FC236}">
                  <a16:creationId xmlns:a16="http://schemas.microsoft.com/office/drawing/2014/main" id="{FE86D670-72E2-41CE-A00E-91DBB4E460B5}"/>
                </a:ext>
              </a:extLst>
            </p:cNvPr>
            <p:cNvSpPr/>
            <p:nvPr/>
          </p:nvSpPr>
          <p:spPr>
            <a:xfrm>
              <a:off x="4505226" y="1982531"/>
              <a:ext cx="2177353" cy="2011680"/>
            </a:xfrm>
            <a:custGeom>
              <a:avLst/>
              <a:gdLst>
                <a:gd name="connsiteX0" fmla="*/ 1171513 w 2177353"/>
                <a:gd name="connsiteY0" fmla="*/ 0 h 2011680"/>
                <a:gd name="connsiteX1" fmla="*/ 2177353 w 2177353"/>
                <a:gd name="connsiteY1" fmla="*/ 1005840 h 2011680"/>
                <a:gd name="connsiteX2" fmla="*/ 1171513 w 2177353"/>
                <a:gd name="connsiteY2" fmla="*/ 2011680 h 2011680"/>
                <a:gd name="connsiteX3" fmla="*/ 1171513 w 2177353"/>
                <a:gd name="connsiteY3" fmla="*/ 1737360 h 2011680"/>
                <a:gd name="connsiteX4" fmla="*/ 1903033 w 2177353"/>
                <a:gd name="connsiteY4" fmla="*/ 1005840 h 2011680"/>
                <a:gd name="connsiteX5" fmla="*/ 1171513 w 2177353"/>
                <a:gd name="connsiteY5" fmla="*/ 274320 h 2011680"/>
                <a:gd name="connsiteX6" fmla="*/ 454855 w 2177353"/>
                <a:gd name="connsiteY6" fmla="*/ 858413 h 2011680"/>
                <a:gd name="connsiteX7" fmla="*/ 441186 w 2177353"/>
                <a:gd name="connsiteY7" fmla="*/ 994010 h 2011680"/>
                <a:gd name="connsiteX8" fmla="*/ 619747 w 2177353"/>
                <a:gd name="connsiteY8" fmla="*/ 972380 h 2011680"/>
                <a:gd name="connsiteX9" fmla="*/ 347671 w 2177353"/>
                <a:gd name="connsiteY9" fmla="*/ 1321959 h 2011680"/>
                <a:gd name="connsiteX10" fmla="*/ 0 w 2177353"/>
                <a:gd name="connsiteY10" fmla="*/ 1047451 h 2011680"/>
                <a:gd name="connsiteX11" fmla="*/ 167289 w 2177353"/>
                <a:gd name="connsiteY11" fmla="*/ 1027187 h 2011680"/>
                <a:gd name="connsiteX12" fmla="*/ 165673 w 2177353"/>
                <a:gd name="connsiteY12" fmla="*/ 1005840 h 2011680"/>
                <a:gd name="connsiteX13" fmla="*/ 1171513 w 2177353"/>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7353" h="2011680">
                  <a:moveTo>
                    <a:pt x="1171513" y="0"/>
                  </a:moveTo>
                  <a:cubicBezTo>
                    <a:pt x="1727023" y="0"/>
                    <a:pt x="2177353" y="450330"/>
                    <a:pt x="2177353" y="1005840"/>
                  </a:cubicBezTo>
                  <a:cubicBezTo>
                    <a:pt x="2177353" y="1561350"/>
                    <a:pt x="1727023" y="2011680"/>
                    <a:pt x="1171513" y="2011680"/>
                  </a:cubicBezTo>
                  <a:lnTo>
                    <a:pt x="1171513" y="1737360"/>
                  </a:lnTo>
                  <a:cubicBezTo>
                    <a:pt x="1575520" y="1737360"/>
                    <a:pt x="1903033" y="1409847"/>
                    <a:pt x="1903033" y="1005840"/>
                  </a:cubicBezTo>
                  <a:cubicBezTo>
                    <a:pt x="1903033" y="601833"/>
                    <a:pt x="1575520" y="274320"/>
                    <a:pt x="1171513" y="274320"/>
                  </a:cubicBezTo>
                  <a:cubicBezTo>
                    <a:pt x="818007" y="274320"/>
                    <a:pt x="523067" y="525072"/>
                    <a:pt x="454855" y="858413"/>
                  </a:cubicBezTo>
                  <a:lnTo>
                    <a:pt x="441186" y="994010"/>
                  </a:lnTo>
                  <a:lnTo>
                    <a:pt x="619747" y="972380"/>
                  </a:lnTo>
                  <a:lnTo>
                    <a:pt x="347671" y="1321959"/>
                  </a:lnTo>
                  <a:lnTo>
                    <a:pt x="0" y="1047451"/>
                  </a:lnTo>
                  <a:lnTo>
                    <a:pt x="167289" y="1027187"/>
                  </a:lnTo>
                  <a:lnTo>
                    <a:pt x="165673" y="1005840"/>
                  </a:lnTo>
                  <a:cubicBezTo>
                    <a:pt x="165673" y="450330"/>
                    <a:pt x="616003" y="0"/>
                    <a:pt x="1171513" y="0"/>
                  </a:cubicBez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15F9AF43-F0D9-4DD4-97BF-39BC62E473C1}"/>
                </a:ext>
              </a:extLst>
            </p:cNvPr>
            <p:cNvGrpSpPr/>
            <p:nvPr/>
          </p:nvGrpSpPr>
          <p:grpSpPr>
            <a:xfrm>
              <a:off x="7182735" y="3460725"/>
              <a:ext cx="1464466" cy="638066"/>
              <a:chOff x="7182735" y="3460725"/>
              <a:chExt cx="1464466" cy="638066"/>
            </a:xfrm>
          </p:grpSpPr>
          <p:grpSp>
            <p:nvGrpSpPr>
              <p:cNvPr id="103" name="Group 102">
                <a:extLst>
                  <a:ext uri="{FF2B5EF4-FFF2-40B4-BE49-F238E27FC236}">
                    <a16:creationId xmlns:a16="http://schemas.microsoft.com/office/drawing/2014/main" id="{5F2B012E-9F74-4A83-88F4-F7074597AB75}"/>
                  </a:ext>
                </a:extLst>
              </p:cNvPr>
              <p:cNvGrpSpPr/>
              <p:nvPr/>
            </p:nvGrpSpPr>
            <p:grpSpPr>
              <a:xfrm>
                <a:off x="7182735" y="3460725"/>
                <a:ext cx="1464466" cy="296830"/>
                <a:chOff x="3147683" y="3699853"/>
                <a:chExt cx="1464466" cy="296830"/>
              </a:xfrm>
              <a:solidFill>
                <a:schemeClr val="bg1">
                  <a:lumMod val="85000"/>
                </a:schemeClr>
              </a:solidFill>
            </p:grpSpPr>
            <p:sp>
              <p:nvSpPr>
                <p:cNvPr id="109" name="Rectangle 108">
                  <a:extLst>
                    <a:ext uri="{FF2B5EF4-FFF2-40B4-BE49-F238E27FC236}">
                      <a16:creationId xmlns:a16="http://schemas.microsoft.com/office/drawing/2014/main" id="{D26D567A-A49F-4891-A27A-2A727D8B6F98}"/>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D3280B26-D192-438E-A44B-0A1A2029FD17}"/>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356A9AFC-0BC5-4022-9F5B-A8C948A475DF}"/>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5E7D563D-B59A-45FA-AFDF-BA39DF3D39FB}"/>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4" name="Group 103">
                <a:extLst>
                  <a:ext uri="{FF2B5EF4-FFF2-40B4-BE49-F238E27FC236}">
                    <a16:creationId xmlns:a16="http://schemas.microsoft.com/office/drawing/2014/main" id="{5D36F51D-024B-4B14-A5A4-1B94A73B012F}"/>
                  </a:ext>
                </a:extLst>
              </p:cNvPr>
              <p:cNvGrpSpPr/>
              <p:nvPr/>
            </p:nvGrpSpPr>
            <p:grpSpPr>
              <a:xfrm>
                <a:off x="7182735" y="3801961"/>
                <a:ext cx="1464466" cy="296830"/>
                <a:chOff x="3147683" y="3699853"/>
                <a:chExt cx="1464466" cy="296830"/>
              </a:xfrm>
              <a:solidFill>
                <a:schemeClr val="bg1">
                  <a:lumMod val="85000"/>
                </a:schemeClr>
              </a:solidFill>
            </p:grpSpPr>
            <p:sp>
              <p:nvSpPr>
                <p:cNvPr id="105" name="Rectangle 104">
                  <a:extLst>
                    <a:ext uri="{FF2B5EF4-FFF2-40B4-BE49-F238E27FC236}">
                      <a16:creationId xmlns:a16="http://schemas.microsoft.com/office/drawing/2014/main" id="{FB34EF19-9FF5-4D7C-A812-9E5FE5536DD5}"/>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07F76041-0752-4018-85E8-09656DCF2F20}"/>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FAA697BC-1DE7-4339-AC7D-94571773C5A6}"/>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1B9990EC-1D2A-4454-8357-42DB76B41EC0}"/>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grpSp>
        <p:nvGrpSpPr>
          <p:cNvPr id="32" name="Group 31"/>
          <p:cNvGrpSpPr>
            <a:grpSpLocks noChangeAspect="1"/>
          </p:cNvGrpSpPr>
          <p:nvPr/>
        </p:nvGrpSpPr>
        <p:grpSpPr>
          <a:xfrm>
            <a:off x="1921866" y="1280887"/>
            <a:ext cx="914400" cy="1336171"/>
            <a:chOff x="1107226" y="568220"/>
            <a:chExt cx="914400" cy="1336171"/>
          </a:xfrm>
        </p:grpSpPr>
        <p:sp>
          <p:nvSpPr>
            <p:cNvPr id="72" name="Freeform: Shape 12"/>
            <p:cNvSpPr>
              <a:spLocks noChangeAspect="1"/>
            </p:cNvSpPr>
            <p:nvPr/>
          </p:nvSpPr>
          <p:spPr>
            <a:xfrm rot="10800000">
              <a:off x="1273324" y="568220"/>
              <a:ext cx="457200" cy="823824"/>
            </a:xfrm>
            <a:custGeom>
              <a:avLst/>
              <a:gdLst>
                <a:gd name="connsiteX0" fmla="*/ 295242 w 914400"/>
                <a:gd name="connsiteY0" fmla="*/ 1122562 h 1647645"/>
                <a:gd name="connsiteX1" fmla="*/ 240057 w 914400"/>
                <a:gd name="connsiteY1" fmla="*/ 968232 h 1647645"/>
                <a:gd name="connsiteX2" fmla="*/ 262543 w 914400"/>
                <a:gd name="connsiteY2" fmla="*/ 914272 h 1647645"/>
                <a:gd name="connsiteX3" fmla="*/ 37186 w 914400"/>
                <a:gd name="connsiteY3" fmla="*/ 914272 h 1647645"/>
                <a:gd name="connsiteX4" fmla="*/ 27843 w 914400"/>
                <a:gd name="connsiteY4" fmla="*/ 912253 h 1647645"/>
                <a:gd name="connsiteX5" fmla="*/ 25239 w 914400"/>
                <a:gd name="connsiteY5" fmla="*/ 911892 h 1647645"/>
                <a:gd name="connsiteX6" fmla="*/ 24738 w 914400"/>
                <a:gd name="connsiteY6" fmla="*/ 911582 h 1647645"/>
                <a:gd name="connsiteX7" fmla="*/ 22758 w 914400"/>
                <a:gd name="connsiteY7" fmla="*/ 911154 h 1647645"/>
                <a:gd name="connsiteX8" fmla="*/ 15157 w 914400"/>
                <a:gd name="connsiteY8" fmla="*/ 905669 h 1647645"/>
                <a:gd name="connsiteX9" fmla="*/ 12489 w 914400"/>
                <a:gd name="connsiteY9" fmla="*/ 904022 h 1647645"/>
                <a:gd name="connsiteX10" fmla="*/ 12084 w 914400"/>
                <a:gd name="connsiteY10" fmla="*/ 903451 h 1647645"/>
                <a:gd name="connsiteX11" fmla="*/ 10976 w 914400"/>
                <a:gd name="connsiteY11" fmla="*/ 902652 h 1647645"/>
                <a:gd name="connsiteX12" fmla="*/ 6685 w 914400"/>
                <a:gd name="connsiteY12" fmla="*/ 895839 h 1647645"/>
                <a:gd name="connsiteX13" fmla="*/ 3589 w 914400"/>
                <a:gd name="connsiteY13" fmla="*/ 891474 h 1647645"/>
                <a:gd name="connsiteX14" fmla="*/ 3370 w 914400"/>
                <a:gd name="connsiteY14" fmla="*/ 890576 h 1647645"/>
                <a:gd name="connsiteX15" fmla="*/ 3033 w 914400"/>
                <a:gd name="connsiteY15" fmla="*/ 890041 h 1647645"/>
                <a:gd name="connsiteX16" fmla="*/ 2327 w 914400"/>
                <a:gd name="connsiteY16" fmla="*/ 886300 h 1647645"/>
                <a:gd name="connsiteX17" fmla="*/ 0 w 914400"/>
                <a:gd name="connsiteY17" fmla="*/ 876757 h 1647645"/>
                <a:gd name="connsiteX18" fmla="*/ 206 w 914400"/>
                <a:gd name="connsiteY18" fmla="*/ 875055 h 1647645"/>
                <a:gd name="connsiteX19" fmla="*/ 120 w 914400"/>
                <a:gd name="connsiteY19" fmla="*/ 874598 h 1647645"/>
                <a:gd name="connsiteX20" fmla="*/ 517 w 914400"/>
                <a:gd name="connsiteY20" fmla="*/ 872493 h 1647645"/>
                <a:gd name="connsiteX21" fmla="*/ 1829 w 914400"/>
                <a:gd name="connsiteY21" fmla="*/ 861674 h 1647645"/>
                <a:gd name="connsiteX22" fmla="*/ 2950 w 914400"/>
                <a:gd name="connsiteY22" fmla="*/ 859591 h 1647645"/>
                <a:gd name="connsiteX23" fmla="*/ 3033 w 914400"/>
                <a:gd name="connsiteY23" fmla="*/ 859155 h 1647645"/>
                <a:gd name="connsiteX24" fmla="*/ 4088 w 914400"/>
                <a:gd name="connsiteY24" fmla="*/ 857479 h 1647645"/>
                <a:gd name="connsiteX25" fmla="*/ 9181 w 914400"/>
                <a:gd name="connsiteY25" fmla="*/ 848026 h 1647645"/>
                <a:gd name="connsiteX26" fmla="*/ 392130 w 914400"/>
                <a:gd name="connsiteY26" fmla="*/ 382787 h 1647645"/>
                <a:gd name="connsiteX27" fmla="*/ 392130 w 914400"/>
                <a:gd name="connsiteY27" fmla="*/ 51430 h 1647645"/>
                <a:gd name="connsiteX28" fmla="*/ 440178 w 914400"/>
                <a:gd name="connsiteY28" fmla="*/ 0 h 1647645"/>
                <a:gd name="connsiteX29" fmla="*/ 474223 w 914400"/>
                <a:gd name="connsiteY29" fmla="*/ 0 h 1647645"/>
                <a:gd name="connsiteX30" fmla="*/ 522271 w 914400"/>
                <a:gd name="connsiteY30" fmla="*/ 51430 h 1647645"/>
                <a:gd name="connsiteX31" fmla="*/ 522271 w 914400"/>
                <a:gd name="connsiteY31" fmla="*/ 383819 h 1647645"/>
                <a:gd name="connsiteX32" fmla="*/ 902575 w 914400"/>
                <a:gd name="connsiteY32" fmla="*/ 845845 h 1647645"/>
                <a:gd name="connsiteX33" fmla="*/ 903544 w 914400"/>
                <a:gd name="connsiteY33" fmla="*/ 846544 h 1647645"/>
                <a:gd name="connsiteX34" fmla="*/ 911487 w 914400"/>
                <a:gd name="connsiteY34" fmla="*/ 859155 h 1647645"/>
                <a:gd name="connsiteX35" fmla="*/ 912007 w 914400"/>
                <a:gd name="connsiteY35" fmla="*/ 861911 h 1647645"/>
                <a:gd name="connsiteX36" fmla="*/ 912177 w 914400"/>
                <a:gd name="connsiteY36" fmla="*/ 862225 h 1647645"/>
                <a:gd name="connsiteX37" fmla="*/ 912375 w 914400"/>
                <a:gd name="connsiteY37" fmla="*/ 863859 h 1647645"/>
                <a:gd name="connsiteX38" fmla="*/ 914400 w 914400"/>
                <a:gd name="connsiteY38" fmla="*/ 874598 h 1647645"/>
                <a:gd name="connsiteX39" fmla="*/ 913960 w 914400"/>
                <a:gd name="connsiteY39" fmla="*/ 876933 h 1647645"/>
                <a:gd name="connsiteX40" fmla="*/ 914005 w 914400"/>
                <a:gd name="connsiteY40" fmla="*/ 877309 h 1647645"/>
                <a:gd name="connsiteX41" fmla="*/ 913492 w 914400"/>
                <a:gd name="connsiteY41" fmla="*/ 879413 h 1647645"/>
                <a:gd name="connsiteX42" fmla="*/ 911487 w 914400"/>
                <a:gd name="connsiteY42" fmla="*/ 890041 h 1647645"/>
                <a:gd name="connsiteX43" fmla="*/ 910529 w 914400"/>
                <a:gd name="connsiteY43" fmla="*/ 891562 h 1647645"/>
                <a:gd name="connsiteX44" fmla="*/ 910416 w 914400"/>
                <a:gd name="connsiteY44" fmla="*/ 892025 h 1647645"/>
                <a:gd name="connsiteX45" fmla="*/ 908818 w 914400"/>
                <a:gd name="connsiteY45" fmla="*/ 894278 h 1647645"/>
                <a:gd name="connsiteX46" fmla="*/ 903544 w 914400"/>
                <a:gd name="connsiteY46" fmla="*/ 902652 h 1647645"/>
                <a:gd name="connsiteX47" fmla="*/ 902183 w 914400"/>
                <a:gd name="connsiteY47" fmla="*/ 903634 h 1647645"/>
                <a:gd name="connsiteX48" fmla="*/ 901517 w 914400"/>
                <a:gd name="connsiteY48" fmla="*/ 904573 h 1647645"/>
                <a:gd name="connsiteX49" fmla="*/ 897127 w 914400"/>
                <a:gd name="connsiteY49" fmla="*/ 907282 h 1647645"/>
                <a:gd name="connsiteX50" fmla="*/ 891762 w 914400"/>
                <a:gd name="connsiteY50" fmla="*/ 911154 h 1647645"/>
                <a:gd name="connsiteX51" fmla="*/ 890365 w 914400"/>
                <a:gd name="connsiteY51" fmla="*/ 911456 h 1647645"/>
                <a:gd name="connsiteX52" fmla="*/ 888766 w 914400"/>
                <a:gd name="connsiteY52" fmla="*/ 912443 h 1647645"/>
                <a:gd name="connsiteX53" fmla="*/ 880461 w 914400"/>
                <a:gd name="connsiteY53" fmla="*/ 913596 h 1647645"/>
                <a:gd name="connsiteX54" fmla="*/ 877335 w 914400"/>
                <a:gd name="connsiteY54" fmla="*/ 914272 h 1647645"/>
                <a:gd name="connsiteX55" fmla="*/ 875597 w 914400"/>
                <a:gd name="connsiteY55" fmla="*/ 914272 h 1647645"/>
                <a:gd name="connsiteX56" fmla="*/ 874675 w 914400"/>
                <a:gd name="connsiteY56" fmla="*/ 914400 h 1647645"/>
                <a:gd name="connsiteX57" fmla="*/ 874216 w 914400"/>
                <a:gd name="connsiteY57" fmla="*/ 914272 h 1647645"/>
                <a:gd name="connsiteX58" fmla="*/ 482601 w 914400"/>
                <a:gd name="connsiteY58" fmla="*/ 914272 h 1647645"/>
                <a:gd name="connsiteX59" fmla="*/ 509563 w 914400"/>
                <a:gd name="connsiteY59" fmla="*/ 992162 h 1647645"/>
                <a:gd name="connsiteX60" fmla="*/ 343153 w 914400"/>
                <a:gd name="connsiteY60" fmla="*/ 1048047 h 1647645"/>
                <a:gd name="connsiteX61" fmla="*/ 298228 w 914400"/>
                <a:gd name="connsiteY61" fmla="*/ 914272 h 1647645"/>
                <a:gd name="connsiteX62" fmla="*/ 278247 w 914400"/>
                <a:gd name="connsiteY62" fmla="*/ 914272 h 1647645"/>
                <a:gd name="connsiteX63" fmla="*/ 325197 w 914400"/>
                <a:gd name="connsiteY63" fmla="*/ 1054077 h 1647645"/>
                <a:gd name="connsiteX64" fmla="*/ 326609 w 914400"/>
                <a:gd name="connsiteY64" fmla="*/ 1058283 h 1647645"/>
                <a:gd name="connsiteX65" fmla="*/ 312068 w 914400"/>
                <a:gd name="connsiteY65" fmla="*/ 1131272 h 1647645"/>
                <a:gd name="connsiteX66" fmla="*/ 342887 w 914400"/>
                <a:gd name="connsiteY66" fmla="*/ 1068118 h 1647645"/>
                <a:gd name="connsiteX67" fmla="*/ 507522 w 914400"/>
                <a:gd name="connsiteY67" fmla="*/ 1012829 h 1647645"/>
                <a:gd name="connsiteX68" fmla="*/ 474997 w 914400"/>
                <a:gd name="connsiteY68" fmla="*/ 1078245 h 1647645"/>
                <a:gd name="connsiteX69" fmla="*/ 95213 w 914400"/>
                <a:gd name="connsiteY69" fmla="*/ 1254162 h 1647645"/>
                <a:gd name="connsiteX70" fmla="*/ 25619 w 914400"/>
                <a:gd name="connsiteY70" fmla="*/ 1237654 h 1647645"/>
                <a:gd name="connsiteX71" fmla="*/ 164091 w 914400"/>
                <a:gd name="connsiteY71" fmla="*/ 1149969 h 1647645"/>
                <a:gd name="connsiteX72" fmla="*/ 243934 w 914400"/>
                <a:gd name="connsiteY72" fmla="*/ 1163983 h 1647645"/>
                <a:gd name="connsiteX73" fmla="*/ 99006 w 914400"/>
                <a:gd name="connsiteY73" fmla="*/ 1251862 h 1647645"/>
                <a:gd name="connsiteX74" fmla="*/ 541164 w 914400"/>
                <a:gd name="connsiteY74" fmla="*/ 1269042 h 1647645"/>
                <a:gd name="connsiteX75" fmla="*/ 605256 w 914400"/>
                <a:gd name="connsiteY75" fmla="*/ 1118193 h 1647645"/>
                <a:gd name="connsiteX76" fmla="*/ 678914 w 914400"/>
                <a:gd name="connsiteY76" fmla="*/ 1084343 h 1647645"/>
                <a:gd name="connsiteX77" fmla="*/ 609619 w 914400"/>
                <a:gd name="connsiteY77" fmla="*/ 1239020 h 1647645"/>
                <a:gd name="connsiteX78" fmla="*/ 607806 w 914400"/>
                <a:gd name="connsiteY78" fmla="*/ 1243069 h 1647645"/>
                <a:gd name="connsiteX79" fmla="*/ 787108 w 914400"/>
                <a:gd name="connsiteY79" fmla="*/ 1318534 h 1647645"/>
                <a:gd name="connsiteX80" fmla="*/ 626906 w 914400"/>
                <a:gd name="connsiteY80" fmla="*/ 1246764 h 1647645"/>
                <a:gd name="connsiteX81" fmla="*/ 699373 w 914400"/>
                <a:gd name="connsiteY81" fmla="*/ 1085005 h 1647645"/>
                <a:gd name="connsiteX82" fmla="*/ 857432 w 914400"/>
                <a:gd name="connsiteY82" fmla="*/ 1157579 h 1647645"/>
                <a:gd name="connsiteX83" fmla="*/ 703329 w 914400"/>
                <a:gd name="connsiteY83" fmla="*/ 1358363 h 1647645"/>
                <a:gd name="connsiteX84" fmla="*/ 547625 w 914400"/>
                <a:gd name="connsiteY84" fmla="*/ 1286853 h 1647645"/>
                <a:gd name="connsiteX85" fmla="*/ 613100 w 914400"/>
                <a:gd name="connsiteY85" fmla="*/ 1261335 h 1647645"/>
                <a:gd name="connsiteX86" fmla="*/ 771594 w 914400"/>
                <a:gd name="connsiteY86" fmla="*/ 1332339 h 1647645"/>
                <a:gd name="connsiteX87" fmla="*/ 199845 w 914400"/>
                <a:gd name="connsiteY87" fmla="*/ 1418163 h 1647645"/>
                <a:gd name="connsiteX88" fmla="*/ 108827 w 914400"/>
                <a:gd name="connsiteY88" fmla="*/ 1268058 h 1647645"/>
                <a:gd name="connsiteX89" fmla="*/ 260391 w 914400"/>
                <a:gd name="connsiteY89" fmla="*/ 1176156 h 1647645"/>
                <a:gd name="connsiteX90" fmla="*/ 349188 w 914400"/>
                <a:gd name="connsiteY90" fmla="*/ 1325705 h 1647645"/>
                <a:gd name="connsiteX91" fmla="*/ 179234 w 914400"/>
                <a:gd name="connsiteY91" fmla="*/ 1420703 h 1647645"/>
                <a:gd name="connsiteX92" fmla="*/ 108277 w 914400"/>
                <a:gd name="connsiteY92" fmla="*/ 1403315 h 1647645"/>
                <a:gd name="connsiteX93" fmla="*/ 20812 w 914400"/>
                <a:gd name="connsiteY93" fmla="*/ 1255981 h 1647645"/>
                <a:gd name="connsiteX94" fmla="*/ 89187 w 914400"/>
                <a:gd name="connsiteY94" fmla="*/ 1272200 h 1647645"/>
                <a:gd name="connsiteX95" fmla="*/ 433127 w 914400"/>
                <a:gd name="connsiteY95" fmla="*/ 1559281 h 1647645"/>
                <a:gd name="connsiteX96" fmla="*/ 303046 w 914400"/>
                <a:gd name="connsiteY96" fmla="*/ 1438881 h 1647645"/>
                <a:gd name="connsiteX97" fmla="*/ 422365 w 914400"/>
                <a:gd name="connsiteY97" fmla="*/ 1312339 h 1647645"/>
                <a:gd name="connsiteX98" fmla="*/ 552369 w 914400"/>
                <a:gd name="connsiteY98" fmla="*/ 1430453 h 1647645"/>
                <a:gd name="connsiteX99" fmla="*/ 445751 w 914400"/>
                <a:gd name="connsiteY99" fmla="*/ 1647220 h 1647645"/>
                <a:gd name="connsiteX100" fmla="*/ 442516 w 914400"/>
                <a:gd name="connsiteY100" fmla="*/ 1577022 h 1647645"/>
                <a:gd name="connsiteX101" fmla="*/ 560486 w 914400"/>
                <a:gd name="connsiteY101" fmla="*/ 1449567 h 1647645"/>
                <a:gd name="connsiteX102" fmla="*/ 563308 w 914400"/>
                <a:gd name="connsiteY102" fmla="*/ 1522569 h 1647645"/>
                <a:gd name="connsiteX103" fmla="*/ 426809 w 914400"/>
                <a:gd name="connsiteY103" fmla="*/ 1647645 h 1647645"/>
                <a:gd name="connsiteX104" fmla="*/ 304386 w 914400"/>
                <a:gd name="connsiteY104" fmla="*/ 1538668 h 1647645"/>
                <a:gd name="connsiteX105" fmla="*/ 295874 w 914400"/>
                <a:gd name="connsiteY105" fmla="*/ 1458053 h 1647645"/>
                <a:gd name="connsiteX106" fmla="*/ 420260 w 914400"/>
                <a:gd name="connsiteY106" fmla="*/ 1573182 h 1647645"/>
                <a:gd name="connsiteX107" fmla="*/ 423516 w 914400"/>
                <a:gd name="connsiteY107" fmla="*/ 1576196 h 164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14400" h="1647645">
                  <a:moveTo>
                    <a:pt x="295242" y="1122562"/>
                  </a:moveTo>
                  <a:lnTo>
                    <a:pt x="240057" y="968232"/>
                  </a:lnTo>
                  <a:lnTo>
                    <a:pt x="262543" y="914272"/>
                  </a:lnTo>
                  <a:lnTo>
                    <a:pt x="37186" y="914272"/>
                  </a:lnTo>
                  <a:lnTo>
                    <a:pt x="27843" y="912253"/>
                  </a:lnTo>
                  <a:lnTo>
                    <a:pt x="25239" y="911892"/>
                  </a:lnTo>
                  <a:lnTo>
                    <a:pt x="24738" y="911582"/>
                  </a:lnTo>
                  <a:lnTo>
                    <a:pt x="22758" y="911154"/>
                  </a:lnTo>
                  <a:lnTo>
                    <a:pt x="15157" y="905669"/>
                  </a:lnTo>
                  <a:lnTo>
                    <a:pt x="12489" y="904022"/>
                  </a:lnTo>
                  <a:lnTo>
                    <a:pt x="12084" y="903451"/>
                  </a:lnTo>
                  <a:lnTo>
                    <a:pt x="10976" y="902652"/>
                  </a:lnTo>
                  <a:lnTo>
                    <a:pt x="6685" y="895839"/>
                  </a:lnTo>
                  <a:lnTo>
                    <a:pt x="3589" y="891474"/>
                  </a:lnTo>
                  <a:lnTo>
                    <a:pt x="3370" y="890576"/>
                  </a:lnTo>
                  <a:lnTo>
                    <a:pt x="3033" y="890041"/>
                  </a:lnTo>
                  <a:lnTo>
                    <a:pt x="2327" y="886300"/>
                  </a:lnTo>
                  <a:lnTo>
                    <a:pt x="0" y="876757"/>
                  </a:lnTo>
                  <a:lnTo>
                    <a:pt x="206" y="875055"/>
                  </a:lnTo>
                  <a:lnTo>
                    <a:pt x="120" y="874598"/>
                  </a:lnTo>
                  <a:lnTo>
                    <a:pt x="517" y="872493"/>
                  </a:lnTo>
                  <a:lnTo>
                    <a:pt x="1829" y="861674"/>
                  </a:lnTo>
                  <a:lnTo>
                    <a:pt x="2950" y="859591"/>
                  </a:lnTo>
                  <a:lnTo>
                    <a:pt x="3033" y="859155"/>
                  </a:lnTo>
                  <a:lnTo>
                    <a:pt x="4088" y="857479"/>
                  </a:lnTo>
                  <a:lnTo>
                    <a:pt x="9181" y="848026"/>
                  </a:lnTo>
                  <a:lnTo>
                    <a:pt x="392130" y="382787"/>
                  </a:lnTo>
                  <a:lnTo>
                    <a:pt x="392130" y="51430"/>
                  </a:lnTo>
                  <a:cubicBezTo>
                    <a:pt x="392130" y="23026"/>
                    <a:pt x="413642" y="0"/>
                    <a:pt x="440178" y="0"/>
                  </a:cubicBezTo>
                  <a:lnTo>
                    <a:pt x="474223" y="0"/>
                  </a:lnTo>
                  <a:cubicBezTo>
                    <a:pt x="500759" y="0"/>
                    <a:pt x="522271" y="23026"/>
                    <a:pt x="522271" y="51430"/>
                  </a:cubicBezTo>
                  <a:lnTo>
                    <a:pt x="522271" y="383819"/>
                  </a:lnTo>
                  <a:lnTo>
                    <a:pt x="902575" y="845845"/>
                  </a:lnTo>
                  <a:lnTo>
                    <a:pt x="903544" y="846544"/>
                  </a:lnTo>
                  <a:cubicBezTo>
                    <a:pt x="906898" y="850134"/>
                    <a:pt x="909612" y="854408"/>
                    <a:pt x="911487" y="859155"/>
                  </a:cubicBezTo>
                  <a:lnTo>
                    <a:pt x="912007" y="861911"/>
                  </a:lnTo>
                  <a:lnTo>
                    <a:pt x="912177" y="862225"/>
                  </a:lnTo>
                  <a:lnTo>
                    <a:pt x="912375" y="863859"/>
                  </a:lnTo>
                  <a:lnTo>
                    <a:pt x="914400" y="874598"/>
                  </a:lnTo>
                  <a:lnTo>
                    <a:pt x="913960" y="876933"/>
                  </a:lnTo>
                  <a:lnTo>
                    <a:pt x="914005" y="877309"/>
                  </a:lnTo>
                  <a:lnTo>
                    <a:pt x="913492" y="879413"/>
                  </a:lnTo>
                  <a:lnTo>
                    <a:pt x="911487" y="890041"/>
                  </a:lnTo>
                  <a:lnTo>
                    <a:pt x="910529" y="891562"/>
                  </a:lnTo>
                  <a:lnTo>
                    <a:pt x="910416" y="892025"/>
                  </a:lnTo>
                  <a:lnTo>
                    <a:pt x="908818" y="894278"/>
                  </a:lnTo>
                  <a:lnTo>
                    <a:pt x="903544" y="902652"/>
                  </a:lnTo>
                  <a:lnTo>
                    <a:pt x="902183" y="903634"/>
                  </a:lnTo>
                  <a:lnTo>
                    <a:pt x="901517" y="904573"/>
                  </a:lnTo>
                  <a:lnTo>
                    <a:pt x="897127" y="907282"/>
                  </a:lnTo>
                  <a:lnTo>
                    <a:pt x="891762" y="911154"/>
                  </a:lnTo>
                  <a:lnTo>
                    <a:pt x="890365" y="911456"/>
                  </a:lnTo>
                  <a:lnTo>
                    <a:pt x="888766" y="912443"/>
                  </a:lnTo>
                  <a:lnTo>
                    <a:pt x="880461" y="913596"/>
                  </a:lnTo>
                  <a:lnTo>
                    <a:pt x="877335" y="914272"/>
                  </a:lnTo>
                  <a:lnTo>
                    <a:pt x="875597" y="914272"/>
                  </a:lnTo>
                  <a:lnTo>
                    <a:pt x="874675" y="914400"/>
                  </a:lnTo>
                  <a:lnTo>
                    <a:pt x="874216" y="914272"/>
                  </a:lnTo>
                  <a:lnTo>
                    <a:pt x="482601" y="914272"/>
                  </a:lnTo>
                  <a:lnTo>
                    <a:pt x="509563" y="992162"/>
                  </a:lnTo>
                  <a:lnTo>
                    <a:pt x="343153" y="1048047"/>
                  </a:lnTo>
                  <a:lnTo>
                    <a:pt x="298228" y="914272"/>
                  </a:lnTo>
                  <a:lnTo>
                    <a:pt x="278247" y="914272"/>
                  </a:lnTo>
                  <a:lnTo>
                    <a:pt x="325197" y="1054077"/>
                  </a:lnTo>
                  <a:lnTo>
                    <a:pt x="326609" y="1058283"/>
                  </a:lnTo>
                  <a:close/>
                  <a:moveTo>
                    <a:pt x="312068" y="1131272"/>
                  </a:moveTo>
                  <a:lnTo>
                    <a:pt x="342887" y="1068118"/>
                  </a:lnTo>
                  <a:lnTo>
                    <a:pt x="507522" y="1012829"/>
                  </a:lnTo>
                  <a:lnTo>
                    <a:pt x="474997" y="1078245"/>
                  </a:lnTo>
                  <a:close/>
                  <a:moveTo>
                    <a:pt x="95213" y="1254162"/>
                  </a:moveTo>
                  <a:lnTo>
                    <a:pt x="25619" y="1237654"/>
                  </a:lnTo>
                  <a:lnTo>
                    <a:pt x="164091" y="1149969"/>
                  </a:lnTo>
                  <a:lnTo>
                    <a:pt x="243934" y="1163983"/>
                  </a:lnTo>
                  <a:lnTo>
                    <a:pt x="99006" y="1251862"/>
                  </a:lnTo>
                  <a:close/>
                  <a:moveTo>
                    <a:pt x="541164" y="1269042"/>
                  </a:moveTo>
                  <a:lnTo>
                    <a:pt x="605256" y="1118193"/>
                  </a:lnTo>
                  <a:lnTo>
                    <a:pt x="678914" y="1084343"/>
                  </a:lnTo>
                  <a:lnTo>
                    <a:pt x="609619" y="1239020"/>
                  </a:lnTo>
                  <a:lnTo>
                    <a:pt x="607806" y="1243069"/>
                  </a:lnTo>
                  <a:close/>
                  <a:moveTo>
                    <a:pt x="787108" y="1318534"/>
                  </a:moveTo>
                  <a:lnTo>
                    <a:pt x="626906" y="1246764"/>
                  </a:lnTo>
                  <a:lnTo>
                    <a:pt x="699373" y="1085005"/>
                  </a:lnTo>
                  <a:lnTo>
                    <a:pt x="857432" y="1157579"/>
                  </a:lnTo>
                  <a:close/>
                  <a:moveTo>
                    <a:pt x="703329" y="1358363"/>
                  </a:moveTo>
                  <a:lnTo>
                    <a:pt x="547625" y="1286853"/>
                  </a:lnTo>
                  <a:lnTo>
                    <a:pt x="613100" y="1261335"/>
                  </a:lnTo>
                  <a:lnTo>
                    <a:pt x="771594" y="1332339"/>
                  </a:lnTo>
                  <a:close/>
                  <a:moveTo>
                    <a:pt x="199845" y="1418163"/>
                  </a:moveTo>
                  <a:lnTo>
                    <a:pt x="108827" y="1268058"/>
                  </a:lnTo>
                  <a:lnTo>
                    <a:pt x="260391" y="1176156"/>
                  </a:lnTo>
                  <a:lnTo>
                    <a:pt x="349188" y="1325705"/>
                  </a:lnTo>
                  <a:close/>
                  <a:moveTo>
                    <a:pt x="179234" y="1420703"/>
                  </a:moveTo>
                  <a:lnTo>
                    <a:pt x="108277" y="1403315"/>
                  </a:lnTo>
                  <a:lnTo>
                    <a:pt x="20812" y="1255981"/>
                  </a:lnTo>
                  <a:lnTo>
                    <a:pt x="89187" y="1272200"/>
                  </a:lnTo>
                  <a:close/>
                  <a:moveTo>
                    <a:pt x="433127" y="1559281"/>
                  </a:moveTo>
                  <a:lnTo>
                    <a:pt x="303046" y="1438881"/>
                  </a:lnTo>
                  <a:lnTo>
                    <a:pt x="422365" y="1312339"/>
                  </a:lnTo>
                  <a:lnTo>
                    <a:pt x="552369" y="1430453"/>
                  </a:lnTo>
                  <a:close/>
                  <a:moveTo>
                    <a:pt x="445751" y="1647220"/>
                  </a:moveTo>
                  <a:lnTo>
                    <a:pt x="442516" y="1577022"/>
                  </a:lnTo>
                  <a:lnTo>
                    <a:pt x="560486" y="1449567"/>
                  </a:lnTo>
                  <a:lnTo>
                    <a:pt x="563308" y="1522569"/>
                  </a:lnTo>
                  <a:close/>
                  <a:moveTo>
                    <a:pt x="426809" y="1647645"/>
                  </a:moveTo>
                  <a:lnTo>
                    <a:pt x="304386" y="1538668"/>
                  </a:lnTo>
                  <a:lnTo>
                    <a:pt x="295874" y="1458053"/>
                  </a:lnTo>
                  <a:lnTo>
                    <a:pt x="420260" y="1573182"/>
                  </a:lnTo>
                  <a:lnTo>
                    <a:pt x="423516" y="1576196"/>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sp>
          <p:nvSpPr>
            <p:cNvPr id="73" name="TextBox 72">
              <a:extLst>
                <a:ext uri="{FF2B5EF4-FFF2-40B4-BE49-F238E27FC236}">
                  <a16:creationId xmlns:a16="http://schemas.microsoft.com/office/drawing/2014/main" id="{241D9C6C-26C2-432C-A7E4-4C7D24B78D64}"/>
                </a:ext>
              </a:extLst>
            </p:cNvPr>
            <p:cNvSpPr txBox="1"/>
            <p:nvPr/>
          </p:nvSpPr>
          <p:spPr>
            <a:xfrm>
              <a:off x="1107226" y="1396560"/>
              <a:ext cx="914400" cy="507831"/>
            </a:xfrm>
            <a:prstGeom prst="rect">
              <a:avLst/>
            </a:prstGeom>
            <a:noFill/>
          </p:spPr>
          <p:txBody>
            <a:bodyPr wrap="square" rtlCol="0">
              <a:spAutoFit/>
            </a:bodyPr>
            <a:lstStyle/>
            <a:p>
              <a:pPr algn="ctr"/>
              <a:r>
                <a:rPr lang="en-US" b="1" dirty="0">
                  <a:solidFill>
                    <a:schemeClr val="tx1">
                      <a:lumMod val="50000"/>
                      <a:lumOff val="50000"/>
                    </a:schemeClr>
                  </a:solidFill>
                </a:rPr>
                <a:t>Product Backlog</a:t>
              </a:r>
            </a:p>
          </p:txBody>
        </p:sp>
      </p:grpSp>
      <p:grpSp>
        <p:nvGrpSpPr>
          <p:cNvPr id="31" name="Group 30"/>
          <p:cNvGrpSpPr>
            <a:grpSpLocks noChangeAspect="1"/>
          </p:cNvGrpSpPr>
          <p:nvPr/>
        </p:nvGrpSpPr>
        <p:grpSpPr>
          <a:xfrm>
            <a:off x="3407237" y="2563533"/>
            <a:ext cx="914400" cy="976568"/>
            <a:chOff x="2459784" y="1682933"/>
            <a:chExt cx="914400" cy="976568"/>
          </a:xfrm>
        </p:grpSpPr>
        <p:sp>
          <p:nvSpPr>
            <p:cNvPr id="59" name="Freeform: Shape 6"/>
            <p:cNvSpPr>
              <a:spLocks noChangeAspect="1"/>
            </p:cNvSpPr>
            <p:nvPr/>
          </p:nvSpPr>
          <p:spPr>
            <a:xfrm>
              <a:off x="2756334" y="1682933"/>
              <a:ext cx="457229" cy="457200"/>
            </a:xfrm>
            <a:custGeom>
              <a:avLst/>
              <a:gdLst>
                <a:gd name="connsiteX0" fmla="*/ 0 w 2122948"/>
                <a:gd name="connsiteY0" fmla="*/ 604683 h 2122811"/>
                <a:gd name="connsiteX1" fmla="*/ 1503513 w 2122948"/>
                <a:gd name="connsiteY1" fmla="*/ 604683 h 2122811"/>
                <a:gd name="connsiteX2" fmla="*/ 1503513 w 2122948"/>
                <a:gd name="connsiteY2" fmla="*/ 2122811 h 2122811"/>
                <a:gd name="connsiteX3" fmla="*/ 13929 w 2122948"/>
                <a:gd name="connsiteY3" fmla="*/ 2109019 h 2122811"/>
                <a:gd name="connsiteX4" fmla="*/ 2095695 w 2122948"/>
                <a:gd name="connsiteY4" fmla="*/ 130308 h 2122811"/>
                <a:gd name="connsiteX5" fmla="*/ 2122948 w 2122948"/>
                <a:gd name="connsiteY5" fmla="*/ 1533832 h 2122811"/>
                <a:gd name="connsiteX6" fmla="*/ 1665746 w 2122948"/>
                <a:gd name="connsiteY6" fmla="*/ 2056349 h 2122811"/>
                <a:gd name="connsiteX7" fmla="*/ 1665746 w 2122948"/>
                <a:gd name="connsiteY7" fmla="*/ 604683 h 2122811"/>
                <a:gd name="connsiteX8" fmla="*/ 1665746 w 2122948"/>
                <a:gd name="connsiteY8" fmla="*/ 604683 h 2122811"/>
                <a:gd name="connsiteX9" fmla="*/ 1665746 w 2122948"/>
                <a:gd name="connsiteY9" fmla="*/ 566683 h 2122811"/>
                <a:gd name="connsiteX10" fmla="*/ 515374 w 2122948"/>
                <a:gd name="connsiteY10" fmla="*/ 0 h 2122811"/>
                <a:gd name="connsiteX11" fmla="*/ 1982824 w 2122948"/>
                <a:gd name="connsiteY11" fmla="*/ 13714 h 2122811"/>
                <a:gd name="connsiteX12" fmla="*/ 1560401 w 2122948"/>
                <a:gd name="connsiteY12" fmla="*/ 442450 h 2122811"/>
                <a:gd name="connsiteX13" fmla="*/ 72923 w 2122948"/>
                <a:gd name="connsiteY13" fmla="*/ 442450 h 212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2948" h="2122811">
                  <a:moveTo>
                    <a:pt x="0" y="604683"/>
                  </a:moveTo>
                  <a:lnTo>
                    <a:pt x="1503513" y="604683"/>
                  </a:lnTo>
                  <a:lnTo>
                    <a:pt x="1503513" y="2122811"/>
                  </a:lnTo>
                  <a:lnTo>
                    <a:pt x="13929" y="2109019"/>
                  </a:lnTo>
                  <a:close/>
                  <a:moveTo>
                    <a:pt x="2095695" y="130308"/>
                  </a:moveTo>
                  <a:lnTo>
                    <a:pt x="2122948" y="1533832"/>
                  </a:lnTo>
                  <a:lnTo>
                    <a:pt x="1665746" y="2056349"/>
                  </a:lnTo>
                  <a:lnTo>
                    <a:pt x="1665746" y="604683"/>
                  </a:lnTo>
                  <a:lnTo>
                    <a:pt x="1665746" y="604683"/>
                  </a:lnTo>
                  <a:lnTo>
                    <a:pt x="1665746" y="566683"/>
                  </a:lnTo>
                  <a:close/>
                  <a:moveTo>
                    <a:pt x="515374" y="0"/>
                  </a:moveTo>
                  <a:lnTo>
                    <a:pt x="1982824" y="13714"/>
                  </a:lnTo>
                  <a:lnTo>
                    <a:pt x="1560401" y="442450"/>
                  </a:lnTo>
                  <a:lnTo>
                    <a:pt x="72923" y="4424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75" name="TextBox 74">
              <a:extLst>
                <a:ext uri="{FF2B5EF4-FFF2-40B4-BE49-F238E27FC236}">
                  <a16:creationId xmlns:a16="http://schemas.microsoft.com/office/drawing/2014/main" id="{241D9C6C-26C2-432C-A7E4-4C7D24B78D64}"/>
                </a:ext>
              </a:extLst>
            </p:cNvPr>
            <p:cNvSpPr txBox="1"/>
            <p:nvPr/>
          </p:nvSpPr>
          <p:spPr>
            <a:xfrm>
              <a:off x="2459784" y="2151670"/>
              <a:ext cx="914400" cy="507831"/>
            </a:xfrm>
            <a:prstGeom prst="rect">
              <a:avLst/>
            </a:prstGeom>
            <a:noFill/>
          </p:spPr>
          <p:txBody>
            <a:bodyPr wrap="square" rtlCol="0">
              <a:spAutoFit/>
            </a:bodyPr>
            <a:lstStyle/>
            <a:p>
              <a:pPr algn="ctr"/>
              <a:r>
                <a:rPr lang="en-US" b="1" dirty="0">
                  <a:solidFill>
                    <a:schemeClr val="tx1">
                      <a:lumMod val="50000"/>
                      <a:lumOff val="50000"/>
                    </a:schemeClr>
                  </a:solidFill>
                </a:rPr>
                <a:t>Sprint Backlog</a:t>
              </a:r>
            </a:p>
          </p:txBody>
        </p:sp>
      </p:grpSp>
      <p:grpSp>
        <p:nvGrpSpPr>
          <p:cNvPr id="29" name="Group 28"/>
          <p:cNvGrpSpPr>
            <a:grpSpLocks noChangeAspect="1"/>
          </p:cNvGrpSpPr>
          <p:nvPr/>
        </p:nvGrpSpPr>
        <p:grpSpPr>
          <a:xfrm>
            <a:off x="7267117" y="2488596"/>
            <a:ext cx="1160703" cy="761006"/>
            <a:chOff x="7188783" y="1799904"/>
            <a:chExt cx="1160703" cy="761006"/>
          </a:xfrm>
        </p:grpSpPr>
        <p:sp>
          <p:nvSpPr>
            <p:cNvPr id="68" name="Freeform: Shape 9"/>
            <p:cNvSpPr>
              <a:spLocks noChangeAspect="1"/>
            </p:cNvSpPr>
            <p:nvPr/>
          </p:nvSpPr>
          <p:spPr>
            <a:xfrm rot="10800000">
              <a:off x="7482679" y="1799904"/>
              <a:ext cx="457200" cy="457200"/>
            </a:xfrm>
            <a:custGeom>
              <a:avLst/>
              <a:gdLst>
                <a:gd name="connsiteX0" fmla="*/ 2119917 w 2852206"/>
                <a:gd name="connsiteY0" fmla="*/ 653933 h 2840808"/>
                <a:gd name="connsiteX1" fmla="*/ 1472279 w 2852206"/>
                <a:gd name="connsiteY1" fmla="*/ 653933 h 2840808"/>
                <a:gd name="connsiteX2" fmla="*/ 1472279 w 2852206"/>
                <a:gd name="connsiteY2" fmla="*/ 0 h 2840808"/>
                <a:gd name="connsiteX3" fmla="*/ 2113917 w 2852206"/>
                <a:gd name="connsiteY3" fmla="*/ 5941 h 2840808"/>
                <a:gd name="connsiteX4" fmla="*/ 2827522 w 2852206"/>
                <a:gd name="connsiteY4" fmla="*/ 653933 h 2840808"/>
                <a:gd name="connsiteX5" fmla="*/ 2179884 w 2852206"/>
                <a:gd name="connsiteY5" fmla="*/ 653933 h 2840808"/>
                <a:gd name="connsiteX6" fmla="*/ 2179884 w 2852206"/>
                <a:gd name="connsiteY6" fmla="*/ 0 h 2840808"/>
                <a:gd name="connsiteX7" fmla="*/ 2821522 w 2852206"/>
                <a:gd name="connsiteY7" fmla="*/ 5941 h 2840808"/>
                <a:gd name="connsiteX8" fmla="*/ 1415520 w 2852206"/>
                <a:gd name="connsiteY8" fmla="*/ 653934 h 2840808"/>
                <a:gd name="connsiteX9" fmla="*/ 767882 w 2852206"/>
                <a:gd name="connsiteY9" fmla="*/ 653934 h 2840808"/>
                <a:gd name="connsiteX10" fmla="*/ 767882 w 2852206"/>
                <a:gd name="connsiteY10" fmla="*/ 1 h 2840808"/>
                <a:gd name="connsiteX11" fmla="*/ 1409520 w 2852206"/>
                <a:gd name="connsiteY11" fmla="*/ 5942 h 2840808"/>
                <a:gd name="connsiteX12" fmla="*/ 512800 w 2852206"/>
                <a:gd name="connsiteY12" fmla="*/ 858271 h 2840808"/>
                <a:gd name="connsiteX13" fmla="*/ 501061 w 2852206"/>
                <a:gd name="connsiteY13" fmla="*/ 253703 h 2840808"/>
                <a:gd name="connsiteX14" fmla="*/ 698000 w 2852206"/>
                <a:gd name="connsiteY14" fmla="*/ 28629 h 2840808"/>
                <a:gd name="connsiteX15" fmla="*/ 698000 w 2852206"/>
                <a:gd name="connsiteY15" fmla="*/ 653934 h 2840808"/>
                <a:gd name="connsiteX16" fmla="*/ 698000 w 2852206"/>
                <a:gd name="connsiteY16" fmla="*/ 670302 h 2840808"/>
                <a:gd name="connsiteX17" fmla="*/ 259389 w 2852206"/>
                <a:gd name="connsiteY17" fmla="*/ 1104730 h 2840808"/>
                <a:gd name="connsiteX18" fmla="*/ 247650 w 2852206"/>
                <a:gd name="connsiteY18" fmla="*/ 500162 h 2840808"/>
                <a:gd name="connsiteX19" fmla="*/ 444589 w 2852206"/>
                <a:gd name="connsiteY19" fmla="*/ 275088 h 2840808"/>
                <a:gd name="connsiteX20" fmla="*/ 444589 w 2852206"/>
                <a:gd name="connsiteY20" fmla="*/ 900393 h 2840808"/>
                <a:gd name="connsiteX21" fmla="*/ 444589 w 2852206"/>
                <a:gd name="connsiteY21" fmla="*/ 916761 h 2840808"/>
                <a:gd name="connsiteX22" fmla="*/ 11739 w 2852206"/>
                <a:gd name="connsiteY22" fmla="*/ 1356949 h 2840808"/>
                <a:gd name="connsiteX23" fmla="*/ 0 w 2852206"/>
                <a:gd name="connsiteY23" fmla="*/ 752381 h 2840808"/>
                <a:gd name="connsiteX24" fmla="*/ 196939 w 2852206"/>
                <a:gd name="connsiteY24" fmla="*/ 527307 h 2840808"/>
                <a:gd name="connsiteX25" fmla="*/ 196939 w 2852206"/>
                <a:gd name="connsiteY25" fmla="*/ 1152612 h 2840808"/>
                <a:gd name="connsiteX26" fmla="*/ 196939 w 2852206"/>
                <a:gd name="connsiteY26" fmla="*/ 1168980 h 2840808"/>
                <a:gd name="connsiteX27" fmla="*/ 2132259 w 2852206"/>
                <a:gd name="connsiteY27" fmla="*/ 1376812 h 2840808"/>
                <a:gd name="connsiteX28" fmla="*/ 1484621 w 2852206"/>
                <a:gd name="connsiteY28" fmla="*/ 1376812 h 2840808"/>
                <a:gd name="connsiteX29" fmla="*/ 1484621 w 2852206"/>
                <a:gd name="connsiteY29" fmla="*/ 722879 h 2840808"/>
                <a:gd name="connsiteX30" fmla="*/ 2126259 w 2852206"/>
                <a:gd name="connsiteY30" fmla="*/ 728820 h 2840808"/>
                <a:gd name="connsiteX31" fmla="*/ 2839864 w 2852206"/>
                <a:gd name="connsiteY31" fmla="*/ 1376812 h 2840808"/>
                <a:gd name="connsiteX32" fmla="*/ 2192226 w 2852206"/>
                <a:gd name="connsiteY32" fmla="*/ 1376812 h 2840808"/>
                <a:gd name="connsiteX33" fmla="*/ 2192226 w 2852206"/>
                <a:gd name="connsiteY33" fmla="*/ 722879 h 2840808"/>
                <a:gd name="connsiteX34" fmla="*/ 2833864 w 2852206"/>
                <a:gd name="connsiteY34" fmla="*/ 728820 h 2840808"/>
                <a:gd name="connsiteX35" fmla="*/ 1427862 w 2852206"/>
                <a:gd name="connsiteY35" fmla="*/ 1376813 h 2840808"/>
                <a:gd name="connsiteX36" fmla="*/ 780224 w 2852206"/>
                <a:gd name="connsiteY36" fmla="*/ 1376813 h 2840808"/>
                <a:gd name="connsiteX37" fmla="*/ 780224 w 2852206"/>
                <a:gd name="connsiteY37" fmla="*/ 722880 h 2840808"/>
                <a:gd name="connsiteX38" fmla="*/ 1421862 w 2852206"/>
                <a:gd name="connsiteY38" fmla="*/ 728821 h 2840808"/>
                <a:gd name="connsiteX39" fmla="*/ 525142 w 2852206"/>
                <a:gd name="connsiteY39" fmla="*/ 1581150 h 2840808"/>
                <a:gd name="connsiteX40" fmla="*/ 513403 w 2852206"/>
                <a:gd name="connsiteY40" fmla="*/ 976582 h 2840808"/>
                <a:gd name="connsiteX41" fmla="*/ 710342 w 2852206"/>
                <a:gd name="connsiteY41" fmla="*/ 751508 h 2840808"/>
                <a:gd name="connsiteX42" fmla="*/ 710342 w 2852206"/>
                <a:gd name="connsiteY42" fmla="*/ 1376813 h 2840808"/>
                <a:gd name="connsiteX43" fmla="*/ 710342 w 2852206"/>
                <a:gd name="connsiteY43" fmla="*/ 1393181 h 2840808"/>
                <a:gd name="connsiteX44" fmla="*/ 1944986 w 2852206"/>
                <a:gd name="connsiteY44" fmla="*/ 1622629 h 2840808"/>
                <a:gd name="connsiteX45" fmla="*/ 1304256 w 2852206"/>
                <a:gd name="connsiteY45" fmla="*/ 1622629 h 2840808"/>
                <a:gd name="connsiteX46" fmla="*/ 1494841 w 2852206"/>
                <a:gd name="connsiteY46" fmla="*/ 1432044 h 2840808"/>
                <a:gd name="connsiteX47" fmla="*/ 2126945 w 2852206"/>
                <a:gd name="connsiteY47" fmla="*/ 1437951 h 2840808"/>
                <a:gd name="connsiteX48" fmla="*/ 1207586 w 2852206"/>
                <a:gd name="connsiteY48" fmla="*/ 1624707 h 2840808"/>
                <a:gd name="connsiteX49" fmla="*/ 566856 w 2852206"/>
                <a:gd name="connsiteY49" fmla="*/ 1624707 h 2840808"/>
                <a:gd name="connsiteX50" fmla="*/ 757441 w 2852206"/>
                <a:gd name="connsiteY50" fmla="*/ 1434122 h 2840808"/>
                <a:gd name="connsiteX51" fmla="*/ 1389545 w 2852206"/>
                <a:gd name="connsiteY51" fmla="*/ 1440029 h 2840808"/>
                <a:gd name="connsiteX52" fmla="*/ 271731 w 2852206"/>
                <a:gd name="connsiteY52" fmla="*/ 1827609 h 2840808"/>
                <a:gd name="connsiteX53" fmla="*/ 259992 w 2852206"/>
                <a:gd name="connsiteY53" fmla="*/ 1223041 h 2840808"/>
                <a:gd name="connsiteX54" fmla="*/ 456931 w 2852206"/>
                <a:gd name="connsiteY54" fmla="*/ 997967 h 2840808"/>
                <a:gd name="connsiteX55" fmla="*/ 456931 w 2852206"/>
                <a:gd name="connsiteY55" fmla="*/ 1623272 h 2840808"/>
                <a:gd name="connsiteX56" fmla="*/ 456931 w 2852206"/>
                <a:gd name="connsiteY56" fmla="*/ 1639640 h 2840808"/>
                <a:gd name="connsiteX57" fmla="*/ 33606 w 2852206"/>
                <a:gd name="connsiteY57" fmla="*/ 2070303 h 2840808"/>
                <a:gd name="connsiteX58" fmla="*/ 21867 w 2852206"/>
                <a:gd name="connsiteY58" fmla="*/ 1465735 h 2840808"/>
                <a:gd name="connsiteX59" fmla="*/ 218806 w 2852206"/>
                <a:gd name="connsiteY59" fmla="*/ 1240661 h 2840808"/>
                <a:gd name="connsiteX60" fmla="*/ 218806 w 2852206"/>
                <a:gd name="connsiteY60" fmla="*/ 1865966 h 2840808"/>
                <a:gd name="connsiteX61" fmla="*/ 218806 w 2852206"/>
                <a:gd name="connsiteY61" fmla="*/ 1882334 h 2840808"/>
                <a:gd name="connsiteX62" fmla="*/ 2852206 w 2852206"/>
                <a:gd name="connsiteY62" fmla="*/ 2091188 h 2840808"/>
                <a:gd name="connsiteX63" fmla="*/ 2204568 w 2852206"/>
                <a:gd name="connsiteY63" fmla="*/ 2091188 h 2840808"/>
                <a:gd name="connsiteX64" fmla="*/ 2204568 w 2852206"/>
                <a:gd name="connsiteY64" fmla="*/ 1437255 h 2840808"/>
                <a:gd name="connsiteX65" fmla="*/ 2846206 w 2852206"/>
                <a:gd name="connsiteY65" fmla="*/ 1443196 h 2840808"/>
                <a:gd name="connsiteX66" fmla="*/ 1990364 w 2852206"/>
                <a:gd name="connsiteY66" fmla="*/ 2317816 h 2840808"/>
                <a:gd name="connsiteX67" fmla="*/ 1990364 w 2852206"/>
                <a:gd name="connsiteY67" fmla="*/ 1692511 h 2840808"/>
                <a:gd name="connsiteX68" fmla="*/ 1990364 w 2852206"/>
                <a:gd name="connsiteY68" fmla="*/ 1676143 h 2840808"/>
                <a:gd name="connsiteX69" fmla="*/ 2175564 w 2852206"/>
                <a:gd name="connsiteY69" fmla="*/ 1488174 h 2840808"/>
                <a:gd name="connsiteX70" fmla="*/ 2187303 w 2852206"/>
                <a:gd name="connsiteY70" fmla="*/ 2092742 h 2840808"/>
                <a:gd name="connsiteX71" fmla="*/ 1920482 w 2852206"/>
                <a:gd name="connsiteY71" fmla="*/ 2346444 h 2840808"/>
                <a:gd name="connsiteX72" fmla="*/ 1278844 w 2852206"/>
                <a:gd name="connsiteY72" fmla="*/ 2340503 h 2840808"/>
                <a:gd name="connsiteX73" fmla="*/ 1272844 w 2852206"/>
                <a:gd name="connsiteY73" fmla="*/ 1692511 h 2840808"/>
                <a:gd name="connsiteX74" fmla="*/ 1920482 w 2852206"/>
                <a:gd name="connsiteY74" fmla="*/ 1692511 h 2840808"/>
                <a:gd name="connsiteX75" fmla="*/ 1183082 w 2852206"/>
                <a:gd name="connsiteY75" fmla="*/ 2348522 h 2840808"/>
                <a:gd name="connsiteX76" fmla="*/ 541444 w 2852206"/>
                <a:gd name="connsiteY76" fmla="*/ 2342581 h 2840808"/>
                <a:gd name="connsiteX77" fmla="*/ 535444 w 2852206"/>
                <a:gd name="connsiteY77" fmla="*/ 1694589 h 2840808"/>
                <a:gd name="connsiteX78" fmla="*/ 1183082 w 2852206"/>
                <a:gd name="connsiteY78" fmla="*/ 1694589 h 2840808"/>
                <a:gd name="connsiteX79" fmla="*/ 2630209 w 2852206"/>
                <a:gd name="connsiteY79" fmla="*/ 2351655 h 2840808"/>
                <a:gd name="connsiteX80" fmla="*/ 1998105 w 2852206"/>
                <a:gd name="connsiteY80" fmla="*/ 2345748 h 2840808"/>
                <a:gd name="connsiteX81" fmla="*/ 2180064 w 2852206"/>
                <a:gd name="connsiteY81" fmla="*/ 2161070 h 2840808"/>
                <a:gd name="connsiteX82" fmla="*/ 2820794 w 2852206"/>
                <a:gd name="connsiteY82" fmla="*/ 2161070 h 2840808"/>
                <a:gd name="connsiteX83" fmla="*/ 284073 w 2852206"/>
                <a:gd name="connsiteY83" fmla="*/ 2541984 h 2840808"/>
                <a:gd name="connsiteX84" fmla="*/ 272334 w 2852206"/>
                <a:gd name="connsiteY84" fmla="*/ 1937416 h 2840808"/>
                <a:gd name="connsiteX85" fmla="*/ 469273 w 2852206"/>
                <a:gd name="connsiteY85" fmla="*/ 1712342 h 2840808"/>
                <a:gd name="connsiteX86" fmla="*/ 469273 w 2852206"/>
                <a:gd name="connsiteY86" fmla="*/ 2337647 h 2840808"/>
                <a:gd name="connsiteX87" fmla="*/ 469273 w 2852206"/>
                <a:gd name="connsiteY87" fmla="*/ 2354015 h 2840808"/>
                <a:gd name="connsiteX88" fmla="*/ 964796 w 2852206"/>
                <a:gd name="connsiteY88" fmla="*/ 2598114 h 2840808"/>
                <a:gd name="connsiteX89" fmla="*/ 332692 w 2852206"/>
                <a:gd name="connsiteY89" fmla="*/ 2592207 h 2840808"/>
                <a:gd name="connsiteX90" fmla="*/ 514651 w 2852206"/>
                <a:gd name="connsiteY90" fmla="*/ 2407529 h 2840808"/>
                <a:gd name="connsiteX91" fmla="*/ 1155381 w 2852206"/>
                <a:gd name="connsiteY91" fmla="*/ 2407529 h 2840808"/>
                <a:gd name="connsiteX92" fmla="*/ 1673989 w 2852206"/>
                <a:gd name="connsiteY92" fmla="*/ 2598114 h 2840808"/>
                <a:gd name="connsiteX93" fmla="*/ 1041885 w 2852206"/>
                <a:gd name="connsiteY93" fmla="*/ 2592207 h 2840808"/>
                <a:gd name="connsiteX94" fmla="*/ 1223844 w 2852206"/>
                <a:gd name="connsiteY94" fmla="*/ 2407529 h 2840808"/>
                <a:gd name="connsiteX95" fmla="*/ 1864574 w 2852206"/>
                <a:gd name="connsiteY95" fmla="*/ 2407529 h 2840808"/>
                <a:gd name="connsiteX96" fmla="*/ 2391119 w 2852206"/>
                <a:gd name="connsiteY96" fmla="*/ 2598114 h 2840808"/>
                <a:gd name="connsiteX97" fmla="*/ 1759015 w 2852206"/>
                <a:gd name="connsiteY97" fmla="*/ 2592207 h 2840808"/>
                <a:gd name="connsiteX98" fmla="*/ 1940974 w 2852206"/>
                <a:gd name="connsiteY98" fmla="*/ 2407529 h 2840808"/>
                <a:gd name="connsiteX99" fmla="*/ 2581704 w 2852206"/>
                <a:gd name="connsiteY99" fmla="*/ 2407529 h 2840808"/>
                <a:gd name="connsiteX100" fmla="*/ 45948 w 2852206"/>
                <a:gd name="connsiteY100" fmla="*/ 2784678 h 2840808"/>
                <a:gd name="connsiteX101" fmla="*/ 34209 w 2852206"/>
                <a:gd name="connsiteY101" fmla="*/ 2180110 h 2840808"/>
                <a:gd name="connsiteX102" fmla="*/ 231148 w 2852206"/>
                <a:gd name="connsiteY102" fmla="*/ 1955036 h 2840808"/>
                <a:gd name="connsiteX103" fmla="*/ 231148 w 2852206"/>
                <a:gd name="connsiteY103" fmla="*/ 2580341 h 2840808"/>
                <a:gd name="connsiteX104" fmla="*/ 231148 w 2852206"/>
                <a:gd name="connsiteY104" fmla="*/ 2596709 h 2840808"/>
                <a:gd name="connsiteX105" fmla="*/ 726671 w 2852206"/>
                <a:gd name="connsiteY105" fmla="*/ 2840808 h 2840808"/>
                <a:gd name="connsiteX106" fmla="*/ 94567 w 2852206"/>
                <a:gd name="connsiteY106" fmla="*/ 2834901 h 2840808"/>
                <a:gd name="connsiteX107" fmla="*/ 276526 w 2852206"/>
                <a:gd name="connsiteY107" fmla="*/ 2650223 h 2840808"/>
                <a:gd name="connsiteX108" fmla="*/ 917256 w 2852206"/>
                <a:gd name="connsiteY108" fmla="*/ 2650223 h 2840808"/>
                <a:gd name="connsiteX109" fmla="*/ 1463635 w 2852206"/>
                <a:gd name="connsiteY109" fmla="*/ 2840808 h 2840808"/>
                <a:gd name="connsiteX110" fmla="*/ 831531 w 2852206"/>
                <a:gd name="connsiteY110" fmla="*/ 2834901 h 2840808"/>
                <a:gd name="connsiteX111" fmla="*/ 1013490 w 2852206"/>
                <a:gd name="connsiteY111" fmla="*/ 2650223 h 2840808"/>
                <a:gd name="connsiteX112" fmla="*/ 1654220 w 2852206"/>
                <a:gd name="connsiteY112" fmla="*/ 2650223 h 2840808"/>
                <a:gd name="connsiteX113" fmla="*/ 2190290 w 2852206"/>
                <a:gd name="connsiteY113" fmla="*/ 2840808 h 2840808"/>
                <a:gd name="connsiteX114" fmla="*/ 1558186 w 2852206"/>
                <a:gd name="connsiteY114" fmla="*/ 2834901 h 2840808"/>
                <a:gd name="connsiteX115" fmla="*/ 1740145 w 2852206"/>
                <a:gd name="connsiteY115" fmla="*/ 2650223 h 2840808"/>
                <a:gd name="connsiteX116" fmla="*/ 2380875 w 2852206"/>
                <a:gd name="connsiteY116" fmla="*/ 2650223 h 284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852206" h="2840808">
                  <a:moveTo>
                    <a:pt x="2119917" y="653933"/>
                  </a:moveTo>
                  <a:lnTo>
                    <a:pt x="1472279" y="653933"/>
                  </a:lnTo>
                  <a:lnTo>
                    <a:pt x="1472279" y="0"/>
                  </a:lnTo>
                  <a:lnTo>
                    <a:pt x="2113917" y="5941"/>
                  </a:lnTo>
                  <a:close/>
                  <a:moveTo>
                    <a:pt x="2827522" y="653933"/>
                  </a:moveTo>
                  <a:lnTo>
                    <a:pt x="2179884" y="653933"/>
                  </a:lnTo>
                  <a:lnTo>
                    <a:pt x="2179884" y="0"/>
                  </a:lnTo>
                  <a:lnTo>
                    <a:pt x="2821522" y="5941"/>
                  </a:lnTo>
                  <a:close/>
                  <a:moveTo>
                    <a:pt x="1415520" y="653934"/>
                  </a:moveTo>
                  <a:lnTo>
                    <a:pt x="767882" y="653934"/>
                  </a:lnTo>
                  <a:lnTo>
                    <a:pt x="767882" y="1"/>
                  </a:lnTo>
                  <a:lnTo>
                    <a:pt x="1409520" y="5942"/>
                  </a:lnTo>
                  <a:close/>
                  <a:moveTo>
                    <a:pt x="512800" y="858271"/>
                  </a:moveTo>
                  <a:lnTo>
                    <a:pt x="501061" y="253703"/>
                  </a:lnTo>
                  <a:lnTo>
                    <a:pt x="698000" y="28629"/>
                  </a:lnTo>
                  <a:lnTo>
                    <a:pt x="698000" y="653934"/>
                  </a:lnTo>
                  <a:lnTo>
                    <a:pt x="698000" y="670302"/>
                  </a:lnTo>
                  <a:close/>
                  <a:moveTo>
                    <a:pt x="259389" y="1104730"/>
                  </a:moveTo>
                  <a:lnTo>
                    <a:pt x="247650" y="500162"/>
                  </a:lnTo>
                  <a:lnTo>
                    <a:pt x="444589" y="275088"/>
                  </a:lnTo>
                  <a:lnTo>
                    <a:pt x="444589" y="900393"/>
                  </a:lnTo>
                  <a:lnTo>
                    <a:pt x="444589" y="916761"/>
                  </a:lnTo>
                  <a:close/>
                  <a:moveTo>
                    <a:pt x="11739" y="1356949"/>
                  </a:moveTo>
                  <a:lnTo>
                    <a:pt x="0" y="752381"/>
                  </a:lnTo>
                  <a:lnTo>
                    <a:pt x="196939" y="527307"/>
                  </a:lnTo>
                  <a:lnTo>
                    <a:pt x="196939" y="1152612"/>
                  </a:lnTo>
                  <a:lnTo>
                    <a:pt x="196939" y="1168980"/>
                  </a:lnTo>
                  <a:close/>
                  <a:moveTo>
                    <a:pt x="2132259" y="1376812"/>
                  </a:moveTo>
                  <a:lnTo>
                    <a:pt x="1484621" y="1376812"/>
                  </a:lnTo>
                  <a:lnTo>
                    <a:pt x="1484621" y="722879"/>
                  </a:lnTo>
                  <a:lnTo>
                    <a:pt x="2126259" y="728820"/>
                  </a:lnTo>
                  <a:close/>
                  <a:moveTo>
                    <a:pt x="2839864" y="1376812"/>
                  </a:moveTo>
                  <a:lnTo>
                    <a:pt x="2192226" y="1376812"/>
                  </a:lnTo>
                  <a:lnTo>
                    <a:pt x="2192226" y="722879"/>
                  </a:lnTo>
                  <a:lnTo>
                    <a:pt x="2833864" y="728820"/>
                  </a:lnTo>
                  <a:close/>
                  <a:moveTo>
                    <a:pt x="1427862" y="1376813"/>
                  </a:moveTo>
                  <a:lnTo>
                    <a:pt x="780224" y="1376813"/>
                  </a:lnTo>
                  <a:lnTo>
                    <a:pt x="780224" y="722880"/>
                  </a:lnTo>
                  <a:lnTo>
                    <a:pt x="1421862" y="728821"/>
                  </a:lnTo>
                  <a:close/>
                  <a:moveTo>
                    <a:pt x="525142" y="1581150"/>
                  </a:moveTo>
                  <a:lnTo>
                    <a:pt x="513403" y="976582"/>
                  </a:lnTo>
                  <a:lnTo>
                    <a:pt x="710342" y="751508"/>
                  </a:lnTo>
                  <a:lnTo>
                    <a:pt x="710342" y="1376813"/>
                  </a:lnTo>
                  <a:lnTo>
                    <a:pt x="710342" y="1393181"/>
                  </a:lnTo>
                  <a:close/>
                  <a:moveTo>
                    <a:pt x="1944986" y="1622629"/>
                  </a:moveTo>
                  <a:lnTo>
                    <a:pt x="1304256" y="1622629"/>
                  </a:lnTo>
                  <a:lnTo>
                    <a:pt x="1494841" y="1432044"/>
                  </a:lnTo>
                  <a:lnTo>
                    <a:pt x="2126945" y="1437951"/>
                  </a:lnTo>
                  <a:close/>
                  <a:moveTo>
                    <a:pt x="1207586" y="1624707"/>
                  </a:moveTo>
                  <a:lnTo>
                    <a:pt x="566856" y="1624707"/>
                  </a:lnTo>
                  <a:lnTo>
                    <a:pt x="757441" y="1434122"/>
                  </a:lnTo>
                  <a:lnTo>
                    <a:pt x="1389545" y="1440029"/>
                  </a:lnTo>
                  <a:close/>
                  <a:moveTo>
                    <a:pt x="271731" y="1827609"/>
                  </a:moveTo>
                  <a:lnTo>
                    <a:pt x="259992" y="1223041"/>
                  </a:lnTo>
                  <a:lnTo>
                    <a:pt x="456931" y="997967"/>
                  </a:lnTo>
                  <a:lnTo>
                    <a:pt x="456931" y="1623272"/>
                  </a:lnTo>
                  <a:lnTo>
                    <a:pt x="456931" y="1639640"/>
                  </a:lnTo>
                  <a:close/>
                  <a:moveTo>
                    <a:pt x="33606" y="2070303"/>
                  </a:moveTo>
                  <a:lnTo>
                    <a:pt x="21867" y="1465735"/>
                  </a:lnTo>
                  <a:lnTo>
                    <a:pt x="218806" y="1240661"/>
                  </a:lnTo>
                  <a:lnTo>
                    <a:pt x="218806" y="1865966"/>
                  </a:lnTo>
                  <a:lnTo>
                    <a:pt x="218806" y="1882334"/>
                  </a:lnTo>
                  <a:close/>
                  <a:moveTo>
                    <a:pt x="2852206" y="2091188"/>
                  </a:moveTo>
                  <a:lnTo>
                    <a:pt x="2204568" y="2091188"/>
                  </a:lnTo>
                  <a:lnTo>
                    <a:pt x="2204568" y="1437255"/>
                  </a:lnTo>
                  <a:lnTo>
                    <a:pt x="2846206" y="1443196"/>
                  </a:lnTo>
                  <a:close/>
                  <a:moveTo>
                    <a:pt x="1990364" y="2317816"/>
                  </a:moveTo>
                  <a:lnTo>
                    <a:pt x="1990364" y="1692511"/>
                  </a:lnTo>
                  <a:lnTo>
                    <a:pt x="1990364" y="1676143"/>
                  </a:lnTo>
                  <a:lnTo>
                    <a:pt x="2175564" y="1488174"/>
                  </a:lnTo>
                  <a:lnTo>
                    <a:pt x="2187303" y="2092742"/>
                  </a:lnTo>
                  <a:close/>
                  <a:moveTo>
                    <a:pt x="1920482" y="2346444"/>
                  </a:moveTo>
                  <a:lnTo>
                    <a:pt x="1278844" y="2340503"/>
                  </a:lnTo>
                  <a:lnTo>
                    <a:pt x="1272844" y="1692511"/>
                  </a:lnTo>
                  <a:lnTo>
                    <a:pt x="1920482" y="1692511"/>
                  </a:lnTo>
                  <a:close/>
                  <a:moveTo>
                    <a:pt x="1183082" y="2348522"/>
                  </a:moveTo>
                  <a:lnTo>
                    <a:pt x="541444" y="2342581"/>
                  </a:lnTo>
                  <a:lnTo>
                    <a:pt x="535444" y="1694589"/>
                  </a:lnTo>
                  <a:lnTo>
                    <a:pt x="1183082" y="1694589"/>
                  </a:lnTo>
                  <a:close/>
                  <a:moveTo>
                    <a:pt x="2630209" y="2351655"/>
                  </a:moveTo>
                  <a:lnTo>
                    <a:pt x="1998105" y="2345748"/>
                  </a:lnTo>
                  <a:lnTo>
                    <a:pt x="2180064" y="2161070"/>
                  </a:lnTo>
                  <a:lnTo>
                    <a:pt x="2820794" y="2161070"/>
                  </a:lnTo>
                  <a:close/>
                  <a:moveTo>
                    <a:pt x="284073" y="2541984"/>
                  </a:moveTo>
                  <a:lnTo>
                    <a:pt x="272334" y="1937416"/>
                  </a:lnTo>
                  <a:lnTo>
                    <a:pt x="469273" y="1712342"/>
                  </a:lnTo>
                  <a:lnTo>
                    <a:pt x="469273" y="2337647"/>
                  </a:lnTo>
                  <a:lnTo>
                    <a:pt x="469273" y="2354015"/>
                  </a:lnTo>
                  <a:close/>
                  <a:moveTo>
                    <a:pt x="964796" y="2598114"/>
                  </a:moveTo>
                  <a:lnTo>
                    <a:pt x="332692" y="2592207"/>
                  </a:lnTo>
                  <a:lnTo>
                    <a:pt x="514651" y="2407529"/>
                  </a:lnTo>
                  <a:lnTo>
                    <a:pt x="1155381" y="2407529"/>
                  </a:lnTo>
                  <a:close/>
                  <a:moveTo>
                    <a:pt x="1673989" y="2598114"/>
                  </a:moveTo>
                  <a:lnTo>
                    <a:pt x="1041885" y="2592207"/>
                  </a:lnTo>
                  <a:lnTo>
                    <a:pt x="1223844" y="2407529"/>
                  </a:lnTo>
                  <a:lnTo>
                    <a:pt x="1864574" y="2407529"/>
                  </a:lnTo>
                  <a:close/>
                  <a:moveTo>
                    <a:pt x="2391119" y="2598114"/>
                  </a:moveTo>
                  <a:lnTo>
                    <a:pt x="1759015" y="2592207"/>
                  </a:lnTo>
                  <a:lnTo>
                    <a:pt x="1940974" y="2407529"/>
                  </a:lnTo>
                  <a:lnTo>
                    <a:pt x="2581704" y="2407529"/>
                  </a:lnTo>
                  <a:close/>
                  <a:moveTo>
                    <a:pt x="45948" y="2784678"/>
                  </a:moveTo>
                  <a:lnTo>
                    <a:pt x="34209" y="2180110"/>
                  </a:lnTo>
                  <a:lnTo>
                    <a:pt x="231148" y="1955036"/>
                  </a:lnTo>
                  <a:lnTo>
                    <a:pt x="231148" y="2580341"/>
                  </a:lnTo>
                  <a:lnTo>
                    <a:pt x="231148" y="2596709"/>
                  </a:lnTo>
                  <a:close/>
                  <a:moveTo>
                    <a:pt x="726671" y="2840808"/>
                  </a:moveTo>
                  <a:lnTo>
                    <a:pt x="94567" y="2834901"/>
                  </a:lnTo>
                  <a:lnTo>
                    <a:pt x="276526" y="2650223"/>
                  </a:lnTo>
                  <a:lnTo>
                    <a:pt x="917256" y="2650223"/>
                  </a:lnTo>
                  <a:close/>
                  <a:moveTo>
                    <a:pt x="1463635" y="2840808"/>
                  </a:moveTo>
                  <a:lnTo>
                    <a:pt x="831531" y="2834901"/>
                  </a:lnTo>
                  <a:lnTo>
                    <a:pt x="1013490" y="2650223"/>
                  </a:lnTo>
                  <a:lnTo>
                    <a:pt x="1654220" y="2650223"/>
                  </a:lnTo>
                  <a:close/>
                  <a:moveTo>
                    <a:pt x="2190290" y="2840808"/>
                  </a:moveTo>
                  <a:lnTo>
                    <a:pt x="1558186" y="2834901"/>
                  </a:lnTo>
                  <a:lnTo>
                    <a:pt x="1740145" y="2650223"/>
                  </a:lnTo>
                  <a:lnTo>
                    <a:pt x="2380875" y="26502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76" name="TextBox 75">
              <a:extLst>
                <a:ext uri="{FF2B5EF4-FFF2-40B4-BE49-F238E27FC236}">
                  <a16:creationId xmlns:a16="http://schemas.microsoft.com/office/drawing/2014/main" id="{241D9C6C-26C2-432C-A7E4-4C7D24B78D64}"/>
                </a:ext>
              </a:extLst>
            </p:cNvPr>
            <p:cNvSpPr txBox="1"/>
            <p:nvPr/>
          </p:nvSpPr>
          <p:spPr>
            <a:xfrm>
              <a:off x="7188783" y="2260828"/>
              <a:ext cx="1160703" cy="300082"/>
            </a:xfrm>
            <a:prstGeom prst="rect">
              <a:avLst/>
            </a:prstGeom>
            <a:noFill/>
          </p:spPr>
          <p:txBody>
            <a:bodyPr wrap="square" rtlCol="0">
              <a:spAutoFit/>
            </a:bodyPr>
            <a:lstStyle/>
            <a:p>
              <a:pPr algn="ctr"/>
              <a:r>
                <a:rPr lang="en-US" b="1" dirty="0">
                  <a:solidFill>
                    <a:schemeClr val="tx1">
                      <a:lumMod val="50000"/>
                      <a:lumOff val="50000"/>
                    </a:schemeClr>
                  </a:solidFill>
                </a:rPr>
                <a:t>Increment</a:t>
              </a:r>
            </a:p>
          </p:txBody>
        </p:sp>
      </p:grpSp>
      <p:sp>
        <p:nvSpPr>
          <p:cNvPr id="77" name="TextBox 76"/>
          <p:cNvSpPr txBox="1"/>
          <p:nvPr/>
        </p:nvSpPr>
        <p:spPr>
          <a:xfrm>
            <a:off x="308142" y="1031360"/>
            <a:ext cx="1572768" cy="1338828"/>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product backlog consists of descriptions for all features that </a:t>
            </a:r>
            <a:r>
              <a:rPr lang="en-US" u="sng" dirty="0">
                <a:solidFill>
                  <a:schemeClr val="accent2"/>
                </a:solidFill>
              </a:rPr>
              <a:t>may</a:t>
            </a:r>
            <a:r>
              <a:rPr lang="en-US" dirty="0">
                <a:solidFill>
                  <a:schemeClr val="tx1">
                    <a:lumMod val="50000"/>
                    <a:lumOff val="50000"/>
                  </a:schemeClr>
                </a:solidFill>
              </a:rPr>
              <a:t> make it into the product.</a:t>
            </a:r>
          </a:p>
        </p:txBody>
      </p:sp>
      <p:sp>
        <p:nvSpPr>
          <p:cNvPr id="78" name="TextBox 77"/>
          <p:cNvSpPr txBox="1"/>
          <p:nvPr/>
        </p:nvSpPr>
        <p:spPr>
          <a:xfrm>
            <a:off x="2925233" y="1478802"/>
            <a:ext cx="1963189" cy="1000209"/>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sprint backlog consists of descriptions for all items in scope for the current sprint.</a:t>
            </a:r>
          </a:p>
        </p:txBody>
      </p:sp>
      <p:sp>
        <p:nvSpPr>
          <p:cNvPr id="79" name="TextBox 78"/>
          <p:cNvSpPr txBox="1"/>
          <p:nvPr/>
        </p:nvSpPr>
        <p:spPr>
          <a:xfrm>
            <a:off x="7062648" y="1280887"/>
            <a:ext cx="1721192" cy="1113604"/>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increment is all of the features that were completed and accepted during the sprint.</a:t>
            </a:r>
          </a:p>
        </p:txBody>
      </p:sp>
      <p:sp>
        <p:nvSpPr>
          <p:cNvPr id="2" name="Title 1">
            <a:extLst>
              <a:ext uri="{FF2B5EF4-FFF2-40B4-BE49-F238E27FC236}">
                <a16:creationId xmlns:a16="http://schemas.microsoft.com/office/drawing/2014/main" id="{05D23FD0-70B2-4BDE-A26A-5CA44212031A}"/>
              </a:ext>
            </a:extLst>
          </p:cNvPr>
          <p:cNvSpPr>
            <a:spLocks noGrp="1"/>
          </p:cNvSpPr>
          <p:nvPr>
            <p:ph type="title"/>
          </p:nvPr>
        </p:nvSpPr>
        <p:spPr/>
        <p:txBody>
          <a:bodyPr/>
          <a:lstStyle/>
          <a:p>
            <a:r>
              <a:rPr lang="en-US" dirty="0"/>
              <a:t>The Scrum Artifacts</a:t>
            </a:r>
          </a:p>
        </p:txBody>
      </p:sp>
    </p:spTree>
    <p:extLst>
      <p:ext uri="{BB962C8B-B14F-4D97-AF65-F5344CB8AC3E}">
        <p14:creationId xmlns:p14="http://schemas.microsoft.com/office/powerpoint/2010/main" val="671875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1E887-B719-436D-8546-27591981BFC4}"/>
              </a:ext>
            </a:extLst>
          </p:cNvPr>
          <p:cNvSpPr>
            <a:spLocks noGrp="1"/>
          </p:cNvSpPr>
          <p:nvPr>
            <p:ph type="title"/>
          </p:nvPr>
        </p:nvSpPr>
        <p:spPr/>
        <p:txBody>
          <a:bodyPr/>
          <a:lstStyle/>
          <a:p>
            <a:r>
              <a:rPr lang="en-US" dirty="0"/>
              <a:t>Colossus Mark 2</a:t>
            </a:r>
          </a:p>
        </p:txBody>
      </p:sp>
      <p:sp>
        <p:nvSpPr>
          <p:cNvPr id="10" name="Rectangle 9">
            <a:extLst>
              <a:ext uri="{FF2B5EF4-FFF2-40B4-BE49-F238E27FC236}">
                <a16:creationId xmlns:a16="http://schemas.microsoft.com/office/drawing/2014/main" id="{D91C0F40-A3E2-44A0-98D6-5F644977BD7E}"/>
              </a:ext>
            </a:extLst>
          </p:cNvPr>
          <p:cNvSpPr/>
          <p:nvPr/>
        </p:nvSpPr>
        <p:spPr>
          <a:xfrm>
            <a:off x="0" y="1671002"/>
            <a:ext cx="2805953" cy="1123384"/>
          </a:xfrm>
          <a:prstGeom prst="rect">
            <a:avLst/>
          </a:prstGeom>
        </p:spPr>
        <p:txBody>
          <a:bodyPr wrap="square">
            <a:spAutoFit/>
          </a:bodyPr>
          <a:lstStyle/>
          <a:p>
            <a:pPr algn="ctr"/>
            <a:r>
              <a:rPr lang="en-US" sz="2700" dirty="0">
                <a:solidFill>
                  <a:schemeClr val="bg1"/>
                </a:solidFill>
              </a:rPr>
              <a:t>Colossus Mark 2</a:t>
            </a:r>
          </a:p>
          <a:p>
            <a:pPr algn="ctr"/>
            <a:r>
              <a:rPr lang="en-US" sz="2000" dirty="0">
                <a:solidFill>
                  <a:schemeClr val="bg1"/>
                </a:solidFill>
              </a:rPr>
              <a:t>Dorothy Du Boisson</a:t>
            </a:r>
          </a:p>
          <a:p>
            <a:pPr algn="ctr"/>
            <a:r>
              <a:rPr lang="en-US" sz="2000" dirty="0">
                <a:solidFill>
                  <a:schemeClr val="bg1"/>
                </a:solidFill>
              </a:rPr>
              <a:t>and Elsie Booker</a:t>
            </a:r>
          </a:p>
        </p:txBody>
      </p:sp>
      <p:pic>
        <p:nvPicPr>
          <p:cNvPr id="5" name="Picture 4" descr="A person standing in front of a store&#10;&#10;Description automatically generated">
            <a:extLst>
              <a:ext uri="{FF2B5EF4-FFF2-40B4-BE49-F238E27FC236}">
                <a16:creationId xmlns:a16="http://schemas.microsoft.com/office/drawing/2014/main" id="{16673309-5534-4B9E-A39E-76F2F65FC4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43200" y="0"/>
            <a:ext cx="6400800" cy="4764024"/>
          </a:xfrm>
          <a:prstGeom prst="rect">
            <a:avLst/>
          </a:prstGeom>
        </p:spPr>
      </p:pic>
      <p:sp>
        <p:nvSpPr>
          <p:cNvPr id="8" name="Rectangle 7">
            <a:extLst>
              <a:ext uri="{FF2B5EF4-FFF2-40B4-BE49-F238E27FC236}">
                <a16:creationId xmlns:a16="http://schemas.microsoft.com/office/drawing/2014/main" id="{A8523B85-D0B8-4540-BD4F-F6DEBAD14488}"/>
              </a:ext>
            </a:extLst>
          </p:cNvPr>
          <p:cNvSpPr/>
          <p:nvPr/>
        </p:nvSpPr>
        <p:spPr>
          <a:xfrm>
            <a:off x="2740900" y="4473085"/>
            <a:ext cx="1810176" cy="300082"/>
          </a:xfrm>
          <a:prstGeom prst="rect">
            <a:avLst/>
          </a:prstGeom>
        </p:spPr>
        <p:txBody>
          <a:bodyPr wrap="none">
            <a:spAutoFit/>
          </a:bodyPr>
          <a:lstStyle/>
          <a:p>
            <a:r>
              <a:rPr lang="en-US" dirty="0">
                <a:solidFill>
                  <a:schemeClr val="bg1"/>
                </a:solidFill>
              </a:rPr>
              <a:t>UK National Archives</a:t>
            </a:r>
          </a:p>
        </p:txBody>
      </p:sp>
      <p:sp>
        <p:nvSpPr>
          <p:cNvPr id="2" name="TextBox 1">
            <a:extLst>
              <a:ext uri="{FF2B5EF4-FFF2-40B4-BE49-F238E27FC236}">
                <a16:creationId xmlns:a16="http://schemas.microsoft.com/office/drawing/2014/main" id="{AE2F752C-CE76-498E-91E6-6959618F7EE8}"/>
              </a:ext>
            </a:extLst>
          </p:cNvPr>
          <p:cNvSpPr txBox="1"/>
          <p:nvPr/>
        </p:nvSpPr>
        <p:spPr>
          <a:xfrm>
            <a:off x="0" y="4456494"/>
            <a:ext cx="2740899" cy="300082"/>
          </a:xfrm>
          <a:prstGeom prst="rect">
            <a:avLst/>
          </a:prstGeom>
          <a:noFill/>
        </p:spPr>
        <p:txBody>
          <a:bodyPr wrap="square" rtlCol="0">
            <a:spAutoFit/>
          </a:bodyPr>
          <a:lstStyle/>
          <a:p>
            <a:pPr algn="ctr"/>
            <a:r>
              <a:rPr lang="en-US" dirty="0">
                <a:solidFill>
                  <a:schemeClr val="bg1"/>
                </a:solidFill>
              </a:rPr>
              <a:t>Invaluable</a:t>
            </a:r>
          </a:p>
        </p:txBody>
      </p:sp>
    </p:spTree>
    <p:extLst>
      <p:ext uri="{BB962C8B-B14F-4D97-AF65-F5344CB8AC3E}">
        <p14:creationId xmlns:p14="http://schemas.microsoft.com/office/powerpoint/2010/main" val="11452066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7452-0362-4C42-A489-D3409A334488}"/>
              </a:ext>
            </a:extLst>
          </p:cNvPr>
          <p:cNvSpPr>
            <a:spLocks noGrp="1"/>
          </p:cNvSpPr>
          <p:nvPr>
            <p:ph type="title"/>
          </p:nvPr>
        </p:nvSpPr>
        <p:spPr/>
        <p:txBody>
          <a:bodyPr/>
          <a:lstStyle/>
          <a:p>
            <a:r>
              <a:rPr lang="en-US" dirty="0"/>
              <a:t>Product Backlog</a:t>
            </a:r>
          </a:p>
        </p:txBody>
      </p:sp>
      <p:sp>
        <p:nvSpPr>
          <p:cNvPr id="5" name="Rectangle 4">
            <a:extLst>
              <a:ext uri="{FF2B5EF4-FFF2-40B4-BE49-F238E27FC236}">
                <a16:creationId xmlns:a16="http://schemas.microsoft.com/office/drawing/2014/main" id="{FAED710B-9A91-4D57-8504-BA4CC34A6BC0}"/>
              </a:ext>
            </a:extLst>
          </p:cNvPr>
          <p:cNvSpPr/>
          <p:nvPr/>
        </p:nvSpPr>
        <p:spPr>
          <a:xfrm>
            <a:off x="5784679" y="1292150"/>
            <a:ext cx="3005951" cy="1754326"/>
          </a:xfrm>
          <a:prstGeom prst="rect">
            <a:avLst/>
          </a:prstGeom>
        </p:spPr>
        <p:txBody>
          <a:bodyPr wrap="none">
            <a:spAutoFit/>
          </a:bodyPr>
          <a:lstStyle/>
          <a:p>
            <a:r>
              <a:rPr lang="en-US" sz="3600" dirty="0">
                <a:solidFill>
                  <a:schemeClr val="accent2"/>
                </a:solidFill>
              </a:rPr>
              <a:t>Ordered</a:t>
            </a:r>
          </a:p>
          <a:p>
            <a:r>
              <a:rPr lang="en-US" sz="3600" dirty="0">
                <a:solidFill>
                  <a:schemeClr val="accent2"/>
                </a:solidFill>
              </a:rPr>
              <a:t>Single-source</a:t>
            </a:r>
          </a:p>
          <a:p>
            <a:r>
              <a:rPr lang="en-US" sz="3600" dirty="0">
                <a:solidFill>
                  <a:schemeClr val="accent2"/>
                </a:solidFill>
              </a:rPr>
              <a:t>Dynamic</a:t>
            </a:r>
          </a:p>
        </p:txBody>
      </p:sp>
      <p:sp>
        <p:nvSpPr>
          <p:cNvPr id="6" name="Rectangle 5">
            <a:extLst>
              <a:ext uri="{FF2B5EF4-FFF2-40B4-BE49-F238E27FC236}">
                <a16:creationId xmlns:a16="http://schemas.microsoft.com/office/drawing/2014/main" id="{0F3A9CEB-8285-4750-B491-871A1FB8DE64}"/>
              </a:ext>
            </a:extLst>
          </p:cNvPr>
          <p:cNvSpPr/>
          <p:nvPr/>
        </p:nvSpPr>
        <p:spPr>
          <a:xfrm>
            <a:off x="664143" y="1552032"/>
            <a:ext cx="4591252" cy="1569660"/>
          </a:xfrm>
          <a:prstGeom prst="rect">
            <a:avLst/>
          </a:prstGeom>
        </p:spPr>
        <p:txBody>
          <a:bodyPr wrap="square">
            <a:spAutoFit/>
          </a:bodyPr>
          <a:lstStyle/>
          <a:p>
            <a:pPr algn="just"/>
            <a:r>
              <a:rPr lang="en-US" sz="2400" dirty="0">
                <a:solidFill>
                  <a:schemeClr val="tx1">
                    <a:lumMod val="50000"/>
                    <a:lumOff val="50000"/>
                  </a:schemeClr>
                </a:solidFill>
              </a:rPr>
              <a:t>Describes a product that is appropriate, competitive, and useful; and includes a DOD, order, estimate, and value</a:t>
            </a:r>
          </a:p>
        </p:txBody>
      </p:sp>
      <p:grpSp>
        <p:nvGrpSpPr>
          <p:cNvPr id="9" name="Group 8">
            <a:extLst>
              <a:ext uri="{FF2B5EF4-FFF2-40B4-BE49-F238E27FC236}">
                <a16:creationId xmlns:a16="http://schemas.microsoft.com/office/drawing/2014/main" id="{45069C38-1826-4EDD-8853-BD3BDB344B63}"/>
              </a:ext>
            </a:extLst>
          </p:cNvPr>
          <p:cNvGrpSpPr/>
          <p:nvPr/>
        </p:nvGrpSpPr>
        <p:grpSpPr>
          <a:xfrm>
            <a:off x="2732964" y="3862915"/>
            <a:ext cx="3678072" cy="823824"/>
            <a:chOff x="2091087" y="3680039"/>
            <a:chExt cx="3678072" cy="823824"/>
          </a:xfrm>
        </p:grpSpPr>
        <p:sp>
          <p:nvSpPr>
            <p:cNvPr id="10" name="Freeform: Shape 12">
              <a:extLst>
                <a:ext uri="{FF2B5EF4-FFF2-40B4-BE49-F238E27FC236}">
                  <a16:creationId xmlns:a16="http://schemas.microsoft.com/office/drawing/2014/main" id="{0749C852-A9BD-4306-891B-A9A696EE6A2A}"/>
                </a:ext>
              </a:extLst>
            </p:cNvPr>
            <p:cNvSpPr>
              <a:spLocks noChangeAspect="1"/>
            </p:cNvSpPr>
            <p:nvPr/>
          </p:nvSpPr>
          <p:spPr>
            <a:xfrm rot="10800000">
              <a:off x="2091087" y="3680039"/>
              <a:ext cx="457200" cy="823824"/>
            </a:xfrm>
            <a:custGeom>
              <a:avLst/>
              <a:gdLst>
                <a:gd name="connsiteX0" fmla="*/ 295242 w 914400"/>
                <a:gd name="connsiteY0" fmla="*/ 1122562 h 1647645"/>
                <a:gd name="connsiteX1" fmla="*/ 240057 w 914400"/>
                <a:gd name="connsiteY1" fmla="*/ 968232 h 1647645"/>
                <a:gd name="connsiteX2" fmla="*/ 262543 w 914400"/>
                <a:gd name="connsiteY2" fmla="*/ 914272 h 1647645"/>
                <a:gd name="connsiteX3" fmla="*/ 37186 w 914400"/>
                <a:gd name="connsiteY3" fmla="*/ 914272 h 1647645"/>
                <a:gd name="connsiteX4" fmla="*/ 27843 w 914400"/>
                <a:gd name="connsiteY4" fmla="*/ 912253 h 1647645"/>
                <a:gd name="connsiteX5" fmla="*/ 25239 w 914400"/>
                <a:gd name="connsiteY5" fmla="*/ 911892 h 1647645"/>
                <a:gd name="connsiteX6" fmla="*/ 24738 w 914400"/>
                <a:gd name="connsiteY6" fmla="*/ 911582 h 1647645"/>
                <a:gd name="connsiteX7" fmla="*/ 22758 w 914400"/>
                <a:gd name="connsiteY7" fmla="*/ 911154 h 1647645"/>
                <a:gd name="connsiteX8" fmla="*/ 15157 w 914400"/>
                <a:gd name="connsiteY8" fmla="*/ 905669 h 1647645"/>
                <a:gd name="connsiteX9" fmla="*/ 12489 w 914400"/>
                <a:gd name="connsiteY9" fmla="*/ 904022 h 1647645"/>
                <a:gd name="connsiteX10" fmla="*/ 12084 w 914400"/>
                <a:gd name="connsiteY10" fmla="*/ 903451 h 1647645"/>
                <a:gd name="connsiteX11" fmla="*/ 10976 w 914400"/>
                <a:gd name="connsiteY11" fmla="*/ 902652 h 1647645"/>
                <a:gd name="connsiteX12" fmla="*/ 6685 w 914400"/>
                <a:gd name="connsiteY12" fmla="*/ 895839 h 1647645"/>
                <a:gd name="connsiteX13" fmla="*/ 3589 w 914400"/>
                <a:gd name="connsiteY13" fmla="*/ 891474 h 1647645"/>
                <a:gd name="connsiteX14" fmla="*/ 3370 w 914400"/>
                <a:gd name="connsiteY14" fmla="*/ 890576 h 1647645"/>
                <a:gd name="connsiteX15" fmla="*/ 3033 w 914400"/>
                <a:gd name="connsiteY15" fmla="*/ 890041 h 1647645"/>
                <a:gd name="connsiteX16" fmla="*/ 2327 w 914400"/>
                <a:gd name="connsiteY16" fmla="*/ 886300 h 1647645"/>
                <a:gd name="connsiteX17" fmla="*/ 0 w 914400"/>
                <a:gd name="connsiteY17" fmla="*/ 876757 h 1647645"/>
                <a:gd name="connsiteX18" fmla="*/ 206 w 914400"/>
                <a:gd name="connsiteY18" fmla="*/ 875055 h 1647645"/>
                <a:gd name="connsiteX19" fmla="*/ 120 w 914400"/>
                <a:gd name="connsiteY19" fmla="*/ 874598 h 1647645"/>
                <a:gd name="connsiteX20" fmla="*/ 517 w 914400"/>
                <a:gd name="connsiteY20" fmla="*/ 872493 h 1647645"/>
                <a:gd name="connsiteX21" fmla="*/ 1829 w 914400"/>
                <a:gd name="connsiteY21" fmla="*/ 861674 h 1647645"/>
                <a:gd name="connsiteX22" fmla="*/ 2950 w 914400"/>
                <a:gd name="connsiteY22" fmla="*/ 859591 h 1647645"/>
                <a:gd name="connsiteX23" fmla="*/ 3033 w 914400"/>
                <a:gd name="connsiteY23" fmla="*/ 859155 h 1647645"/>
                <a:gd name="connsiteX24" fmla="*/ 4088 w 914400"/>
                <a:gd name="connsiteY24" fmla="*/ 857479 h 1647645"/>
                <a:gd name="connsiteX25" fmla="*/ 9181 w 914400"/>
                <a:gd name="connsiteY25" fmla="*/ 848026 h 1647645"/>
                <a:gd name="connsiteX26" fmla="*/ 392130 w 914400"/>
                <a:gd name="connsiteY26" fmla="*/ 382787 h 1647645"/>
                <a:gd name="connsiteX27" fmla="*/ 392130 w 914400"/>
                <a:gd name="connsiteY27" fmla="*/ 51430 h 1647645"/>
                <a:gd name="connsiteX28" fmla="*/ 440178 w 914400"/>
                <a:gd name="connsiteY28" fmla="*/ 0 h 1647645"/>
                <a:gd name="connsiteX29" fmla="*/ 474223 w 914400"/>
                <a:gd name="connsiteY29" fmla="*/ 0 h 1647645"/>
                <a:gd name="connsiteX30" fmla="*/ 522271 w 914400"/>
                <a:gd name="connsiteY30" fmla="*/ 51430 h 1647645"/>
                <a:gd name="connsiteX31" fmla="*/ 522271 w 914400"/>
                <a:gd name="connsiteY31" fmla="*/ 383819 h 1647645"/>
                <a:gd name="connsiteX32" fmla="*/ 902575 w 914400"/>
                <a:gd name="connsiteY32" fmla="*/ 845845 h 1647645"/>
                <a:gd name="connsiteX33" fmla="*/ 903544 w 914400"/>
                <a:gd name="connsiteY33" fmla="*/ 846544 h 1647645"/>
                <a:gd name="connsiteX34" fmla="*/ 911487 w 914400"/>
                <a:gd name="connsiteY34" fmla="*/ 859155 h 1647645"/>
                <a:gd name="connsiteX35" fmla="*/ 912007 w 914400"/>
                <a:gd name="connsiteY35" fmla="*/ 861911 h 1647645"/>
                <a:gd name="connsiteX36" fmla="*/ 912177 w 914400"/>
                <a:gd name="connsiteY36" fmla="*/ 862225 h 1647645"/>
                <a:gd name="connsiteX37" fmla="*/ 912375 w 914400"/>
                <a:gd name="connsiteY37" fmla="*/ 863859 h 1647645"/>
                <a:gd name="connsiteX38" fmla="*/ 914400 w 914400"/>
                <a:gd name="connsiteY38" fmla="*/ 874598 h 1647645"/>
                <a:gd name="connsiteX39" fmla="*/ 913960 w 914400"/>
                <a:gd name="connsiteY39" fmla="*/ 876933 h 1647645"/>
                <a:gd name="connsiteX40" fmla="*/ 914005 w 914400"/>
                <a:gd name="connsiteY40" fmla="*/ 877309 h 1647645"/>
                <a:gd name="connsiteX41" fmla="*/ 913492 w 914400"/>
                <a:gd name="connsiteY41" fmla="*/ 879413 h 1647645"/>
                <a:gd name="connsiteX42" fmla="*/ 911487 w 914400"/>
                <a:gd name="connsiteY42" fmla="*/ 890041 h 1647645"/>
                <a:gd name="connsiteX43" fmla="*/ 910529 w 914400"/>
                <a:gd name="connsiteY43" fmla="*/ 891562 h 1647645"/>
                <a:gd name="connsiteX44" fmla="*/ 910416 w 914400"/>
                <a:gd name="connsiteY44" fmla="*/ 892025 h 1647645"/>
                <a:gd name="connsiteX45" fmla="*/ 908818 w 914400"/>
                <a:gd name="connsiteY45" fmla="*/ 894278 h 1647645"/>
                <a:gd name="connsiteX46" fmla="*/ 903544 w 914400"/>
                <a:gd name="connsiteY46" fmla="*/ 902652 h 1647645"/>
                <a:gd name="connsiteX47" fmla="*/ 902183 w 914400"/>
                <a:gd name="connsiteY47" fmla="*/ 903634 h 1647645"/>
                <a:gd name="connsiteX48" fmla="*/ 901517 w 914400"/>
                <a:gd name="connsiteY48" fmla="*/ 904573 h 1647645"/>
                <a:gd name="connsiteX49" fmla="*/ 897127 w 914400"/>
                <a:gd name="connsiteY49" fmla="*/ 907282 h 1647645"/>
                <a:gd name="connsiteX50" fmla="*/ 891762 w 914400"/>
                <a:gd name="connsiteY50" fmla="*/ 911154 h 1647645"/>
                <a:gd name="connsiteX51" fmla="*/ 890365 w 914400"/>
                <a:gd name="connsiteY51" fmla="*/ 911456 h 1647645"/>
                <a:gd name="connsiteX52" fmla="*/ 888766 w 914400"/>
                <a:gd name="connsiteY52" fmla="*/ 912443 h 1647645"/>
                <a:gd name="connsiteX53" fmla="*/ 880461 w 914400"/>
                <a:gd name="connsiteY53" fmla="*/ 913596 h 1647645"/>
                <a:gd name="connsiteX54" fmla="*/ 877335 w 914400"/>
                <a:gd name="connsiteY54" fmla="*/ 914272 h 1647645"/>
                <a:gd name="connsiteX55" fmla="*/ 875597 w 914400"/>
                <a:gd name="connsiteY55" fmla="*/ 914272 h 1647645"/>
                <a:gd name="connsiteX56" fmla="*/ 874675 w 914400"/>
                <a:gd name="connsiteY56" fmla="*/ 914400 h 1647645"/>
                <a:gd name="connsiteX57" fmla="*/ 874216 w 914400"/>
                <a:gd name="connsiteY57" fmla="*/ 914272 h 1647645"/>
                <a:gd name="connsiteX58" fmla="*/ 482601 w 914400"/>
                <a:gd name="connsiteY58" fmla="*/ 914272 h 1647645"/>
                <a:gd name="connsiteX59" fmla="*/ 509563 w 914400"/>
                <a:gd name="connsiteY59" fmla="*/ 992162 h 1647645"/>
                <a:gd name="connsiteX60" fmla="*/ 343153 w 914400"/>
                <a:gd name="connsiteY60" fmla="*/ 1048047 h 1647645"/>
                <a:gd name="connsiteX61" fmla="*/ 298228 w 914400"/>
                <a:gd name="connsiteY61" fmla="*/ 914272 h 1647645"/>
                <a:gd name="connsiteX62" fmla="*/ 278247 w 914400"/>
                <a:gd name="connsiteY62" fmla="*/ 914272 h 1647645"/>
                <a:gd name="connsiteX63" fmla="*/ 325197 w 914400"/>
                <a:gd name="connsiteY63" fmla="*/ 1054077 h 1647645"/>
                <a:gd name="connsiteX64" fmla="*/ 326609 w 914400"/>
                <a:gd name="connsiteY64" fmla="*/ 1058283 h 1647645"/>
                <a:gd name="connsiteX65" fmla="*/ 312068 w 914400"/>
                <a:gd name="connsiteY65" fmla="*/ 1131272 h 1647645"/>
                <a:gd name="connsiteX66" fmla="*/ 342887 w 914400"/>
                <a:gd name="connsiteY66" fmla="*/ 1068118 h 1647645"/>
                <a:gd name="connsiteX67" fmla="*/ 507522 w 914400"/>
                <a:gd name="connsiteY67" fmla="*/ 1012829 h 1647645"/>
                <a:gd name="connsiteX68" fmla="*/ 474997 w 914400"/>
                <a:gd name="connsiteY68" fmla="*/ 1078245 h 1647645"/>
                <a:gd name="connsiteX69" fmla="*/ 95213 w 914400"/>
                <a:gd name="connsiteY69" fmla="*/ 1254162 h 1647645"/>
                <a:gd name="connsiteX70" fmla="*/ 25619 w 914400"/>
                <a:gd name="connsiteY70" fmla="*/ 1237654 h 1647645"/>
                <a:gd name="connsiteX71" fmla="*/ 164091 w 914400"/>
                <a:gd name="connsiteY71" fmla="*/ 1149969 h 1647645"/>
                <a:gd name="connsiteX72" fmla="*/ 243934 w 914400"/>
                <a:gd name="connsiteY72" fmla="*/ 1163983 h 1647645"/>
                <a:gd name="connsiteX73" fmla="*/ 99006 w 914400"/>
                <a:gd name="connsiteY73" fmla="*/ 1251862 h 1647645"/>
                <a:gd name="connsiteX74" fmla="*/ 541164 w 914400"/>
                <a:gd name="connsiteY74" fmla="*/ 1269042 h 1647645"/>
                <a:gd name="connsiteX75" fmla="*/ 605256 w 914400"/>
                <a:gd name="connsiteY75" fmla="*/ 1118193 h 1647645"/>
                <a:gd name="connsiteX76" fmla="*/ 678914 w 914400"/>
                <a:gd name="connsiteY76" fmla="*/ 1084343 h 1647645"/>
                <a:gd name="connsiteX77" fmla="*/ 609619 w 914400"/>
                <a:gd name="connsiteY77" fmla="*/ 1239020 h 1647645"/>
                <a:gd name="connsiteX78" fmla="*/ 607806 w 914400"/>
                <a:gd name="connsiteY78" fmla="*/ 1243069 h 1647645"/>
                <a:gd name="connsiteX79" fmla="*/ 787108 w 914400"/>
                <a:gd name="connsiteY79" fmla="*/ 1318534 h 1647645"/>
                <a:gd name="connsiteX80" fmla="*/ 626906 w 914400"/>
                <a:gd name="connsiteY80" fmla="*/ 1246764 h 1647645"/>
                <a:gd name="connsiteX81" fmla="*/ 699373 w 914400"/>
                <a:gd name="connsiteY81" fmla="*/ 1085005 h 1647645"/>
                <a:gd name="connsiteX82" fmla="*/ 857432 w 914400"/>
                <a:gd name="connsiteY82" fmla="*/ 1157579 h 1647645"/>
                <a:gd name="connsiteX83" fmla="*/ 703329 w 914400"/>
                <a:gd name="connsiteY83" fmla="*/ 1358363 h 1647645"/>
                <a:gd name="connsiteX84" fmla="*/ 547625 w 914400"/>
                <a:gd name="connsiteY84" fmla="*/ 1286853 h 1647645"/>
                <a:gd name="connsiteX85" fmla="*/ 613100 w 914400"/>
                <a:gd name="connsiteY85" fmla="*/ 1261335 h 1647645"/>
                <a:gd name="connsiteX86" fmla="*/ 771594 w 914400"/>
                <a:gd name="connsiteY86" fmla="*/ 1332339 h 1647645"/>
                <a:gd name="connsiteX87" fmla="*/ 199845 w 914400"/>
                <a:gd name="connsiteY87" fmla="*/ 1418163 h 1647645"/>
                <a:gd name="connsiteX88" fmla="*/ 108827 w 914400"/>
                <a:gd name="connsiteY88" fmla="*/ 1268058 h 1647645"/>
                <a:gd name="connsiteX89" fmla="*/ 260391 w 914400"/>
                <a:gd name="connsiteY89" fmla="*/ 1176156 h 1647645"/>
                <a:gd name="connsiteX90" fmla="*/ 349188 w 914400"/>
                <a:gd name="connsiteY90" fmla="*/ 1325705 h 1647645"/>
                <a:gd name="connsiteX91" fmla="*/ 179234 w 914400"/>
                <a:gd name="connsiteY91" fmla="*/ 1420703 h 1647645"/>
                <a:gd name="connsiteX92" fmla="*/ 108277 w 914400"/>
                <a:gd name="connsiteY92" fmla="*/ 1403315 h 1647645"/>
                <a:gd name="connsiteX93" fmla="*/ 20812 w 914400"/>
                <a:gd name="connsiteY93" fmla="*/ 1255981 h 1647645"/>
                <a:gd name="connsiteX94" fmla="*/ 89187 w 914400"/>
                <a:gd name="connsiteY94" fmla="*/ 1272200 h 1647645"/>
                <a:gd name="connsiteX95" fmla="*/ 433127 w 914400"/>
                <a:gd name="connsiteY95" fmla="*/ 1559281 h 1647645"/>
                <a:gd name="connsiteX96" fmla="*/ 303046 w 914400"/>
                <a:gd name="connsiteY96" fmla="*/ 1438881 h 1647645"/>
                <a:gd name="connsiteX97" fmla="*/ 422365 w 914400"/>
                <a:gd name="connsiteY97" fmla="*/ 1312339 h 1647645"/>
                <a:gd name="connsiteX98" fmla="*/ 552369 w 914400"/>
                <a:gd name="connsiteY98" fmla="*/ 1430453 h 1647645"/>
                <a:gd name="connsiteX99" fmla="*/ 445751 w 914400"/>
                <a:gd name="connsiteY99" fmla="*/ 1647220 h 1647645"/>
                <a:gd name="connsiteX100" fmla="*/ 442516 w 914400"/>
                <a:gd name="connsiteY100" fmla="*/ 1577022 h 1647645"/>
                <a:gd name="connsiteX101" fmla="*/ 560486 w 914400"/>
                <a:gd name="connsiteY101" fmla="*/ 1449567 h 1647645"/>
                <a:gd name="connsiteX102" fmla="*/ 563308 w 914400"/>
                <a:gd name="connsiteY102" fmla="*/ 1522569 h 1647645"/>
                <a:gd name="connsiteX103" fmla="*/ 426809 w 914400"/>
                <a:gd name="connsiteY103" fmla="*/ 1647645 h 1647645"/>
                <a:gd name="connsiteX104" fmla="*/ 304386 w 914400"/>
                <a:gd name="connsiteY104" fmla="*/ 1538668 h 1647645"/>
                <a:gd name="connsiteX105" fmla="*/ 295874 w 914400"/>
                <a:gd name="connsiteY105" fmla="*/ 1458053 h 1647645"/>
                <a:gd name="connsiteX106" fmla="*/ 420260 w 914400"/>
                <a:gd name="connsiteY106" fmla="*/ 1573182 h 1647645"/>
                <a:gd name="connsiteX107" fmla="*/ 423516 w 914400"/>
                <a:gd name="connsiteY107" fmla="*/ 1576196 h 164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14400" h="1647645">
                  <a:moveTo>
                    <a:pt x="295242" y="1122562"/>
                  </a:moveTo>
                  <a:lnTo>
                    <a:pt x="240057" y="968232"/>
                  </a:lnTo>
                  <a:lnTo>
                    <a:pt x="262543" y="914272"/>
                  </a:lnTo>
                  <a:lnTo>
                    <a:pt x="37186" y="914272"/>
                  </a:lnTo>
                  <a:lnTo>
                    <a:pt x="27843" y="912253"/>
                  </a:lnTo>
                  <a:lnTo>
                    <a:pt x="25239" y="911892"/>
                  </a:lnTo>
                  <a:lnTo>
                    <a:pt x="24738" y="911582"/>
                  </a:lnTo>
                  <a:lnTo>
                    <a:pt x="22758" y="911154"/>
                  </a:lnTo>
                  <a:lnTo>
                    <a:pt x="15157" y="905669"/>
                  </a:lnTo>
                  <a:lnTo>
                    <a:pt x="12489" y="904022"/>
                  </a:lnTo>
                  <a:lnTo>
                    <a:pt x="12084" y="903451"/>
                  </a:lnTo>
                  <a:lnTo>
                    <a:pt x="10976" y="902652"/>
                  </a:lnTo>
                  <a:lnTo>
                    <a:pt x="6685" y="895839"/>
                  </a:lnTo>
                  <a:lnTo>
                    <a:pt x="3589" y="891474"/>
                  </a:lnTo>
                  <a:lnTo>
                    <a:pt x="3370" y="890576"/>
                  </a:lnTo>
                  <a:lnTo>
                    <a:pt x="3033" y="890041"/>
                  </a:lnTo>
                  <a:lnTo>
                    <a:pt x="2327" y="886300"/>
                  </a:lnTo>
                  <a:lnTo>
                    <a:pt x="0" y="876757"/>
                  </a:lnTo>
                  <a:lnTo>
                    <a:pt x="206" y="875055"/>
                  </a:lnTo>
                  <a:lnTo>
                    <a:pt x="120" y="874598"/>
                  </a:lnTo>
                  <a:lnTo>
                    <a:pt x="517" y="872493"/>
                  </a:lnTo>
                  <a:lnTo>
                    <a:pt x="1829" y="861674"/>
                  </a:lnTo>
                  <a:lnTo>
                    <a:pt x="2950" y="859591"/>
                  </a:lnTo>
                  <a:lnTo>
                    <a:pt x="3033" y="859155"/>
                  </a:lnTo>
                  <a:lnTo>
                    <a:pt x="4088" y="857479"/>
                  </a:lnTo>
                  <a:lnTo>
                    <a:pt x="9181" y="848026"/>
                  </a:lnTo>
                  <a:lnTo>
                    <a:pt x="392130" y="382787"/>
                  </a:lnTo>
                  <a:lnTo>
                    <a:pt x="392130" y="51430"/>
                  </a:lnTo>
                  <a:cubicBezTo>
                    <a:pt x="392130" y="23026"/>
                    <a:pt x="413642" y="0"/>
                    <a:pt x="440178" y="0"/>
                  </a:cubicBezTo>
                  <a:lnTo>
                    <a:pt x="474223" y="0"/>
                  </a:lnTo>
                  <a:cubicBezTo>
                    <a:pt x="500759" y="0"/>
                    <a:pt x="522271" y="23026"/>
                    <a:pt x="522271" y="51430"/>
                  </a:cubicBezTo>
                  <a:lnTo>
                    <a:pt x="522271" y="383819"/>
                  </a:lnTo>
                  <a:lnTo>
                    <a:pt x="902575" y="845845"/>
                  </a:lnTo>
                  <a:lnTo>
                    <a:pt x="903544" y="846544"/>
                  </a:lnTo>
                  <a:cubicBezTo>
                    <a:pt x="906898" y="850134"/>
                    <a:pt x="909612" y="854408"/>
                    <a:pt x="911487" y="859155"/>
                  </a:cubicBezTo>
                  <a:lnTo>
                    <a:pt x="912007" y="861911"/>
                  </a:lnTo>
                  <a:lnTo>
                    <a:pt x="912177" y="862225"/>
                  </a:lnTo>
                  <a:lnTo>
                    <a:pt x="912375" y="863859"/>
                  </a:lnTo>
                  <a:lnTo>
                    <a:pt x="914400" y="874598"/>
                  </a:lnTo>
                  <a:lnTo>
                    <a:pt x="913960" y="876933"/>
                  </a:lnTo>
                  <a:lnTo>
                    <a:pt x="914005" y="877309"/>
                  </a:lnTo>
                  <a:lnTo>
                    <a:pt x="913492" y="879413"/>
                  </a:lnTo>
                  <a:lnTo>
                    <a:pt x="911487" y="890041"/>
                  </a:lnTo>
                  <a:lnTo>
                    <a:pt x="910529" y="891562"/>
                  </a:lnTo>
                  <a:lnTo>
                    <a:pt x="910416" y="892025"/>
                  </a:lnTo>
                  <a:lnTo>
                    <a:pt x="908818" y="894278"/>
                  </a:lnTo>
                  <a:lnTo>
                    <a:pt x="903544" y="902652"/>
                  </a:lnTo>
                  <a:lnTo>
                    <a:pt x="902183" y="903634"/>
                  </a:lnTo>
                  <a:lnTo>
                    <a:pt x="901517" y="904573"/>
                  </a:lnTo>
                  <a:lnTo>
                    <a:pt x="897127" y="907282"/>
                  </a:lnTo>
                  <a:lnTo>
                    <a:pt x="891762" y="911154"/>
                  </a:lnTo>
                  <a:lnTo>
                    <a:pt x="890365" y="911456"/>
                  </a:lnTo>
                  <a:lnTo>
                    <a:pt x="888766" y="912443"/>
                  </a:lnTo>
                  <a:lnTo>
                    <a:pt x="880461" y="913596"/>
                  </a:lnTo>
                  <a:lnTo>
                    <a:pt x="877335" y="914272"/>
                  </a:lnTo>
                  <a:lnTo>
                    <a:pt x="875597" y="914272"/>
                  </a:lnTo>
                  <a:lnTo>
                    <a:pt x="874675" y="914400"/>
                  </a:lnTo>
                  <a:lnTo>
                    <a:pt x="874216" y="914272"/>
                  </a:lnTo>
                  <a:lnTo>
                    <a:pt x="482601" y="914272"/>
                  </a:lnTo>
                  <a:lnTo>
                    <a:pt x="509563" y="992162"/>
                  </a:lnTo>
                  <a:lnTo>
                    <a:pt x="343153" y="1048047"/>
                  </a:lnTo>
                  <a:lnTo>
                    <a:pt x="298228" y="914272"/>
                  </a:lnTo>
                  <a:lnTo>
                    <a:pt x="278247" y="914272"/>
                  </a:lnTo>
                  <a:lnTo>
                    <a:pt x="325197" y="1054077"/>
                  </a:lnTo>
                  <a:lnTo>
                    <a:pt x="326609" y="1058283"/>
                  </a:lnTo>
                  <a:close/>
                  <a:moveTo>
                    <a:pt x="312068" y="1131272"/>
                  </a:moveTo>
                  <a:lnTo>
                    <a:pt x="342887" y="1068118"/>
                  </a:lnTo>
                  <a:lnTo>
                    <a:pt x="507522" y="1012829"/>
                  </a:lnTo>
                  <a:lnTo>
                    <a:pt x="474997" y="1078245"/>
                  </a:lnTo>
                  <a:close/>
                  <a:moveTo>
                    <a:pt x="95213" y="1254162"/>
                  </a:moveTo>
                  <a:lnTo>
                    <a:pt x="25619" y="1237654"/>
                  </a:lnTo>
                  <a:lnTo>
                    <a:pt x="164091" y="1149969"/>
                  </a:lnTo>
                  <a:lnTo>
                    <a:pt x="243934" y="1163983"/>
                  </a:lnTo>
                  <a:lnTo>
                    <a:pt x="99006" y="1251862"/>
                  </a:lnTo>
                  <a:close/>
                  <a:moveTo>
                    <a:pt x="541164" y="1269042"/>
                  </a:moveTo>
                  <a:lnTo>
                    <a:pt x="605256" y="1118193"/>
                  </a:lnTo>
                  <a:lnTo>
                    <a:pt x="678914" y="1084343"/>
                  </a:lnTo>
                  <a:lnTo>
                    <a:pt x="609619" y="1239020"/>
                  </a:lnTo>
                  <a:lnTo>
                    <a:pt x="607806" y="1243069"/>
                  </a:lnTo>
                  <a:close/>
                  <a:moveTo>
                    <a:pt x="787108" y="1318534"/>
                  </a:moveTo>
                  <a:lnTo>
                    <a:pt x="626906" y="1246764"/>
                  </a:lnTo>
                  <a:lnTo>
                    <a:pt x="699373" y="1085005"/>
                  </a:lnTo>
                  <a:lnTo>
                    <a:pt x="857432" y="1157579"/>
                  </a:lnTo>
                  <a:close/>
                  <a:moveTo>
                    <a:pt x="703329" y="1358363"/>
                  </a:moveTo>
                  <a:lnTo>
                    <a:pt x="547625" y="1286853"/>
                  </a:lnTo>
                  <a:lnTo>
                    <a:pt x="613100" y="1261335"/>
                  </a:lnTo>
                  <a:lnTo>
                    <a:pt x="771594" y="1332339"/>
                  </a:lnTo>
                  <a:close/>
                  <a:moveTo>
                    <a:pt x="199845" y="1418163"/>
                  </a:moveTo>
                  <a:lnTo>
                    <a:pt x="108827" y="1268058"/>
                  </a:lnTo>
                  <a:lnTo>
                    <a:pt x="260391" y="1176156"/>
                  </a:lnTo>
                  <a:lnTo>
                    <a:pt x="349188" y="1325705"/>
                  </a:lnTo>
                  <a:close/>
                  <a:moveTo>
                    <a:pt x="179234" y="1420703"/>
                  </a:moveTo>
                  <a:lnTo>
                    <a:pt x="108277" y="1403315"/>
                  </a:lnTo>
                  <a:lnTo>
                    <a:pt x="20812" y="1255981"/>
                  </a:lnTo>
                  <a:lnTo>
                    <a:pt x="89187" y="1272200"/>
                  </a:lnTo>
                  <a:close/>
                  <a:moveTo>
                    <a:pt x="433127" y="1559281"/>
                  </a:moveTo>
                  <a:lnTo>
                    <a:pt x="303046" y="1438881"/>
                  </a:lnTo>
                  <a:lnTo>
                    <a:pt x="422365" y="1312339"/>
                  </a:lnTo>
                  <a:lnTo>
                    <a:pt x="552369" y="1430453"/>
                  </a:lnTo>
                  <a:close/>
                  <a:moveTo>
                    <a:pt x="445751" y="1647220"/>
                  </a:moveTo>
                  <a:lnTo>
                    <a:pt x="442516" y="1577022"/>
                  </a:lnTo>
                  <a:lnTo>
                    <a:pt x="560486" y="1449567"/>
                  </a:lnTo>
                  <a:lnTo>
                    <a:pt x="563308" y="1522569"/>
                  </a:lnTo>
                  <a:close/>
                  <a:moveTo>
                    <a:pt x="426809" y="1647645"/>
                  </a:moveTo>
                  <a:lnTo>
                    <a:pt x="304386" y="1538668"/>
                  </a:lnTo>
                  <a:lnTo>
                    <a:pt x="295874" y="1458053"/>
                  </a:lnTo>
                  <a:lnTo>
                    <a:pt x="420260" y="1573182"/>
                  </a:lnTo>
                  <a:lnTo>
                    <a:pt x="423516" y="1576196"/>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sp>
          <p:nvSpPr>
            <p:cNvPr id="11" name="Freeform: Shape 6">
              <a:extLst>
                <a:ext uri="{FF2B5EF4-FFF2-40B4-BE49-F238E27FC236}">
                  <a16:creationId xmlns:a16="http://schemas.microsoft.com/office/drawing/2014/main" id="{53413A91-947C-45CC-A394-822BF8A7FAA0}"/>
                </a:ext>
              </a:extLst>
            </p:cNvPr>
            <p:cNvSpPr>
              <a:spLocks noChangeAspect="1"/>
            </p:cNvSpPr>
            <p:nvPr/>
          </p:nvSpPr>
          <p:spPr>
            <a:xfrm>
              <a:off x="3701508" y="3863351"/>
              <a:ext cx="457229" cy="457200"/>
            </a:xfrm>
            <a:custGeom>
              <a:avLst/>
              <a:gdLst>
                <a:gd name="connsiteX0" fmla="*/ 0 w 2122948"/>
                <a:gd name="connsiteY0" fmla="*/ 604683 h 2122811"/>
                <a:gd name="connsiteX1" fmla="*/ 1503513 w 2122948"/>
                <a:gd name="connsiteY1" fmla="*/ 604683 h 2122811"/>
                <a:gd name="connsiteX2" fmla="*/ 1503513 w 2122948"/>
                <a:gd name="connsiteY2" fmla="*/ 2122811 h 2122811"/>
                <a:gd name="connsiteX3" fmla="*/ 13929 w 2122948"/>
                <a:gd name="connsiteY3" fmla="*/ 2109019 h 2122811"/>
                <a:gd name="connsiteX4" fmla="*/ 2095695 w 2122948"/>
                <a:gd name="connsiteY4" fmla="*/ 130308 h 2122811"/>
                <a:gd name="connsiteX5" fmla="*/ 2122948 w 2122948"/>
                <a:gd name="connsiteY5" fmla="*/ 1533832 h 2122811"/>
                <a:gd name="connsiteX6" fmla="*/ 1665746 w 2122948"/>
                <a:gd name="connsiteY6" fmla="*/ 2056349 h 2122811"/>
                <a:gd name="connsiteX7" fmla="*/ 1665746 w 2122948"/>
                <a:gd name="connsiteY7" fmla="*/ 604683 h 2122811"/>
                <a:gd name="connsiteX8" fmla="*/ 1665746 w 2122948"/>
                <a:gd name="connsiteY8" fmla="*/ 604683 h 2122811"/>
                <a:gd name="connsiteX9" fmla="*/ 1665746 w 2122948"/>
                <a:gd name="connsiteY9" fmla="*/ 566683 h 2122811"/>
                <a:gd name="connsiteX10" fmla="*/ 515374 w 2122948"/>
                <a:gd name="connsiteY10" fmla="*/ 0 h 2122811"/>
                <a:gd name="connsiteX11" fmla="*/ 1982824 w 2122948"/>
                <a:gd name="connsiteY11" fmla="*/ 13714 h 2122811"/>
                <a:gd name="connsiteX12" fmla="*/ 1560401 w 2122948"/>
                <a:gd name="connsiteY12" fmla="*/ 442450 h 2122811"/>
                <a:gd name="connsiteX13" fmla="*/ 72923 w 2122948"/>
                <a:gd name="connsiteY13" fmla="*/ 442450 h 212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2948" h="2122811">
                  <a:moveTo>
                    <a:pt x="0" y="604683"/>
                  </a:moveTo>
                  <a:lnTo>
                    <a:pt x="1503513" y="604683"/>
                  </a:lnTo>
                  <a:lnTo>
                    <a:pt x="1503513" y="2122811"/>
                  </a:lnTo>
                  <a:lnTo>
                    <a:pt x="13929" y="2109019"/>
                  </a:lnTo>
                  <a:close/>
                  <a:moveTo>
                    <a:pt x="2095695" y="130308"/>
                  </a:moveTo>
                  <a:lnTo>
                    <a:pt x="2122948" y="1533832"/>
                  </a:lnTo>
                  <a:lnTo>
                    <a:pt x="1665746" y="2056349"/>
                  </a:lnTo>
                  <a:lnTo>
                    <a:pt x="1665746" y="604683"/>
                  </a:lnTo>
                  <a:lnTo>
                    <a:pt x="1665746" y="604683"/>
                  </a:lnTo>
                  <a:lnTo>
                    <a:pt x="1665746" y="566683"/>
                  </a:lnTo>
                  <a:close/>
                  <a:moveTo>
                    <a:pt x="515374" y="0"/>
                  </a:moveTo>
                  <a:lnTo>
                    <a:pt x="1982824" y="13714"/>
                  </a:lnTo>
                  <a:lnTo>
                    <a:pt x="1560401" y="442450"/>
                  </a:lnTo>
                  <a:lnTo>
                    <a:pt x="72923" y="44245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12" name="Freeform: Shape 9">
              <a:extLst>
                <a:ext uri="{FF2B5EF4-FFF2-40B4-BE49-F238E27FC236}">
                  <a16:creationId xmlns:a16="http://schemas.microsoft.com/office/drawing/2014/main" id="{C1A4D56D-BC05-4BCB-9AAD-74BD577AEF47}"/>
                </a:ext>
              </a:extLst>
            </p:cNvPr>
            <p:cNvSpPr>
              <a:spLocks noChangeAspect="1"/>
            </p:cNvSpPr>
            <p:nvPr/>
          </p:nvSpPr>
          <p:spPr>
            <a:xfrm rot="10800000">
              <a:off x="5311959" y="3863351"/>
              <a:ext cx="457200" cy="457200"/>
            </a:xfrm>
            <a:custGeom>
              <a:avLst/>
              <a:gdLst>
                <a:gd name="connsiteX0" fmla="*/ 2119917 w 2852206"/>
                <a:gd name="connsiteY0" fmla="*/ 653933 h 2840808"/>
                <a:gd name="connsiteX1" fmla="*/ 1472279 w 2852206"/>
                <a:gd name="connsiteY1" fmla="*/ 653933 h 2840808"/>
                <a:gd name="connsiteX2" fmla="*/ 1472279 w 2852206"/>
                <a:gd name="connsiteY2" fmla="*/ 0 h 2840808"/>
                <a:gd name="connsiteX3" fmla="*/ 2113917 w 2852206"/>
                <a:gd name="connsiteY3" fmla="*/ 5941 h 2840808"/>
                <a:gd name="connsiteX4" fmla="*/ 2827522 w 2852206"/>
                <a:gd name="connsiteY4" fmla="*/ 653933 h 2840808"/>
                <a:gd name="connsiteX5" fmla="*/ 2179884 w 2852206"/>
                <a:gd name="connsiteY5" fmla="*/ 653933 h 2840808"/>
                <a:gd name="connsiteX6" fmla="*/ 2179884 w 2852206"/>
                <a:gd name="connsiteY6" fmla="*/ 0 h 2840808"/>
                <a:gd name="connsiteX7" fmla="*/ 2821522 w 2852206"/>
                <a:gd name="connsiteY7" fmla="*/ 5941 h 2840808"/>
                <a:gd name="connsiteX8" fmla="*/ 1415520 w 2852206"/>
                <a:gd name="connsiteY8" fmla="*/ 653934 h 2840808"/>
                <a:gd name="connsiteX9" fmla="*/ 767882 w 2852206"/>
                <a:gd name="connsiteY9" fmla="*/ 653934 h 2840808"/>
                <a:gd name="connsiteX10" fmla="*/ 767882 w 2852206"/>
                <a:gd name="connsiteY10" fmla="*/ 1 h 2840808"/>
                <a:gd name="connsiteX11" fmla="*/ 1409520 w 2852206"/>
                <a:gd name="connsiteY11" fmla="*/ 5942 h 2840808"/>
                <a:gd name="connsiteX12" fmla="*/ 512800 w 2852206"/>
                <a:gd name="connsiteY12" fmla="*/ 858271 h 2840808"/>
                <a:gd name="connsiteX13" fmla="*/ 501061 w 2852206"/>
                <a:gd name="connsiteY13" fmla="*/ 253703 h 2840808"/>
                <a:gd name="connsiteX14" fmla="*/ 698000 w 2852206"/>
                <a:gd name="connsiteY14" fmla="*/ 28629 h 2840808"/>
                <a:gd name="connsiteX15" fmla="*/ 698000 w 2852206"/>
                <a:gd name="connsiteY15" fmla="*/ 653934 h 2840808"/>
                <a:gd name="connsiteX16" fmla="*/ 698000 w 2852206"/>
                <a:gd name="connsiteY16" fmla="*/ 670302 h 2840808"/>
                <a:gd name="connsiteX17" fmla="*/ 259389 w 2852206"/>
                <a:gd name="connsiteY17" fmla="*/ 1104730 h 2840808"/>
                <a:gd name="connsiteX18" fmla="*/ 247650 w 2852206"/>
                <a:gd name="connsiteY18" fmla="*/ 500162 h 2840808"/>
                <a:gd name="connsiteX19" fmla="*/ 444589 w 2852206"/>
                <a:gd name="connsiteY19" fmla="*/ 275088 h 2840808"/>
                <a:gd name="connsiteX20" fmla="*/ 444589 w 2852206"/>
                <a:gd name="connsiteY20" fmla="*/ 900393 h 2840808"/>
                <a:gd name="connsiteX21" fmla="*/ 444589 w 2852206"/>
                <a:gd name="connsiteY21" fmla="*/ 916761 h 2840808"/>
                <a:gd name="connsiteX22" fmla="*/ 11739 w 2852206"/>
                <a:gd name="connsiteY22" fmla="*/ 1356949 h 2840808"/>
                <a:gd name="connsiteX23" fmla="*/ 0 w 2852206"/>
                <a:gd name="connsiteY23" fmla="*/ 752381 h 2840808"/>
                <a:gd name="connsiteX24" fmla="*/ 196939 w 2852206"/>
                <a:gd name="connsiteY24" fmla="*/ 527307 h 2840808"/>
                <a:gd name="connsiteX25" fmla="*/ 196939 w 2852206"/>
                <a:gd name="connsiteY25" fmla="*/ 1152612 h 2840808"/>
                <a:gd name="connsiteX26" fmla="*/ 196939 w 2852206"/>
                <a:gd name="connsiteY26" fmla="*/ 1168980 h 2840808"/>
                <a:gd name="connsiteX27" fmla="*/ 2132259 w 2852206"/>
                <a:gd name="connsiteY27" fmla="*/ 1376812 h 2840808"/>
                <a:gd name="connsiteX28" fmla="*/ 1484621 w 2852206"/>
                <a:gd name="connsiteY28" fmla="*/ 1376812 h 2840808"/>
                <a:gd name="connsiteX29" fmla="*/ 1484621 w 2852206"/>
                <a:gd name="connsiteY29" fmla="*/ 722879 h 2840808"/>
                <a:gd name="connsiteX30" fmla="*/ 2126259 w 2852206"/>
                <a:gd name="connsiteY30" fmla="*/ 728820 h 2840808"/>
                <a:gd name="connsiteX31" fmla="*/ 2839864 w 2852206"/>
                <a:gd name="connsiteY31" fmla="*/ 1376812 h 2840808"/>
                <a:gd name="connsiteX32" fmla="*/ 2192226 w 2852206"/>
                <a:gd name="connsiteY32" fmla="*/ 1376812 h 2840808"/>
                <a:gd name="connsiteX33" fmla="*/ 2192226 w 2852206"/>
                <a:gd name="connsiteY33" fmla="*/ 722879 h 2840808"/>
                <a:gd name="connsiteX34" fmla="*/ 2833864 w 2852206"/>
                <a:gd name="connsiteY34" fmla="*/ 728820 h 2840808"/>
                <a:gd name="connsiteX35" fmla="*/ 1427862 w 2852206"/>
                <a:gd name="connsiteY35" fmla="*/ 1376813 h 2840808"/>
                <a:gd name="connsiteX36" fmla="*/ 780224 w 2852206"/>
                <a:gd name="connsiteY36" fmla="*/ 1376813 h 2840808"/>
                <a:gd name="connsiteX37" fmla="*/ 780224 w 2852206"/>
                <a:gd name="connsiteY37" fmla="*/ 722880 h 2840808"/>
                <a:gd name="connsiteX38" fmla="*/ 1421862 w 2852206"/>
                <a:gd name="connsiteY38" fmla="*/ 728821 h 2840808"/>
                <a:gd name="connsiteX39" fmla="*/ 525142 w 2852206"/>
                <a:gd name="connsiteY39" fmla="*/ 1581150 h 2840808"/>
                <a:gd name="connsiteX40" fmla="*/ 513403 w 2852206"/>
                <a:gd name="connsiteY40" fmla="*/ 976582 h 2840808"/>
                <a:gd name="connsiteX41" fmla="*/ 710342 w 2852206"/>
                <a:gd name="connsiteY41" fmla="*/ 751508 h 2840808"/>
                <a:gd name="connsiteX42" fmla="*/ 710342 w 2852206"/>
                <a:gd name="connsiteY42" fmla="*/ 1376813 h 2840808"/>
                <a:gd name="connsiteX43" fmla="*/ 710342 w 2852206"/>
                <a:gd name="connsiteY43" fmla="*/ 1393181 h 2840808"/>
                <a:gd name="connsiteX44" fmla="*/ 1944986 w 2852206"/>
                <a:gd name="connsiteY44" fmla="*/ 1622629 h 2840808"/>
                <a:gd name="connsiteX45" fmla="*/ 1304256 w 2852206"/>
                <a:gd name="connsiteY45" fmla="*/ 1622629 h 2840808"/>
                <a:gd name="connsiteX46" fmla="*/ 1494841 w 2852206"/>
                <a:gd name="connsiteY46" fmla="*/ 1432044 h 2840808"/>
                <a:gd name="connsiteX47" fmla="*/ 2126945 w 2852206"/>
                <a:gd name="connsiteY47" fmla="*/ 1437951 h 2840808"/>
                <a:gd name="connsiteX48" fmla="*/ 1207586 w 2852206"/>
                <a:gd name="connsiteY48" fmla="*/ 1624707 h 2840808"/>
                <a:gd name="connsiteX49" fmla="*/ 566856 w 2852206"/>
                <a:gd name="connsiteY49" fmla="*/ 1624707 h 2840808"/>
                <a:gd name="connsiteX50" fmla="*/ 757441 w 2852206"/>
                <a:gd name="connsiteY50" fmla="*/ 1434122 h 2840808"/>
                <a:gd name="connsiteX51" fmla="*/ 1389545 w 2852206"/>
                <a:gd name="connsiteY51" fmla="*/ 1440029 h 2840808"/>
                <a:gd name="connsiteX52" fmla="*/ 271731 w 2852206"/>
                <a:gd name="connsiteY52" fmla="*/ 1827609 h 2840808"/>
                <a:gd name="connsiteX53" fmla="*/ 259992 w 2852206"/>
                <a:gd name="connsiteY53" fmla="*/ 1223041 h 2840808"/>
                <a:gd name="connsiteX54" fmla="*/ 456931 w 2852206"/>
                <a:gd name="connsiteY54" fmla="*/ 997967 h 2840808"/>
                <a:gd name="connsiteX55" fmla="*/ 456931 w 2852206"/>
                <a:gd name="connsiteY55" fmla="*/ 1623272 h 2840808"/>
                <a:gd name="connsiteX56" fmla="*/ 456931 w 2852206"/>
                <a:gd name="connsiteY56" fmla="*/ 1639640 h 2840808"/>
                <a:gd name="connsiteX57" fmla="*/ 33606 w 2852206"/>
                <a:gd name="connsiteY57" fmla="*/ 2070303 h 2840808"/>
                <a:gd name="connsiteX58" fmla="*/ 21867 w 2852206"/>
                <a:gd name="connsiteY58" fmla="*/ 1465735 h 2840808"/>
                <a:gd name="connsiteX59" fmla="*/ 218806 w 2852206"/>
                <a:gd name="connsiteY59" fmla="*/ 1240661 h 2840808"/>
                <a:gd name="connsiteX60" fmla="*/ 218806 w 2852206"/>
                <a:gd name="connsiteY60" fmla="*/ 1865966 h 2840808"/>
                <a:gd name="connsiteX61" fmla="*/ 218806 w 2852206"/>
                <a:gd name="connsiteY61" fmla="*/ 1882334 h 2840808"/>
                <a:gd name="connsiteX62" fmla="*/ 2852206 w 2852206"/>
                <a:gd name="connsiteY62" fmla="*/ 2091188 h 2840808"/>
                <a:gd name="connsiteX63" fmla="*/ 2204568 w 2852206"/>
                <a:gd name="connsiteY63" fmla="*/ 2091188 h 2840808"/>
                <a:gd name="connsiteX64" fmla="*/ 2204568 w 2852206"/>
                <a:gd name="connsiteY64" fmla="*/ 1437255 h 2840808"/>
                <a:gd name="connsiteX65" fmla="*/ 2846206 w 2852206"/>
                <a:gd name="connsiteY65" fmla="*/ 1443196 h 2840808"/>
                <a:gd name="connsiteX66" fmla="*/ 1990364 w 2852206"/>
                <a:gd name="connsiteY66" fmla="*/ 2317816 h 2840808"/>
                <a:gd name="connsiteX67" fmla="*/ 1990364 w 2852206"/>
                <a:gd name="connsiteY67" fmla="*/ 1692511 h 2840808"/>
                <a:gd name="connsiteX68" fmla="*/ 1990364 w 2852206"/>
                <a:gd name="connsiteY68" fmla="*/ 1676143 h 2840808"/>
                <a:gd name="connsiteX69" fmla="*/ 2175564 w 2852206"/>
                <a:gd name="connsiteY69" fmla="*/ 1488174 h 2840808"/>
                <a:gd name="connsiteX70" fmla="*/ 2187303 w 2852206"/>
                <a:gd name="connsiteY70" fmla="*/ 2092742 h 2840808"/>
                <a:gd name="connsiteX71" fmla="*/ 1920482 w 2852206"/>
                <a:gd name="connsiteY71" fmla="*/ 2346444 h 2840808"/>
                <a:gd name="connsiteX72" fmla="*/ 1278844 w 2852206"/>
                <a:gd name="connsiteY72" fmla="*/ 2340503 h 2840808"/>
                <a:gd name="connsiteX73" fmla="*/ 1272844 w 2852206"/>
                <a:gd name="connsiteY73" fmla="*/ 1692511 h 2840808"/>
                <a:gd name="connsiteX74" fmla="*/ 1920482 w 2852206"/>
                <a:gd name="connsiteY74" fmla="*/ 1692511 h 2840808"/>
                <a:gd name="connsiteX75" fmla="*/ 1183082 w 2852206"/>
                <a:gd name="connsiteY75" fmla="*/ 2348522 h 2840808"/>
                <a:gd name="connsiteX76" fmla="*/ 541444 w 2852206"/>
                <a:gd name="connsiteY76" fmla="*/ 2342581 h 2840808"/>
                <a:gd name="connsiteX77" fmla="*/ 535444 w 2852206"/>
                <a:gd name="connsiteY77" fmla="*/ 1694589 h 2840808"/>
                <a:gd name="connsiteX78" fmla="*/ 1183082 w 2852206"/>
                <a:gd name="connsiteY78" fmla="*/ 1694589 h 2840808"/>
                <a:gd name="connsiteX79" fmla="*/ 2630209 w 2852206"/>
                <a:gd name="connsiteY79" fmla="*/ 2351655 h 2840808"/>
                <a:gd name="connsiteX80" fmla="*/ 1998105 w 2852206"/>
                <a:gd name="connsiteY80" fmla="*/ 2345748 h 2840808"/>
                <a:gd name="connsiteX81" fmla="*/ 2180064 w 2852206"/>
                <a:gd name="connsiteY81" fmla="*/ 2161070 h 2840808"/>
                <a:gd name="connsiteX82" fmla="*/ 2820794 w 2852206"/>
                <a:gd name="connsiteY82" fmla="*/ 2161070 h 2840808"/>
                <a:gd name="connsiteX83" fmla="*/ 284073 w 2852206"/>
                <a:gd name="connsiteY83" fmla="*/ 2541984 h 2840808"/>
                <a:gd name="connsiteX84" fmla="*/ 272334 w 2852206"/>
                <a:gd name="connsiteY84" fmla="*/ 1937416 h 2840808"/>
                <a:gd name="connsiteX85" fmla="*/ 469273 w 2852206"/>
                <a:gd name="connsiteY85" fmla="*/ 1712342 h 2840808"/>
                <a:gd name="connsiteX86" fmla="*/ 469273 w 2852206"/>
                <a:gd name="connsiteY86" fmla="*/ 2337647 h 2840808"/>
                <a:gd name="connsiteX87" fmla="*/ 469273 w 2852206"/>
                <a:gd name="connsiteY87" fmla="*/ 2354015 h 2840808"/>
                <a:gd name="connsiteX88" fmla="*/ 964796 w 2852206"/>
                <a:gd name="connsiteY88" fmla="*/ 2598114 h 2840808"/>
                <a:gd name="connsiteX89" fmla="*/ 332692 w 2852206"/>
                <a:gd name="connsiteY89" fmla="*/ 2592207 h 2840808"/>
                <a:gd name="connsiteX90" fmla="*/ 514651 w 2852206"/>
                <a:gd name="connsiteY90" fmla="*/ 2407529 h 2840808"/>
                <a:gd name="connsiteX91" fmla="*/ 1155381 w 2852206"/>
                <a:gd name="connsiteY91" fmla="*/ 2407529 h 2840808"/>
                <a:gd name="connsiteX92" fmla="*/ 1673989 w 2852206"/>
                <a:gd name="connsiteY92" fmla="*/ 2598114 h 2840808"/>
                <a:gd name="connsiteX93" fmla="*/ 1041885 w 2852206"/>
                <a:gd name="connsiteY93" fmla="*/ 2592207 h 2840808"/>
                <a:gd name="connsiteX94" fmla="*/ 1223844 w 2852206"/>
                <a:gd name="connsiteY94" fmla="*/ 2407529 h 2840808"/>
                <a:gd name="connsiteX95" fmla="*/ 1864574 w 2852206"/>
                <a:gd name="connsiteY95" fmla="*/ 2407529 h 2840808"/>
                <a:gd name="connsiteX96" fmla="*/ 2391119 w 2852206"/>
                <a:gd name="connsiteY96" fmla="*/ 2598114 h 2840808"/>
                <a:gd name="connsiteX97" fmla="*/ 1759015 w 2852206"/>
                <a:gd name="connsiteY97" fmla="*/ 2592207 h 2840808"/>
                <a:gd name="connsiteX98" fmla="*/ 1940974 w 2852206"/>
                <a:gd name="connsiteY98" fmla="*/ 2407529 h 2840808"/>
                <a:gd name="connsiteX99" fmla="*/ 2581704 w 2852206"/>
                <a:gd name="connsiteY99" fmla="*/ 2407529 h 2840808"/>
                <a:gd name="connsiteX100" fmla="*/ 45948 w 2852206"/>
                <a:gd name="connsiteY100" fmla="*/ 2784678 h 2840808"/>
                <a:gd name="connsiteX101" fmla="*/ 34209 w 2852206"/>
                <a:gd name="connsiteY101" fmla="*/ 2180110 h 2840808"/>
                <a:gd name="connsiteX102" fmla="*/ 231148 w 2852206"/>
                <a:gd name="connsiteY102" fmla="*/ 1955036 h 2840808"/>
                <a:gd name="connsiteX103" fmla="*/ 231148 w 2852206"/>
                <a:gd name="connsiteY103" fmla="*/ 2580341 h 2840808"/>
                <a:gd name="connsiteX104" fmla="*/ 231148 w 2852206"/>
                <a:gd name="connsiteY104" fmla="*/ 2596709 h 2840808"/>
                <a:gd name="connsiteX105" fmla="*/ 726671 w 2852206"/>
                <a:gd name="connsiteY105" fmla="*/ 2840808 h 2840808"/>
                <a:gd name="connsiteX106" fmla="*/ 94567 w 2852206"/>
                <a:gd name="connsiteY106" fmla="*/ 2834901 h 2840808"/>
                <a:gd name="connsiteX107" fmla="*/ 276526 w 2852206"/>
                <a:gd name="connsiteY107" fmla="*/ 2650223 h 2840808"/>
                <a:gd name="connsiteX108" fmla="*/ 917256 w 2852206"/>
                <a:gd name="connsiteY108" fmla="*/ 2650223 h 2840808"/>
                <a:gd name="connsiteX109" fmla="*/ 1463635 w 2852206"/>
                <a:gd name="connsiteY109" fmla="*/ 2840808 h 2840808"/>
                <a:gd name="connsiteX110" fmla="*/ 831531 w 2852206"/>
                <a:gd name="connsiteY110" fmla="*/ 2834901 h 2840808"/>
                <a:gd name="connsiteX111" fmla="*/ 1013490 w 2852206"/>
                <a:gd name="connsiteY111" fmla="*/ 2650223 h 2840808"/>
                <a:gd name="connsiteX112" fmla="*/ 1654220 w 2852206"/>
                <a:gd name="connsiteY112" fmla="*/ 2650223 h 2840808"/>
                <a:gd name="connsiteX113" fmla="*/ 2190290 w 2852206"/>
                <a:gd name="connsiteY113" fmla="*/ 2840808 h 2840808"/>
                <a:gd name="connsiteX114" fmla="*/ 1558186 w 2852206"/>
                <a:gd name="connsiteY114" fmla="*/ 2834901 h 2840808"/>
                <a:gd name="connsiteX115" fmla="*/ 1740145 w 2852206"/>
                <a:gd name="connsiteY115" fmla="*/ 2650223 h 2840808"/>
                <a:gd name="connsiteX116" fmla="*/ 2380875 w 2852206"/>
                <a:gd name="connsiteY116" fmla="*/ 2650223 h 284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852206" h="2840808">
                  <a:moveTo>
                    <a:pt x="2119917" y="653933"/>
                  </a:moveTo>
                  <a:lnTo>
                    <a:pt x="1472279" y="653933"/>
                  </a:lnTo>
                  <a:lnTo>
                    <a:pt x="1472279" y="0"/>
                  </a:lnTo>
                  <a:lnTo>
                    <a:pt x="2113917" y="5941"/>
                  </a:lnTo>
                  <a:close/>
                  <a:moveTo>
                    <a:pt x="2827522" y="653933"/>
                  </a:moveTo>
                  <a:lnTo>
                    <a:pt x="2179884" y="653933"/>
                  </a:lnTo>
                  <a:lnTo>
                    <a:pt x="2179884" y="0"/>
                  </a:lnTo>
                  <a:lnTo>
                    <a:pt x="2821522" y="5941"/>
                  </a:lnTo>
                  <a:close/>
                  <a:moveTo>
                    <a:pt x="1415520" y="653934"/>
                  </a:moveTo>
                  <a:lnTo>
                    <a:pt x="767882" y="653934"/>
                  </a:lnTo>
                  <a:lnTo>
                    <a:pt x="767882" y="1"/>
                  </a:lnTo>
                  <a:lnTo>
                    <a:pt x="1409520" y="5942"/>
                  </a:lnTo>
                  <a:close/>
                  <a:moveTo>
                    <a:pt x="512800" y="858271"/>
                  </a:moveTo>
                  <a:lnTo>
                    <a:pt x="501061" y="253703"/>
                  </a:lnTo>
                  <a:lnTo>
                    <a:pt x="698000" y="28629"/>
                  </a:lnTo>
                  <a:lnTo>
                    <a:pt x="698000" y="653934"/>
                  </a:lnTo>
                  <a:lnTo>
                    <a:pt x="698000" y="670302"/>
                  </a:lnTo>
                  <a:close/>
                  <a:moveTo>
                    <a:pt x="259389" y="1104730"/>
                  </a:moveTo>
                  <a:lnTo>
                    <a:pt x="247650" y="500162"/>
                  </a:lnTo>
                  <a:lnTo>
                    <a:pt x="444589" y="275088"/>
                  </a:lnTo>
                  <a:lnTo>
                    <a:pt x="444589" y="900393"/>
                  </a:lnTo>
                  <a:lnTo>
                    <a:pt x="444589" y="916761"/>
                  </a:lnTo>
                  <a:close/>
                  <a:moveTo>
                    <a:pt x="11739" y="1356949"/>
                  </a:moveTo>
                  <a:lnTo>
                    <a:pt x="0" y="752381"/>
                  </a:lnTo>
                  <a:lnTo>
                    <a:pt x="196939" y="527307"/>
                  </a:lnTo>
                  <a:lnTo>
                    <a:pt x="196939" y="1152612"/>
                  </a:lnTo>
                  <a:lnTo>
                    <a:pt x="196939" y="1168980"/>
                  </a:lnTo>
                  <a:close/>
                  <a:moveTo>
                    <a:pt x="2132259" y="1376812"/>
                  </a:moveTo>
                  <a:lnTo>
                    <a:pt x="1484621" y="1376812"/>
                  </a:lnTo>
                  <a:lnTo>
                    <a:pt x="1484621" y="722879"/>
                  </a:lnTo>
                  <a:lnTo>
                    <a:pt x="2126259" y="728820"/>
                  </a:lnTo>
                  <a:close/>
                  <a:moveTo>
                    <a:pt x="2839864" y="1376812"/>
                  </a:moveTo>
                  <a:lnTo>
                    <a:pt x="2192226" y="1376812"/>
                  </a:lnTo>
                  <a:lnTo>
                    <a:pt x="2192226" y="722879"/>
                  </a:lnTo>
                  <a:lnTo>
                    <a:pt x="2833864" y="728820"/>
                  </a:lnTo>
                  <a:close/>
                  <a:moveTo>
                    <a:pt x="1427862" y="1376813"/>
                  </a:moveTo>
                  <a:lnTo>
                    <a:pt x="780224" y="1376813"/>
                  </a:lnTo>
                  <a:lnTo>
                    <a:pt x="780224" y="722880"/>
                  </a:lnTo>
                  <a:lnTo>
                    <a:pt x="1421862" y="728821"/>
                  </a:lnTo>
                  <a:close/>
                  <a:moveTo>
                    <a:pt x="525142" y="1581150"/>
                  </a:moveTo>
                  <a:lnTo>
                    <a:pt x="513403" y="976582"/>
                  </a:lnTo>
                  <a:lnTo>
                    <a:pt x="710342" y="751508"/>
                  </a:lnTo>
                  <a:lnTo>
                    <a:pt x="710342" y="1376813"/>
                  </a:lnTo>
                  <a:lnTo>
                    <a:pt x="710342" y="1393181"/>
                  </a:lnTo>
                  <a:close/>
                  <a:moveTo>
                    <a:pt x="1944986" y="1622629"/>
                  </a:moveTo>
                  <a:lnTo>
                    <a:pt x="1304256" y="1622629"/>
                  </a:lnTo>
                  <a:lnTo>
                    <a:pt x="1494841" y="1432044"/>
                  </a:lnTo>
                  <a:lnTo>
                    <a:pt x="2126945" y="1437951"/>
                  </a:lnTo>
                  <a:close/>
                  <a:moveTo>
                    <a:pt x="1207586" y="1624707"/>
                  </a:moveTo>
                  <a:lnTo>
                    <a:pt x="566856" y="1624707"/>
                  </a:lnTo>
                  <a:lnTo>
                    <a:pt x="757441" y="1434122"/>
                  </a:lnTo>
                  <a:lnTo>
                    <a:pt x="1389545" y="1440029"/>
                  </a:lnTo>
                  <a:close/>
                  <a:moveTo>
                    <a:pt x="271731" y="1827609"/>
                  </a:moveTo>
                  <a:lnTo>
                    <a:pt x="259992" y="1223041"/>
                  </a:lnTo>
                  <a:lnTo>
                    <a:pt x="456931" y="997967"/>
                  </a:lnTo>
                  <a:lnTo>
                    <a:pt x="456931" y="1623272"/>
                  </a:lnTo>
                  <a:lnTo>
                    <a:pt x="456931" y="1639640"/>
                  </a:lnTo>
                  <a:close/>
                  <a:moveTo>
                    <a:pt x="33606" y="2070303"/>
                  </a:moveTo>
                  <a:lnTo>
                    <a:pt x="21867" y="1465735"/>
                  </a:lnTo>
                  <a:lnTo>
                    <a:pt x="218806" y="1240661"/>
                  </a:lnTo>
                  <a:lnTo>
                    <a:pt x="218806" y="1865966"/>
                  </a:lnTo>
                  <a:lnTo>
                    <a:pt x="218806" y="1882334"/>
                  </a:lnTo>
                  <a:close/>
                  <a:moveTo>
                    <a:pt x="2852206" y="2091188"/>
                  </a:moveTo>
                  <a:lnTo>
                    <a:pt x="2204568" y="2091188"/>
                  </a:lnTo>
                  <a:lnTo>
                    <a:pt x="2204568" y="1437255"/>
                  </a:lnTo>
                  <a:lnTo>
                    <a:pt x="2846206" y="1443196"/>
                  </a:lnTo>
                  <a:close/>
                  <a:moveTo>
                    <a:pt x="1990364" y="2317816"/>
                  </a:moveTo>
                  <a:lnTo>
                    <a:pt x="1990364" y="1692511"/>
                  </a:lnTo>
                  <a:lnTo>
                    <a:pt x="1990364" y="1676143"/>
                  </a:lnTo>
                  <a:lnTo>
                    <a:pt x="2175564" y="1488174"/>
                  </a:lnTo>
                  <a:lnTo>
                    <a:pt x="2187303" y="2092742"/>
                  </a:lnTo>
                  <a:close/>
                  <a:moveTo>
                    <a:pt x="1920482" y="2346444"/>
                  </a:moveTo>
                  <a:lnTo>
                    <a:pt x="1278844" y="2340503"/>
                  </a:lnTo>
                  <a:lnTo>
                    <a:pt x="1272844" y="1692511"/>
                  </a:lnTo>
                  <a:lnTo>
                    <a:pt x="1920482" y="1692511"/>
                  </a:lnTo>
                  <a:close/>
                  <a:moveTo>
                    <a:pt x="1183082" y="2348522"/>
                  </a:moveTo>
                  <a:lnTo>
                    <a:pt x="541444" y="2342581"/>
                  </a:lnTo>
                  <a:lnTo>
                    <a:pt x="535444" y="1694589"/>
                  </a:lnTo>
                  <a:lnTo>
                    <a:pt x="1183082" y="1694589"/>
                  </a:lnTo>
                  <a:close/>
                  <a:moveTo>
                    <a:pt x="2630209" y="2351655"/>
                  </a:moveTo>
                  <a:lnTo>
                    <a:pt x="1998105" y="2345748"/>
                  </a:lnTo>
                  <a:lnTo>
                    <a:pt x="2180064" y="2161070"/>
                  </a:lnTo>
                  <a:lnTo>
                    <a:pt x="2820794" y="2161070"/>
                  </a:lnTo>
                  <a:close/>
                  <a:moveTo>
                    <a:pt x="284073" y="2541984"/>
                  </a:moveTo>
                  <a:lnTo>
                    <a:pt x="272334" y="1937416"/>
                  </a:lnTo>
                  <a:lnTo>
                    <a:pt x="469273" y="1712342"/>
                  </a:lnTo>
                  <a:lnTo>
                    <a:pt x="469273" y="2337647"/>
                  </a:lnTo>
                  <a:lnTo>
                    <a:pt x="469273" y="2354015"/>
                  </a:lnTo>
                  <a:close/>
                  <a:moveTo>
                    <a:pt x="964796" y="2598114"/>
                  </a:moveTo>
                  <a:lnTo>
                    <a:pt x="332692" y="2592207"/>
                  </a:lnTo>
                  <a:lnTo>
                    <a:pt x="514651" y="2407529"/>
                  </a:lnTo>
                  <a:lnTo>
                    <a:pt x="1155381" y="2407529"/>
                  </a:lnTo>
                  <a:close/>
                  <a:moveTo>
                    <a:pt x="1673989" y="2598114"/>
                  </a:moveTo>
                  <a:lnTo>
                    <a:pt x="1041885" y="2592207"/>
                  </a:lnTo>
                  <a:lnTo>
                    <a:pt x="1223844" y="2407529"/>
                  </a:lnTo>
                  <a:lnTo>
                    <a:pt x="1864574" y="2407529"/>
                  </a:lnTo>
                  <a:close/>
                  <a:moveTo>
                    <a:pt x="2391119" y="2598114"/>
                  </a:moveTo>
                  <a:lnTo>
                    <a:pt x="1759015" y="2592207"/>
                  </a:lnTo>
                  <a:lnTo>
                    <a:pt x="1940974" y="2407529"/>
                  </a:lnTo>
                  <a:lnTo>
                    <a:pt x="2581704" y="2407529"/>
                  </a:lnTo>
                  <a:close/>
                  <a:moveTo>
                    <a:pt x="45948" y="2784678"/>
                  </a:moveTo>
                  <a:lnTo>
                    <a:pt x="34209" y="2180110"/>
                  </a:lnTo>
                  <a:lnTo>
                    <a:pt x="231148" y="1955036"/>
                  </a:lnTo>
                  <a:lnTo>
                    <a:pt x="231148" y="2580341"/>
                  </a:lnTo>
                  <a:lnTo>
                    <a:pt x="231148" y="2596709"/>
                  </a:lnTo>
                  <a:close/>
                  <a:moveTo>
                    <a:pt x="726671" y="2840808"/>
                  </a:moveTo>
                  <a:lnTo>
                    <a:pt x="94567" y="2834901"/>
                  </a:lnTo>
                  <a:lnTo>
                    <a:pt x="276526" y="2650223"/>
                  </a:lnTo>
                  <a:lnTo>
                    <a:pt x="917256" y="2650223"/>
                  </a:lnTo>
                  <a:close/>
                  <a:moveTo>
                    <a:pt x="1463635" y="2840808"/>
                  </a:moveTo>
                  <a:lnTo>
                    <a:pt x="831531" y="2834901"/>
                  </a:lnTo>
                  <a:lnTo>
                    <a:pt x="1013490" y="2650223"/>
                  </a:lnTo>
                  <a:lnTo>
                    <a:pt x="1654220" y="2650223"/>
                  </a:lnTo>
                  <a:close/>
                  <a:moveTo>
                    <a:pt x="2190290" y="2840808"/>
                  </a:moveTo>
                  <a:lnTo>
                    <a:pt x="1558186" y="2834901"/>
                  </a:lnTo>
                  <a:lnTo>
                    <a:pt x="1740145" y="2650223"/>
                  </a:lnTo>
                  <a:lnTo>
                    <a:pt x="2380875" y="265022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13" name="Arrow: Right 12">
              <a:extLst>
                <a:ext uri="{FF2B5EF4-FFF2-40B4-BE49-F238E27FC236}">
                  <a16:creationId xmlns:a16="http://schemas.microsoft.com/office/drawing/2014/main" id="{10BA7FCC-8228-4524-AE95-025FC488323E}"/>
                </a:ext>
              </a:extLst>
            </p:cNvPr>
            <p:cNvSpPr/>
            <p:nvPr/>
          </p:nvSpPr>
          <p:spPr>
            <a:xfrm>
              <a:off x="2896297" y="3844536"/>
              <a:ext cx="457201" cy="494831"/>
            </a:xfrm>
            <a:prstGeom prst="rightArrow">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FCF5B8C4-E7E6-4669-A540-18CD74F315CB}"/>
                </a:ext>
              </a:extLst>
            </p:cNvPr>
            <p:cNvSpPr/>
            <p:nvPr/>
          </p:nvSpPr>
          <p:spPr>
            <a:xfrm>
              <a:off x="4506747" y="3844536"/>
              <a:ext cx="457201" cy="494831"/>
            </a:xfrm>
            <a:prstGeom prst="rightArrow">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42189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3B5758-B2E8-4F98-B767-8623BF51F298}"/>
              </a:ext>
            </a:extLst>
          </p:cNvPr>
          <p:cNvGrpSpPr/>
          <p:nvPr/>
        </p:nvGrpSpPr>
        <p:grpSpPr>
          <a:xfrm>
            <a:off x="797913" y="1478803"/>
            <a:ext cx="7849288" cy="2664740"/>
            <a:chOff x="797913" y="1478803"/>
            <a:chExt cx="7849288" cy="2664740"/>
          </a:xfrm>
        </p:grpSpPr>
        <p:sp>
          <p:nvSpPr>
            <p:cNvPr id="57" name="Freeform 41">
              <a:extLst>
                <a:ext uri="{FF2B5EF4-FFF2-40B4-BE49-F238E27FC236}">
                  <a16:creationId xmlns:a16="http://schemas.microsoft.com/office/drawing/2014/main" id="{F1660BC4-851F-421A-9FF5-0FBE5C44F5F4}"/>
                </a:ext>
              </a:extLst>
            </p:cNvPr>
            <p:cNvSpPr/>
            <p:nvPr/>
          </p:nvSpPr>
          <p:spPr>
            <a:xfrm flipH="1">
              <a:off x="5060628" y="1478803"/>
              <a:ext cx="734917" cy="666691"/>
            </a:xfrm>
            <a:custGeom>
              <a:avLst/>
              <a:gdLst>
                <a:gd name="connsiteX0" fmla="*/ 1211705 w 2217545"/>
                <a:gd name="connsiteY0" fmla="*/ 0 h 2011680"/>
                <a:gd name="connsiteX1" fmla="*/ 2217545 w 2217545"/>
                <a:gd name="connsiteY1" fmla="*/ 1005840 h 2011680"/>
                <a:gd name="connsiteX2" fmla="*/ 1211705 w 2217545"/>
                <a:gd name="connsiteY2" fmla="*/ 2011680 h 2011680"/>
                <a:gd name="connsiteX3" fmla="*/ 1211705 w 2217545"/>
                <a:gd name="connsiteY3" fmla="*/ 1737360 h 2011680"/>
                <a:gd name="connsiteX4" fmla="*/ 1943225 w 2217545"/>
                <a:gd name="connsiteY4" fmla="*/ 1005840 h 2011680"/>
                <a:gd name="connsiteX5" fmla="*/ 1211705 w 2217545"/>
                <a:gd name="connsiteY5" fmla="*/ 274320 h 2011680"/>
                <a:gd name="connsiteX6" fmla="*/ 495047 w 2217545"/>
                <a:gd name="connsiteY6" fmla="*/ 858413 h 2011680"/>
                <a:gd name="connsiteX7" fmla="*/ 480849 w 2217545"/>
                <a:gd name="connsiteY7" fmla="*/ 999253 h 2011680"/>
                <a:gd name="connsiteX8" fmla="*/ 619747 w 2217545"/>
                <a:gd name="connsiteY8" fmla="*/ 982428 h 2011680"/>
                <a:gd name="connsiteX9" fmla="*/ 347671 w 2217545"/>
                <a:gd name="connsiteY9" fmla="*/ 1332007 h 2011680"/>
                <a:gd name="connsiteX10" fmla="*/ 0 w 2217545"/>
                <a:gd name="connsiteY10" fmla="*/ 1057499 h 2011680"/>
                <a:gd name="connsiteX11" fmla="*/ 207869 w 2217545"/>
                <a:gd name="connsiteY11" fmla="*/ 1032320 h 2011680"/>
                <a:gd name="connsiteX12" fmla="*/ 205865 w 2217545"/>
                <a:gd name="connsiteY12" fmla="*/ 1005840 h 2011680"/>
                <a:gd name="connsiteX13" fmla="*/ 1211705 w 2217545"/>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7545" h="2011680">
                  <a:moveTo>
                    <a:pt x="1211705" y="0"/>
                  </a:moveTo>
                  <a:cubicBezTo>
                    <a:pt x="1767215" y="0"/>
                    <a:pt x="2217545" y="450330"/>
                    <a:pt x="2217545" y="1005840"/>
                  </a:cubicBezTo>
                  <a:cubicBezTo>
                    <a:pt x="2217545" y="1561350"/>
                    <a:pt x="1767215" y="2011680"/>
                    <a:pt x="1211705" y="2011680"/>
                  </a:cubicBezTo>
                  <a:lnTo>
                    <a:pt x="1211705" y="1737360"/>
                  </a:lnTo>
                  <a:cubicBezTo>
                    <a:pt x="1615712" y="1737360"/>
                    <a:pt x="1943225" y="1409847"/>
                    <a:pt x="1943225" y="1005840"/>
                  </a:cubicBezTo>
                  <a:cubicBezTo>
                    <a:pt x="1943225" y="601833"/>
                    <a:pt x="1615712" y="274320"/>
                    <a:pt x="1211705" y="274320"/>
                  </a:cubicBezTo>
                  <a:cubicBezTo>
                    <a:pt x="858199" y="274320"/>
                    <a:pt x="563259" y="525072"/>
                    <a:pt x="495047" y="858413"/>
                  </a:cubicBezTo>
                  <a:lnTo>
                    <a:pt x="480849" y="999253"/>
                  </a:lnTo>
                  <a:lnTo>
                    <a:pt x="619747" y="982428"/>
                  </a:lnTo>
                  <a:lnTo>
                    <a:pt x="347671" y="1332007"/>
                  </a:lnTo>
                  <a:lnTo>
                    <a:pt x="0" y="1057499"/>
                  </a:lnTo>
                  <a:lnTo>
                    <a:pt x="207869" y="1032320"/>
                  </a:lnTo>
                  <a:lnTo>
                    <a:pt x="205865" y="1005840"/>
                  </a:lnTo>
                  <a:cubicBezTo>
                    <a:pt x="205865" y="450330"/>
                    <a:pt x="656195" y="0"/>
                    <a:pt x="1211705"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FD636D5B-38C5-4C69-852B-ABEE49DD4ED6}"/>
                </a:ext>
              </a:extLst>
            </p:cNvPr>
            <p:cNvGrpSpPr/>
            <p:nvPr/>
          </p:nvGrpSpPr>
          <p:grpSpPr>
            <a:xfrm>
              <a:off x="797913" y="2709293"/>
              <a:ext cx="1466851" cy="1286977"/>
              <a:chOff x="1119190" y="2862326"/>
              <a:chExt cx="1466851" cy="1286977"/>
            </a:xfrm>
            <a:solidFill>
              <a:schemeClr val="tx1">
                <a:lumMod val="50000"/>
                <a:lumOff val="50000"/>
              </a:schemeClr>
            </a:solidFill>
          </p:grpSpPr>
          <p:grpSp>
            <p:nvGrpSpPr>
              <p:cNvPr id="60" name="Group 59">
                <a:extLst>
                  <a:ext uri="{FF2B5EF4-FFF2-40B4-BE49-F238E27FC236}">
                    <a16:creationId xmlns:a16="http://schemas.microsoft.com/office/drawing/2014/main" id="{033404F8-7D3C-4BEF-9A56-74453417ECBB}"/>
                  </a:ext>
                </a:extLst>
              </p:cNvPr>
              <p:cNvGrpSpPr/>
              <p:nvPr/>
            </p:nvGrpSpPr>
            <p:grpSpPr>
              <a:xfrm>
                <a:off x="1119190" y="3852473"/>
                <a:ext cx="1466851" cy="296830"/>
                <a:chOff x="1119190" y="3852473"/>
                <a:chExt cx="1466851" cy="296830"/>
              </a:xfrm>
              <a:grpFill/>
            </p:grpSpPr>
            <p:sp>
              <p:nvSpPr>
                <p:cNvPr id="89" name="Rectangle 88">
                  <a:extLst>
                    <a:ext uri="{FF2B5EF4-FFF2-40B4-BE49-F238E27FC236}">
                      <a16:creationId xmlns:a16="http://schemas.microsoft.com/office/drawing/2014/main" id="{AA338810-F932-454A-BAC9-3B5E44A7FE4A}"/>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27099684-02AF-4ADB-BC02-486B6D521EC8}"/>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920B3FCC-8A80-4389-AB5F-28BFB827B13D}"/>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EDE5F4D1-A822-4F4E-B348-A8CB0FE8DB9B}"/>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A6C2ECF7-0343-44F7-A1CD-BC4AD9F03C8A}"/>
                  </a:ext>
                </a:extLst>
              </p:cNvPr>
              <p:cNvGrpSpPr/>
              <p:nvPr/>
            </p:nvGrpSpPr>
            <p:grpSpPr>
              <a:xfrm>
                <a:off x="1119190" y="3522424"/>
                <a:ext cx="1466851" cy="296830"/>
                <a:chOff x="1119190" y="3852473"/>
                <a:chExt cx="1466851" cy="296830"/>
              </a:xfrm>
              <a:grpFill/>
            </p:grpSpPr>
            <p:sp>
              <p:nvSpPr>
                <p:cNvPr id="85" name="Rectangle 84">
                  <a:extLst>
                    <a:ext uri="{FF2B5EF4-FFF2-40B4-BE49-F238E27FC236}">
                      <a16:creationId xmlns:a16="http://schemas.microsoft.com/office/drawing/2014/main" id="{3643B88C-6781-454A-ABB8-FEE8EB18A1E6}"/>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764A7018-A11D-4603-BA3A-D8153E0D3B78}"/>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40655E0F-0D95-45AC-8259-CCE6772A1151}"/>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E6896A43-F068-48A1-9F44-D6A9995ED7D3}"/>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69565273-F206-4873-B1BE-300596DAFB58}"/>
                  </a:ext>
                </a:extLst>
              </p:cNvPr>
              <p:cNvGrpSpPr/>
              <p:nvPr/>
            </p:nvGrpSpPr>
            <p:grpSpPr>
              <a:xfrm>
                <a:off x="1119190" y="3192375"/>
                <a:ext cx="1466851" cy="296830"/>
                <a:chOff x="1119190" y="3852473"/>
                <a:chExt cx="1466851" cy="296830"/>
              </a:xfrm>
              <a:grpFill/>
            </p:grpSpPr>
            <p:sp>
              <p:nvSpPr>
                <p:cNvPr id="81" name="Rectangle 80">
                  <a:extLst>
                    <a:ext uri="{FF2B5EF4-FFF2-40B4-BE49-F238E27FC236}">
                      <a16:creationId xmlns:a16="http://schemas.microsoft.com/office/drawing/2014/main" id="{01C3810D-E40C-40EE-8C85-3109992622B7}"/>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5F9A0251-AC65-4FC4-A04A-6A7EBFD81D6F}"/>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7FB8B325-9911-481F-B4D1-022F77AE0865}"/>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C69F2AE8-A201-404D-A763-17E51499998F}"/>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9" name="Group 68">
                <a:extLst>
                  <a:ext uri="{FF2B5EF4-FFF2-40B4-BE49-F238E27FC236}">
                    <a16:creationId xmlns:a16="http://schemas.microsoft.com/office/drawing/2014/main" id="{676C5168-C7FA-49C8-8434-BBB2AEC346DF}"/>
                  </a:ext>
                </a:extLst>
              </p:cNvPr>
              <p:cNvGrpSpPr/>
              <p:nvPr/>
            </p:nvGrpSpPr>
            <p:grpSpPr>
              <a:xfrm>
                <a:off x="1119190" y="2862326"/>
                <a:ext cx="1466851" cy="296830"/>
                <a:chOff x="1119190" y="3852473"/>
                <a:chExt cx="1466851" cy="296830"/>
              </a:xfrm>
              <a:grpFill/>
            </p:grpSpPr>
            <p:sp>
              <p:nvSpPr>
                <p:cNvPr id="70" name="Rectangle 69">
                  <a:extLst>
                    <a:ext uri="{FF2B5EF4-FFF2-40B4-BE49-F238E27FC236}">
                      <a16:creationId xmlns:a16="http://schemas.microsoft.com/office/drawing/2014/main" id="{74E64BF3-F2F3-4474-A36E-C7F71EA9B1D5}"/>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D1A1544F-DA68-4242-8949-E061665BA352}"/>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D0B052BD-53D1-4E2A-9C8D-FBA03523FA80}"/>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B79319AE-3794-475F-91BA-674DE178EB31}"/>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3" name="Group 92">
              <a:extLst>
                <a:ext uri="{FF2B5EF4-FFF2-40B4-BE49-F238E27FC236}">
                  <a16:creationId xmlns:a16="http://schemas.microsoft.com/office/drawing/2014/main" id="{35C5DFE0-0E44-4B83-9BC4-5F6BCB238159}"/>
                </a:ext>
              </a:extLst>
            </p:cNvPr>
            <p:cNvGrpSpPr/>
            <p:nvPr/>
          </p:nvGrpSpPr>
          <p:grpSpPr>
            <a:xfrm>
              <a:off x="3147683" y="3699853"/>
              <a:ext cx="1464466" cy="296830"/>
              <a:chOff x="3147683" y="3699853"/>
              <a:chExt cx="1464466" cy="296830"/>
            </a:xfrm>
            <a:solidFill>
              <a:schemeClr val="bg1">
                <a:lumMod val="65000"/>
              </a:schemeClr>
            </a:solidFill>
          </p:grpSpPr>
          <p:sp>
            <p:nvSpPr>
              <p:cNvPr id="94" name="Rectangle 93">
                <a:extLst>
                  <a:ext uri="{FF2B5EF4-FFF2-40B4-BE49-F238E27FC236}">
                    <a16:creationId xmlns:a16="http://schemas.microsoft.com/office/drawing/2014/main" id="{CFBD1DB0-CD25-4DD1-A8FE-A7C35F3B178F}"/>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5A593373-7E9D-42CE-8650-39B214DE0847}"/>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1BE65700-2250-49C8-B290-9252DA3A544D}"/>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5A7A304B-DB1F-4225-98FF-AEAE37BE3012}"/>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8" name="Rectangle 97">
              <a:extLst>
                <a:ext uri="{FF2B5EF4-FFF2-40B4-BE49-F238E27FC236}">
                  <a16:creationId xmlns:a16="http://schemas.microsoft.com/office/drawing/2014/main" id="{5C4ECF56-CDF4-4DB0-A0EB-6839C2BF9903}"/>
                </a:ext>
              </a:extLst>
            </p:cNvPr>
            <p:cNvSpPr/>
            <p:nvPr/>
          </p:nvSpPr>
          <p:spPr>
            <a:xfrm>
              <a:off x="4644264" y="3699853"/>
              <a:ext cx="956631" cy="29683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ight Arrow 24">
              <a:extLst>
                <a:ext uri="{FF2B5EF4-FFF2-40B4-BE49-F238E27FC236}">
                  <a16:creationId xmlns:a16="http://schemas.microsoft.com/office/drawing/2014/main" id="{66B66704-F707-4DC5-B44E-C06350D5F69C}"/>
                </a:ext>
              </a:extLst>
            </p:cNvPr>
            <p:cNvSpPr/>
            <p:nvPr/>
          </p:nvSpPr>
          <p:spPr>
            <a:xfrm>
              <a:off x="5675302" y="3552993"/>
              <a:ext cx="1254327"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Right Arrow 65">
              <a:extLst>
                <a:ext uri="{FF2B5EF4-FFF2-40B4-BE49-F238E27FC236}">
                  <a16:creationId xmlns:a16="http://schemas.microsoft.com/office/drawing/2014/main" id="{3A5148E8-BFFF-4705-BC44-632CB7A57FA2}"/>
                </a:ext>
              </a:extLst>
            </p:cNvPr>
            <p:cNvSpPr/>
            <p:nvPr/>
          </p:nvSpPr>
          <p:spPr>
            <a:xfrm>
              <a:off x="2351558" y="3552993"/>
              <a:ext cx="731283" cy="590550"/>
            </a:xfrm>
            <a:prstGeom prst="rightArrow">
              <a:avLst>
                <a:gd name="adj1" fmla="val 49790"/>
                <a:gd name="adj2" fmla="val 50739"/>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Freeform 50">
              <a:extLst>
                <a:ext uri="{FF2B5EF4-FFF2-40B4-BE49-F238E27FC236}">
                  <a16:creationId xmlns:a16="http://schemas.microsoft.com/office/drawing/2014/main" id="{FE86D670-72E2-41CE-A00E-91DBB4E460B5}"/>
                </a:ext>
              </a:extLst>
            </p:cNvPr>
            <p:cNvSpPr/>
            <p:nvPr/>
          </p:nvSpPr>
          <p:spPr>
            <a:xfrm>
              <a:off x="4505226" y="1982531"/>
              <a:ext cx="2177353" cy="2011680"/>
            </a:xfrm>
            <a:custGeom>
              <a:avLst/>
              <a:gdLst>
                <a:gd name="connsiteX0" fmla="*/ 1171513 w 2177353"/>
                <a:gd name="connsiteY0" fmla="*/ 0 h 2011680"/>
                <a:gd name="connsiteX1" fmla="*/ 2177353 w 2177353"/>
                <a:gd name="connsiteY1" fmla="*/ 1005840 h 2011680"/>
                <a:gd name="connsiteX2" fmla="*/ 1171513 w 2177353"/>
                <a:gd name="connsiteY2" fmla="*/ 2011680 h 2011680"/>
                <a:gd name="connsiteX3" fmla="*/ 1171513 w 2177353"/>
                <a:gd name="connsiteY3" fmla="*/ 1737360 h 2011680"/>
                <a:gd name="connsiteX4" fmla="*/ 1903033 w 2177353"/>
                <a:gd name="connsiteY4" fmla="*/ 1005840 h 2011680"/>
                <a:gd name="connsiteX5" fmla="*/ 1171513 w 2177353"/>
                <a:gd name="connsiteY5" fmla="*/ 274320 h 2011680"/>
                <a:gd name="connsiteX6" fmla="*/ 454855 w 2177353"/>
                <a:gd name="connsiteY6" fmla="*/ 858413 h 2011680"/>
                <a:gd name="connsiteX7" fmla="*/ 441186 w 2177353"/>
                <a:gd name="connsiteY7" fmla="*/ 994010 h 2011680"/>
                <a:gd name="connsiteX8" fmla="*/ 619747 w 2177353"/>
                <a:gd name="connsiteY8" fmla="*/ 972380 h 2011680"/>
                <a:gd name="connsiteX9" fmla="*/ 347671 w 2177353"/>
                <a:gd name="connsiteY9" fmla="*/ 1321959 h 2011680"/>
                <a:gd name="connsiteX10" fmla="*/ 0 w 2177353"/>
                <a:gd name="connsiteY10" fmla="*/ 1047451 h 2011680"/>
                <a:gd name="connsiteX11" fmla="*/ 167289 w 2177353"/>
                <a:gd name="connsiteY11" fmla="*/ 1027187 h 2011680"/>
                <a:gd name="connsiteX12" fmla="*/ 165673 w 2177353"/>
                <a:gd name="connsiteY12" fmla="*/ 1005840 h 2011680"/>
                <a:gd name="connsiteX13" fmla="*/ 1171513 w 2177353"/>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7353" h="2011680">
                  <a:moveTo>
                    <a:pt x="1171513" y="0"/>
                  </a:moveTo>
                  <a:cubicBezTo>
                    <a:pt x="1727023" y="0"/>
                    <a:pt x="2177353" y="450330"/>
                    <a:pt x="2177353" y="1005840"/>
                  </a:cubicBezTo>
                  <a:cubicBezTo>
                    <a:pt x="2177353" y="1561350"/>
                    <a:pt x="1727023" y="2011680"/>
                    <a:pt x="1171513" y="2011680"/>
                  </a:cubicBezTo>
                  <a:lnTo>
                    <a:pt x="1171513" y="1737360"/>
                  </a:lnTo>
                  <a:cubicBezTo>
                    <a:pt x="1575520" y="1737360"/>
                    <a:pt x="1903033" y="1409847"/>
                    <a:pt x="1903033" y="1005840"/>
                  </a:cubicBezTo>
                  <a:cubicBezTo>
                    <a:pt x="1903033" y="601833"/>
                    <a:pt x="1575520" y="274320"/>
                    <a:pt x="1171513" y="274320"/>
                  </a:cubicBezTo>
                  <a:cubicBezTo>
                    <a:pt x="818007" y="274320"/>
                    <a:pt x="523067" y="525072"/>
                    <a:pt x="454855" y="858413"/>
                  </a:cubicBezTo>
                  <a:lnTo>
                    <a:pt x="441186" y="994010"/>
                  </a:lnTo>
                  <a:lnTo>
                    <a:pt x="619747" y="972380"/>
                  </a:lnTo>
                  <a:lnTo>
                    <a:pt x="347671" y="1321959"/>
                  </a:lnTo>
                  <a:lnTo>
                    <a:pt x="0" y="1047451"/>
                  </a:lnTo>
                  <a:lnTo>
                    <a:pt x="167289" y="1027187"/>
                  </a:lnTo>
                  <a:lnTo>
                    <a:pt x="165673" y="1005840"/>
                  </a:lnTo>
                  <a:cubicBezTo>
                    <a:pt x="165673" y="450330"/>
                    <a:pt x="616003" y="0"/>
                    <a:pt x="1171513" y="0"/>
                  </a:cubicBez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15F9AF43-F0D9-4DD4-97BF-39BC62E473C1}"/>
                </a:ext>
              </a:extLst>
            </p:cNvPr>
            <p:cNvGrpSpPr/>
            <p:nvPr/>
          </p:nvGrpSpPr>
          <p:grpSpPr>
            <a:xfrm>
              <a:off x="7182735" y="3460725"/>
              <a:ext cx="1464466" cy="638066"/>
              <a:chOff x="7182735" y="3460725"/>
              <a:chExt cx="1464466" cy="638066"/>
            </a:xfrm>
          </p:grpSpPr>
          <p:grpSp>
            <p:nvGrpSpPr>
              <p:cNvPr id="103" name="Group 102">
                <a:extLst>
                  <a:ext uri="{FF2B5EF4-FFF2-40B4-BE49-F238E27FC236}">
                    <a16:creationId xmlns:a16="http://schemas.microsoft.com/office/drawing/2014/main" id="{5F2B012E-9F74-4A83-88F4-F7074597AB75}"/>
                  </a:ext>
                </a:extLst>
              </p:cNvPr>
              <p:cNvGrpSpPr/>
              <p:nvPr/>
            </p:nvGrpSpPr>
            <p:grpSpPr>
              <a:xfrm>
                <a:off x="7182735" y="3460725"/>
                <a:ext cx="1464466" cy="296830"/>
                <a:chOff x="3147683" y="3699853"/>
                <a:chExt cx="1464466" cy="296830"/>
              </a:xfrm>
              <a:solidFill>
                <a:schemeClr val="bg1">
                  <a:lumMod val="85000"/>
                </a:schemeClr>
              </a:solidFill>
            </p:grpSpPr>
            <p:sp>
              <p:nvSpPr>
                <p:cNvPr id="109" name="Rectangle 108">
                  <a:extLst>
                    <a:ext uri="{FF2B5EF4-FFF2-40B4-BE49-F238E27FC236}">
                      <a16:creationId xmlns:a16="http://schemas.microsoft.com/office/drawing/2014/main" id="{D26D567A-A49F-4891-A27A-2A727D8B6F98}"/>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D3280B26-D192-438E-A44B-0A1A2029FD17}"/>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356A9AFC-0BC5-4022-9F5B-A8C948A475DF}"/>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5E7D563D-B59A-45FA-AFDF-BA39DF3D39FB}"/>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4" name="Group 103">
                <a:extLst>
                  <a:ext uri="{FF2B5EF4-FFF2-40B4-BE49-F238E27FC236}">
                    <a16:creationId xmlns:a16="http://schemas.microsoft.com/office/drawing/2014/main" id="{5D36F51D-024B-4B14-A5A4-1B94A73B012F}"/>
                  </a:ext>
                </a:extLst>
              </p:cNvPr>
              <p:cNvGrpSpPr/>
              <p:nvPr/>
            </p:nvGrpSpPr>
            <p:grpSpPr>
              <a:xfrm>
                <a:off x="7182735" y="3801961"/>
                <a:ext cx="1464466" cy="296830"/>
                <a:chOff x="3147683" y="3699853"/>
                <a:chExt cx="1464466" cy="296830"/>
              </a:xfrm>
              <a:solidFill>
                <a:schemeClr val="bg1">
                  <a:lumMod val="85000"/>
                </a:schemeClr>
              </a:solidFill>
            </p:grpSpPr>
            <p:sp>
              <p:nvSpPr>
                <p:cNvPr id="105" name="Rectangle 104">
                  <a:extLst>
                    <a:ext uri="{FF2B5EF4-FFF2-40B4-BE49-F238E27FC236}">
                      <a16:creationId xmlns:a16="http://schemas.microsoft.com/office/drawing/2014/main" id="{FB34EF19-9FF5-4D7C-A812-9E5FE5536DD5}"/>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07F76041-0752-4018-85E8-09656DCF2F20}"/>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FAA697BC-1DE7-4339-AC7D-94571773C5A6}"/>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1B9990EC-1D2A-4454-8357-42DB76B41EC0}"/>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grpSp>
        <p:nvGrpSpPr>
          <p:cNvPr id="32" name="Group 31"/>
          <p:cNvGrpSpPr>
            <a:grpSpLocks noChangeAspect="1"/>
          </p:cNvGrpSpPr>
          <p:nvPr/>
        </p:nvGrpSpPr>
        <p:grpSpPr>
          <a:xfrm>
            <a:off x="1921866" y="1280887"/>
            <a:ext cx="914400" cy="1336171"/>
            <a:chOff x="1107226" y="568220"/>
            <a:chExt cx="914400" cy="1336171"/>
          </a:xfrm>
        </p:grpSpPr>
        <p:sp>
          <p:nvSpPr>
            <p:cNvPr id="72" name="Freeform: Shape 12"/>
            <p:cNvSpPr>
              <a:spLocks noChangeAspect="1"/>
            </p:cNvSpPr>
            <p:nvPr/>
          </p:nvSpPr>
          <p:spPr>
            <a:xfrm rot="10800000">
              <a:off x="1273324" y="568220"/>
              <a:ext cx="457200" cy="823824"/>
            </a:xfrm>
            <a:custGeom>
              <a:avLst/>
              <a:gdLst>
                <a:gd name="connsiteX0" fmla="*/ 295242 w 914400"/>
                <a:gd name="connsiteY0" fmla="*/ 1122562 h 1647645"/>
                <a:gd name="connsiteX1" fmla="*/ 240057 w 914400"/>
                <a:gd name="connsiteY1" fmla="*/ 968232 h 1647645"/>
                <a:gd name="connsiteX2" fmla="*/ 262543 w 914400"/>
                <a:gd name="connsiteY2" fmla="*/ 914272 h 1647645"/>
                <a:gd name="connsiteX3" fmla="*/ 37186 w 914400"/>
                <a:gd name="connsiteY3" fmla="*/ 914272 h 1647645"/>
                <a:gd name="connsiteX4" fmla="*/ 27843 w 914400"/>
                <a:gd name="connsiteY4" fmla="*/ 912253 h 1647645"/>
                <a:gd name="connsiteX5" fmla="*/ 25239 w 914400"/>
                <a:gd name="connsiteY5" fmla="*/ 911892 h 1647645"/>
                <a:gd name="connsiteX6" fmla="*/ 24738 w 914400"/>
                <a:gd name="connsiteY6" fmla="*/ 911582 h 1647645"/>
                <a:gd name="connsiteX7" fmla="*/ 22758 w 914400"/>
                <a:gd name="connsiteY7" fmla="*/ 911154 h 1647645"/>
                <a:gd name="connsiteX8" fmla="*/ 15157 w 914400"/>
                <a:gd name="connsiteY8" fmla="*/ 905669 h 1647645"/>
                <a:gd name="connsiteX9" fmla="*/ 12489 w 914400"/>
                <a:gd name="connsiteY9" fmla="*/ 904022 h 1647645"/>
                <a:gd name="connsiteX10" fmla="*/ 12084 w 914400"/>
                <a:gd name="connsiteY10" fmla="*/ 903451 h 1647645"/>
                <a:gd name="connsiteX11" fmla="*/ 10976 w 914400"/>
                <a:gd name="connsiteY11" fmla="*/ 902652 h 1647645"/>
                <a:gd name="connsiteX12" fmla="*/ 6685 w 914400"/>
                <a:gd name="connsiteY12" fmla="*/ 895839 h 1647645"/>
                <a:gd name="connsiteX13" fmla="*/ 3589 w 914400"/>
                <a:gd name="connsiteY13" fmla="*/ 891474 h 1647645"/>
                <a:gd name="connsiteX14" fmla="*/ 3370 w 914400"/>
                <a:gd name="connsiteY14" fmla="*/ 890576 h 1647645"/>
                <a:gd name="connsiteX15" fmla="*/ 3033 w 914400"/>
                <a:gd name="connsiteY15" fmla="*/ 890041 h 1647645"/>
                <a:gd name="connsiteX16" fmla="*/ 2327 w 914400"/>
                <a:gd name="connsiteY16" fmla="*/ 886300 h 1647645"/>
                <a:gd name="connsiteX17" fmla="*/ 0 w 914400"/>
                <a:gd name="connsiteY17" fmla="*/ 876757 h 1647645"/>
                <a:gd name="connsiteX18" fmla="*/ 206 w 914400"/>
                <a:gd name="connsiteY18" fmla="*/ 875055 h 1647645"/>
                <a:gd name="connsiteX19" fmla="*/ 120 w 914400"/>
                <a:gd name="connsiteY19" fmla="*/ 874598 h 1647645"/>
                <a:gd name="connsiteX20" fmla="*/ 517 w 914400"/>
                <a:gd name="connsiteY20" fmla="*/ 872493 h 1647645"/>
                <a:gd name="connsiteX21" fmla="*/ 1829 w 914400"/>
                <a:gd name="connsiteY21" fmla="*/ 861674 h 1647645"/>
                <a:gd name="connsiteX22" fmla="*/ 2950 w 914400"/>
                <a:gd name="connsiteY22" fmla="*/ 859591 h 1647645"/>
                <a:gd name="connsiteX23" fmla="*/ 3033 w 914400"/>
                <a:gd name="connsiteY23" fmla="*/ 859155 h 1647645"/>
                <a:gd name="connsiteX24" fmla="*/ 4088 w 914400"/>
                <a:gd name="connsiteY24" fmla="*/ 857479 h 1647645"/>
                <a:gd name="connsiteX25" fmla="*/ 9181 w 914400"/>
                <a:gd name="connsiteY25" fmla="*/ 848026 h 1647645"/>
                <a:gd name="connsiteX26" fmla="*/ 392130 w 914400"/>
                <a:gd name="connsiteY26" fmla="*/ 382787 h 1647645"/>
                <a:gd name="connsiteX27" fmla="*/ 392130 w 914400"/>
                <a:gd name="connsiteY27" fmla="*/ 51430 h 1647645"/>
                <a:gd name="connsiteX28" fmla="*/ 440178 w 914400"/>
                <a:gd name="connsiteY28" fmla="*/ 0 h 1647645"/>
                <a:gd name="connsiteX29" fmla="*/ 474223 w 914400"/>
                <a:gd name="connsiteY29" fmla="*/ 0 h 1647645"/>
                <a:gd name="connsiteX30" fmla="*/ 522271 w 914400"/>
                <a:gd name="connsiteY30" fmla="*/ 51430 h 1647645"/>
                <a:gd name="connsiteX31" fmla="*/ 522271 w 914400"/>
                <a:gd name="connsiteY31" fmla="*/ 383819 h 1647645"/>
                <a:gd name="connsiteX32" fmla="*/ 902575 w 914400"/>
                <a:gd name="connsiteY32" fmla="*/ 845845 h 1647645"/>
                <a:gd name="connsiteX33" fmla="*/ 903544 w 914400"/>
                <a:gd name="connsiteY33" fmla="*/ 846544 h 1647645"/>
                <a:gd name="connsiteX34" fmla="*/ 911487 w 914400"/>
                <a:gd name="connsiteY34" fmla="*/ 859155 h 1647645"/>
                <a:gd name="connsiteX35" fmla="*/ 912007 w 914400"/>
                <a:gd name="connsiteY35" fmla="*/ 861911 h 1647645"/>
                <a:gd name="connsiteX36" fmla="*/ 912177 w 914400"/>
                <a:gd name="connsiteY36" fmla="*/ 862225 h 1647645"/>
                <a:gd name="connsiteX37" fmla="*/ 912375 w 914400"/>
                <a:gd name="connsiteY37" fmla="*/ 863859 h 1647645"/>
                <a:gd name="connsiteX38" fmla="*/ 914400 w 914400"/>
                <a:gd name="connsiteY38" fmla="*/ 874598 h 1647645"/>
                <a:gd name="connsiteX39" fmla="*/ 913960 w 914400"/>
                <a:gd name="connsiteY39" fmla="*/ 876933 h 1647645"/>
                <a:gd name="connsiteX40" fmla="*/ 914005 w 914400"/>
                <a:gd name="connsiteY40" fmla="*/ 877309 h 1647645"/>
                <a:gd name="connsiteX41" fmla="*/ 913492 w 914400"/>
                <a:gd name="connsiteY41" fmla="*/ 879413 h 1647645"/>
                <a:gd name="connsiteX42" fmla="*/ 911487 w 914400"/>
                <a:gd name="connsiteY42" fmla="*/ 890041 h 1647645"/>
                <a:gd name="connsiteX43" fmla="*/ 910529 w 914400"/>
                <a:gd name="connsiteY43" fmla="*/ 891562 h 1647645"/>
                <a:gd name="connsiteX44" fmla="*/ 910416 w 914400"/>
                <a:gd name="connsiteY44" fmla="*/ 892025 h 1647645"/>
                <a:gd name="connsiteX45" fmla="*/ 908818 w 914400"/>
                <a:gd name="connsiteY45" fmla="*/ 894278 h 1647645"/>
                <a:gd name="connsiteX46" fmla="*/ 903544 w 914400"/>
                <a:gd name="connsiteY46" fmla="*/ 902652 h 1647645"/>
                <a:gd name="connsiteX47" fmla="*/ 902183 w 914400"/>
                <a:gd name="connsiteY47" fmla="*/ 903634 h 1647645"/>
                <a:gd name="connsiteX48" fmla="*/ 901517 w 914400"/>
                <a:gd name="connsiteY48" fmla="*/ 904573 h 1647645"/>
                <a:gd name="connsiteX49" fmla="*/ 897127 w 914400"/>
                <a:gd name="connsiteY49" fmla="*/ 907282 h 1647645"/>
                <a:gd name="connsiteX50" fmla="*/ 891762 w 914400"/>
                <a:gd name="connsiteY50" fmla="*/ 911154 h 1647645"/>
                <a:gd name="connsiteX51" fmla="*/ 890365 w 914400"/>
                <a:gd name="connsiteY51" fmla="*/ 911456 h 1647645"/>
                <a:gd name="connsiteX52" fmla="*/ 888766 w 914400"/>
                <a:gd name="connsiteY52" fmla="*/ 912443 h 1647645"/>
                <a:gd name="connsiteX53" fmla="*/ 880461 w 914400"/>
                <a:gd name="connsiteY53" fmla="*/ 913596 h 1647645"/>
                <a:gd name="connsiteX54" fmla="*/ 877335 w 914400"/>
                <a:gd name="connsiteY54" fmla="*/ 914272 h 1647645"/>
                <a:gd name="connsiteX55" fmla="*/ 875597 w 914400"/>
                <a:gd name="connsiteY55" fmla="*/ 914272 h 1647645"/>
                <a:gd name="connsiteX56" fmla="*/ 874675 w 914400"/>
                <a:gd name="connsiteY56" fmla="*/ 914400 h 1647645"/>
                <a:gd name="connsiteX57" fmla="*/ 874216 w 914400"/>
                <a:gd name="connsiteY57" fmla="*/ 914272 h 1647645"/>
                <a:gd name="connsiteX58" fmla="*/ 482601 w 914400"/>
                <a:gd name="connsiteY58" fmla="*/ 914272 h 1647645"/>
                <a:gd name="connsiteX59" fmla="*/ 509563 w 914400"/>
                <a:gd name="connsiteY59" fmla="*/ 992162 h 1647645"/>
                <a:gd name="connsiteX60" fmla="*/ 343153 w 914400"/>
                <a:gd name="connsiteY60" fmla="*/ 1048047 h 1647645"/>
                <a:gd name="connsiteX61" fmla="*/ 298228 w 914400"/>
                <a:gd name="connsiteY61" fmla="*/ 914272 h 1647645"/>
                <a:gd name="connsiteX62" fmla="*/ 278247 w 914400"/>
                <a:gd name="connsiteY62" fmla="*/ 914272 h 1647645"/>
                <a:gd name="connsiteX63" fmla="*/ 325197 w 914400"/>
                <a:gd name="connsiteY63" fmla="*/ 1054077 h 1647645"/>
                <a:gd name="connsiteX64" fmla="*/ 326609 w 914400"/>
                <a:gd name="connsiteY64" fmla="*/ 1058283 h 1647645"/>
                <a:gd name="connsiteX65" fmla="*/ 312068 w 914400"/>
                <a:gd name="connsiteY65" fmla="*/ 1131272 h 1647645"/>
                <a:gd name="connsiteX66" fmla="*/ 342887 w 914400"/>
                <a:gd name="connsiteY66" fmla="*/ 1068118 h 1647645"/>
                <a:gd name="connsiteX67" fmla="*/ 507522 w 914400"/>
                <a:gd name="connsiteY67" fmla="*/ 1012829 h 1647645"/>
                <a:gd name="connsiteX68" fmla="*/ 474997 w 914400"/>
                <a:gd name="connsiteY68" fmla="*/ 1078245 h 1647645"/>
                <a:gd name="connsiteX69" fmla="*/ 95213 w 914400"/>
                <a:gd name="connsiteY69" fmla="*/ 1254162 h 1647645"/>
                <a:gd name="connsiteX70" fmla="*/ 25619 w 914400"/>
                <a:gd name="connsiteY70" fmla="*/ 1237654 h 1647645"/>
                <a:gd name="connsiteX71" fmla="*/ 164091 w 914400"/>
                <a:gd name="connsiteY71" fmla="*/ 1149969 h 1647645"/>
                <a:gd name="connsiteX72" fmla="*/ 243934 w 914400"/>
                <a:gd name="connsiteY72" fmla="*/ 1163983 h 1647645"/>
                <a:gd name="connsiteX73" fmla="*/ 99006 w 914400"/>
                <a:gd name="connsiteY73" fmla="*/ 1251862 h 1647645"/>
                <a:gd name="connsiteX74" fmla="*/ 541164 w 914400"/>
                <a:gd name="connsiteY74" fmla="*/ 1269042 h 1647645"/>
                <a:gd name="connsiteX75" fmla="*/ 605256 w 914400"/>
                <a:gd name="connsiteY75" fmla="*/ 1118193 h 1647645"/>
                <a:gd name="connsiteX76" fmla="*/ 678914 w 914400"/>
                <a:gd name="connsiteY76" fmla="*/ 1084343 h 1647645"/>
                <a:gd name="connsiteX77" fmla="*/ 609619 w 914400"/>
                <a:gd name="connsiteY77" fmla="*/ 1239020 h 1647645"/>
                <a:gd name="connsiteX78" fmla="*/ 607806 w 914400"/>
                <a:gd name="connsiteY78" fmla="*/ 1243069 h 1647645"/>
                <a:gd name="connsiteX79" fmla="*/ 787108 w 914400"/>
                <a:gd name="connsiteY79" fmla="*/ 1318534 h 1647645"/>
                <a:gd name="connsiteX80" fmla="*/ 626906 w 914400"/>
                <a:gd name="connsiteY80" fmla="*/ 1246764 h 1647645"/>
                <a:gd name="connsiteX81" fmla="*/ 699373 w 914400"/>
                <a:gd name="connsiteY81" fmla="*/ 1085005 h 1647645"/>
                <a:gd name="connsiteX82" fmla="*/ 857432 w 914400"/>
                <a:gd name="connsiteY82" fmla="*/ 1157579 h 1647645"/>
                <a:gd name="connsiteX83" fmla="*/ 703329 w 914400"/>
                <a:gd name="connsiteY83" fmla="*/ 1358363 h 1647645"/>
                <a:gd name="connsiteX84" fmla="*/ 547625 w 914400"/>
                <a:gd name="connsiteY84" fmla="*/ 1286853 h 1647645"/>
                <a:gd name="connsiteX85" fmla="*/ 613100 w 914400"/>
                <a:gd name="connsiteY85" fmla="*/ 1261335 h 1647645"/>
                <a:gd name="connsiteX86" fmla="*/ 771594 w 914400"/>
                <a:gd name="connsiteY86" fmla="*/ 1332339 h 1647645"/>
                <a:gd name="connsiteX87" fmla="*/ 199845 w 914400"/>
                <a:gd name="connsiteY87" fmla="*/ 1418163 h 1647645"/>
                <a:gd name="connsiteX88" fmla="*/ 108827 w 914400"/>
                <a:gd name="connsiteY88" fmla="*/ 1268058 h 1647645"/>
                <a:gd name="connsiteX89" fmla="*/ 260391 w 914400"/>
                <a:gd name="connsiteY89" fmla="*/ 1176156 h 1647645"/>
                <a:gd name="connsiteX90" fmla="*/ 349188 w 914400"/>
                <a:gd name="connsiteY90" fmla="*/ 1325705 h 1647645"/>
                <a:gd name="connsiteX91" fmla="*/ 179234 w 914400"/>
                <a:gd name="connsiteY91" fmla="*/ 1420703 h 1647645"/>
                <a:gd name="connsiteX92" fmla="*/ 108277 w 914400"/>
                <a:gd name="connsiteY92" fmla="*/ 1403315 h 1647645"/>
                <a:gd name="connsiteX93" fmla="*/ 20812 w 914400"/>
                <a:gd name="connsiteY93" fmla="*/ 1255981 h 1647645"/>
                <a:gd name="connsiteX94" fmla="*/ 89187 w 914400"/>
                <a:gd name="connsiteY94" fmla="*/ 1272200 h 1647645"/>
                <a:gd name="connsiteX95" fmla="*/ 433127 w 914400"/>
                <a:gd name="connsiteY95" fmla="*/ 1559281 h 1647645"/>
                <a:gd name="connsiteX96" fmla="*/ 303046 w 914400"/>
                <a:gd name="connsiteY96" fmla="*/ 1438881 h 1647645"/>
                <a:gd name="connsiteX97" fmla="*/ 422365 w 914400"/>
                <a:gd name="connsiteY97" fmla="*/ 1312339 h 1647645"/>
                <a:gd name="connsiteX98" fmla="*/ 552369 w 914400"/>
                <a:gd name="connsiteY98" fmla="*/ 1430453 h 1647645"/>
                <a:gd name="connsiteX99" fmla="*/ 445751 w 914400"/>
                <a:gd name="connsiteY99" fmla="*/ 1647220 h 1647645"/>
                <a:gd name="connsiteX100" fmla="*/ 442516 w 914400"/>
                <a:gd name="connsiteY100" fmla="*/ 1577022 h 1647645"/>
                <a:gd name="connsiteX101" fmla="*/ 560486 w 914400"/>
                <a:gd name="connsiteY101" fmla="*/ 1449567 h 1647645"/>
                <a:gd name="connsiteX102" fmla="*/ 563308 w 914400"/>
                <a:gd name="connsiteY102" fmla="*/ 1522569 h 1647645"/>
                <a:gd name="connsiteX103" fmla="*/ 426809 w 914400"/>
                <a:gd name="connsiteY103" fmla="*/ 1647645 h 1647645"/>
                <a:gd name="connsiteX104" fmla="*/ 304386 w 914400"/>
                <a:gd name="connsiteY104" fmla="*/ 1538668 h 1647645"/>
                <a:gd name="connsiteX105" fmla="*/ 295874 w 914400"/>
                <a:gd name="connsiteY105" fmla="*/ 1458053 h 1647645"/>
                <a:gd name="connsiteX106" fmla="*/ 420260 w 914400"/>
                <a:gd name="connsiteY106" fmla="*/ 1573182 h 1647645"/>
                <a:gd name="connsiteX107" fmla="*/ 423516 w 914400"/>
                <a:gd name="connsiteY107" fmla="*/ 1576196 h 164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14400" h="1647645">
                  <a:moveTo>
                    <a:pt x="295242" y="1122562"/>
                  </a:moveTo>
                  <a:lnTo>
                    <a:pt x="240057" y="968232"/>
                  </a:lnTo>
                  <a:lnTo>
                    <a:pt x="262543" y="914272"/>
                  </a:lnTo>
                  <a:lnTo>
                    <a:pt x="37186" y="914272"/>
                  </a:lnTo>
                  <a:lnTo>
                    <a:pt x="27843" y="912253"/>
                  </a:lnTo>
                  <a:lnTo>
                    <a:pt x="25239" y="911892"/>
                  </a:lnTo>
                  <a:lnTo>
                    <a:pt x="24738" y="911582"/>
                  </a:lnTo>
                  <a:lnTo>
                    <a:pt x="22758" y="911154"/>
                  </a:lnTo>
                  <a:lnTo>
                    <a:pt x="15157" y="905669"/>
                  </a:lnTo>
                  <a:lnTo>
                    <a:pt x="12489" y="904022"/>
                  </a:lnTo>
                  <a:lnTo>
                    <a:pt x="12084" y="903451"/>
                  </a:lnTo>
                  <a:lnTo>
                    <a:pt x="10976" y="902652"/>
                  </a:lnTo>
                  <a:lnTo>
                    <a:pt x="6685" y="895839"/>
                  </a:lnTo>
                  <a:lnTo>
                    <a:pt x="3589" y="891474"/>
                  </a:lnTo>
                  <a:lnTo>
                    <a:pt x="3370" y="890576"/>
                  </a:lnTo>
                  <a:lnTo>
                    <a:pt x="3033" y="890041"/>
                  </a:lnTo>
                  <a:lnTo>
                    <a:pt x="2327" y="886300"/>
                  </a:lnTo>
                  <a:lnTo>
                    <a:pt x="0" y="876757"/>
                  </a:lnTo>
                  <a:lnTo>
                    <a:pt x="206" y="875055"/>
                  </a:lnTo>
                  <a:lnTo>
                    <a:pt x="120" y="874598"/>
                  </a:lnTo>
                  <a:lnTo>
                    <a:pt x="517" y="872493"/>
                  </a:lnTo>
                  <a:lnTo>
                    <a:pt x="1829" y="861674"/>
                  </a:lnTo>
                  <a:lnTo>
                    <a:pt x="2950" y="859591"/>
                  </a:lnTo>
                  <a:lnTo>
                    <a:pt x="3033" y="859155"/>
                  </a:lnTo>
                  <a:lnTo>
                    <a:pt x="4088" y="857479"/>
                  </a:lnTo>
                  <a:lnTo>
                    <a:pt x="9181" y="848026"/>
                  </a:lnTo>
                  <a:lnTo>
                    <a:pt x="392130" y="382787"/>
                  </a:lnTo>
                  <a:lnTo>
                    <a:pt x="392130" y="51430"/>
                  </a:lnTo>
                  <a:cubicBezTo>
                    <a:pt x="392130" y="23026"/>
                    <a:pt x="413642" y="0"/>
                    <a:pt x="440178" y="0"/>
                  </a:cubicBezTo>
                  <a:lnTo>
                    <a:pt x="474223" y="0"/>
                  </a:lnTo>
                  <a:cubicBezTo>
                    <a:pt x="500759" y="0"/>
                    <a:pt x="522271" y="23026"/>
                    <a:pt x="522271" y="51430"/>
                  </a:cubicBezTo>
                  <a:lnTo>
                    <a:pt x="522271" y="383819"/>
                  </a:lnTo>
                  <a:lnTo>
                    <a:pt x="902575" y="845845"/>
                  </a:lnTo>
                  <a:lnTo>
                    <a:pt x="903544" y="846544"/>
                  </a:lnTo>
                  <a:cubicBezTo>
                    <a:pt x="906898" y="850134"/>
                    <a:pt x="909612" y="854408"/>
                    <a:pt x="911487" y="859155"/>
                  </a:cubicBezTo>
                  <a:lnTo>
                    <a:pt x="912007" y="861911"/>
                  </a:lnTo>
                  <a:lnTo>
                    <a:pt x="912177" y="862225"/>
                  </a:lnTo>
                  <a:lnTo>
                    <a:pt x="912375" y="863859"/>
                  </a:lnTo>
                  <a:lnTo>
                    <a:pt x="914400" y="874598"/>
                  </a:lnTo>
                  <a:lnTo>
                    <a:pt x="913960" y="876933"/>
                  </a:lnTo>
                  <a:lnTo>
                    <a:pt x="914005" y="877309"/>
                  </a:lnTo>
                  <a:lnTo>
                    <a:pt x="913492" y="879413"/>
                  </a:lnTo>
                  <a:lnTo>
                    <a:pt x="911487" y="890041"/>
                  </a:lnTo>
                  <a:lnTo>
                    <a:pt x="910529" y="891562"/>
                  </a:lnTo>
                  <a:lnTo>
                    <a:pt x="910416" y="892025"/>
                  </a:lnTo>
                  <a:lnTo>
                    <a:pt x="908818" y="894278"/>
                  </a:lnTo>
                  <a:lnTo>
                    <a:pt x="903544" y="902652"/>
                  </a:lnTo>
                  <a:lnTo>
                    <a:pt x="902183" y="903634"/>
                  </a:lnTo>
                  <a:lnTo>
                    <a:pt x="901517" y="904573"/>
                  </a:lnTo>
                  <a:lnTo>
                    <a:pt x="897127" y="907282"/>
                  </a:lnTo>
                  <a:lnTo>
                    <a:pt x="891762" y="911154"/>
                  </a:lnTo>
                  <a:lnTo>
                    <a:pt x="890365" y="911456"/>
                  </a:lnTo>
                  <a:lnTo>
                    <a:pt x="888766" y="912443"/>
                  </a:lnTo>
                  <a:lnTo>
                    <a:pt x="880461" y="913596"/>
                  </a:lnTo>
                  <a:lnTo>
                    <a:pt x="877335" y="914272"/>
                  </a:lnTo>
                  <a:lnTo>
                    <a:pt x="875597" y="914272"/>
                  </a:lnTo>
                  <a:lnTo>
                    <a:pt x="874675" y="914400"/>
                  </a:lnTo>
                  <a:lnTo>
                    <a:pt x="874216" y="914272"/>
                  </a:lnTo>
                  <a:lnTo>
                    <a:pt x="482601" y="914272"/>
                  </a:lnTo>
                  <a:lnTo>
                    <a:pt x="509563" y="992162"/>
                  </a:lnTo>
                  <a:lnTo>
                    <a:pt x="343153" y="1048047"/>
                  </a:lnTo>
                  <a:lnTo>
                    <a:pt x="298228" y="914272"/>
                  </a:lnTo>
                  <a:lnTo>
                    <a:pt x="278247" y="914272"/>
                  </a:lnTo>
                  <a:lnTo>
                    <a:pt x="325197" y="1054077"/>
                  </a:lnTo>
                  <a:lnTo>
                    <a:pt x="326609" y="1058283"/>
                  </a:lnTo>
                  <a:close/>
                  <a:moveTo>
                    <a:pt x="312068" y="1131272"/>
                  </a:moveTo>
                  <a:lnTo>
                    <a:pt x="342887" y="1068118"/>
                  </a:lnTo>
                  <a:lnTo>
                    <a:pt x="507522" y="1012829"/>
                  </a:lnTo>
                  <a:lnTo>
                    <a:pt x="474997" y="1078245"/>
                  </a:lnTo>
                  <a:close/>
                  <a:moveTo>
                    <a:pt x="95213" y="1254162"/>
                  </a:moveTo>
                  <a:lnTo>
                    <a:pt x="25619" y="1237654"/>
                  </a:lnTo>
                  <a:lnTo>
                    <a:pt x="164091" y="1149969"/>
                  </a:lnTo>
                  <a:lnTo>
                    <a:pt x="243934" y="1163983"/>
                  </a:lnTo>
                  <a:lnTo>
                    <a:pt x="99006" y="1251862"/>
                  </a:lnTo>
                  <a:close/>
                  <a:moveTo>
                    <a:pt x="541164" y="1269042"/>
                  </a:moveTo>
                  <a:lnTo>
                    <a:pt x="605256" y="1118193"/>
                  </a:lnTo>
                  <a:lnTo>
                    <a:pt x="678914" y="1084343"/>
                  </a:lnTo>
                  <a:lnTo>
                    <a:pt x="609619" y="1239020"/>
                  </a:lnTo>
                  <a:lnTo>
                    <a:pt x="607806" y="1243069"/>
                  </a:lnTo>
                  <a:close/>
                  <a:moveTo>
                    <a:pt x="787108" y="1318534"/>
                  </a:moveTo>
                  <a:lnTo>
                    <a:pt x="626906" y="1246764"/>
                  </a:lnTo>
                  <a:lnTo>
                    <a:pt x="699373" y="1085005"/>
                  </a:lnTo>
                  <a:lnTo>
                    <a:pt x="857432" y="1157579"/>
                  </a:lnTo>
                  <a:close/>
                  <a:moveTo>
                    <a:pt x="703329" y="1358363"/>
                  </a:moveTo>
                  <a:lnTo>
                    <a:pt x="547625" y="1286853"/>
                  </a:lnTo>
                  <a:lnTo>
                    <a:pt x="613100" y="1261335"/>
                  </a:lnTo>
                  <a:lnTo>
                    <a:pt x="771594" y="1332339"/>
                  </a:lnTo>
                  <a:close/>
                  <a:moveTo>
                    <a:pt x="199845" y="1418163"/>
                  </a:moveTo>
                  <a:lnTo>
                    <a:pt x="108827" y="1268058"/>
                  </a:lnTo>
                  <a:lnTo>
                    <a:pt x="260391" y="1176156"/>
                  </a:lnTo>
                  <a:lnTo>
                    <a:pt x="349188" y="1325705"/>
                  </a:lnTo>
                  <a:close/>
                  <a:moveTo>
                    <a:pt x="179234" y="1420703"/>
                  </a:moveTo>
                  <a:lnTo>
                    <a:pt x="108277" y="1403315"/>
                  </a:lnTo>
                  <a:lnTo>
                    <a:pt x="20812" y="1255981"/>
                  </a:lnTo>
                  <a:lnTo>
                    <a:pt x="89187" y="1272200"/>
                  </a:lnTo>
                  <a:close/>
                  <a:moveTo>
                    <a:pt x="433127" y="1559281"/>
                  </a:moveTo>
                  <a:lnTo>
                    <a:pt x="303046" y="1438881"/>
                  </a:lnTo>
                  <a:lnTo>
                    <a:pt x="422365" y="1312339"/>
                  </a:lnTo>
                  <a:lnTo>
                    <a:pt x="552369" y="1430453"/>
                  </a:lnTo>
                  <a:close/>
                  <a:moveTo>
                    <a:pt x="445751" y="1647220"/>
                  </a:moveTo>
                  <a:lnTo>
                    <a:pt x="442516" y="1577022"/>
                  </a:lnTo>
                  <a:lnTo>
                    <a:pt x="560486" y="1449567"/>
                  </a:lnTo>
                  <a:lnTo>
                    <a:pt x="563308" y="1522569"/>
                  </a:lnTo>
                  <a:close/>
                  <a:moveTo>
                    <a:pt x="426809" y="1647645"/>
                  </a:moveTo>
                  <a:lnTo>
                    <a:pt x="304386" y="1538668"/>
                  </a:lnTo>
                  <a:lnTo>
                    <a:pt x="295874" y="1458053"/>
                  </a:lnTo>
                  <a:lnTo>
                    <a:pt x="420260" y="1573182"/>
                  </a:lnTo>
                  <a:lnTo>
                    <a:pt x="423516" y="1576196"/>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sp>
          <p:nvSpPr>
            <p:cNvPr id="73" name="TextBox 72">
              <a:extLst>
                <a:ext uri="{FF2B5EF4-FFF2-40B4-BE49-F238E27FC236}">
                  <a16:creationId xmlns:a16="http://schemas.microsoft.com/office/drawing/2014/main" id="{241D9C6C-26C2-432C-A7E4-4C7D24B78D64}"/>
                </a:ext>
              </a:extLst>
            </p:cNvPr>
            <p:cNvSpPr txBox="1"/>
            <p:nvPr/>
          </p:nvSpPr>
          <p:spPr>
            <a:xfrm>
              <a:off x="1107226" y="1396560"/>
              <a:ext cx="914400" cy="507831"/>
            </a:xfrm>
            <a:prstGeom prst="rect">
              <a:avLst/>
            </a:prstGeom>
            <a:noFill/>
          </p:spPr>
          <p:txBody>
            <a:bodyPr wrap="square" rtlCol="0">
              <a:spAutoFit/>
            </a:bodyPr>
            <a:lstStyle/>
            <a:p>
              <a:pPr algn="ctr"/>
              <a:r>
                <a:rPr lang="en-US" b="1" dirty="0">
                  <a:solidFill>
                    <a:schemeClr val="tx1">
                      <a:lumMod val="50000"/>
                      <a:lumOff val="50000"/>
                    </a:schemeClr>
                  </a:solidFill>
                </a:rPr>
                <a:t>Product Backlog</a:t>
              </a:r>
            </a:p>
          </p:txBody>
        </p:sp>
      </p:grpSp>
      <p:grpSp>
        <p:nvGrpSpPr>
          <p:cNvPr id="31" name="Group 30"/>
          <p:cNvGrpSpPr>
            <a:grpSpLocks noChangeAspect="1"/>
          </p:cNvGrpSpPr>
          <p:nvPr/>
        </p:nvGrpSpPr>
        <p:grpSpPr>
          <a:xfrm>
            <a:off x="3407237" y="2563533"/>
            <a:ext cx="914400" cy="976568"/>
            <a:chOff x="2459784" y="1682933"/>
            <a:chExt cx="914400" cy="976568"/>
          </a:xfrm>
        </p:grpSpPr>
        <p:sp>
          <p:nvSpPr>
            <p:cNvPr id="59" name="Freeform: Shape 6"/>
            <p:cNvSpPr>
              <a:spLocks noChangeAspect="1"/>
            </p:cNvSpPr>
            <p:nvPr/>
          </p:nvSpPr>
          <p:spPr>
            <a:xfrm>
              <a:off x="2756334" y="1682933"/>
              <a:ext cx="457229" cy="457200"/>
            </a:xfrm>
            <a:custGeom>
              <a:avLst/>
              <a:gdLst>
                <a:gd name="connsiteX0" fmla="*/ 0 w 2122948"/>
                <a:gd name="connsiteY0" fmla="*/ 604683 h 2122811"/>
                <a:gd name="connsiteX1" fmla="*/ 1503513 w 2122948"/>
                <a:gd name="connsiteY1" fmla="*/ 604683 h 2122811"/>
                <a:gd name="connsiteX2" fmla="*/ 1503513 w 2122948"/>
                <a:gd name="connsiteY2" fmla="*/ 2122811 h 2122811"/>
                <a:gd name="connsiteX3" fmla="*/ 13929 w 2122948"/>
                <a:gd name="connsiteY3" fmla="*/ 2109019 h 2122811"/>
                <a:gd name="connsiteX4" fmla="*/ 2095695 w 2122948"/>
                <a:gd name="connsiteY4" fmla="*/ 130308 h 2122811"/>
                <a:gd name="connsiteX5" fmla="*/ 2122948 w 2122948"/>
                <a:gd name="connsiteY5" fmla="*/ 1533832 h 2122811"/>
                <a:gd name="connsiteX6" fmla="*/ 1665746 w 2122948"/>
                <a:gd name="connsiteY6" fmla="*/ 2056349 h 2122811"/>
                <a:gd name="connsiteX7" fmla="*/ 1665746 w 2122948"/>
                <a:gd name="connsiteY7" fmla="*/ 604683 h 2122811"/>
                <a:gd name="connsiteX8" fmla="*/ 1665746 w 2122948"/>
                <a:gd name="connsiteY8" fmla="*/ 604683 h 2122811"/>
                <a:gd name="connsiteX9" fmla="*/ 1665746 w 2122948"/>
                <a:gd name="connsiteY9" fmla="*/ 566683 h 2122811"/>
                <a:gd name="connsiteX10" fmla="*/ 515374 w 2122948"/>
                <a:gd name="connsiteY10" fmla="*/ 0 h 2122811"/>
                <a:gd name="connsiteX11" fmla="*/ 1982824 w 2122948"/>
                <a:gd name="connsiteY11" fmla="*/ 13714 h 2122811"/>
                <a:gd name="connsiteX12" fmla="*/ 1560401 w 2122948"/>
                <a:gd name="connsiteY12" fmla="*/ 442450 h 2122811"/>
                <a:gd name="connsiteX13" fmla="*/ 72923 w 2122948"/>
                <a:gd name="connsiteY13" fmla="*/ 442450 h 212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2948" h="2122811">
                  <a:moveTo>
                    <a:pt x="0" y="604683"/>
                  </a:moveTo>
                  <a:lnTo>
                    <a:pt x="1503513" y="604683"/>
                  </a:lnTo>
                  <a:lnTo>
                    <a:pt x="1503513" y="2122811"/>
                  </a:lnTo>
                  <a:lnTo>
                    <a:pt x="13929" y="2109019"/>
                  </a:lnTo>
                  <a:close/>
                  <a:moveTo>
                    <a:pt x="2095695" y="130308"/>
                  </a:moveTo>
                  <a:lnTo>
                    <a:pt x="2122948" y="1533832"/>
                  </a:lnTo>
                  <a:lnTo>
                    <a:pt x="1665746" y="2056349"/>
                  </a:lnTo>
                  <a:lnTo>
                    <a:pt x="1665746" y="604683"/>
                  </a:lnTo>
                  <a:lnTo>
                    <a:pt x="1665746" y="604683"/>
                  </a:lnTo>
                  <a:lnTo>
                    <a:pt x="1665746" y="566683"/>
                  </a:lnTo>
                  <a:close/>
                  <a:moveTo>
                    <a:pt x="515374" y="0"/>
                  </a:moveTo>
                  <a:lnTo>
                    <a:pt x="1982824" y="13714"/>
                  </a:lnTo>
                  <a:lnTo>
                    <a:pt x="1560401" y="442450"/>
                  </a:lnTo>
                  <a:lnTo>
                    <a:pt x="72923" y="4424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75" name="TextBox 74">
              <a:extLst>
                <a:ext uri="{FF2B5EF4-FFF2-40B4-BE49-F238E27FC236}">
                  <a16:creationId xmlns:a16="http://schemas.microsoft.com/office/drawing/2014/main" id="{241D9C6C-26C2-432C-A7E4-4C7D24B78D64}"/>
                </a:ext>
              </a:extLst>
            </p:cNvPr>
            <p:cNvSpPr txBox="1"/>
            <p:nvPr/>
          </p:nvSpPr>
          <p:spPr>
            <a:xfrm>
              <a:off x="2459784" y="2151670"/>
              <a:ext cx="914400" cy="507831"/>
            </a:xfrm>
            <a:prstGeom prst="rect">
              <a:avLst/>
            </a:prstGeom>
            <a:noFill/>
          </p:spPr>
          <p:txBody>
            <a:bodyPr wrap="square" rtlCol="0">
              <a:spAutoFit/>
            </a:bodyPr>
            <a:lstStyle/>
            <a:p>
              <a:pPr algn="ctr"/>
              <a:r>
                <a:rPr lang="en-US" b="1" dirty="0">
                  <a:solidFill>
                    <a:schemeClr val="tx1">
                      <a:lumMod val="50000"/>
                      <a:lumOff val="50000"/>
                    </a:schemeClr>
                  </a:solidFill>
                </a:rPr>
                <a:t>Sprint Backlog</a:t>
              </a:r>
            </a:p>
          </p:txBody>
        </p:sp>
      </p:grpSp>
      <p:grpSp>
        <p:nvGrpSpPr>
          <p:cNvPr id="29" name="Group 28"/>
          <p:cNvGrpSpPr>
            <a:grpSpLocks noChangeAspect="1"/>
          </p:cNvGrpSpPr>
          <p:nvPr/>
        </p:nvGrpSpPr>
        <p:grpSpPr>
          <a:xfrm>
            <a:off x="7267117" y="2488596"/>
            <a:ext cx="1160703" cy="761006"/>
            <a:chOff x="7188783" y="1799904"/>
            <a:chExt cx="1160703" cy="761006"/>
          </a:xfrm>
        </p:grpSpPr>
        <p:sp>
          <p:nvSpPr>
            <p:cNvPr id="68" name="Freeform: Shape 9"/>
            <p:cNvSpPr>
              <a:spLocks noChangeAspect="1"/>
            </p:cNvSpPr>
            <p:nvPr/>
          </p:nvSpPr>
          <p:spPr>
            <a:xfrm rot="10800000">
              <a:off x="7482679" y="1799904"/>
              <a:ext cx="457200" cy="457200"/>
            </a:xfrm>
            <a:custGeom>
              <a:avLst/>
              <a:gdLst>
                <a:gd name="connsiteX0" fmla="*/ 2119917 w 2852206"/>
                <a:gd name="connsiteY0" fmla="*/ 653933 h 2840808"/>
                <a:gd name="connsiteX1" fmla="*/ 1472279 w 2852206"/>
                <a:gd name="connsiteY1" fmla="*/ 653933 h 2840808"/>
                <a:gd name="connsiteX2" fmla="*/ 1472279 w 2852206"/>
                <a:gd name="connsiteY2" fmla="*/ 0 h 2840808"/>
                <a:gd name="connsiteX3" fmla="*/ 2113917 w 2852206"/>
                <a:gd name="connsiteY3" fmla="*/ 5941 h 2840808"/>
                <a:gd name="connsiteX4" fmla="*/ 2827522 w 2852206"/>
                <a:gd name="connsiteY4" fmla="*/ 653933 h 2840808"/>
                <a:gd name="connsiteX5" fmla="*/ 2179884 w 2852206"/>
                <a:gd name="connsiteY5" fmla="*/ 653933 h 2840808"/>
                <a:gd name="connsiteX6" fmla="*/ 2179884 w 2852206"/>
                <a:gd name="connsiteY6" fmla="*/ 0 h 2840808"/>
                <a:gd name="connsiteX7" fmla="*/ 2821522 w 2852206"/>
                <a:gd name="connsiteY7" fmla="*/ 5941 h 2840808"/>
                <a:gd name="connsiteX8" fmla="*/ 1415520 w 2852206"/>
                <a:gd name="connsiteY8" fmla="*/ 653934 h 2840808"/>
                <a:gd name="connsiteX9" fmla="*/ 767882 w 2852206"/>
                <a:gd name="connsiteY9" fmla="*/ 653934 h 2840808"/>
                <a:gd name="connsiteX10" fmla="*/ 767882 w 2852206"/>
                <a:gd name="connsiteY10" fmla="*/ 1 h 2840808"/>
                <a:gd name="connsiteX11" fmla="*/ 1409520 w 2852206"/>
                <a:gd name="connsiteY11" fmla="*/ 5942 h 2840808"/>
                <a:gd name="connsiteX12" fmla="*/ 512800 w 2852206"/>
                <a:gd name="connsiteY12" fmla="*/ 858271 h 2840808"/>
                <a:gd name="connsiteX13" fmla="*/ 501061 w 2852206"/>
                <a:gd name="connsiteY13" fmla="*/ 253703 h 2840808"/>
                <a:gd name="connsiteX14" fmla="*/ 698000 w 2852206"/>
                <a:gd name="connsiteY14" fmla="*/ 28629 h 2840808"/>
                <a:gd name="connsiteX15" fmla="*/ 698000 w 2852206"/>
                <a:gd name="connsiteY15" fmla="*/ 653934 h 2840808"/>
                <a:gd name="connsiteX16" fmla="*/ 698000 w 2852206"/>
                <a:gd name="connsiteY16" fmla="*/ 670302 h 2840808"/>
                <a:gd name="connsiteX17" fmla="*/ 259389 w 2852206"/>
                <a:gd name="connsiteY17" fmla="*/ 1104730 h 2840808"/>
                <a:gd name="connsiteX18" fmla="*/ 247650 w 2852206"/>
                <a:gd name="connsiteY18" fmla="*/ 500162 h 2840808"/>
                <a:gd name="connsiteX19" fmla="*/ 444589 w 2852206"/>
                <a:gd name="connsiteY19" fmla="*/ 275088 h 2840808"/>
                <a:gd name="connsiteX20" fmla="*/ 444589 w 2852206"/>
                <a:gd name="connsiteY20" fmla="*/ 900393 h 2840808"/>
                <a:gd name="connsiteX21" fmla="*/ 444589 w 2852206"/>
                <a:gd name="connsiteY21" fmla="*/ 916761 h 2840808"/>
                <a:gd name="connsiteX22" fmla="*/ 11739 w 2852206"/>
                <a:gd name="connsiteY22" fmla="*/ 1356949 h 2840808"/>
                <a:gd name="connsiteX23" fmla="*/ 0 w 2852206"/>
                <a:gd name="connsiteY23" fmla="*/ 752381 h 2840808"/>
                <a:gd name="connsiteX24" fmla="*/ 196939 w 2852206"/>
                <a:gd name="connsiteY24" fmla="*/ 527307 h 2840808"/>
                <a:gd name="connsiteX25" fmla="*/ 196939 w 2852206"/>
                <a:gd name="connsiteY25" fmla="*/ 1152612 h 2840808"/>
                <a:gd name="connsiteX26" fmla="*/ 196939 w 2852206"/>
                <a:gd name="connsiteY26" fmla="*/ 1168980 h 2840808"/>
                <a:gd name="connsiteX27" fmla="*/ 2132259 w 2852206"/>
                <a:gd name="connsiteY27" fmla="*/ 1376812 h 2840808"/>
                <a:gd name="connsiteX28" fmla="*/ 1484621 w 2852206"/>
                <a:gd name="connsiteY28" fmla="*/ 1376812 h 2840808"/>
                <a:gd name="connsiteX29" fmla="*/ 1484621 w 2852206"/>
                <a:gd name="connsiteY29" fmla="*/ 722879 h 2840808"/>
                <a:gd name="connsiteX30" fmla="*/ 2126259 w 2852206"/>
                <a:gd name="connsiteY30" fmla="*/ 728820 h 2840808"/>
                <a:gd name="connsiteX31" fmla="*/ 2839864 w 2852206"/>
                <a:gd name="connsiteY31" fmla="*/ 1376812 h 2840808"/>
                <a:gd name="connsiteX32" fmla="*/ 2192226 w 2852206"/>
                <a:gd name="connsiteY32" fmla="*/ 1376812 h 2840808"/>
                <a:gd name="connsiteX33" fmla="*/ 2192226 w 2852206"/>
                <a:gd name="connsiteY33" fmla="*/ 722879 h 2840808"/>
                <a:gd name="connsiteX34" fmla="*/ 2833864 w 2852206"/>
                <a:gd name="connsiteY34" fmla="*/ 728820 h 2840808"/>
                <a:gd name="connsiteX35" fmla="*/ 1427862 w 2852206"/>
                <a:gd name="connsiteY35" fmla="*/ 1376813 h 2840808"/>
                <a:gd name="connsiteX36" fmla="*/ 780224 w 2852206"/>
                <a:gd name="connsiteY36" fmla="*/ 1376813 h 2840808"/>
                <a:gd name="connsiteX37" fmla="*/ 780224 w 2852206"/>
                <a:gd name="connsiteY37" fmla="*/ 722880 h 2840808"/>
                <a:gd name="connsiteX38" fmla="*/ 1421862 w 2852206"/>
                <a:gd name="connsiteY38" fmla="*/ 728821 h 2840808"/>
                <a:gd name="connsiteX39" fmla="*/ 525142 w 2852206"/>
                <a:gd name="connsiteY39" fmla="*/ 1581150 h 2840808"/>
                <a:gd name="connsiteX40" fmla="*/ 513403 w 2852206"/>
                <a:gd name="connsiteY40" fmla="*/ 976582 h 2840808"/>
                <a:gd name="connsiteX41" fmla="*/ 710342 w 2852206"/>
                <a:gd name="connsiteY41" fmla="*/ 751508 h 2840808"/>
                <a:gd name="connsiteX42" fmla="*/ 710342 w 2852206"/>
                <a:gd name="connsiteY42" fmla="*/ 1376813 h 2840808"/>
                <a:gd name="connsiteX43" fmla="*/ 710342 w 2852206"/>
                <a:gd name="connsiteY43" fmla="*/ 1393181 h 2840808"/>
                <a:gd name="connsiteX44" fmla="*/ 1944986 w 2852206"/>
                <a:gd name="connsiteY44" fmla="*/ 1622629 h 2840808"/>
                <a:gd name="connsiteX45" fmla="*/ 1304256 w 2852206"/>
                <a:gd name="connsiteY45" fmla="*/ 1622629 h 2840808"/>
                <a:gd name="connsiteX46" fmla="*/ 1494841 w 2852206"/>
                <a:gd name="connsiteY46" fmla="*/ 1432044 h 2840808"/>
                <a:gd name="connsiteX47" fmla="*/ 2126945 w 2852206"/>
                <a:gd name="connsiteY47" fmla="*/ 1437951 h 2840808"/>
                <a:gd name="connsiteX48" fmla="*/ 1207586 w 2852206"/>
                <a:gd name="connsiteY48" fmla="*/ 1624707 h 2840808"/>
                <a:gd name="connsiteX49" fmla="*/ 566856 w 2852206"/>
                <a:gd name="connsiteY49" fmla="*/ 1624707 h 2840808"/>
                <a:gd name="connsiteX50" fmla="*/ 757441 w 2852206"/>
                <a:gd name="connsiteY50" fmla="*/ 1434122 h 2840808"/>
                <a:gd name="connsiteX51" fmla="*/ 1389545 w 2852206"/>
                <a:gd name="connsiteY51" fmla="*/ 1440029 h 2840808"/>
                <a:gd name="connsiteX52" fmla="*/ 271731 w 2852206"/>
                <a:gd name="connsiteY52" fmla="*/ 1827609 h 2840808"/>
                <a:gd name="connsiteX53" fmla="*/ 259992 w 2852206"/>
                <a:gd name="connsiteY53" fmla="*/ 1223041 h 2840808"/>
                <a:gd name="connsiteX54" fmla="*/ 456931 w 2852206"/>
                <a:gd name="connsiteY54" fmla="*/ 997967 h 2840808"/>
                <a:gd name="connsiteX55" fmla="*/ 456931 w 2852206"/>
                <a:gd name="connsiteY55" fmla="*/ 1623272 h 2840808"/>
                <a:gd name="connsiteX56" fmla="*/ 456931 w 2852206"/>
                <a:gd name="connsiteY56" fmla="*/ 1639640 h 2840808"/>
                <a:gd name="connsiteX57" fmla="*/ 33606 w 2852206"/>
                <a:gd name="connsiteY57" fmla="*/ 2070303 h 2840808"/>
                <a:gd name="connsiteX58" fmla="*/ 21867 w 2852206"/>
                <a:gd name="connsiteY58" fmla="*/ 1465735 h 2840808"/>
                <a:gd name="connsiteX59" fmla="*/ 218806 w 2852206"/>
                <a:gd name="connsiteY59" fmla="*/ 1240661 h 2840808"/>
                <a:gd name="connsiteX60" fmla="*/ 218806 w 2852206"/>
                <a:gd name="connsiteY60" fmla="*/ 1865966 h 2840808"/>
                <a:gd name="connsiteX61" fmla="*/ 218806 w 2852206"/>
                <a:gd name="connsiteY61" fmla="*/ 1882334 h 2840808"/>
                <a:gd name="connsiteX62" fmla="*/ 2852206 w 2852206"/>
                <a:gd name="connsiteY62" fmla="*/ 2091188 h 2840808"/>
                <a:gd name="connsiteX63" fmla="*/ 2204568 w 2852206"/>
                <a:gd name="connsiteY63" fmla="*/ 2091188 h 2840808"/>
                <a:gd name="connsiteX64" fmla="*/ 2204568 w 2852206"/>
                <a:gd name="connsiteY64" fmla="*/ 1437255 h 2840808"/>
                <a:gd name="connsiteX65" fmla="*/ 2846206 w 2852206"/>
                <a:gd name="connsiteY65" fmla="*/ 1443196 h 2840808"/>
                <a:gd name="connsiteX66" fmla="*/ 1990364 w 2852206"/>
                <a:gd name="connsiteY66" fmla="*/ 2317816 h 2840808"/>
                <a:gd name="connsiteX67" fmla="*/ 1990364 w 2852206"/>
                <a:gd name="connsiteY67" fmla="*/ 1692511 h 2840808"/>
                <a:gd name="connsiteX68" fmla="*/ 1990364 w 2852206"/>
                <a:gd name="connsiteY68" fmla="*/ 1676143 h 2840808"/>
                <a:gd name="connsiteX69" fmla="*/ 2175564 w 2852206"/>
                <a:gd name="connsiteY69" fmla="*/ 1488174 h 2840808"/>
                <a:gd name="connsiteX70" fmla="*/ 2187303 w 2852206"/>
                <a:gd name="connsiteY70" fmla="*/ 2092742 h 2840808"/>
                <a:gd name="connsiteX71" fmla="*/ 1920482 w 2852206"/>
                <a:gd name="connsiteY71" fmla="*/ 2346444 h 2840808"/>
                <a:gd name="connsiteX72" fmla="*/ 1278844 w 2852206"/>
                <a:gd name="connsiteY72" fmla="*/ 2340503 h 2840808"/>
                <a:gd name="connsiteX73" fmla="*/ 1272844 w 2852206"/>
                <a:gd name="connsiteY73" fmla="*/ 1692511 h 2840808"/>
                <a:gd name="connsiteX74" fmla="*/ 1920482 w 2852206"/>
                <a:gd name="connsiteY74" fmla="*/ 1692511 h 2840808"/>
                <a:gd name="connsiteX75" fmla="*/ 1183082 w 2852206"/>
                <a:gd name="connsiteY75" fmla="*/ 2348522 h 2840808"/>
                <a:gd name="connsiteX76" fmla="*/ 541444 w 2852206"/>
                <a:gd name="connsiteY76" fmla="*/ 2342581 h 2840808"/>
                <a:gd name="connsiteX77" fmla="*/ 535444 w 2852206"/>
                <a:gd name="connsiteY77" fmla="*/ 1694589 h 2840808"/>
                <a:gd name="connsiteX78" fmla="*/ 1183082 w 2852206"/>
                <a:gd name="connsiteY78" fmla="*/ 1694589 h 2840808"/>
                <a:gd name="connsiteX79" fmla="*/ 2630209 w 2852206"/>
                <a:gd name="connsiteY79" fmla="*/ 2351655 h 2840808"/>
                <a:gd name="connsiteX80" fmla="*/ 1998105 w 2852206"/>
                <a:gd name="connsiteY80" fmla="*/ 2345748 h 2840808"/>
                <a:gd name="connsiteX81" fmla="*/ 2180064 w 2852206"/>
                <a:gd name="connsiteY81" fmla="*/ 2161070 h 2840808"/>
                <a:gd name="connsiteX82" fmla="*/ 2820794 w 2852206"/>
                <a:gd name="connsiteY82" fmla="*/ 2161070 h 2840808"/>
                <a:gd name="connsiteX83" fmla="*/ 284073 w 2852206"/>
                <a:gd name="connsiteY83" fmla="*/ 2541984 h 2840808"/>
                <a:gd name="connsiteX84" fmla="*/ 272334 w 2852206"/>
                <a:gd name="connsiteY84" fmla="*/ 1937416 h 2840808"/>
                <a:gd name="connsiteX85" fmla="*/ 469273 w 2852206"/>
                <a:gd name="connsiteY85" fmla="*/ 1712342 h 2840808"/>
                <a:gd name="connsiteX86" fmla="*/ 469273 w 2852206"/>
                <a:gd name="connsiteY86" fmla="*/ 2337647 h 2840808"/>
                <a:gd name="connsiteX87" fmla="*/ 469273 w 2852206"/>
                <a:gd name="connsiteY87" fmla="*/ 2354015 h 2840808"/>
                <a:gd name="connsiteX88" fmla="*/ 964796 w 2852206"/>
                <a:gd name="connsiteY88" fmla="*/ 2598114 h 2840808"/>
                <a:gd name="connsiteX89" fmla="*/ 332692 w 2852206"/>
                <a:gd name="connsiteY89" fmla="*/ 2592207 h 2840808"/>
                <a:gd name="connsiteX90" fmla="*/ 514651 w 2852206"/>
                <a:gd name="connsiteY90" fmla="*/ 2407529 h 2840808"/>
                <a:gd name="connsiteX91" fmla="*/ 1155381 w 2852206"/>
                <a:gd name="connsiteY91" fmla="*/ 2407529 h 2840808"/>
                <a:gd name="connsiteX92" fmla="*/ 1673989 w 2852206"/>
                <a:gd name="connsiteY92" fmla="*/ 2598114 h 2840808"/>
                <a:gd name="connsiteX93" fmla="*/ 1041885 w 2852206"/>
                <a:gd name="connsiteY93" fmla="*/ 2592207 h 2840808"/>
                <a:gd name="connsiteX94" fmla="*/ 1223844 w 2852206"/>
                <a:gd name="connsiteY94" fmla="*/ 2407529 h 2840808"/>
                <a:gd name="connsiteX95" fmla="*/ 1864574 w 2852206"/>
                <a:gd name="connsiteY95" fmla="*/ 2407529 h 2840808"/>
                <a:gd name="connsiteX96" fmla="*/ 2391119 w 2852206"/>
                <a:gd name="connsiteY96" fmla="*/ 2598114 h 2840808"/>
                <a:gd name="connsiteX97" fmla="*/ 1759015 w 2852206"/>
                <a:gd name="connsiteY97" fmla="*/ 2592207 h 2840808"/>
                <a:gd name="connsiteX98" fmla="*/ 1940974 w 2852206"/>
                <a:gd name="connsiteY98" fmla="*/ 2407529 h 2840808"/>
                <a:gd name="connsiteX99" fmla="*/ 2581704 w 2852206"/>
                <a:gd name="connsiteY99" fmla="*/ 2407529 h 2840808"/>
                <a:gd name="connsiteX100" fmla="*/ 45948 w 2852206"/>
                <a:gd name="connsiteY100" fmla="*/ 2784678 h 2840808"/>
                <a:gd name="connsiteX101" fmla="*/ 34209 w 2852206"/>
                <a:gd name="connsiteY101" fmla="*/ 2180110 h 2840808"/>
                <a:gd name="connsiteX102" fmla="*/ 231148 w 2852206"/>
                <a:gd name="connsiteY102" fmla="*/ 1955036 h 2840808"/>
                <a:gd name="connsiteX103" fmla="*/ 231148 w 2852206"/>
                <a:gd name="connsiteY103" fmla="*/ 2580341 h 2840808"/>
                <a:gd name="connsiteX104" fmla="*/ 231148 w 2852206"/>
                <a:gd name="connsiteY104" fmla="*/ 2596709 h 2840808"/>
                <a:gd name="connsiteX105" fmla="*/ 726671 w 2852206"/>
                <a:gd name="connsiteY105" fmla="*/ 2840808 h 2840808"/>
                <a:gd name="connsiteX106" fmla="*/ 94567 w 2852206"/>
                <a:gd name="connsiteY106" fmla="*/ 2834901 h 2840808"/>
                <a:gd name="connsiteX107" fmla="*/ 276526 w 2852206"/>
                <a:gd name="connsiteY107" fmla="*/ 2650223 h 2840808"/>
                <a:gd name="connsiteX108" fmla="*/ 917256 w 2852206"/>
                <a:gd name="connsiteY108" fmla="*/ 2650223 h 2840808"/>
                <a:gd name="connsiteX109" fmla="*/ 1463635 w 2852206"/>
                <a:gd name="connsiteY109" fmla="*/ 2840808 h 2840808"/>
                <a:gd name="connsiteX110" fmla="*/ 831531 w 2852206"/>
                <a:gd name="connsiteY110" fmla="*/ 2834901 h 2840808"/>
                <a:gd name="connsiteX111" fmla="*/ 1013490 w 2852206"/>
                <a:gd name="connsiteY111" fmla="*/ 2650223 h 2840808"/>
                <a:gd name="connsiteX112" fmla="*/ 1654220 w 2852206"/>
                <a:gd name="connsiteY112" fmla="*/ 2650223 h 2840808"/>
                <a:gd name="connsiteX113" fmla="*/ 2190290 w 2852206"/>
                <a:gd name="connsiteY113" fmla="*/ 2840808 h 2840808"/>
                <a:gd name="connsiteX114" fmla="*/ 1558186 w 2852206"/>
                <a:gd name="connsiteY114" fmla="*/ 2834901 h 2840808"/>
                <a:gd name="connsiteX115" fmla="*/ 1740145 w 2852206"/>
                <a:gd name="connsiteY115" fmla="*/ 2650223 h 2840808"/>
                <a:gd name="connsiteX116" fmla="*/ 2380875 w 2852206"/>
                <a:gd name="connsiteY116" fmla="*/ 2650223 h 284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852206" h="2840808">
                  <a:moveTo>
                    <a:pt x="2119917" y="653933"/>
                  </a:moveTo>
                  <a:lnTo>
                    <a:pt x="1472279" y="653933"/>
                  </a:lnTo>
                  <a:lnTo>
                    <a:pt x="1472279" y="0"/>
                  </a:lnTo>
                  <a:lnTo>
                    <a:pt x="2113917" y="5941"/>
                  </a:lnTo>
                  <a:close/>
                  <a:moveTo>
                    <a:pt x="2827522" y="653933"/>
                  </a:moveTo>
                  <a:lnTo>
                    <a:pt x="2179884" y="653933"/>
                  </a:lnTo>
                  <a:lnTo>
                    <a:pt x="2179884" y="0"/>
                  </a:lnTo>
                  <a:lnTo>
                    <a:pt x="2821522" y="5941"/>
                  </a:lnTo>
                  <a:close/>
                  <a:moveTo>
                    <a:pt x="1415520" y="653934"/>
                  </a:moveTo>
                  <a:lnTo>
                    <a:pt x="767882" y="653934"/>
                  </a:lnTo>
                  <a:lnTo>
                    <a:pt x="767882" y="1"/>
                  </a:lnTo>
                  <a:lnTo>
                    <a:pt x="1409520" y="5942"/>
                  </a:lnTo>
                  <a:close/>
                  <a:moveTo>
                    <a:pt x="512800" y="858271"/>
                  </a:moveTo>
                  <a:lnTo>
                    <a:pt x="501061" y="253703"/>
                  </a:lnTo>
                  <a:lnTo>
                    <a:pt x="698000" y="28629"/>
                  </a:lnTo>
                  <a:lnTo>
                    <a:pt x="698000" y="653934"/>
                  </a:lnTo>
                  <a:lnTo>
                    <a:pt x="698000" y="670302"/>
                  </a:lnTo>
                  <a:close/>
                  <a:moveTo>
                    <a:pt x="259389" y="1104730"/>
                  </a:moveTo>
                  <a:lnTo>
                    <a:pt x="247650" y="500162"/>
                  </a:lnTo>
                  <a:lnTo>
                    <a:pt x="444589" y="275088"/>
                  </a:lnTo>
                  <a:lnTo>
                    <a:pt x="444589" y="900393"/>
                  </a:lnTo>
                  <a:lnTo>
                    <a:pt x="444589" y="916761"/>
                  </a:lnTo>
                  <a:close/>
                  <a:moveTo>
                    <a:pt x="11739" y="1356949"/>
                  </a:moveTo>
                  <a:lnTo>
                    <a:pt x="0" y="752381"/>
                  </a:lnTo>
                  <a:lnTo>
                    <a:pt x="196939" y="527307"/>
                  </a:lnTo>
                  <a:lnTo>
                    <a:pt x="196939" y="1152612"/>
                  </a:lnTo>
                  <a:lnTo>
                    <a:pt x="196939" y="1168980"/>
                  </a:lnTo>
                  <a:close/>
                  <a:moveTo>
                    <a:pt x="2132259" y="1376812"/>
                  </a:moveTo>
                  <a:lnTo>
                    <a:pt x="1484621" y="1376812"/>
                  </a:lnTo>
                  <a:lnTo>
                    <a:pt x="1484621" y="722879"/>
                  </a:lnTo>
                  <a:lnTo>
                    <a:pt x="2126259" y="728820"/>
                  </a:lnTo>
                  <a:close/>
                  <a:moveTo>
                    <a:pt x="2839864" y="1376812"/>
                  </a:moveTo>
                  <a:lnTo>
                    <a:pt x="2192226" y="1376812"/>
                  </a:lnTo>
                  <a:lnTo>
                    <a:pt x="2192226" y="722879"/>
                  </a:lnTo>
                  <a:lnTo>
                    <a:pt x="2833864" y="728820"/>
                  </a:lnTo>
                  <a:close/>
                  <a:moveTo>
                    <a:pt x="1427862" y="1376813"/>
                  </a:moveTo>
                  <a:lnTo>
                    <a:pt x="780224" y="1376813"/>
                  </a:lnTo>
                  <a:lnTo>
                    <a:pt x="780224" y="722880"/>
                  </a:lnTo>
                  <a:lnTo>
                    <a:pt x="1421862" y="728821"/>
                  </a:lnTo>
                  <a:close/>
                  <a:moveTo>
                    <a:pt x="525142" y="1581150"/>
                  </a:moveTo>
                  <a:lnTo>
                    <a:pt x="513403" y="976582"/>
                  </a:lnTo>
                  <a:lnTo>
                    <a:pt x="710342" y="751508"/>
                  </a:lnTo>
                  <a:lnTo>
                    <a:pt x="710342" y="1376813"/>
                  </a:lnTo>
                  <a:lnTo>
                    <a:pt x="710342" y="1393181"/>
                  </a:lnTo>
                  <a:close/>
                  <a:moveTo>
                    <a:pt x="1944986" y="1622629"/>
                  </a:moveTo>
                  <a:lnTo>
                    <a:pt x="1304256" y="1622629"/>
                  </a:lnTo>
                  <a:lnTo>
                    <a:pt x="1494841" y="1432044"/>
                  </a:lnTo>
                  <a:lnTo>
                    <a:pt x="2126945" y="1437951"/>
                  </a:lnTo>
                  <a:close/>
                  <a:moveTo>
                    <a:pt x="1207586" y="1624707"/>
                  </a:moveTo>
                  <a:lnTo>
                    <a:pt x="566856" y="1624707"/>
                  </a:lnTo>
                  <a:lnTo>
                    <a:pt x="757441" y="1434122"/>
                  </a:lnTo>
                  <a:lnTo>
                    <a:pt x="1389545" y="1440029"/>
                  </a:lnTo>
                  <a:close/>
                  <a:moveTo>
                    <a:pt x="271731" y="1827609"/>
                  </a:moveTo>
                  <a:lnTo>
                    <a:pt x="259992" y="1223041"/>
                  </a:lnTo>
                  <a:lnTo>
                    <a:pt x="456931" y="997967"/>
                  </a:lnTo>
                  <a:lnTo>
                    <a:pt x="456931" y="1623272"/>
                  </a:lnTo>
                  <a:lnTo>
                    <a:pt x="456931" y="1639640"/>
                  </a:lnTo>
                  <a:close/>
                  <a:moveTo>
                    <a:pt x="33606" y="2070303"/>
                  </a:moveTo>
                  <a:lnTo>
                    <a:pt x="21867" y="1465735"/>
                  </a:lnTo>
                  <a:lnTo>
                    <a:pt x="218806" y="1240661"/>
                  </a:lnTo>
                  <a:lnTo>
                    <a:pt x="218806" y="1865966"/>
                  </a:lnTo>
                  <a:lnTo>
                    <a:pt x="218806" y="1882334"/>
                  </a:lnTo>
                  <a:close/>
                  <a:moveTo>
                    <a:pt x="2852206" y="2091188"/>
                  </a:moveTo>
                  <a:lnTo>
                    <a:pt x="2204568" y="2091188"/>
                  </a:lnTo>
                  <a:lnTo>
                    <a:pt x="2204568" y="1437255"/>
                  </a:lnTo>
                  <a:lnTo>
                    <a:pt x="2846206" y="1443196"/>
                  </a:lnTo>
                  <a:close/>
                  <a:moveTo>
                    <a:pt x="1990364" y="2317816"/>
                  </a:moveTo>
                  <a:lnTo>
                    <a:pt x="1990364" y="1692511"/>
                  </a:lnTo>
                  <a:lnTo>
                    <a:pt x="1990364" y="1676143"/>
                  </a:lnTo>
                  <a:lnTo>
                    <a:pt x="2175564" y="1488174"/>
                  </a:lnTo>
                  <a:lnTo>
                    <a:pt x="2187303" y="2092742"/>
                  </a:lnTo>
                  <a:close/>
                  <a:moveTo>
                    <a:pt x="1920482" y="2346444"/>
                  </a:moveTo>
                  <a:lnTo>
                    <a:pt x="1278844" y="2340503"/>
                  </a:lnTo>
                  <a:lnTo>
                    <a:pt x="1272844" y="1692511"/>
                  </a:lnTo>
                  <a:lnTo>
                    <a:pt x="1920482" y="1692511"/>
                  </a:lnTo>
                  <a:close/>
                  <a:moveTo>
                    <a:pt x="1183082" y="2348522"/>
                  </a:moveTo>
                  <a:lnTo>
                    <a:pt x="541444" y="2342581"/>
                  </a:lnTo>
                  <a:lnTo>
                    <a:pt x="535444" y="1694589"/>
                  </a:lnTo>
                  <a:lnTo>
                    <a:pt x="1183082" y="1694589"/>
                  </a:lnTo>
                  <a:close/>
                  <a:moveTo>
                    <a:pt x="2630209" y="2351655"/>
                  </a:moveTo>
                  <a:lnTo>
                    <a:pt x="1998105" y="2345748"/>
                  </a:lnTo>
                  <a:lnTo>
                    <a:pt x="2180064" y="2161070"/>
                  </a:lnTo>
                  <a:lnTo>
                    <a:pt x="2820794" y="2161070"/>
                  </a:lnTo>
                  <a:close/>
                  <a:moveTo>
                    <a:pt x="284073" y="2541984"/>
                  </a:moveTo>
                  <a:lnTo>
                    <a:pt x="272334" y="1937416"/>
                  </a:lnTo>
                  <a:lnTo>
                    <a:pt x="469273" y="1712342"/>
                  </a:lnTo>
                  <a:lnTo>
                    <a:pt x="469273" y="2337647"/>
                  </a:lnTo>
                  <a:lnTo>
                    <a:pt x="469273" y="2354015"/>
                  </a:lnTo>
                  <a:close/>
                  <a:moveTo>
                    <a:pt x="964796" y="2598114"/>
                  </a:moveTo>
                  <a:lnTo>
                    <a:pt x="332692" y="2592207"/>
                  </a:lnTo>
                  <a:lnTo>
                    <a:pt x="514651" y="2407529"/>
                  </a:lnTo>
                  <a:lnTo>
                    <a:pt x="1155381" y="2407529"/>
                  </a:lnTo>
                  <a:close/>
                  <a:moveTo>
                    <a:pt x="1673989" y="2598114"/>
                  </a:moveTo>
                  <a:lnTo>
                    <a:pt x="1041885" y="2592207"/>
                  </a:lnTo>
                  <a:lnTo>
                    <a:pt x="1223844" y="2407529"/>
                  </a:lnTo>
                  <a:lnTo>
                    <a:pt x="1864574" y="2407529"/>
                  </a:lnTo>
                  <a:close/>
                  <a:moveTo>
                    <a:pt x="2391119" y="2598114"/>
                  </a:moveTo>
                  <a:lnTo>
                    <a:pt x="1759015" y="2592207"/>
                  </a:lnTo>
                  <a:lnTo>
                    <a:pt x="1940974" y="2407529"/>
                  </a:lnTo>
                  <a:lnTo>
                    <a:pt x="2581704" y="2407529"/>
                  </a:lnTo>
                  <a:close/>
                  <a:moveTo>
                    <a:pt x="45948" y="2784678"/>
                  </a:moveTo>
                  <a:lnTo>
                    <a:pt x="34209" y="2180110"/>
                  </a:lnTo>
                  <a:lnTo>
                    <a:pt x="231148" y="1955036"/>
                  </a:lnTo>
                  <a:lnTo>
                    <a:pt x="231148" y="2580341"/>
                  </a:lnTo>
                  <a:lnTo>
                    <a:pt x="231148" y="2596709"/>
                  </a:lnTo>
                  <a:close/>
                  <a:moveTo>
                    <a:pt x="726671" y="2840808"/>
                  </a:moveTo>
                  <a:lnTo>
                    <a:pt x="94567" y="2834901"/>
                  </a:lnTo>
                  <a:lnTo>
                    <a:pt x="276526" y="2650223"/>
                  </a:lnTo>
                  <a:lnTo>
                    <a:pt x="917256" y="2650223"/>
                  </a:lnTo>
                  <a:close/>
                  <a:moveTo>
                    <a:pt x="1463635" y="2840808"/>
                  </a:moveTo>
                  <a:lnTo>
                    <a:pt x="831531" y="2834901"/>
                  </a:lnTo>
                  <a:lnTo>
                    <a:pt x="1013490" y="2650223"/>
                  </a:lnTo>
                  <a:lnTo>
                    <a:pt x="1654220" y="2650223"/>
                  </a:lnTo>
                  <a:close/>
                  <a:moveTo>
                    <a:pt x="2190290" y="2840808"/>
                  </a:moveTo>
                  <a:lnTo>
                    <a:pt x="1558186" y="2834901"/>
                  </a:lnTo>
                  <a:lnTo>
                    <a:pt x="1740145" y="2650223"/>
                  </a:lnTo>
                  <a:lnTo>
                    <a:pt x="2380875" y="26502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76" name="TextBox 75">
              <a:extLst>
                <a:ext uri="{FF2B5EF4-FFF2-40B4-BE49-F238E27FC236}">
                  <a16:creationId xmlns:a16="http://schemas.microsoft.com/office/drawing/2014/main" id="{241D9C6C-26C2-432C-A7E4-4C7D24B78D64}"/>
                </a:ext>
              </a:extLst>
            </p:cNvPr>
            <p:cNvSpPr txBox="1"/>
            <p:nvPr/>
          </p:nvSpPr>
          <p:spPr>
            <a:xfrm>
              <a:off x="7188783" y="2260828"/>
              <a:ext cx="1160703" cy="300082"/>
            </a:xfrm>
            <a:prstGeom prst="rect">
              <a:avLst/>
            </a:prstGeom>
            <a:noFill/>
          </p:spPr>
          <p:txBody>
            <a:bodyPr wrap="square" rtlCol="0">
              <a:spAutoFit/>
            </a:bodyPr>
            <a:lstStyle/>
            <a:p>
              <a:pPr algn="ctr"/>
              <a:r>
                <a:rPr lang="en-US" b="1" dirty="0">
                  <a:solidFill>
                    <a:schemeClr val="tx1">
                      <a:lumMod val="50000"/>
                      <a:lumOff val="50000"/>
                    </a:schemeClr>
                  </a:solidFill>
                </a:rPr>
                <a:t>Increment</a:t>
              </a:r>
            </a:p>
          </p:txBody>
        </p:sp>
      </p:grpSp>
      <p:sp>
        <p:nvSpPr>
          <p:cNvPr id="77" name="TextBox 76"/>
          <p:cNvSpPr txBox="1"/>
          <p:nvPr/>
        </p:nvSpPr>
        <p:spPr>
          <a:xfrm>
            <a:off x="308142" y="1031360"/>
            <a:ext cx="1572768" cy="1338828"/>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product backlog consists of descriptions for all features that </a:t>
            </a:r>
            <a:r>
              <a:rPr lang="en-US" u="sng" dirty="0">
                <a:solidFill>
                  <a:schemeClr val="accent2"/>
                </a:solidFill>
              </a:rPr>
              <a:t>may</a:t>
            </a:r>
            <a:r>
              <a:rPr lang="en-US" dirty="0">
                <a:solidFill>
                  <a:schemeClr val="tx1">
                    <a:lumMod val="50000"/>
                    <a:lumOff val="50000"/>
                  </a:schemeClr>
                </a:solidFill>
              </a:rPr>
              <a:t> make it into the product.</a:t>
            </a:r>
          </a:p>
        </p:txBody>
      </p:sp>
      <p:sp>
        <p:nvSpPr>
          <p:cNvPr id="78" name="TextBox 77"/>
          <p:cNvSpPr txBox="1"/>
          <p:nvPr/>
        </p:nvSpPr>
        <p:spPr>
          <a:xfrm>
            <a:off x="2925233" y="1478802"/>
            <a:ext cx="1963189" cy="1000209"/>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sprint backlog consists of descriptions for all items in scope for the current sprint.</a:t>
            </a:r>
          </a:p>
        </p:txBody>
      </p:sp>
      <p:sp>
        <p:nvSpPr>
          <p:cNvPr id="79" name="TextBox 78"/>
          <p:cNvSpPr txBox="1"/>
          <p:nvPr/>
        </p:nvSpPr>
        <p:spPr>
          <a:xfrm>
            <a:off x="7062648" y="1280887"/>
            <a:ext cx="1721192" cy="1113604"/>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increment is all of the features that were completed and accepted during the sprint.</a:t>
            </a:r>
          </a:p>
        </p:txBody>
      </p:sp>
      <p:sp>
        <p:nvSpPr>
          <p:cNvPr id="2" name="Title 1">
            <a:extLst>
              <a:ext uri="{FF2B5EF4-FFF2-40B4-BE49-F238E27FC236}">
                <a16:creationId xmlns:a16="http://schemas.microsoft.com/office/drawing/2014/main" id="{05D23FD0-70B2-4BDE-A26A-5CA44212031A}"/>
              </a:ext>
            </a:extLst>
          </p:cNvPr>
          <p:cNvSpPr>
            <a:spLocks noGrp="1"/>
          </p:cNvSpPr>
          <p:nvPr>
            <p:ph type="title"/>
          </p:nvPr>
        </p:nvSpPr>
        <p:spPr/>
        <p:txBody>
          <a:bodyPr/>
          <a:lstStyle/>
          <a:p>
            <a:r>
              <a:rPr lang="en-US" dirty="0"/>
              <a:t>The Scrum Artifacts</a:t>
            </a:r>
          </a:p>
        </p:txBody>
      </p:sp>
    </p:spTree>
    <p:extLst>
      <p:ext uri="{BB962C8B-B14F-4D97-AF65-F5344CB8AC3E}">
        <p14:creationId xmlns:p14="http://schemas.microsoft.com/office/powerpoint/2010/main" val="3404447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7452-0362-4C42-A489-D3409A334488}"/>
              </a:ext>
            </a:extLst>
          </p:cNvPr>
          <p:cNvSpPr>
            <a:spLocks noGrp="1"/>
          </p:cNvSpPr>
          <p:nvPr>
            <p:ph type="title"/>
          </p:nvPr>
        </p:nvSpPr>
        <p:spPr/>
        <p:txBody>
          <a:bodyPr/>
          <a:lstStyle/>
          <a:p>
            <a:r>
              <a:rPr lang="en-US" dirty="0"/>
              <a:t>Sprint Backlog</a:t>
            </a:r>
          </a:p>
        </p:txBody>
      </p:sp>
      <p:sp>
        <p:nvSpPr>
          <p:cNvPr id="5" name="Rectangle 4">
            <a:extLst>
              <a:ext uri="{FF2B5EF4-FFF2-40B4-BE49-F238E27FC236}">
                <a16:creationId xmlns:a16="http://schemas.microsoft.com/office/drawing/2014/main" id="{FAED710B-9A91-4D57-8504-BA4CC34A6BC0}"/>
              </a:ext>
            </a:extLst>
          </p:cNvPr>
          <p:cNvSpPr/>
          <p:nvPr/>
        </p:nvSpPr>
        <p:spPr>
          <a:xfrm>
            <a:off x="6063811" y="1274385"/>
            <a:ext cx="2416046" cy="2308324"/>
          </a:xfrm>
          <a:prstGeom prst="rect">
            <a:avLst/>
          </a:prstGeom>
        </p:spPr>
        <p:txBody>
          <a:bodyPr wrap="none">
            <a:spAutoFit/>
          </a:bodyPr>
          <a:lstStyle/>
          <a:p>
            <a:r>
              <a:rPr lang="en-US" sz="3600" dirty="0">
                <a:solidFill>
                  <a:schemeClr val="accent2"/>
                </a:solidFill>
              </a:rPr>
              <a:t>Ordered</a:t>
            </a:r>
          </a:p>
          <a:p>
            <a:r>
              <a:rPr lang="en-US" sz="3600" dirty="0">
                <a:solidFill>
                  <a:schemeClr val="accent2"/>
                </a:solidFill>
              </a:rPr>
              <a:t>Visible</a:t>
            </a:r>
          </a:p>
          <a:p>
            <a:r>
              <a:rPr lang="en-US" sz="3600" dirty="0">
                <a:solidFill>
                  <a:schemeClr val="accent2"/>
                </a:solidFill>
              </a:rPr>
              <a:t>Real-time</a:t>
            </a:r>
          </a:p>
          <a:p>
            <a:r>
              <a:rPr lang="en-US" sz="3600" dirty="0">
                <a:solidFill>
                  <a:schemeClr val="accent2"/>
                </a:solidFill>
              </a:rPr>
              <a:t>Elaborated</a:t>
            </a:r>
          </a:p>
        </p:txBody>
      </p:sp>
      <p:sp>
        <p:nvSpPr>
          <p:cNvPr id="6" name="Rectangle 5">
            <a:extLst>
              <a:ext uri="{FF2B5EF4-FFF2-40B4-BE49-F238E27FC236}">
                <a16:creationId xmlns:a16="http://schemas.microsoft.com/office/drawing/2014/main" id="{0F3A9CEB-8285-4750-B491-871A1FB8DE64}"/>
              </a:ext>
            </a:extLst>
          </p:cNvPr>
          <p:cNvSpPr/>
          <p:nvPr/>
        </p:nvSpPr>
        <p:spPr>
          <a:xfrm>
            <a:off x="664143" y="1274385"/>
            <a:ext cx="4591252" cy="2308324"/>
          </a:xfrm>
          <a:prstGeom prst="rect">
            <a:avLst/>
          </a:prstGeom>
        </p:spPr>
        <p:txBody>
          <a:bodyPr wrap="square">
            <a:spAutoFit/>
          </a:bodyPr>
          <a:lstStyle/>
          <a:p>
            <a:pPr algn="just"/>
            <a:r>
              <a:rPr lang="en-US" sz="2400" dirty="0">
                <a:solidFill>
                  <a:schemeClr val="tx1">
                    <a:lumMod val="50000"/>
                    <a:lumOff val="50000"/>
                  </a:schemeClr>
                </a:solidFill>
              </a:rPr>
              <a:t>The Sprint Backlog is the set of Product Backlog items selected by the team to be completed in the Sprint, plus a plan for delivering the product Increment and realizing the Sprint Goal.</a:t>
            </a:r>
          </a:p>
        </p:txBody>
      </p:sp>
      <p:grpSp>
        <p:nvGrpSpPr>
          <p:cNvPr id="10" name="Group 9">
            <a:extLst>
              <a:ext uri="{FF2B5EF4-FFF2-40B4-BE49-F238E27FC236}">
                <a16:creationId xmlns:a16="http://schemas.microsoft.com/office/drawing/2014/main" id="{F7B9A07D-CA08-4090-A6E6-8119D9C1980A}"/>
              </a:ext>
            </a:extLst>
          </p:cNvPr>
          <p:cNvGrpSpPr/>
          <p:nvPr/>
        </p:nvGrpSpPr>
        <p:grpSpPr>
          <a:xfrm>
            <a:off x="2732964" y="3862915"/>
            <a:ext cx="3678072" cy="823824"/>
            <a:chOff x="2091087" y="3680039"/>
            <a:chExt cx="3678072" cy="823824"/>
          </a:xfrm>
        </p:grpSpPr>
        <p:sp>
          <p:nvSpPr>
            <p:cNvPr id="11" name="Freeform: Shape 12">
              <a:extLst>
                <a:ext uri="{FF2B5EF4-FFF2-40B4-BE49-F238E27FC236}">
                  <a16:creationId xmlns:a16="http://schemas.microsoft.com/office/drawing/2014/main" id="{6668B4AE-EFEE-4C30-BEC1-F4F63AFFA0DF}"/>
                </a:ext>
              </a:extLst>
            </p:cNvPr>
            <p:cNvSpPr>
              <a:spLocks noChangeAspect="1"/>
            </p:cNvSpPr>
            <p:nvPr/>
          </p:nvSpPr>
          <p:spPr>
            <a:xfrm rot="10800000">
              <a:off x="2091087" y="3680039"/>
              <a:ext cx="457200" cy="823824"/>
            </a:xfrm>
            <a:custGeom>
              <a:avLst/>
              <a:gdLst>
                <a:gd name="connsiteX0" fmla="*/ 295242 w 914400"/>
                <a:gd name="connsiteY0" fmla="*/ 1122562 h 1647645"/>
                <a:gd name="connsiteX1" fmla="*/ 240057 w 914400"/>
                <a:gd name="connsiteY1" fmla="*/ 968232 h 1647645"/>
                <a:gd name="connsiteX2" fmla="*/ 262543 w 914400"/>
                <a:gd name="connsiteY2" fmla="*/ 914272 h 1647645"/>
                <a:gd name="connsiteX3" fmla="*/ 37186 w 914400"/>
                <a:gd name="connsiteY3" fmla="*/ 914272 h 1647645"/>
                <a:gd name="connsiteX4" fmla="*/ 27843 w 914400"/>
                <a:gd name="connsiteY4" fmla="*/ 912253 h 1647645"/>
                <a:gd name="connsiteX5" fmla="*/ 25239 w 914400"/>
                <a:gd name="connsiteY5" fmla="*/ 911892 h 1647645"/>
                <a:gd name="connsiteX6" fmla="*/ 24738 w 914400"/>
                <a:gd name="connsiteY6" fmla="*/ 911582 h 1647645"/>
                <a:gd name="connsiteX7" fmla="*/ 22758 w 914400"/>
                <a:gd name="connsiteY7" fmla="*/ 911154 h 1647645"/>
                <a:gd name="connsiteX8" fmla="*/ 15157 w 914400"/>
                <a:gd name="connsiteY8" fmla="*/ 905669 h 1647645"/>
                <a:gd name="connsiteX9" fmla="*/ 12489 w 914400"/>
                <a:gd name="connsiteY9" fmla="*/ 904022 h 1647645"/>
                <a:gd name="connsiteX10" fmla="*/ 12084 w 914400"/>
                <a:gd name="connsiteY10" fmla="*/ 903451 h 1647645"/>
                <a:gd name="connsiteX11" fmla="*/ 10976 w 914400"/>
                <a:gd name="connsiteY11" fmla="*/ 902652 h 1647645"/>
                <a:gd name="connsiteX12" fmla="*/ 6685 w 914400"/>
                <a:gd name="connsiteY12" fmla="*/ 895839 h 1647645"/>
                <a:gd name="connsiteX13" fmla="*/ 3589 w 914400"/>
                <a:gd name="connsiteY13" fmla="*/ 891474 h 1647645"/>
                <a:gd name="connsiteX14" fmla="*/ 3370 w 914400"/>
                <a:gd name="connsiteY14" fmla="*/ 890576 h 1647645"/>
                <a:gd name="connsiteX15" fmla="*/ 3033 w 914400"/>
                <a:gd name="connsiteY15" fmla="*/ 890041 h 1647645"/>
                <a:gd name="connsiteX16" fmla="*/ 2327 w 914400"/>
                <a:gd name="connsiteY16" fmla="*/ 886300 h 1647645"/>
                <a:gd name="connsiteX17" fmla="*/ 0 w 914400"/>
                <a:gd name="connsiteY17" fmla="*/ 876757 h 1647645"/>
                <a:gd name="connsiteX18" fmla="*/ 206 w 914400"/>
                <a:gd name="connsiteY18" fmla="*/ 875055 h 1647645"/>
                <a:gd name="connsiteX19" fmla="*/ 120 w 914400"/>
                <a:gd name="connsiteY19" fmla="*/ 874598 h 1647645"/>
                <a:gd name="connsiteX20" fmla="*/ 517 w 914400"/>
                <a:gd name="connsiteY20" fmla="*/ 872493 h 1647645"/>
                <a:gd name="connsiteX21" fmla="*/ 1829 w 914400"/>
                <a:gd name="connsiteY21" fmla="*/ 861674 h 1647645"/>
                <a:gd name="connsiteX22" fmla="*/ 2950 w 914400"/>
                <a:gd name="connsiteY22" fmla="*/ 859591 h 1647645"/>
                <a:gd name="connsiteX23" fmla="*/ 3033 w 914400"/>
                <a:gd name="connsiteY23" fmla="*/ 859155 h 1647645"/>
                <a:gd name="connsiteX24" fmla="*/ 4088 w 914400"/>
                <a:gd name="connsiteY24" fmla="*/ 857479 h 1647645"/>
                <a:gd name="connsiteX25" fmla="*/ 9181 w 914400"/>
                <a:gd name="connsiteY25" fmla="*/ 848026 h 1647645"/>
                <a:gd name="connsiteX26" fmla="*/ 392130 w 914400"/>
                <a:gd name="connsiteY26" fmla="*/ 382787 h 1647645"/>
                <a:gd name="connsiteX27" fmla="*/ 392130 w 914400"/>
                <a:gd name="connsiteY27" fmla="*/ 51430 h 1647645"/>
                <a:gd name="connsiteX28" fmla="*/ 440178 w 914400"/>
                <a:gd name="connsiteY28" fmla="*/ 0 h 1647645"/>
                <a:gd name="connsiteX29" fmla="*/ 474223 w 914400"/>
                <a:gd name="connsiteY29" fmla="*/ 0 h 1647645"/>
                <a:gd name="connsiteX30" fmla="*/ 522271 w 914400"/>
                <a:gd name="connsiteY30" fmla="*/ 51430 h 1647645"/>
                <a:gd name="connsiteX31" fmla="*/ 522271 w 914400"/>
                <a:gd name="connsiteY31" fmla="*/ 383819 h 1647645"/>
                <a:gd name="connsiteX32" fmla="*/ 902575 w 914400"/>
                <a:gd name="connsiteY32" fmla="*/ 845845 h 1647645"/>
                <a:gd name="connsiteX33" fmla="*/ 903544 w 914400"/>
                <a:gd name="connsiteY33" fmla="*/ 846544 h 1647645"/>
                <a:gd name="connsiteX34" fmla="*/ 911487 w 914400"/>
                <a:gd name="connsiteY34" fmla="*/ 859155 h 1647645"/>
                <a:gd name="connsiteX35" fmla="*/ 912007 w 914400"/>
                <a:gd name="connsiteY35" fmla="*/ 861911 h 1647645"/>
                <a:gd name="connsiteX36" fmla="*/ 912177 w 914400"/>
                <a:gd name="connsiteY36" fmla="*/ 862225 h 1647645"/>
                <a:gd name="connsiteX37" fmla="*/ 912375 w 914400"/>
                <a:gd name="connsiteY37" fmla="*/ 863859 h 1647645"/>
                <a:gd name="connsiteX38" fmla="*/ 914400 w 914400"/>
                <a:gd name="connsiteY38" fmla="*/ 874598 h 1647645"/>
                <a:gd name="connsiteX39" fmla="*/ 913960 w 914400"/>
                <a:gd name="connsiteY39" fmla="*/ 876933 h 1647645"/>
                <a:gd name="connsiteX40" fmla="*/ 914005 w 914400"/>
                <a:gd name="connsiteY40" fmla="*/ 877309 h 1647645"/>
                <a:gd name="connsiteX41" fmla="*/ 913492 w 914400"/>
                <a:gd name="connsiteY41" fmla="*/ 879413 h 1647645"/>
                <a:gd name="connsiteX42" fmla="*/ 911487 w 914400"/>
                <a:gd name="connsiteY42" fmla="*/ 890041 h 1647645"/>
                <a:gd name="connsiteX43" fmla="*/ 910529 w 914400"/>
                <a:gd name="connsiteY43" fmla="*/ 891562 h 1647645"/>
                <a:gd name="connsiteX44" fmla="*/ 910416 w 914400"/>
                <a:gd name="connsiteY44" fmla="*/ 892025 h 1647645"/>
                <a:gd name="connsiteX45" fmla="*/ 908818 w 914400"/>
                <a:gd name="connsiteY45" fmla="*/ 894278 h 1647645"/>
                <a:gd name="connsiteX46" fmla="*/ 903544 w 914400"/>
                <a:gd name="connsiteY46" fmla="*/ 902652 h 1647645"/>
                <a:gd name="connsiteX47" fmla="*/ 902183 w 914400"/>
                <a:gd name="connsiteY47" fmla="*/ 903634 h 1647645"/>
                <a:gd name="connsiteX48" fmla="*/ 901517 w 914400"/>
                <a:gd name="connsiteY48" fmla="*/ 904573 h 1647645"/>
                <a:gd name="connsiteX49" fmla="*/ 897127 w 914400"/>
                <a:gd name="connsiteY49" fmla="*/ 907282 h 1647645"/>
                <a:gd name="connsiteX50" fmla="*/ 891762 w 914400"/>
                <a:gd name="connsiteY50" fmla="*/ 911154 h 1647645"/>
                <a:gd name="connsiteX51" fmla="*/ 890365 w 914400"/>
                <a:gd name="connsiteY51" fmla="*/ 911456 h 1647645"/>
                <a:gd name="connsiteX52" fmla="*/ 888766 w 914400"/>
                <a:gd name="connsiteY52" fmla="*/ 912443 h 1647645"/>
                <a:gd name="connsiteX53" fmla="*/ 880461 w 914400"/>
                <a:gd name="connsiteY53" fmla="*/ 913596 h 1647645"/>
                <a:gd name="connsiteX54" fmla="*/ 877335 w 914400"/>
                <a:gd name="connsiteY54" fmla="*/ 914272 h 1647645"/>
                <a:gd name="connsiteX55" fmla="*/ 875597 w 914400"/>
                <a:gd name="connsiteY55" fmla="*/ 914272 h 1647645"/>
                <a:gd name="connsiteX56" fmla="*/ 874675 w 914400"/>
                <a:gd name="connsiteY56" fmla="*/ 914400 h 1647645"/>
                <a:gd name="connsiteX57" fmla="*/ 874216 w 914400"/>
                <a:gd name="connsiteY57" fmla="*/ 914272 h 1647645"/>
                <a:gd name="connsiteX58" fmla="*/ 482601 w 914400"/>
                <a:gd name="connsiteY58" fmla="*/ 914272 h 1647645"/>
                <a:gd name="connsiteX59" fmla="*/ 509563 w 914400"/>
                <a:gd name="connsiteY59" fmla="*/ 992162 h 1647645"/>
                <a:gd name="connsiteX60" fmla="*/ 343153 w 914400"/>
                <a:gd name="connsiteY60" fmla="*/ 1048047 h 1647645"/>
                <a:gd name="connsiteX61" fmla="*/ 298228 w 914400"/>
                <a:gd name="connsiteY61" fmla="*/ 914272 h 1647645"/>
                <a:gd name="connsiteX62" fmla="*/ 278247 w 914400"/>
                <a:gd name="connsiteY62" fmla="*/ 914272 h 1647645"/>
                <a:gd name="connsiteX63" fmla="*/ 325197 w 914400"/>
                <a:gd name="connsiteY63" fmla="*/ 1054077 h 1647645"/>
                <a:gd name="connsiteX64" fmla="*/ 326609 w 914400"/>
                <a:gd name="connsiteY64" fmla="*/ 1058283 h 1647645"/>
                <a:gd name="connsiteX65" fmla="*/ 312068 w 914400"/>
                <a:gd name="connsiteY65" fmla="*/ 1131272 h 1647645"/>
                <a:gd name="connsiteX66" fmla="*/ 342887 w 914400"/>
                <a:gd name="connsiteY66" fmla="*/ 1068118 h 1647645"/>
                <a:gd name="connsiteX67" fmla="*/ 507522 w 914400"/>
                <a:gd name="connsiteY67" fmla="*/ 1012829 h 1647645"/>
                <a:gd name="connsiteX68" fmla="*/ 474997 w 914400"/>
                <a:gd name="connsiteY68" fmla="*/ 1078245 h 1647645"/>
                <a:gd name="connsiteX69" fmla="*/ 95213 w 914400"/>
                <a:gd name="connsiteY69" fmla="*/ 1254162 h 1647645"/>
                <a:gd name="connsiteX70" fmla="*/ 25619 w 914400"/>
                <a:gd name="connsiteY70" fmla="*/ 1237654 h 1647645"/>
                <a:gd name="connsiteX71" fmla="*/ 164091 w 914400"/>
                <a:gd name="connsiteY71" fmla="*/ 1149969 h 1647645"/>
                <a:gd name="connsiteX72" fmla="*/ 243934 w 914400"/>
                <a:gd name="connsiteY72" fmla="*/ 1163983 h 1647645"/>
                <a:gd name="connsiteX73" fmla="*/ 99006 w 914400"/>
                <a:gd name="connsiteY73" fmla="*/ 1251862 h 1647645"/>
                <a:gd name="connsiteX74" fmla="*/ 541164 w 914400"/>
                <a:gd name="connsiteY74" fmla="*/ 1269042 h 1647645"/>
                <a:gd name="connsiteX75" fmla="*/ 605256 w 914400"/>
                <a:gd name="connsiteY75" fmla="*/ 1118193 h 1647645"/>
                <a:gd name="connsiteX76" fmla="*/ 678914 w 914400"/>
                <a:gd name="connsiteY76" fmla="*/ 1084343 h 1647645"/>
                <a:gd name="connsiteX77" fmla="*/ 609619 w 914400"/>
                <a:gd name="connsiteY77" fmla="*/ 1239020 h 1647645"/>
                <a:gd name="connsiteX78" fmla="*/ 607806 w 914400"/>
                <a:gd name="connsiteY78" fmla="*/ 1243069 h 1647645"/>
                <a:gd name="connsiteX79" fmla="*/ 787108 w 914400"/>
                <a:gd name="connsiteY79" fmla="*/ 1318534 h 1647645"/>
                <a:gd name="connsiteX80" fmla="*/ 626906 w 914400"/>
                <a:gd name="connsiteY80" fmla="*/ 1246764 h 1647645"/>
                <a:gd name="connsiteX81" fmla="*/ 699373 w 914400"/>
                <a:gd name="connsiteY81" fmla="*/ 1085005 h 1647645"/>
                <a:gd name="connsiteX82" fmla="*/ 857432 w 914400"/>
                <a:gd name="connsiteY82" fmla="*/ 1157579 h 1647645"/>
                <a:gd name="connsiteX83" fmla="*/ 703329 w 914400"/>
                <a:gd name="connsiteY83" fmla="*/ 1358363 h 1647645"/>
                <a:gd name="connsiteX84" fmla="*/ 547625 w 914400"/>
                <a:gd name="connsiteY84" fmla="*/ 1286853 h 1647645"/>
                <a:gd name="connsiteX85" fmla="*/ 613100 w 914400"/>
                <a:gd name="connsiteY85" fmla="*/ 1261335 h 1647645"/>
                <a:gd name="connsiteX86" fmla="*/ 771594 w 914400"/>
                <a:gd name="connsiteY86" fmla="*/ 1332339 h 1647645"/>
                <a:gd name="connsiteX87" fmla="*/ 199845 w 914400"/>
                <a:gd name="connsiteY87" fmla="*/ 1418163 h 1647645"/>
                <a:gd name="connsiteX88" fmla="*/ 108827 w 914400"/>
                <a:gd name="connsiteY88" fmla="*/ 1268058 h 1647645"/>
                <a:gd name="connsiteX89" fmla="*/ 260391 w 914400"/>
                <a:gd name="connsiteY89" fmla="*/ 1176156 h 1647645"/>
                <a:gd name="connsiteX90" fmla="*/ 349188 w 914400"/>
                <a:gd name="connsiteY90" fmla="*/ 1325705 h 1647645"/>
                <a:gd name="connsiteX91" fmla="*/ 179234 w 914400"/>
                <a:gd name="connsiteY91" fmla="*/ 1420703 h 1647645"/>
                <a:gd name="connsiteX92" fmla="*/ 108277 w 914400"/>
                <a:gd name="connsiteY92" fmla="*/ 1403315 h 1647645"/>
                <a:gd name="connsiteX93" fmla="*/ 20812 w 914400"/>
                <a:gd name="connsiteY93" fmla="*/ 1255981 h 1647645"/>
                <a:gd name="connsiteX94" fmla="*/ 89187 w 914400"/>
                <a:gd name="connsiteY94" fmla="*/ 1272200 h 1647645"/>
                <a:gd name="connsiteX95" fmla="*/ 433127 w 914400"/>
                <a:gd name="connsiteY95" fmla="*/ 1559281 h 1647645"/>
                <a:gd name="connsiteX96" fmla="*/ 303046 w 914400"/>
                <a:gd name="connsiteY96" fmla="*/ 1438881 h 1647645"/>
                <a:gd name="connsiteX97" fmla="*/ 422365 w 914400"/>
                <a:gd name="connsiteY97" fmla="*/ 1312339 h 1647645"/>
                <a:gd name="connsiteX98" fmla="*/ 552369 w 914400"/>
                <a:gd name="connsiteY98" fmla="*/ 1430453 h 1647645"/>
                <a:gd name="connsiteX99" fmla="*/ 445751 w 914400"/>
                <a:gd name="connsiteY99" fmla="*/ 1647220 h 1647645"/>
                <a:gd name="connsiteX100" fmla="*/ 442516 w 914400"/>
                <a:gd name="connsiteY100" fmla="*/ 1577022 h 1647645"/>
                <a:gd name="connsiteX101" fmla="*/ 560486 w 914400"/>
                <a:gd name="connsiteY101" fmla="*/ 1449567 h 1647645"/>
                <a:gd name="connsiteX102" fmla="*/ 563308 w 914400"/>
                <a:gd name="connsiteY102" fmla="*/ 1522569 h 1647645"/>
                <a:gd name="connsiteX103" fmla="*/ 426809 w 914400"/>
                <a:gd name="connsiteY103" fmla="*/ 1647645 h 1647645"/>
                <a:gd name="connsiteX104" fmla="*/ 304386 w 914400"/>
                <a:gd name="connsiteY104" fmla="*/ 1538668 h 1647645"/>
                <a:gd name="connsiteX105" fmla="*/ 295874 w 914400"/>
                <a:gd name="connsiteY105" fmla="*/ 1458053 h 1647645"/>
                <a:gd name="connsiteX106" fmla="*/ 420260 w 914400"/>
                <a:gd name="connsiteY106" fmla="*/ 1573182 h 1647645"/>
                <a:gd name="connsiteX107" fmla="*/ 423516 w 914400"/>
                <a:gd name="connsiteY107" fmla="*/ 1576196 h 164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14400" h="1647645">
                  <a:moveTo>
                    <a:pt x="295242" y="1122562"/>
                  </a:moveTo>
                  <a:lnTo>
                    <a:pt x="240057" y="968232"/>
                  </a:lnTo>
                  <a:lnTo>
                    <a:pt x="262543" y="914272"/>
                  </a:lnTo>
                  <a:lnTo>
                    <a:pt x="37186" y="914272"/>
                  </a:lnTo>
                  <a:lnTo>
                    <a:pt x="27843" y="912253"/>
                  </a:lnTo>
                  <a:lnTo>
                    <a:pt x="25239" y="911892"/>
                  </a:lnTo>
                  <a:lnTo>
                    <a:pt x="24738" y="911582"/>
                  </a:lnTo>
                  <a:lnTo>
                    <a:pt x="22758" y="911154"/>
                  </a:lnTo>
                  <a:lnTo>
                    <a:pt x="15157" y="905669"/>
                  </a:lnTo>
                  <a:lnTo>
                    <a:pt x="12489" y="904022"/>
                  </a:lnTo>
                  <a:lnTo>
                    <a:pt x="12084" y="903451"/>
                  </a:lnTo>
                  <a:lnTo>
                    <a:pt x="10976" y="902652"/>
                  </a:lnTo>
                  <a:lnTo>
                    <a:pt x="6685" y="895839"/>
                  </a:lnTo>
                  <a:lnTo>
                    <a:pt x="3589" y="891474"/>
                  </a:lnTo>
                  <a:lnTo>
                    <a:pt x="3370" y="890576"/>
                  </a:lnTo>
                  <a:lnTo>
                    <a:pt x="3033" y="890041"/>
                  </a:lnTo>
                  <a:lnTo>
                    <a:pt x="2327" y="886300"/>
                  </a:lnTo>
                  <a:lnTo>
                    <a:pt x="0" y="876757"/>
                  </a:lnTo>
                  <a:lnTo>
                    <a:pt x="206" y="875055"/>
                  </a:lnTo>
                  <a:lnTo>
                    <a:pt x="120" y="874598"/>
                  </a:lnTo>
                  <a:lnTo>
                    <a:pt x="517" y="872493"/>
                  </a:lnTo>
                  <a:lnTo>
                    <a:pt x="1829" y="861674"/>
                  </a:lnTo>
                  <a:lnTo>
                    <a:pt x="2950" y="859591"/>
                  </a:lnTo>
                  <a:lnTo>
                    <a:pt x="3033" y="859155"/>
                  </a:lnTo>
                  <a:lnTo>
                    <a:pt x="4088" y="857479"/>
                  </a:lnTo>
                  <a:lnTo>
                    <a:pt x="9181" y="848026"/>
                  </a:lnTo>
                  <a:lnTo>
                    <a:pt x="392130" y="382787"/>
                  </a:lnTo>
                  <a:lnTo>
                    <a:pt x="392130" y="51430"/>
                  </a:lnTo>
                  <a:cubicBezTo>
                    <a:pt x="392130" y="23026"/>
                    <a:pt x="413642" y="0"/>
                    <a:pt x="440178" y="0"/>
                  </a:cubicBezTo>
                  <a:lnTo>
                    <a:pt x="474223" y="0"/>
                  </a:lnTo>
                  <a:cubicBezTo>
                    <a:pt x="500759" y="0"/>
                    <a:pt x="522271" y="23026"/>
                    <a:pt x="522271" y="51430"/>
                  </a:cubicBezTo>
                  <a:lnTo>
                    <a:pt x="522271" y="383819"/>
                  </a:lnTo>
                  <a:lnTo>
                    <a:pt x="902575" y="845845"/>
                  </a:lnTo>
                  <a:lnTo>
                    <a:pt x="903544" y="846544"/>
                  </a:lnTo>
                  <a:cubicBezTo>
                    <a:pt x="906898" y="850134"/>
                    <a:pt x="909612" y="854408"/>
                    <a:pt x="911487" y="859155"/>
                  </a:cubicBezTo>
                  <a:lnTo>
                    <a:pt x="912007" y="861911"/>
                  </a:lnTo>
                  <a:lnTo>
                    <a:pt x="912177" y="862225"/>
                  </a:lnTo>
                  <a:lnTo>
                    <a:pt x="912375" y="863859"/>
                  </a:lnTo>
                  <a:lnTo>
                    <a:pt x="914400" y="874598"/>
                  </a:lnTo>
                  <a:lnTo>
                    <a:pt x="913960" y="876933"/>
                  </a:lnTo>
                  <a:lnTo>
                    <a:pt x="914005" y="877309"/>
                  </a:lnTo>
                  <a:lnTo>
                    <a:pt x="913492" y="879413"/>
                  </a:lnTo>
                  <a:lnTo>
                    <a:pt x="911487" y="890041"/>
                  </a:lnTo>
                  <a:lnTo>
                    <a:pt x="910529" y="891562"/>
                  </a:lnTo>
                  <a:lnTo>
                    <a:pt x="910416" y="892025"/>
                  </a:lnTo>
                  <a:lnTo>
                    <a:pt x="908818" y="894278"/>
                  </a:lnTo>
                  <a:lnTo>
                    <a:pt x="903544" y="902652"/>
                  </a:lnTo>
                  <a:lnTo>
                    <a:pt x="902183" y="903634"/>
                  </a:lnTo>
                  <a:lnTo>
                    <a:pt x="901517" y="904573"/>
                  </a:lnTo>
                  <a:lnTo>
                    <a:pt x="897127" y="907282"/>
                  </a:lnTo>
                  <a:lnTo>
                    <a:pt x="891762" y="911154"/>
                  </a:lnTo>
                  <a:lnTo>
                    <a:pt x="890365" y="911456"/>
                  </a:lnTo>
                  <a:lnTo>
                    <a:pt x="888766" y="912443"/>
                  </a:lnTo>
                  <a:lnTo>
                    <a:pt x="880461" y="913596"/>
                  </a:lnTo>
                  <a:lnTo>
                    <a:pt x="877335" y="914272"/>
                  </a:lnTo>
                  <a:lnTo>
                    <a:pt x="875597" y="914272"/>
                  </a:lnTo>
                  <a:lnTo>
                    <a:pt x="874675" y="914400"/>
                  </a:lnTo>
                  <a:lnTo>
                    <a:pt x="874216" y="914272"/>
                  </a:lnTo>
                  <a:lnTo>
                    <a:pt x="482601" y="914272"/>
                  </a:lnTo>
                  <a:lnTo>
                    <a:pt x="509563" y="992162"/>
                  </a:lnTo>
                  <a:lnTo>
                    <a:pt x="343153" y="1048047"/>
                  </a:lnTo>
                  <a:lnTo>
                    <a:pt x="298228" y="914272"/>
                  </a:lnTo>
                  <a:lnTo>
                    <a:pt x="278247" y="914272"/>
                  </a:lnTo>
                  <a:lnTo>
                    <a:pt x="325197" y="1054077"/>
                  </a:lnTo>
                  <a:lnTo>
                    <a:pt x="326609" y="1058283"/>
                  </a:lnTo>
                  <a:close/>
                  <a:moveTo>
                    <a:pt x="312068" y="1131272"/>
                  </a:moveTo>
                  <a:lnTo>
                    <a:pt x="342887" y="1068118"/>
                  </a:lnTo>
                  <a:lnTo>
                    <a:pt x="507522" y="1012829"/>
                  </a:lnTo>
                  <a:lnTo>
                    <a:pt x="474997" y="1078245"/>
                  </a:lnTo>
                  <a:close/>
                  <a:moveTo>
                    <a:pt x="95213" y="1254162"/>
                  </a:moveTo>
                  <a:lnTo>
                    <a:pt x="25619" y="1237654"/>
                  </a:lnTo>
                  <a:lnTo>
                    <a:pt x="164091" y="1149969"/>
                  </a:lnTo>
                  <a:lnTo>
                    <a:pt x="243934" y="1163983"/>
                  </a:lnTo>
                  <a:lnTo>
                    <a:pt x="99006" y="1251862"/>
                  </a:lnTo>
                  <a:close/>
                  <a:moveTo>
                    <a:pt x="541164" y="1269042"/>
                  </a:moveTo>
                  <a:lnTo>
                    <a:pt x="605256" y="1118193"/>
                  </a:lnTo>
                  <a:lnTo>
                    <a:pt x="678914" y="1084343"/>
                  </a:lnTo>
                  <a:lnTo>
                    <a:pt x="609619" y="1239020"/>
                  </a:lnTo>
                  <a:lnTo>
                    <a:pt x="607806" y="1243069"/>
                  </a:lnTo>
                  <a:close/>
                  <a:moveTo>
                    <a:pt x="787108" y="1318534"/>
                  </a:moveTo>
                  <a:lnTo>
                    <a:pt x="626906" y="1246764"/>
                  </a:lnTo>
                  <a:lnTo>
                    <a:pt x="699373" y="1085005"/>
                  </a:lnTo>
                  <a:lnTo>
                    <a:pt x="857432" y="1157579"/>
                  </a:lnTo>
                  <a:close/>
                  <a:moveTo>
                    <a:pt x="703329" y="1358363"/>
                  </a:moveTo>
                  <a:lnTo>
                    <a:pt x="547625" y="1286853"/>
                  </a:lnTo>
                  <a:lnTo>
                    <a:pt x="613100" y="1261335"/>
                  </a:lnTo>
                  <a:lnTo>
                    <a:pt x="771594" y="1332339"/>
                  </a:lnTo>
                  <a:close/>
                  <a:moveTo>
                    <a:pt x="199845" y="1418163"/>
                  </a:moveTo>
                  <a:lnTo>
                    <a:pt x="108827" y="1268058"/>
                  </a:lnTo>
                  <a:lnTo>
                    <a:pt x="260391" y="1176156"/>
                  </a:lnTo>
                  <a:lnTo>
                    <a:pt x="349188" y="1325705"/>
                  </a:lnTo>
                  <a:close/>
                  <a:moveTo>
                    <a:pt x="179234" y="1420703"/>
                  </a:moveTo>
                  <a:lnTo>
                    <a:pt x="108277" y="1403315"/>
                  </a:lnTo>
                  <a:lnTo>
                    <a:pt x="20812" y="1255981"/>
                  </a:lnTo>
                  <a:lnTo>
                    <a:pt x="89187" y="1272200"/>
                  </a:lnTo>
                  <a:close/>
                  <a:moveTo>
                    <a:pt x="433127" y="1559281"/>
                  </a:moveTo>
                  <a:lnTo>
                    <a:pt x="303046" y="1438881"/>
                  </a:lnTo>
                  <a:lnTo>
                    <a:pt x="422365" y="1312339"/>
                  </a:lnTo>
                  <a:lnTo>
                    <a:pt x="552369" y="1430453"/>
                  </a:lnTo>
                  <a:close/>
                  <a:moveTo>
                    <a:pt x="445751" y="1647220"/>
                  </a:moveTo>
                  <a:lnTo>
                    <a:pt x="442516" y="1577022"/>
                  </a:lnTo>
                  <a:lnTo>
                    <a:pt x="560486" y="1449567"/>
                  </a:lnTo>
                  <a:lnTo>
                    <a:pt x="563308" y="1522569"/>
                  </a:lnTo>
                  <a:close/>
                  <a:moveTo>
                    <a:pt x="426809" y="1647645"/>
                  </a:moveTo>
                  <a:lnTo>
                    <a:pt x="304386" y="1538668"/>
                  </a:lnTo>
                  <a:lnTo>
                    <a:pt x="295874" y="1458053"/>
                  </a:lnTo>
                  <a:lnTo>
                    <a:pt x="420260" y="1573182"/>
                  </a:lnTo>
                  <a:lnTo>
                    <a:pt x="423516" y="1576196"/>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sp>
          <p:nvSpPr>
            <p:cNvPr id="12" name="Freeform: Shape 6">
              <a:extLst>
                <a:ext uri="{FF2B5EF4-FFF2-40B4-BE49-F238E27FC236}">
                  <a16:creationId xmlns:a16="http://schemas.microsoft.com/office/drawing/2014/main" id="{CA01F26D-436B-4D4A-8079-DDD12BE332FE}"/>
                </a:ext>
              </a:extLst>
            </p:cNvPr>
            <p:cNvSpPr>
              <a:spLocks noChangeAspect="1"/>
            </p:cNvSpPr>
            <p:nvPr/>
          </p:nvSpPr>
          <p:spPr>
            <a:xfrm>
              <a:off x="3701508" y="3863351"/>
              <a:ext cx="457229" cy="457200"/>
            </a:xfrm>
            <a:custGeom>
              <a:avLst/>
              <a:gdLst>
                <a:gd name="connsiteX0" fmla="*/ 0 w 2122948"/>
                <a:gd name="connsiteY0" fmla="*/ 604683 h 2122811"/>
                <a:gd name="connsiteX1" fmla="*/ 1503513 w 2122948"/>
                <a:gd name="connsiteY1" fmla="*/ 604683 h 2122811"/>
                <a:gd name="connsiteX2" fmla="*/ 1503513 w 2122948"/>
                <a:gd name="connsiteY2" fmla="*/ 2122811 h 2122811"/>
                <a:gd name="connsiteX3" fmla="*/ 13929 w 2122948"/>
                <a:gd name="connsiteY3" fmla="*/ 2109019 h 2122811"/>
                <a:gd name="connsiteX4" fmla="*/ 2095695 w 2122948"/>
                <a:gd name="connsiteY4" fmla="*/ 130308 h 2122811"/>
                <a:gd name="connsiteX5" fmla="*/ 2122948 w 2122948"/>
                <a:gd name="connsiteY5" fmla="*/ 1533832 h 2122811"/>
                <a:gd name="connsiteX6" fmla="*/ 1665746 w 2122948"/>
                <a:gd name="connsiteY6" fmla="*/ 2056349 h 2122811"/>
                <a:gd name="connsiteX7" fmla="*/ 1665746 w 2122948"/>
                <a:gd name="connsiteY7" fmla="*/ 604683 h 2122811"/>
                <a:gd name="connsiteX8" fmla="*/ 1665746 w 2122948"/>
                <a:gd name="connsiteY8" fmla="*/ 604683 h 2122811"/>
                <a:gd name="connsiteX9" fmla="*/ 1665746 w 2122948"/>
                <a:gd name="connsiteY9" fmla="*/ 566683 h 2122811"/>
                <a:gd name="connsiteX10" fmla="*/ 515374 w 2122948"/>
                <a:gd name="connsiteY10" fmla="*/ 0 h 2122811"/>
                <a:gd name="connsiteX11" fmla="*/ 1982824 w 2122948"/>
                <a:gd name="connsiteY11" fmla="*/ 13714 h 2122811"/>
                <a:gd name="connsiteX12" fmla="*/ 1560401 w 2122948"/>
                <a:gd name="connsiteY12" fmla="*/ 442450 h 2122811"/>
                <a:gd name="connsiteX13" fmla="*/ 72923 w 2122948"/>
                <a:gd name="connsiteY13" fmla="*/ 442450 h 212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2948" h="2122811">
                  <a:moveTo>
                    <a:pt x="0" y="604683"/>
                  </a:moveTo>
                  <a:lnTo>
                    <a:pt x="1503513" y="604683"/>
                  </a:lnTo>
                  <a:lnTo>
                    <a:pt x="1503513" y="2122811"/>
                  </a:lnTo>
                  <a:lnTo>
                    <a:pt x="13929" y="2109019"/>
                  </a:lnTo>
                  <a:close/>
                  <a:moveTo>
                    <a:pt x="2095695" y="130308"/>
                  </a:moveTo>
                  <a:lnTo>
                    <a:pt x="2122948" y="1533832"/>
                  </a:lnTo>
                  <a:lnTo>
                    <a:pt x="1665746" y="2056349"/>
                  </a:lnTo>
                  <a:lnTo>
                    <a:pt x="1665746" y="604683"/>
                  </a:lnTo>
                  <a:lnTo>
                    <a:pt x="1665746" y="604683"/>
                  </a:lnTo>
                  <a:lnTo>
                    <a:pt x="1665746" y="566683"/>
                  </a:lnTo>
                  <a:close/>
                  <a:moveTo>
                    <a:pt x="515374" y="0"/>
                  </a:moveTo>
                  <a:lnTo>
                    <a:pt x="1982824" y="13714"/>
                  </a:lnTo>
                  <a:lnTo>
                    <a:pt x="1560401" y="442450"/>
                  </a:lnTo>
                  <a:lnTo>
                    <a:pt x="72923" y="4424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13" name="Freeform: Shape 9">
              <a:extLst>
                <a:ext uri="{FF2B5EF4-FFF2-40B4-BE49-F238E27FC236}">
                  <a16:creationId xmlns:a16="http://schemas.microsoft.com/office/drawing/2014/main" id="{04E33C0C-F047-4C62-B511-73DFA52F432B}"/>
                </a:ext>
              </a:extLst>
            </p:cNvPr>
            <p:cNvSpPr>
              <a:spLocks noChangeAspect="1"/>
            </p:cNvSpPr>
            <p:nvPr/>
          </p:nvSpPr>
          <p:spPr>
            <a:xfrm rot="10800000">
              <a:off x="5311959" y="3863351"/>
              <a:ext cx="457200" cy="457200"/>
            </a:xfrm>
            <a:custGeom>
              <a:avLst/>
              <a:gdLst>
                <a:gd name="connsiteX0" fmla="*/ 2119917 w 2852206"/>
                <a:gd name="connsiteY0" fmla="*/ 653933 h 2840808"/>
                <a:gd name="connsiteX1" fmla="*/ 1472279 w 2852206"/>
                <a:gd name="connsiteY1" fmla="*/ 653933 h 2840808"/>
                <a:gd name="connsiteX2" fmla="*/ 1472279 w 2852206"/>
                <a:gd name="connsiteY2" fmla="*/ 0 h 2840808"/>
                <a:gd name="connsiteX3" fmla="*/ 2113917 w 2852206"/>
                <a:gd name="connsiteY3" fmla="*/ 5941 h 2840808"/>
                <a:gd name="connsiteX4" fmla="*/ 2827522 w 2852206"/>
                <a:gd name="connsiteY4" fmla="*/ 653933 h 2840808"/>
                <a:gd name="connsiteX5" fmla="*/ 2179884 w 2852206"/>
                <a:gd name="connsiteY5" fmla="*/ 653933 h 2840808"/>
                <a:gd name="connsiteX6" fmla="*/ 2179884 w 2852206"/>
                <a:gd name="connsiteY6" fmla="*/ 0 h 2840808"/>
                <a:gd name="connsiteX7" fmla="*/ 2821522 w 2852206"/>
                <a:gd name="connsiteY7" fmla="*/ 5941 h 2840808"/>
                <a:gd name="connsiteX8" fmla="*/ 1415520 w 2852206"/>
                <a:gd name="connsiteY8" fmla="*/ 653934 h 2840808"/>
                <a:gd name="connsiteX9" fmla="*/ 767882 w 2852206"/>
                <a:gd name="connsiteY9" fmla="*/ 653934 h 2840808"/>
                <a:gd name="connsiteX10" fmla="*/ 767882 w 2852206"/>
                <a:gd name="connsiteY10" fmla="*/ 1 h 2840808"/>
                <a:gd name="connsiteX11" fmla="*/ 1409520 w 2852206"/>
                <a:gd name="connsiteY11" fmla="*/ 5942 h 2840808"/>
                <a:gd name="connsiteX12" fmla="*/ 512800 w 2852206"/>
                <a:gd name="connsiteY12" fmla="*/ 858271 h 2840808"/>
                <a:gd name="connsiteX13" fmla="*/ 501061 w 2852206"/>
                <a:gd name="connsiteY13" fmla="*/ 253703 h 2840808"/>
                <a:gd name="connsiteX14" fmla="*/ 698000 w 2852206"/>
                <a:gd name="connsiteY14" fmla="*/ 28629 h 2840808"/>
                <a:gd name="connsiteX15" fmla="*/ 698000 w 2852206"/>
                <a:gd name="connsiteY15" fmla="*/ 653934 h 2840808"/>
                <a:gd name="connsiteX16" fmla="*/ 698000 w 2852206"/>
                <a:gd name="connsiteY16" fmla="*/ 670302 h 2840808"/>
                <a:gd name="connsiteX17" fmla="*/ 259389 w 2852206"/>
                <a:gd name="connsiteY17" fmla="*/ 1104730 h 2840808"/>
                <a:gd name="connsiteX18" fmla="*/ 247650 w 2852206"/>
                <a:gd name="connsiteY18" fmla="*/ 500162 h 2840808"/>
                <a:gd name="connsiteX19" fmla="*/ 444589 w 2852206"/>
                <a:gd name="connsiteY19" fmla="*/ 275088 h 2840808"/>
                <a:gd name="connsiteX20" fmla="*/ 444589 w 2852206"/>
                <a:gd name="connsiteY20" fmla="*/ 900393 h 2840808"/>
                <a:gd name="connsiteX21" fmla="*/ 444589 w 2852206"/>
                <a:gd name="connsiteY21" fmla="*/ 916761 h 2840808"/>
                <a:gd name="connsiteX22" fmla="*/ 11739 w 2852206"/>
                <a:gd name="connsiteY22" fmla="*/ 1356949 h 2840808"/>
                <a:gd name="connsiteX23" fmla="*/ 0 w 2852206"/>
                <a:gd name="connsiteY23" fmla="*/ 752381 h 2840808"/>
                <a:gd name="connsiteX24" fmla="*/ 196939 w 2852206"/>
                <a:gd name="connsiteY24" fmla="*/ 527307 h 2840808"/>
                <a:gd name="connsiteX25" fmla="*/ 196939 w 2852206"/>
                <a:gd name="connsiteY25" fmla="*/ 1152612 h 2840808"/>
                <a:gd name="connsiteX26" fmla="*/ 196939 w 2852206"/>
                <a:gd name="connsiteY26" fmla="*/ 1168980 h 2840808"/>
                <a:gd name="connsiteX27" fmla="*/ 2132259 w 2852206"/>
                <a:gd name="connsiteY27" fmla="*/ 1376812 h 2840808"/>
                <a:gd name="connsiteX28" fmla="*/ 1484621 w 2852206"/>
                <a:gd name="connsiteY28" fmla="*/ 1376812 h 2840808"/>
                <a:gd name="connsiteX29" fmla="*/ 1484621 w 2852206"/>
                <a:gd name="connsiteY29" fmla="*/ 722879 h 2840808"/>
                <a:gd name="connsiteX30" fmla="*/ 2126259 w 2852206"/>
                <a:gd name="connsiteY30" fmla="*/ 728820 h 2840808"/>
                <a:gd name="connsiteX31" fmla="*/ 2839864 w 2852206"/>
                <a:gd name="connsiteY31" fmla="*/ 1376812 h 2840808"/>
                <a:gd name="connsiteX32" fmla="*/ 2192226 w 2852206"/>
                <a:gd name="connsiteY32" fmla="*/ 1376812 h 2840808"/>
                <a:gd name="connsiteX33" fmla="*/ 2192226 w 2852206"/>
                <a:gd name="connsiteY33" fmla="*/ 722879 h 2840808"/>
                <a:gd name="connsiteX34" fmla="*/ 2833864 w 2852206"/>
                <a:gd name="connsiteY34" fmla="*/ 728820 h 2840808"/>
                <a:gd name="connsiteX35" fmla="*/ 1427862 w 2852206"/>
                <a:gd name="connsiteY35" fmla="*/ 1376813 h 2840808"/>
                <a:gd name="connsiteX36" fmla="*/ 780224 w 2852206"/>
                <a:gd name="connsiteY36" fmla="*/ 1376813 h 2840808"/>
                <a:gd name="connsiteX37" fmla="*/ 780224 w 2852206"/>
                <a:gd name="connsiteY37" fmla="*/ 722880 h 2840808"/>
                <a:gd name="connsiteX38" fmla="*/ 1421862 w 2852206"/>
                <a:gd name="connsiteY38" fmla="*/ 728821 h 2840808"/>
                <a:gd name="connsiteX39" fmla="*/ 525142 w 2852206"/>
                <a:gd name="connsiteY39" fmla="*/ 1581150 h 2840808"/>
                <a:gd name="connsiteX40" fmla="*/ 513403 w 2852206"/>
                <a:gd name="connsiteY40" fmla="*/ 976582 h 2840808"/>
                <a:gd name="connsiteX41" fmla="*/ 710342 w 2852206"/>
                <a:gd name="connsiteY41" fmla="*/ 751508 h 2840808"/>
                <a:gd name="connsiteX42" fmla="*/ 710342 w 2852206"/>
                <a:gd name="connsiteY42" fmla="*/ 1376813 h 2840808"/>
                <a:gd name="connsiteX43" fmla="*/ 710342 w 2852206"/>
                <a:gd name="connsiteY43" fmla="*/ 1393181 h 2840808"/>
                <a:gd name="connsiteX44" fmla="*/ 1944986 w 2852206"/>
                <a:gd name="connsiteY44" fmla="*/ 1622629 h 2840808"/>
                <a:gd name="connsiteX45" fmla="*/ 1304256 w 2852206"/>
                <a:gd name="connsiteY45" fmla="*/ 1622629 h 2840808"/>
                <a:gd name="connsiteX46" fmla="*/ 1494841 w 2852206"/>
                <a:gd name="connsiteY46" fmla="*/ 1432044 h 2840808"/>
                <a:gd name="connsiteX47" fmla="*/ 2126945 w 2852206"/>
                <a:gd name="connsiteY47" fmla="*/ 1437951 h 2840808"/>
                <a:gd name="connsiteX48" fmla="*/ 1207586 w 2852206"/>
                <a:gd name="connsiteY48" fmla="*/ 1624707 h 2840808"/>
                <a:gd name="connsiteX49" fmla="*/ 566856 w 2852206"/>
                <a:gd name="connsiteY49" fmla="*/ 1624707 h 2840808"/>
                <a:gd name="connsiteX50" fmla="*/ 757441 w 2852206"/>
                <a:gd name="connsiteY50" fmla="*/ 1434122 h 2840808"/>
                <a:gd name="connsiteX51" fmla="*/ 1389545 w 2852206"/>
                <a:gd name="connsiteY51" fmla="*/ 1440029 h 2840808"/>
                <a:gd name="connsiteX52" fmla="*/ 271731 w 2852206"/>
                <a:gd name="connsiteY52" fmla="*/ 1827609 h 2840808"/>
                <a:gd name="connsiteX53" fmla="*/ 259992 w 2852206"/>
                <a:gd name="connsiteY53" fmla="*/ 1223041 h 2840808"/>
                <a:gd name="connsiteX54" fmla="*/ 456931 w 2852206"/>
                <a:gd name="connsiteY54" fmla="*/ 997967 h 2840808"/>
                <a:gd name="connsiteX55" fmla="*/ 456931 w 2852206"/>
                <a:gd name="connsiteY55" fmla="*/ 1623272 h 2840808"/>
                <a:gd name="connsiteX56" fmla="*/ 456931 w 2852206"/>
                <a:gd name="connsiteY56" fmla="*/ 1639640 h 2840808"/>
                <a:gd name="connsiteX57" fmla="*/ 33606 w 2852206"/>
                <a:gd name="connsiteY57" fmla="*/ 2070303 h 2840808"/>
                <a:gd name="connsiteX58" fmla="*/ 21867 w 2852206"/>
                <a:gd name="connsiteY58" fmla="*/ 1465735 h 2840808"/>
                <a:gd name="connsiteX59" fmla="*/ 218806 w 2852206"/>
                <a:gd name="connsiteY59" fmla="*/ 1240661 h 2840808"/>
                <a:gd name="connsiteX60" fmla="*/ 218806 w 2852206"/>
                <a:gd name="connsiteY60" fmla="*/ 1865966 h 2840808"/>
                <a:gd name="connsiteX61" fmla="*/ 218806 w 2852206"/>
                <a:gd name="connsiteY61" fmla="*/ 1882334 h 2840808"/>
                <a:gd name="connsiteX62" fmla="*/ 2852206 w 2852206"/>
                <a:gd name="connsiteY62" fmla="*/ 2091188 h 2840808"/>
                <a:gd name="connsiteX63" fmla="*/ 2204568 w 2852206"/>
                <a:gd name="connsiteY63" fmla="*/ 2091188 h 2840808"/>
                <a:gd name="connsiteX64" fmla="*/ 2204568 w 2852206"/>
                <a:gd name="connsiteY64" fmla="*/ 1437255 h 2840808"/>
                <a:gd name="connsiteX65" fmla="*/ 2846206 w 2852206"/>
                <a:gd name="connsiteY65" fmla="*/ 1443196 h 2840808"/>
                <a:gd name="connsiteX66" fmla="*/ 1990364 w 2852206"/>
                <a:gd name="connsiteY66" fmla="*/ 2317816 h 2840808"/>
                <a:gd name="connsiteX67" fmla="*/ 1990364 w 2852206"/>
                <a:gd name="connsiteY67" fmla="*/ 1692511 h 2840808"/>
                <a:gd name="connsiteX68" fmla="*/ 1990364 w 2852206"/>
                <a:gd name="connsiteY68" fmla="*/ 1676143 h 2840808"/>
                <a:gd name="connsiteX69" fmla="*/ 2175564 w 2852206"/>
                <a:gd name="connsiteY69" fmla="*/ 1488174 h 2840808"/>
                <a:gd name="connsiteX70" fmla="*/ 2187303 w 2852206"/>
                <a:gd name="connsiteY70" fmla="*/ 2092742 h 2840808"/>
                <a:gd name="connsiteX71" fmla="*/ 1920482 w 2852206"/>
                <a:gd name="connsiteY71" fmla="*/ 2346444 h 2840808"/>
                <a:gd name="connsiteX72" fmla="*/ 1278844 w 2852206"/>
                <a:gd name="connsiteY72" fmla="*/ 2340503 h 2840808"/>
                <a:gd name="connsiteX73" fmla="*/ 1272844 w 2852206"/>
                <a:gd name="connsiteY73" fmla="*/ 1692511 h 2840808"/>
                <a:gd name="connsiteX74" fmla="*/ 1920482 w 2852206"/>
                <a:gd name="connsiteY74" fmla="*/ 1692511 h 2840808"/>
                <a:gd name="connsiteX75" fmla="*/ 1183082 w 2852206"/>
                <a:gd name="connsiteY75" fmla="*/ 2348522 h 2840808"/>
                <a:gd name="connsiteX76" fmla="*/ 541444 w 2852206"/>
                <a:gd name="connsiteY76" fmla="*/ 2342581 h 2840808"/>
                <a:gd name="connsiteX77" fmla="*/ 535444 w 2852206"/>
                <a:gd name="connsiteY77" fmla="*/ 1694589 h 2840808"/>
                <a:gd name="connsiteX78" fmla="*/ 1183082 w 2852206"/>
                <a:gd name="connsiteY78" fmla="*/ 1694589 h 2840808"/>
                <a:gd name="connsiteX79" fmla="*/ 2630209 w 2852206"/>
                <a:gd name="connsiteY79" fmla="*/ 2351655 h 2840808"/>
                <a:gd name="connsiteX80" fmla="*/ 1998105 w 2852206"/>
                <a:gd name="connsiteY80" fmla="*/ 2345748 h 2840808"/>
                <a:gd name="connsiteX81" fmla="*/ 2180064 w 2852206"/>
                <a:gd name="connsiteY81" fmla="*/ 2161070 h 2840808"/>
                <a:gd name="connsiteX82" fmla="*/ 2820794 w 2852206"/>
                <a:gd name="connsiteY82" fmla="*/ 2161070 h 2840808"/>
                <a:gd name="connsiteX83" fmla="*/ 284073 w 2852206"/>
                <a:gd name="connsiteY83" fmla="*/ 2541984 h 2840808"/>
                <a:gd name="connsiteX84" fmla="*/ 272334 w 2852206"/>
                <a:gd name="connsiteY84" fmla="*/ 1937416 h 2840808"/>
                <a:gd name="connsiteX85" fmla="*/ 469273 w 2852206"/>
                <a:gd name="connsiteY85" fmla="*/ 1712342 h 2840808"/>
                <a:gd name="connsiteX86" fmla="*/ 469273 w 2852206"/>
                <a:gd name="connsiteY86" fmla="*/ 2337647 h 2840808"/>
                <a:gd name="connsiteX87" fmla="*/ 469273 w 2852206"/>
                <a:gd name="connsiteY87" fmla="*/ 2354015 h 2840808"/>
                <a:gd name="connsiteX88" fmla="*/ 964796 w 2852206"/>
                <a:gd name="connsiteY88" fmla="*/ 2598114 h 2840808"/>
                <a:gd name="connsiteX89" fmla="*/ 332692 w 2852206"/>
                <a:gd name="connsiteY89" fmla="*/ 2592207 h 2840808"/>
                <a:gd name="connsiteX90" fmla="*/ 514651 w 2852206"/>
                <a:gd name="connsiteY90" fmla="*/ 2407529 h 2840808"/>
                <a:gd name="connsiteX91" fmla="*/ 1155381 w 2852206"/>
                <a:gd name="connsiteY91" fmla="*/ 2407529 h 2840808"/>
                <a:gd name="connsiteX92" fmla="*/ 1673989 w 2852206"/>
                <a:gd name="connsiteY92" fmla="*/ 2598114 h 2840808"/>
                <a:gd name="connsiteX93" fmla="*/ 1041885 w 2852206"/>
                <a:gd name="connsiteY93" fmla="*/ 2592207 h 2840808"/>
                <a:gd name="connsiteX94" fmla="*/ 1223844 w 2852206"/>
                <a:gd name="connsiteY94" fmla="*/ 2407529 h 2840808"/>
                <a:gd name="connsiteX95" fmla="*/ 1864574 w 2852206"/>
                <a:gd name="connsiteY95" fmla="*/ 2407529 h 2840808"/>
                <a:gd name="connsiteX96" fmla="*/ 2391119 w 2852206"/>
                <a:gd name="connsiteY96" fmla="*/ 2598114 h 2840808"/>
                <a:gd name="connsiteX97" fmla="*/ 1759015 w 2852206"/>
                <a:gd name="connsiteY97" fmla="*/ 2592207 h 2840808"/>
                <a:gd name="connsiteX98" fmla="*/ 1940974 w 2852206"/>
                <a:gd name="connsiteY98" fmla="*/ 2407529 h 2840808"/>
                <a:gd name="connsiteX99" fmla="*/ 2581704 w 2852206"/>
                <a:gd name="connsiteY99" fmla="*/ 2407529 h 2840808"/>
                <a:gd name="connsiteX100" fmla="*/ 45948 w 2852206"/>
                <a:gd name="connsiteY100" fmla="*/ 2784678 h 2840808"/>
                <a:gd name="connsiteX101" fmla="*/ 34209 w 2852206"/>
                <a:gd name="connsiteY101" fmla="*/ 2180110 h 2840808"/>
                <a:gd name="connsiteX102" fmla="*/ 231148 w 2852206"/>
                <a:gd name="connsiteY102" fmla="*/ 1955036 h 2840808"/>
                <a:gd name="connsiteX103" fmla="*/ 231148 w 2852206"/>
                <a:gd name="connsiteY103" fmla="*/ 2580341 h 2840808"/>
                <a:gd name="connsiteX104" fmla="*/ 231148 w 2852206"/>
                <a:gd name="connsiteY104" fmla="*/ 2596709 h 2840808"/>
                <a:gd name="connsiteX105" fmla="*/ 726671 w 2852206"/>
                <a:gd name="connsiteY105" fmla="*/ 2840808 h 2840808"/>
                <a:gd name="connsiteX106" fmla="*/ 94567 w 2852206"/>
                <a:gd name="connsiteY106" fmla="*/ 2834901 h 2840808"/>
                <a:gd name="connsiteX107" fmla="*/ 276526 w 2852206"/>
                <a:gd name="connsiteY107" fmla="*/ 2650223 h 2840808"/>
                <a:gd name="connsiteX108" fmla="*/ 917256 w 2852206"/>
                <a:gd name="connsiteY108" fmla="*/ 2650223 h 2840808"/>
                <a:gd name="connsiteX109" fmla="*/ 1463635 w 2852206"/>
                <a:gd name="connsiteY109" fmla="*/ 2840808 h 2840808"/>
                <a:gd name="connsiteX110" fmla="*/ 831531 w 2852206"/>
                <a:gd name="connsiteY110" fmla="*/ 2834901 h 2840808"/>
                <a:gd name="connsiteX111" fmla="*/ 1013490 w 2852206"/>
                <a:gd name="connsiteY111" fmla="*/ 2650223 h 2840808"/>
                <a:gd name="connsiteX112" fmla="*/ 1654220 w 2852206"/>
                <a:gd name="connsiteY112" fmla="*/ 2650223 h 2840808"/>
                <a:gd name="connsiteX113" fmla="*/ 2190290 w 2852206"/>
                <a:gd name="connsiteY113" fmla="*/ 2840808 h 2840808"/>
                <a:gd name="connsiteX114" fmla="*/ 1558186 w 2852206"/>
                <a:gd name="connsiteY114" fmla="*/ 2834901 h 2840808"/>
                <a:gd name="connsiteX115" fmla="*/ 1740145 w 2852206"/>
                <a:gd name="connsiteY115" fmla="*/ 2650223 h 2840808"/>
                <a:gd name="connsiteX116" fmla="*/ 2380875 w 2852206"/>
                <a:gd name="connsiteY116" fmla="*/ 2650223 h 284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852206" h="2840808">
                  <a:moveTo>
                    <a:pt x="2119917" y="653933"/>
                  </a:moveTo>
                  <a:lnTo>
                    <a:pt x="1472279" y="653933"/>
                  </a:lnTo>
                  <a:lnTo>
                    <a:pt x="1472279" y="0"/>
                  </a:lnTo>
                  <a:lnTo>
                    <a:pt x="2113917" y="5941"/>
                  </a:lnTo>
                  <a:close/>
                  <a:moveTo>
                    <a:pt x="2827522" y="653933"/>
                  </a:moveTo>
                  <a:lnTo>
                    <a:pt x="2179884" y="653933"/>
                  </a:lnTo>
                  <a:lnTo>
                    <a:pt x="2179884" y="0"/>
                  </a:lnTo>
                  <a:lnTo>
                    <a:pt x="2821522" y="5941"/>
                  </a:lnTo>
                  <a:close/>
                  <a:moveTo>
                    <a:pt x="1415520" y="653934"/>
                  </a:moveTo>
                  <a:lnTo>
                    <a:pt x="767882" y="653934"/>
                  </a:lnTo>
                  <a:lnTo>
                    <a:pt x="767882" y="1"/>
                  </a:lnTo>
                  <a:lnTo>
                    <a:pt x="1409520" y="5942"/>
                  </a:lnTo>
                  <a:close/>
                  <a:moveTo>
                    <a:pt x="512800" y="858271"/>
                  </a:moveTo>
                  <a:lnTo>
                    <a:pt x="501061" y="253703"/>
                  </a:lnTo>
                  <a:lnTo>
                    <a:pt x="698000" y="28629"/>
                  </a:lnTo>
                  <a:lnTo>
                    <a:pt x="698000" y="653934"/>
                  </a:lnTo>
                  <a:lnTo>
                    <a:pt x="698000" y="670302"/>
                  </a:lnTo>
                  <a:close/>
                  <a:moveTo>
                    <a:pt x="259389" y="1104730"/>
                  </a:moveTo>
                  <a:lnTo>
                    <a:pt x="247650" y="500162"/>
                  </a:lnTo>
                  <a:lnTo>
                    <a:pt x="444589" y="275088"/>
                  </a:lnTo>
                  <a:lnTo>
                    <a:pt x="444589" y="900393"/>
                  </a:lnTo>
                  <a:lnTo>
                    <a:pt x="444589" y="916761"/>
                  </a:lnTo>
                  <a:close/>
                  <a:moveTo>
                    <a:pt x="11739" y="1356949"/>
                  </a:moveTo>
                  <a:lnTo>
                    <a:pt x="0" y="752381"/>
                  </a:lnTo>
                  <a:lnTo>
                    <a:pt x="196939" y="527307"/>
                  </a:lnTo>
                  <a:lnTo>
                    <a:pt x="196939" y="1152612"/>
                  </a:lnTo>
                  <a:lnTo>
                    <a:pt x="196939" y="1168980"/>
                  </a:lnTo>
                  <a:close/>
                  <a:moveTo>
                    <a:pt x="2132259" y="1376812"/>
                  </a:moveTo>
                  <a:lnTo>
                    <a:pt x="1484621" y="1376812"/>
                  </a:lnTo>
                  <a:lnTo>
                    <a:pt x="1484621" y="722879"/>
                  </a:lnTo>
                  <a:lnTo>
                    <a:pt x="2126259" y="728820"/>
                  </a:lnTo>
                  <a:close/>
                  <a:moveTo>
                    <a:pt x="2839864" y="1376812"/>
                  </a:moveTo>
                  <a:lnTo>
                    <a:pt x="2192226" y="1376812"/>
                  </a:lnTo>
                  <a:lnTo>
                    <a:pt x="2192226" y="722879"/>
                  </a:lnTo>
                  <a:lnTo>
                    <a:pt x="2833864" y="728820"/>
                  </a:lnTo>
                  <a:close/>
                  <a:moveTo>
                    <a:pt x="1427862" y="1376813"/>
                  </a:moveTo>
                  <a:lnTo>
                    <a:pt x="780224" y="1376813"/>
                  </a:lnTo>
                  <a:lnTo>
                    <a:pt x="780224" y="722880"/>
                  </a:lnTo>
                  <a:lnTo>
                    <a:pt x="1421862" y="728821"/>
                  </a:lnTo>
                  <a:close/>
                  <a:moveTo>
                    <a:pt x="525142" y="1581150"/>
                  </a:moveTo>
                  <a:lnTo>
                    <a:pt x="513403" y="976582"/>
                  </a:lnTo>
                  <a:lnTo>
                    <a:pt x="710342" y="751508"/>
                  </a:lnTo>
                  <a:lnTo>
                    <a:pt x="710342" y="1376813"/>
                  </a:lnTo>
                  <a:lnTo>
                    <a:pt x="710342" y="1393181"/>
                  </a:lnTo>
                  <a:close/>
                  <a:moveTo>
                    <a:pt x="1944986" y="1622629"/>
                  </a:moveTo>
                  <a:lnTo>
                    <a:pt x="1304256" y="1622629"/>
                  </a:lnTo>
                  <a:lnTo>
                    <a:pt x="1494841" y="1432044"/>
                  </a:lnTo>
                  <a:lnTo>
                    <a:pt x="2126945" y="1437951"/>
                  </a:lnTo>
                  <a:close/>
                  <a:moveTo>
                    <a:pt x="1207586" y="1624707"/>
                  </a:moveTo>
                  <a:lnTo>
                    <a:pt x="566856" y="1624707"/>
                  </a:lnTo>
                  <a:lnTo>
                    <a:pt x="757441" y="1434122"/>
                  </a:lnTo>
                  <a:lnTo>
                    <a:pt x="1389545" y="1440029"/>
                  </a:lnTo>
                  <a:close/>
                  <a:moveTo>
                    <a:pt x="271731" y="1827609"/>
                  </a:moveTo>
                  <a:lnTo>
                    <a:pt x="259992" y="1223041"/>
                  </a:lnTo>
                  <a:lnTo>
                    <a:pt x="456931" y="997967"/>
                  </a:lnTo>
                  <a:lnTo>
                    <a:pt x="456931" y="1623272"/>
                  </a:lnTo>
                  <a:lnTo>
                    <a:pt x="456931" y="1639640"/>
                  </a:lnTo>
                  <a:close/>
                  <a:moveTo>
                    <a:pt x="33606" y="2070303"/>
                  </a:moveTo>
                  <a:lnTo>
                    <a:pt x="21867" y="1465735"/>
                  </a:lnTo>
                  <a:lnTo>
                    <a:pt x="218806" y="1240661"/>
                  </a:lnTo>
                  <a:lnTo>
                    <a:pt x="218806" y="1865966"/>
                  </a:lnTo>
                  <a:lnTo>
                    <a:pt x="218806" y="1882334"/>
                  </a:lnTo>
                  <a:close/>
                  <a:moveTo>
                    <a:pt x="2852206" y="2091188"/>
                  </a:moveTo>
                  <a:lnTo>
                    <a:pt x="2204568" y="2091188"/>
                  </a:lnTo>
                  <a:lnTo>
                    <a:pt x="2204568" y="1437255"/>
                  </a:lnTo>
                  <a:lnTo>
                    <a:pt x="2846206" y="1443196"/>
                  </a:lnTo>
                  <a:close/>
                  <a:moveTo>
                    <a:pt x="1990364" y="2317816"/>
                  </a:moveTo>
                  <a:lnTo>
                    <a:pt x="1990364" y="1692511"/>
                  </a:lnTo>
                  <a:lnTo>
                    <a:pt x="1990364" y="1676143"/>
                  </a:lnTo>
                  <a:lnTo>
                    <a:pt x="2175564" y="1488174"/>
                  </a:lnTo>
                  <a:lnTo>
                    <a:pt x="2187303" y="2092742"/>
                  </a:lnTo>
                  <a:close/>
                  <a:moveTo>
                    <a:pt x="1920482" y="2346444"/>
                  </a:moveTo>
                  <a:lnTo>
                    <a:pt x="1278844" y="2340503"/>
                  </a:lnTo>
                  <a:lnTo>
                    <a:pt x="1272844" y="1692511"/>
                  </a:lnTo>
                  <a:lnTo>
                    <a:pt x="1920482" y="1692511"/>
                  </a:lnTo>
                  <a:close/>
                  <a:moveTo>
                    <a:pt x="1183082" y="2348522"/>
                  </a:moveTo>
                  <a:lnTo>
                    <a:pt x="541444" y="2342581"/>
                  </a:lnTo>
                  <a:lnTo>
                    <a:pt x="535444" y="1694589"/>
                  </a:lnTo>
                  <a:lnTo>
                    <a:pt x="1183082" y="1694589"/>
                  </a:lnTo>
                  <a:close/>
                  <a:moveTo>
                    <a:pt x="2630209" y="2351655"/>
                  </a:moveTo>
                  <a:lnTo>
                    <a:pt x="1998105" y="2345748"/>
                  </a:lnTo>
                  <a:lnTo>
                    <a:pt x="2180064" y="2161070"/>
                  </a:lnTo>
                  <a:lnTo>
                    <a:pt x="2820794" y="2161070"/>
                  </a:lnTo>
                  <a:close/>
                  <a:moveTo>
                    <a:pt x="284073" y="2541984"/>
                  </a:moveTo>
                  <a:lnTo>
                    <a:pt x="272334" y="1937416"/>
                  </a:lnTo>
                  <a:lnTo>
                    <a:pt x="469273" y="1712342"/>
                  </a:lnTo>
                  <a:lnTo>
                    <a:pt x="469273" y="2337647"/>
                  </a:lnTo>
                  <a:lnTo>
                    <a:pt x="469273" y="2354015"/>
                  </a:lnTo>
                  <a:close/>
                  <a:moveTo>
                    <a:pt x="964796" y="2598114"/>
                  </a:moveTo>
                  <a:lnTo>
                    <a:pt x="332692" y="2592207"/>
                  </a:lnTo>
                  <a:lnTo>
                    <a:pt x="514651" y="2407529"/>
                  </a:lnTo>
                  <a:lnTo>
                    <a:pt x="1155381" y="2407529"/>
                  </a:lnTo>
                  <a:close/>
                  <a:moveTo>
                    <a:pt x="1673989" y="2598114"/>
                  </a:moveTo>
                  <a:lnTo>
                    <a:pt x="1041885" y="2592207"/>
                  </a:lnTo>
                  <a:lnTo>
                    <a:pt x="1223844" y="2407529"/>
                  </a:lnTo>
                  <a:lnTo>
                    <a:pt x="1864574" y="2407529"/>
                  </a:lnTo>
                  <a:close/>
                  <a:moveTo>
                    <a:pt x="2391119" y="2598114"/>
                  </a:moveTo>
                  <a:lnTo>
                    <a:pt x="1759015" y="2592207"/>
                  </a:lnTo>
                  <a:lnTo>
                    <a:pt x="1940974" y="2407529"/>
                  </a:lnTo>
                  <a:lnTo>
                    <a:pt x="2581704" y="2407529"/>
                  </a:lnTo>
                  <a:close/>
                  <a:moveTo>
                    <a:pt x="45948" y="2784678"/>
                  </a:moveTo>
                  <a:lnTo>
                    <a:pt x="34209" y="2180110"/>
                  </a:lnTo>
                  <a:lnTo>
                    <a:pt x="231148" y="1955036"/>
                  </a:lnTo>
                  <a:lnTo>
                    <a:pt x="231148" y="2580341"/>
                  </a:lnTo>
                  <a:lnTo>
                    <a:pt x="231148" y="2596709"/>
                  </a:lnTo>
                  <a:close/>
                  <a:moveTo>
                    <a:pt x="726671" y="2840808"/>
                  </a:moveTo>
                  <a:lnTo>
                    <a:pt x="94567" y="2834901"/>
                  </a:lnTo>
                  <a:lnTo>
                    <a:pt x="276526" y="2650223"/>
                  </a:lnTo>
                  <a:lnTo>
                    <a:pt x="917256" y="2650223"/>
                  </a:lnTo>
                  <a:close/>
                  <a:moveTo>
                    <a:pt x="1463635" y="2840808"/>
                  </a:moveTo>
                  <a:lnTo>
                    <a:pt x="831531" y="2834901"/>
                  </a:lnTo>
                  <a:lnTo>
                    <a:pt x="1013490" y="2650223"/>
                  </a:lnTo>
                  <a:lnTo>
                    <a:pt x="1654220" y="2650223"/>
                  </a:lnTo>
                  <a:close/>
                  <a:moveTo>
                    <a:pt x="2190290" y="2840808"/>
                  </a:moveTo>
                  <a:lnTo>
                    <a:pt x="1558186" y="2834901"/>
                  </a:lnTo>
                  <a:lnTo>
                    <a:pt x="1740145" y="2650223"/>
                  </a:lnTo>
                  <a:lnTo>
                    <a:pt x="2380875" y="265022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14" name="Arrow: Right 13">
              <a:extLst>
                <a:ext uri="{FF2B5EF4-FFF2-40B4-BE49-F238E27FC236}">
                  <a16:creationId xmlns:a16="http://schemas.microsoft.com/office/drawing/2014/main" id="{55A4D41D-6371-4D55-AF7B-3AB533843D09}"/>
                </a:ext>
              </a:extLst>
            </p:cNvPr>
            <p:cNvSpPr/>
            <p:nvPr/>
          </p:nvSpPr>
          <p:spPr>
            <a:xfrm>
              <a:off x="2896297" y="3844536"/>
              <a:ext cx="457201" cy="494831"/>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99D473CB-4B0E-45B2-B497-636E44645CE3}"/>
                </a:ext>
              </a:extLst>
            </p:cNvPr>
            <p:cNvSpPr/>
            <p:nvPr/>
          </p:nvSpPr>
          <p:spPr>
            <a:xfrm>
              <a:off x="4506747" y="3844536"/>
              <a:ext cx="457201" cy="494831"/>
            </a:xfrm>
            <a:prstGeom prst="rightArrow">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95584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FD605-6DF6-4AE6-8EB5-FBDEAE30BBA3}"/>
              </a:ext>
            </a:extLst>
          </p:cNvPr>
          <p:cNvSpPr>
            <a:spLocks noGrp="1"/>
          </p:cNvSpPr>
          <p:nvPr>
            <p:ph type="title"/>
          </p:nvPr>
        </p:nvSpPr>
        <p:spPr/>
        <p:txBody>
          <a:bodyPr/>
          <a:lstStyle/>
          <a:p>
            <a:r>
              <a:rPr lang="en-US" dirty="0"/>
              <a:t>Sprint Task Board</a:t>
            </a:r>
          </a:p>
        </p:txBody>
      </p:sp>
      <p:pic>
        <p:nvPicPr>
          <p:cNvPr id="4" name="Picture 3" descr="A screenshot of a social media post&#10;&#10;Description automatically generated">
            <a:extLst>
              <a:ext uri="{FF2B5EF4-FFF2-40B4-BE49-F238E27FC236}">
                <a16:creationId xmlns:a16="http://schemas.microsoft.com/office/drawing/2014/main" id="{5A715942-5532-4322-AFCE-AE7E28C7A37D}"/>
              </a:ext>
            </a:extLst>
          </p:cNvPr>
          <p:cNvPicPr>
            <a:picLocks noChangeAspect="1"/>
          </p:cNvPicPr>
          <p:nvPr/>
        </p:nvPicPr>
        <p:blipFill>
          <a:blip r:embed="rId2"/>
          <a:stretch>
            <a:fillRect/>
          </a:stretch>
        </p:blipFill>
        <p:spPr>
          <a:xfrm>
            <a:off x="829978" y="1026844"/>
            <a:ext cx="7734300" cy="3648075"/>
          </a:xfrm>
          <a:prstGeom prst="rect">
            <a:avLst/>
          </a:prstGeom>
        </p:spPr>
      </p:pic>
    </p:spTree>
    <p:extLst>
      <p:ext uri="{BB962C8B-B14F-4D97-AF65-F5344CB8AC3E}">
        <p14:creationId xmlns:p14="http://schemas.microsoft.com/office/powerpoint/2010/main" val="890124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3B5758-B2E8-4F98-B767-8623BF51F298}"/>
              </a:ext>
            </a:extLst>
          </p:cNvPr>
          <p:cNvGrpSpPr/>
          <p:nvPr/>
        </p:nvGrpSpPr>
        <p:grpSpPr>
          <a:xfrm>
            <a:off x="797913" y="1478803"/>
            <a:ext cx="7849288" cy="2664740"/>
            <a:chOff x="797913" y="1478803"/>
            <a:chExt cx="7849288" cy="2664740"/>
          </a:xfrm>
        </p:grpSpPr>
        <p:sp>
          <p:nvSpPr>
            <p:cNvPr id="57" name="Freeform 41">
              <a:extLst>
                <a:ext uri="{FF2B5EF4-FFF2-40B4-BE49-F238E27FC236}">
                  <a16:creationId xmlns:a16="http://schemas.microsoft.com/office/drawing/2014/main" id="{F1660BC4-851F-421A-9FF5-0FBE5C44F5F4}"/>
                </a:ext>
              </a:extLst>
            </p:cNvPr>
            <p:cNvSpPr/>
            <p:nvPr/>
          </p:nvSpPr>
          <p:spPr>
            <a:xfrm flipH="1">
              <a:off x="5060628" y="1478803"/>
              <a:ext cx="734917" cy="666691"/>
            </a:xfrm>
            <a:custGeom>
              <a:avLst/>
              <a:gdLst>
                <a:gd name="connsiteX0" fmla="*/ 1211705 w 2217545"/>
                <a:gd name="connsiteY0" fmla="*/ 0 h 2011680"/>
                <a:gd name="connsiteX1" fmla="*/ 2217545 w 2217545"/>
                <a:gd name="connsiteY1" fmla="*/ 1005840 h 2011680"/>
                <a:gd name="connsiteX2" fmla="*/ 1211705 w 2217545"/>
                <a:gd name="connsiteY2" fmla="*/ 2011680 h 2011680"/>
                <a:gd name="connsiteX3" fmla="*/ 1211705 w 2217545"/>
                <a:gd name="connsiteY3" fmla="*/ 1737360 h 2011680"/>
                <a:gd name="connsiteX4" fmla="*/ 1943225 w 2217545"/>
                <a:gd name="connsiteY4" fmla="*/ 1005840 h 2011680"/>
                <a:gd name="connsiteX5" fmla="*/ 1211705 w 2217545"/>
                <a:gd name="connsiteY5" fmla="*/ 274320 h 2011680"/>
                <a:gd name="connsiteX6" fmla="*/ 495047 w 2217545"/>
                <a:gd name="connsiteY6" fmla="*/ 858413 h 2011680"/>
                <a:gd name="connsiteX7" fmla="*/ 480849 w 2217545"/>
                <a:gd name="connsiteY7" fmla="*/ 999253 h 2011680"/>
                <a:gd name="connsiteX8" fmla="*/ 619747 w 2217545"/>
                <a:gd name="connsiteY8" fmla="*/ 982428 h 2011680"/>
                <a:gd name="connsiteX9" fmla="*/ 347671 w 2217545"/>
                <a:gd name="connsiteY9" fmla="*/ 1332007 h 2011680"/>
                <a:gd name="connsiteX10" fmla="*/ 0 w 2217545"/>
                <a:gd name="connsiteY10" fmla="*/ 1057499 h 2011680"/>
                <a:gd name="connsiteX11" fmla="*/ 207869 w 2217545"/>
                <a:gd name="connsiteY11" fmla="*/ 1032320 h 2011680"/>
                <a:gd name="connsiteX12" fmla="*/ 205865 w 2217545"/>
                <a:gd name="connsiteY12" fmla="*/ 1005840 h 2011680"/>
                <a:gd name="connsiteX13" fmla="*/ 1211705 w 2217545"/>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7545" h="2011680">
                  <a:moveTo>
                    <a:pt x="1211705" y="0"/>
                  </a:moveTo>
                  <a:cubicBezTo>
                    <a:pt x="1767215" y="0"/>
                    <a:pt x="2217545" y="450330"/>
                    <a:pt x="2217545" y="1005840"/>
                  </a:cubicBezTo>
                  <a:cubicBezTo>
                    <a:pt x="2217545" y="1561350"/>
                    <a:pt x="1767215" y="2011680"/>
                    <a:pt x="1211705" y="2011680"/>
                  </a:cubicBezTo>
                  <a:lnTo>
                    <a:pt x="1211705" y="1737360"/>
                  </a:lnTo>
                  <a:cubicBezTo>
                    <a:pt x="1615712" y="1737360"/>
                    <a:pt x="1943225" y="1409847"/>
                    <a:pt x="1943225" y="1005840"/>
                  </a:cubicBezTo>
                  <a:cubicBezTo>
                    <a:pt x="1943225" y="601833"/>
                    <a:pt x="1615712" y="274320"/>
                    <a:pt x="1211705" y="274320"/>
                  </a:cubicBezTo>
                  <a:cubicBezTo>
                    <a:pt x="858199" y="274320"/>
                    <a:pt x="563259" y="525072"/>
                    <a:pt x="495047" y="858413"/>
                  </a:cubicBezTo>
                  <a:lnTo>
                    <a:pt x="480849" y="999253"/>
                  </a:lnTo>
                  <a:lnTo>
                    <a:pt x="619747" y="982428"/>
                  </a:lnTo>
                  <a:lnTo>
                    <a:pt x="347671" y="1332007"/>
                  </a:lnTo>
                  <a:lnTo>
                    <a:pt x="0" y="1057499"/>
                  </a:lnTo>
                  <a:lnTo>
                    <a:pt x="207869" y="1032320"/>
                  </a:lnTo>
                  <a:lnTo>
                    <a:pt x="205865" y="1005840"/>
                  </a:lnTo>
                  <a:cubicBezTo>
                    <a:pt x="205865" y="450330"/>
                    <a:pt x="656195" y="0"/>
                    <a:pt x="1211705"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FD636D5B-38C5-4C69-852B-ABEE49DD4ED6}"/>
                </a:ext>
              </a:extLst>
            </p:cNvPr>
            <p:cNvGrpSpPr/>
            <p:nvPr/>
          </p:nvGrpSpPr>
          <p:grpSpPr>
            <a:xfrm>
              <a:off x="797913" y="2709293"/>
              <a:ext cx="1466851" cy="1286977"/>
              <a:chOff x="1119190" y="2862326"/>
              <a:chExt cx="1466851" cy="1286977"/>
            </a:xfrm>
            <a:solidFill>
              <a:schemeClr val="tx1">
                <a:lumMod val="50000"/>
                <a:lumOff val="50000"/>
              </a:schemeClr>
            </a:solidFill>
          </p:grpSpPr>
          <p:grpSp>
            <p:nvGrpSpPr>
              <p:cNvPr id="60" name="Group 59">
                <a:extLst>
                  <a:ext uri="{FF2B5EF4-FFF2-40B4-BE49-F238E27FC236}">
                    <a16:creationId xmlns:a16="http://schemas.microsoft.com/office/drawing/2014/main" id="{033404F8-7D3C-4BEF-9A56-74453417ECBB}"/>
                  </a:ext>
                </a:extLst>
              </p:cNvPr>
              <p:cNvGrpSpPr/>
              <p:nvPr/>
            </p:nvGrpSpPr>
            <p:grpSpPr>
              <a:xfrm>
                <a:off x="1119190" y="3852473"/>
                <a:ext cx="1466851" cy="296830"/>
                <a:chOff x="1119190" y="3852473"/>
                <a:chExt cx="1466851" cy="296830"/>
              </a:xfrm>
              <a:grpFill/>
            </p:grpSpPr>
            <p:sp>
              <p:nvSpPr>
                <p:cNvPr id="89" name="Rectangle 88">
                  <a:extLst>
                    <a:ext uri="{FF2B5EF4-FFF2-40B4-BE49-F238E27FC236}">
                      <a16:creationId xmlns:a16="http://schemas.microsoft.com/office/drawing/2014/main" id="{AA338810-F932-454A-BAC9-3B5E44A7FE4A}"/>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27099684-02AF-4ADB-BC02-486B6D521EC8}"/>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920B3FCC-8A80-4389-AB5F-28BFB827B13D}"/>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EDE5F4D1-A822-4F4E-B348-A8CB0FE8DB9B}"/>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A6C2ECF7-0343-44F7-A1CD-BC4AD9F03C8A}"/>
                  </a:ext>
                </a:extLst>
              </p:cNvPr>
              <p:cNvGrpSpPr/>
              <p:nvPr/>
            </p:nvGrpSpPr>
            <p:grpSpPr>
              <a:xfrm>
                <a:off x="1119190" y="3522424"/>
                <a:ext cx="1466851" cy="296830"/>
                <a:chOff x="1119190" y="3852473"/>
                <a:chExt cx="1466851" cy="296830"/>
              </a:xfrm>
              <a:grpFill/>
            </p:grpSpPr>
            <p:sp>
              <p:nvSpPr>
                <p:cNvPr id="85" name="Rectangle 84">
                  <a:extLst>
                    <a:ext uri="{FF2B5EF4-FFF2-40B4-BE49-F238E27FC236}">
                      <a16:creationId xmlns:a16="http://schemas.microsoft.com/office/drawing/2014/main" id="{3643B88C-6781-454A-ABB8-FEE8EB18A1E6}"/>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764A7018-A11D-4603-BA3A-D8153E0D3B78}"/>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40655E0F-0D95-45AC-8259-CCE6772A1151}"/>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E6896A43-F068-48A1-9F44-D6A9995ED7D3}"/>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69565273-F206-4873-B1BE-300596DAFB58}"/>
                  </a:ext>
                </a:extLst>
              </p:cNvPr>
              <p:cNvGrpSpPr/>
              <p:nvPr/>
            </p:nvGrpSpPr>
            <p:grpSpPr>
              <a:xfrm>
                <a:off x="1119190" y="3192375"/>
                <a:ext cx="1466851" cy="296830"/>
                <a:chOff x="1119190" y="3852473"/>
                <a:chExt cx="1466851" cy="296830"/>
              </a:xfrm>
              <a:grpFill/>
            </p:grpSpPr>
            <p:sp>
              <p:nvSpPr>
                <p:cNvPr id="81" name="Rectangle 80">
                  <a:extLst>
                    <a:ext uri="{FF2B5EF4-FFF2-40B4-BE49-F238E27FC236}">
                      <a16:creationId xmlns:a16="http://schemas.microsoft.com/office/drawing/2014/main" id="{01C3810D-E40C-40EE-8C85-3109992622B7}"/>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5F9A0251-AC65-4FC4-A04A-6A7EBFD81D6F}"/>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7FB8B325-9911-481F-B4D1-022F77AE0865}"/>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C69F2AE8-A201-404D-A763-17E51499998F}"/>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9" name="Group 68">
                <a:extLst>
                  <a:ext uri="{FF2B5EF4-FFF2-40B4-BE49-F238E27FC236}">
                    <a16:creationId xmlns:a16="http://schemas.microsoft.com/office/drawing/2014/main" id="{676C5168-C7FA-49C8-8434-BBB2AEC346DF}"/>
                  </a:ext>
                </a:extLst>
              </p:cNvPr>
              <p:cNvGrpSpPr/>
              <p:nvPr/>
            </p:nvGrpSpPr>
            <p:grpSpPr>
              <a:xfrm>
                <a:off x="1119190" y="2862326"/>
                <a:ext cx="1466851" cy="296830"/>
                <a:chOff x="1119190" y="3852473"/>
                <a:chExt cx="1466851" cy="296830"/>
              </a:xfrm>
              <a:grpFill/>
            </p:grpSpPr>
            <p:sp>
              <p:nvSpPr>
                <p:cNvPr id="70" name="Rectangle 69">
                  <a:extLst>
                    <a:ext uri="{FF2B5EF4-FFF2-40B4-BE49-F238E27FC236}">
                      <a16:creationId xmlns:a16="http://schemas.microsoft.com/office/drawing/2014/main" id="{74E64BF3-F2F3-4474-A36E-C7F71EA9B1D5}"/>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D1A1544F-DA68-4242-8949-E061665BA352}"/>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D0B052BD-53D1-4E2A-9C8D-FBA03523FA80}"/>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B79319AE-3794-475F-91BA-674DE178EB31}"/>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3" name="Group 92">
              <a:extLst>
                <a:ext uri="{FF2B5EF4-FFF2-40B4-BE49-F238E27FC236}">
                  <a16:creationId xmlns:a16="http://schemas.microsoft.com/office/drawing/2014/main" id="{35C5DFE0-0E44-4B83-9BC4-5F6BCB238159}"/>
                </a:ext>
              </a:extLst>
            </p:cNvPr>
            <p:cNvGrpSpPr/>
            <p:nvPr/>
          </p:nvGrpSpPr>
          <p:grpSpPr>
            <a:xfrm>
              <a:off x="3147683" y="3699853"/>
              <a:ext cx="1464466" cy="296830"/>
              <a:chOff x="3147683" y="3699853"/>
              <a:chExt cx="1464466" cy="296830"/>
            </a:xfrm>
            <a:solidFill>
              <a:schemeClr val="bg1">
                <a:lumMod val="65000"/>
              </a:schemeClr>
            </a:solidFill>
          </p:grpSpPr>
          <p:sp>
            <p:nvSpPr>
              <p:cNvPr id="94" name="Rectangle 93">
                <a:extLst>
                  <a:ext uri="{FF2B5EF4-FFF2-40B4-BE49-F238E27FC236}">
                    <a16:creationId xmlns:a16="http://schemas.microsoft.com/office/drawing/2014/main" id="{CFBD1DB0-CD25-4DD1-A8FE-A7C35F3B178F}"/>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5A593373-7E9D-42CE-8650-39B214DE0847}"/>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1BE65700-2250-49C8-B290-9252DA3A544D}"/>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5A7A304B-DB1F-4225-98FF-AEAE37BE3012}"/>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8" name="Rectangle 97">
              <a:extLst>
                <a:ext uri="{FF2B5EF4-FFF2-40B4-BE49-F238E27FC236}">
                  <a16:creationId xmlns:a16="http://schemas.microsoft.com/office/drawing/2014/main" id="{5C4ECF56-CDF4-4DB0-A0EB-6839C2BF9903}"/>
                </a:ext>
              </a:extLst>
            </p:cNvPr>
            <p:cNvSpPr/>
            <p:nvPr/>
          </p:nvSpPr>
          <p:spPr>
            <a:xfrm>
              <a:off x="4644264" y="3699853"/>
              <a:ext cx="956631" cy="29683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ight Arrow 24">
              <a:extLst>
                <a:ext uri="{FF2B5EF4-FFF2-40B4-BE49-F238E27FC236}">
                  <a16:creationId xmlns:a16="http://schemas.microsoft.com/office/drawing/2014/main" id="{66B66704-F707-4DC5-B44E-C06350D5F69C}"/>
                </a:ext>
              </a:extLst>
            </p:cNvPr>
            <p:cNvSpPr/>
            <p:nvPr/>
          </p:nvSpPr>
          <p:spPr>
            <a:xfrm>
              <a:off x="5675302" y="3552993"/>
              <a:ext cx="1254327"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Right Arrow 65">
              <a:extLst>
                <a:ext uri="{FF2B5EF4-FFF2-40B4-BE49-F238E27FC236}">
                  <a16:creationId xmlns:a16="http://schemas.microsoft.com/office/drawing/2014/main" id="{3A5148E8-BFFF-4705-BC44-632CB7A57FA2}"/>
                </a:ext>
              </a:extLst>
            </p:cNvPr>
            <p:cNvSpPr/>
            <p:nvPr/>
          </p:nvSpPr>
          <p:spPr>
            <a:xfrm>
              <a:off x="2351558" y="3552993"/>
              <a:ext cx="731283" cy="590550"/>
            </a:xfrm>
            <a:prstGeom prst="rightArrow">
              <a:avLst>
                <a:gd name="adj1" fmla="val 49790"/>
                <a:gd name="adj2" fmla="val 50739"/>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Freeform 50">
              <a:extLst>
                <a:ext uri="{FF2B5EF4-FFF2-40B4-BE49-F238E27FC236}">
                  <a16:creationId xmlns:a16="http://schemas.microsoft.com/office/drawing/2014/main" id="{FE86D670-72E2-41CE-A00E-91DBB4E460B5}"/>
                </a:ext>
              </a:extLst>
            </p:cNvPr>
            <p:cNvSpPr/>
            <p:nvPr/>
          </p:nvSpPr>
          <p:spPr>
            <a:xfrm>
              <a:off x="4505226" y="1982531"/>
              <a:ext cx="2177353" cy="2011680"/>
            </a:xfrm>
            <a:custGeom>
              <a:avLst/>
              <a:gdLst>
                <a:gd name="connsiteX0" fmla="*/ 1171513 w 2177353"/>
                <a:gd name="connsiteY0" fmla="*/ 0 h 2011680"/>
                <a:gd name="connsiteX1" fmla="*/ 2177353 w 2177353"/>
                <a:gd name="connsiteY1" fmla="*/ 1005840 h 2011680"/>
                <a:gd name="connsiteX2" fmla="*/ 1171513 w 2177353"/>
                <a:gd name="connsiteY2" fmla="*/ 2011680 h 2011680"/>
                <a:gd name="connsiteX3" fmla="*/ 1171513 w 2177353"/>
                <a:gd name="connsiteY3" fmla="*/ 1737360 h 2011680"/>
                <a:gd name="connsiteX4" fmla="*/ 1903033 w 2177353"/>
                <a:gd name="connsiteY4" fmla="*/ 1005840 h 2011680"/>
                <a:gd name="connsiteX5" fmla="*/ 1171513 w 2177353"/>
                <a:gd name="connsiteY5" fmla="*/ 274320 h 2011680"/>
                <a:gd name="connsiteX6" fmla="*/ 454855 w 2177353"/>
                <a:gd name="connsiteY6" fmla="*/ 858413 h 2011680"/>
                <a:gd name="connsiteX7" fmla="*/ 441186 w 2177353"/>
                <a:gd name="connsiteY7" fmla="*/ 994010 h 2011680"/>
                <a:gd name="connsiteX8" fmla="*/ 619747 w 2177353"/>
                <a:gd name="connsiteY8" fmla="*/ 972380 h 2011680"/>
                <a:gd name="connsiteX9" fmla="*/ 347671 w 2177353"/>
                <a:gd name="connsiteY9" fmla="*/ 1321959 h 2011680"/>
                <a:gd name="connsiteX10" fmla="*/ 0 w 2177353"/>
                <a:gd name="connsiteY10" fmla="*/ 1047451 h 2011680"/>
                <a:gd name="connsiteX11" fmla="*/ 167289 w 2177353"/>
                <a:gd name="connsiteY11" fmla="*/ 1027187 h 2011680"/>
                <a:gd name="connsiteX12" fmla="*/ 165673 w 2177353"/>
                <a:gd name="connsiteY12" fmla="*/ 1005840 h 2011680"/>
                <a:gd name="connsiteX13" fmla="*/ 1171513 w 2177353"/>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7353" h="2011680">
                  <a:moveTo>
                    <a:pt x="1171513" y="0"/>
                  </a:moveTo>
                  <a:cubicBezTo>
                    <a:pt x="1727023" y="0"/>
                    <a:pt x="2177353" y="450330"/>
                    <a:pt x="2177353" y="1005840"/>
                  </a:cubicBezTo>
                  <a:cubicBezTo>
                    <a:pt x="2177353" y="1561350"/>
                    <a:pt x="1727023" y="2011680"/>
                    <a:pt x="1171513" y="2011680"/>
                  </a:cubicBezTo>
                  <a:lnTo>
                    <a:pt x="1171513" y="1737360"/>
                  </a:lnTo>
                  <a:cubicBezTo>
                    <a:pt x="1575520" y="1737360"/>
                    <a:pt x="1903033" y="1409847"/>
                    <a:pt x="1903033" y="1005840"/>
                  </a:cubicBezTo>
                  <a:cubicBezTo>
                    <a:pt x="1903033" y="601833"/>
                    <a:pt x="1575520" y="274320"/>
                    <a:pt x="1171513" y="274320"/>
                  </a:cubicBezTo>
                  <a:cubicBezTo>
                    <a:pt x="818007" y="274320"/>
                    <a:pt x="523067" y="525072"/>
                    <a:pt x="454855" y="858413"/>
                  </a:cubicBezTo>
                  <a:lnTo>
                    <a:pt x="441186" y="994010"/>
                  </a:lnTo>
                  <a:lnTo>
                    <a:pt x="619747" y="972380"/>
                  </a:lnTo>
                  <a:lnTo>
                    <a:pt x="347671" y="1321959"/>
                  </a:lnTo>
                  <a:lnTo>
                    <a:pt x="0" y="1047451"/>
                  </a:lnTo>
                  <a:lnTo>
                    <a:pt x="167289" y="1027187"/>
                  </a:lnTo>
                  <a:lnTo>
                    <a:pt x="165673" y="1005840"/>
                  </a:lnTo>
                  <a:cubicBezTo>
                    <a:pt x="165673" y="450330"/>
                    <a:pt x="616003" y="0"/>
                    <a:pt x="1171513" y="0"/>
                  </a:cubicBez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15F9AF43-F0D9-4DD4-97BF-39BC62E473C1}"/>
                </a:ext>
              </a:extLst>
            </p:cNvPr>
            <p:cNvGrpSpPr/>
            <p:nvPr/>
          </p:nvGrpSpPr>
          <p:grpSpPr>
            <a:xfrm>
              <a:off x="7182735" y="3460725"/>
              <a:ext cx="1464466" cy="638066"/>
              <a:chOff x="7182735" y="3460725"/>
              <a:chExt cx="1464466" cy="638066"/>
            </a:xfrm>
          </p:grpSpPr>
          <p:grpSp>
            <p:nvGrpSpPr>
              <p:cNvPr id="103" name="Group 102">
                <a:extLst>
                  <a:ext uri="{FF2B5EF4-FFF2-40B4-BE49-F238E27FC236}">
                    <a16:creationId xmlns:a16="http://schemas.microsoft.com/office/drawing/2014/main" id="{5F2B012E-9F74-4A83-88F4-F7074597AB75}"/>
                  </a:ext>
                </a:extLst>
              </p:cNvPr>
              <p:cNvGrpSpPr/>
              <p:nvPr/>
            </p:nvGrpSpPr>
            <p:grpSpPr>
              <a:xfrm>
                <a:off x="7182735" y="3460725"/>
                <a:ext cx="1464466" cy="296830"/>
                <a:chOff x="3147683" y="3699853"/>
                <a:chExt cx="1464466" cy="296830"/>
              </a:xfrm>
              <a:solidFill>
                <a:schemeClr val="bg1">
                  <a:lumMod val="85000"/>
                </a:schemeClr>
              </a:solidFill>
            </p:grpSpPr>
            <p:sp>
              <p:nvSpPr>
                <p:cNvPr id="109" name="Rectangle 108">
                  <a:extLst>
                    <a:ext uri="{FF2B5EF4-FFF2-40B4-BE49-F238E27FC236}">
                      <a16:creationId xmlns:a16="http://schemas.microsoft.com/office/drawing/2014/main" id="{D26D567A-A49F-4891-A27A-2A727D8B6F98}"/>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D3280B26-D192-438E-A44B-0A1A2029FD17}"/>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356A9AFC-0BC5-4022-9F5B-A8C948A475DF}"/>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5E7D563D-B59A-45FA-AFDF-BA39DF3D39FB}"/>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4" name="Group 103">
                <a:extLst>
                  <a:ext uri="{FF2B5EF4-FFF2-40B4-BE49-F238E27FC236}">
                    <a16:creationId xmlns:a16="http://schemas.microsoft.com/office/drawing/2014/main" id="{5D36F51D-024B-4B14-A5A4-1B94A73B012F}"/>
                  </a:ext>
                </a:extLst>
              </p:cNvPr>
              <p:cNvGrpSpPr/>
              <p:nvPr/>
            </p:nvGrpSpPr>
            <p:grpSpPr>
              <a:xfrm>
                <a:off x="7182735" y="3801961"/>
                <a:ext cx="1464466" cy="296830"/>
                <a:chOff x="3147683" y="3699853"/>
                <a:chExt cx="1464466" cy="296830"/>
              </a:xfrm>
              <a:solidFill>
                <a:schemeClr val="bg1">
                  <a:lumMod val="85000"/>
                </a:schemeClr>
              </a:solidFill>
            </p:grpSpPr>
            <p:sp>
              <p:nvSpPr>
                <p:cNvPr id="105" name="Rectangle 104">
                  <a:extLst>
                    <a:ext uri="{FF2B5EF4-FFF2-40B4-BE49-F238E27FC236}">
                      <a16:creationId xmlns:a16="http://schemas.microsoft.com/office/drawing/2014/main" id="{FB34EF19-9FF5-4D7C-A812-9E5FE5536DD5}"/>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07F76041-0752-4018-85E8-09656DCF2F20}"/>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FAA697BC-1DE7-4339-AC7D-94571773C5A6}"/>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1B9990EC-1D2A-4454-8357-42DB76B41EC0}"/>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grpSp>
        <p:nvGrpSpPr>
          <p:cNvPr id="32" name="Group 31"/>
          <p:cNvGrpSpPr>
            <a:grpSpLocks noChangeAspect="1"/>
          </p:cNvGrpSpPr>
          <p:nvPr/>
        </p:nvGrpSpPr>
        <p:grpSpPr>
          <a:xfrm>
            <a:off x="1921866" y="1280887"/>
            <a:ext cx="914400" cy="1336171"/>
            <a:chOff x="1107226" y="568220"/>
            <a:chExt cx="914400" cy="1336171"/>
          </a:xfrm>
        </p:grpSpPr>
        <p:sp>
          <p:nvSpPr>
            <p:cNvPr id="72" name="Freeform: Shape 12"/>
            <p:cNvSpPr>
              <a:spLocks noChangeAspect="1"/>
            </p:cNvSpPr>
            <p:nvPr/>
          </p:nvSpPr>
          <p:spPr>
            <a:xfrm rot="10800000">
              <a:off x="1273324" y="568220"/>
              <a:ext cx="457200" cy="823824"/>
            </a:xfrm>
            <a:custGeom>
              <a:avLst/>
              <a:gdLst>
                <a:gd name="connsiteX0" fmla="*/ 295242 w 914400"/>
                <a:gd name="connsiteY0" fmla="*/ 1122562 h 1647645"/>
                <a:gd name="connsiteX1" fmla="*/ 240057 w 914400"/>
                <a:gd name="connsiteY1" fmla="*/ 968232 h 1647645"/>
                <a:gd name="connsiteX2" fmla="*/ 262543 w 914400"/>
                <a:gd name="connsiteY2" fmla="*/ 914272 h 1647645"/>
                <a:gd name="connsiteX3" fmla="*/ 37186 w 914400"/>
                <a:gd name="connsiteY3" fmla="*/ 914272 h 1647645"/>
                <a:gd name="connsiteX4" fmla="*/ 27843 w 914400"/>
                <a:gd name="connsiteY4" fmla="*/ 912253 h 1647645"/>
                <a:gd name="connsiteX5" fmla="*/ 25239 w 914400"/>
                <a:gd name="connsiteY5" fmla="*/ 911892 h 1647645"/>
                <a:gd name="connsiteX6" fmla="*/ 24738 w 914400"/>
                <a:gd name="connsiteY6" fmla="*/ 911582 h 1647645"/>
                <a:gd name="connsiteX7" fmla="*/ 22758 w 914400"/>
                <a:gd name="connsiteY7" fmla="*/ 911154 h 1647645"/>
                <a:gd name="connsiteX8" fmla="*/ 15157 w 914400"/>
                <a:gd name="connsiteY8" fmla="*/ 905669 h 1647645"/>
                <a:gd name="connsiteX9" fmla="*/ 12489 w 914400"/>
                <a:gd name="connsiteY9" fmla="*/ 904022 h 1647645"/>
                <a:gd name="connsiteX10" fmla="*/ 12084 w 914400"/>
                <a:gd name="connsiteY10" fmla="*/ 903451 h 1647645"/>
                <a:gd name="connsiteX11" fmla="*/ 10976 w 914400"/>
                <a:gd name="connsiteY11" fmla="*/ 902652 h 1647645"/>
                <a:gd name="connsiteX12" fmla="*/ 6685 w 914400"/>
                <a:gd name="connsiteY12" fmla="*/ 895839 h 1647645"/>
                <a:gd name="connsiteX13" fmla="*/ 3589 w 914400"/>
                <a:gd name="connsiteY13" fmla="*/ 891474 h 1647645"/>
                <a:gd name="connsiteX14" fmla="*/ 3370 w 914400"/>
                <a:gd name="connsiteY14" fmla="*/ 890576 h 1647645"/>
                <a:gd name="connsiteX15" fmla="*/ 3033 w 914400"/>
                <a:gd name="connsiteY15" fmla="*/ 890041 h 1647645"/>
                <a:gd name="connsiteX16" fmla="*/ 2327 w 914400"/>
                <a:gd name="connsiteY16" fmla="*/ 886300 h 1647645"/>
                <a:gd name="connsiteX17" fmla="*/ 0 w 914400"/>
                <a:gd name="connsiteY17" fmla="*/ 876757 h 1647645"/>
                <a:gd name="connsiteX18" fmla="*/ 206 w 914400"/>
                <a:gd name="connsiteY18" fmla="*/ 875055 h 1647645"/>
                <a:gd name="connsiteX19" fmla="*/ 120 w 914400"/>
                <a:gd name="connsiteY19" fmla="*/ 874598 h 1647645"/>
                <a:gd name="connsiteX20" fmla="*/ 517 w 914400"/>
                <a:gd name="connsiteY20" fmla="*/ 872493 h 1647645"/>
                <a:gd name="connsiteX21" fmla="*/ 1829 w 914400"/>
                <a:gd name="connsiteY21" fmla="*/ 861674 h 1647645"/>
                <a:gd name="connsiteX22" fmla="*/ 2950 w 914400"/>
                <a:gd name="connsiteY22" fmla="*/ 859591 h 1647645"/>
                <a:gd name="connsiteX23" fmla="*/ 3033 w 914400"/>
                <a:gd name="connsiteY23" fmla="*/ 859155 h 1647645"/>
                <a:gd name="connsiteX24" fmla="*/ 4088 w 914400"/>
                <a:gd name="connsiteY24" fmla="*/ 857479 h 1647645"/>
                <a:gd name="connsiteX25" fmla="*/ 9181 w 914400"/>
                <a:gd name="connsiteY25" fmla="*/ 848026 h 1647645"/>
                <a:gd name="connsiteX26" fmla="*/ 392130 w 914400"/>
                <a:gd name="connsiteY26" fmla="*/ 382787 h 1647645"/>
                <a:gd name="connsiteX27" fmla="*/ 392130 w 914400"/>
                <a:gd name="connsiteY27" fmla="*/ 51430 h 1647645"/>
                <a:gd name="connsiteX28" fmla="*/ 440178 w 914400"/>
                <a:gd name="connsiteY28" fmla="*/ 0 h 1647645"/>
                <a:gd name="connsiteX29" fmla="*/ 474223 w 914400"/>
                <a:gd name="connsiteY29" fmla="*/ 0 h 1647645"/>
                <a:gd name="connsiteX30" fmla="*/ 522271 w 914400"/>
                <a:gd name="connsiteY30" fmla="*/ 51430 h 1647645"/>
                <a:gd name="connsiteX31" fmla="*/ 522271 w 914400"/>
                <a:gd name="connsiteY31" fmla="*/ 383819 h 1647645"/>
                <a:gd name="connsiteX32" fmla="*/ 902575 w 914400"/>
                <a:gd name="connsiteY32" fmla="*/ 845845 h 1647645"/>
                <a:gd name="connsiteX33" fmla="*/ 903544 w 914400"/>
                <a:gd name="connsiteY33" fmla="*/ 846544 h 1647645"/>
                <a:gd name="connsiteX34" fmla="*/ 911487 w 914400"/>
                <a:gd name="connsiteY34" fmla="*/ 859155 h 1647645"/>
                <a:gd name="connsiteX35" fmla="*/ 912007 w 914400"/>
                <a:gd name="connsiteY35" fmla="*/ 861911 h 1647645"/>
                <a:gd name="connsiteX36" fmla="*/ 912177 w 914400"/>
                <a:gd name="connsiteY36" fmla="*/ 862225 h 1647645"/>
                <a:gd name="connsiteX37" fmla="*/ 912375 w 914400"/>
                <a:gd name="connsiteY37" fmla="*/ 863859 h 1647645"/>
                <a:gd name="connsiteX38" fmla="*/ 914400 w 914400"/>
                <a:gd name="connsiteY38" fmla="*/ 874598 h 1647645"/>
                <a:gd name="connsiteX39" fmla="*/ 913960 w 914400"/>
                <a:gd name="connsiteY39" fmla="*/ 876933 h 1647645"/>
                <a:gd name="connsiteX40" fmla="*/ 914005 w 914400"/>
                <a:gd name="connsiteY40" fmla="*/ 877309 h 1647645"/>
                <a:gd name="connsiteX41" fmla="*/ 913492 w 914400"/>
                <a:gd name="connsiteY41" fmla="*/ 879413 h 1647645"/>
                <a:gd name="connsiteX42" fmla="*/ 911487 w 914400"/>
                <a:gd name="connsiteY42" fmla="*/ 890041 h 1647645"/>
                <a:gd name="connsiteX43" fmla="*/ 910529 w 914400"/>
                <a:gd name="connsiteY43" fmla="*/ 891562 h 1647645"/>
                <a:gd name="connsiteX44" fmla="*/ 910416 w 914400"/>
                <a:gd name="connsiteY44" fmla="*/ 892025 h 1647645"/>
                <a:gd name="connsiteX45" fmla="*/ 908818 w 914400"/>
                <a:gd name="connsiteY45" fmla="*/ 894278 h 1647645"/>
                <a:gd name="connsiteX46" fmla="*/ 903544 w 914400"/>
                <a:gd name="connsiteY46" fmla="*/ 902652 h 1647645"/>
                <a:gd name="connsiteX47" fmla="*/ 902183 w 914400"/>
                <a:gd name="connsiteY47" fmla="*/ 903634 h 1647645"/>
                <a:gd name="connsiteX48" fmla="*/ 901517 w 914400"/>
                <a:gd name="connsiteY48" fmla="*/ 904573 h 1647645"/>
                <a:gd name="connsiteX49" fmla="*/ 897127 w 914400"/>
                <a:gd name="connsiteY49" fmla="*/ 907282 h 1647645"/>
                <a:gd name="connsiteX50" fmla="*/ 891762 w 914400"/>
                <a:gd name="connsiteY50" fmla="*/ 911154 h 1647645"/>
                <a:gd name="connsiteX51" fmla="*/ 890365 w 914400"/>
                <a:gd name="connsiteY51" fmla="*/ 911456 h 1647645"/>
                <a:gd name="connsiteX52" fmla="*/ 888766 w 914400"/>
                <a:gd name="connsiteY52" fmla="*/ 912443 h 1647645"/>
                <a:gd name="connsiteX53" fmla="*/ 880461 w 914400"/>
                <a:gd name="connsiteY53" fmla="*/ 913596 h 1647645"/>
                <a:gd name="connsiteX54" fmla="*/ 877335 w 914400"/>
                <a:gd name="connsiteY54" fmla="*/ 914272 h 1647645"/>
                <a:gd name="connsiteX55" fmla="*/ 875597 w 914400"/>
                <a:gd name="connsiteY55" fmla="*/ 914272 h 1647645"/>
                <a:gd name="connsiteX56" fmla="*/ 874675 w 914400"/>
                <a:gd name="connsiteY56" fmla="*/ 914400 h 1647645"/>
                <a:gd name="connsiteX57" fmla="*/ 874216 w 914400"/>
                <a:gd name="connsiteY57" fmla="*/ 914272 h 1647645"/>
                <a:gd name="connsiteX58" fmla="*/ 482601 w 914400"/>
                <a:gd name="connsiteY58" fmla="*/ 914272 h 1647645"/>
                <a:gd name="connsiteX59" fmla="*/ 509563 w 914400"/>
                <a:gd name="connsiteY59" fmla="*/ 992162 h 1647645"/>
                <a:gd name="connsiteX60" fmla="*/ 343153 w 914400"/>
                <a:gd name="connsiteY60" fmla="*/ 1048047 h 1647645"/>
                <a:gd name="connsiteX61" fmla="*/ 298228 w 914400"/>
                <a:gd name="connsiteY61" fmla="*/ 914272 h 1647645"/>
                <a:gd name="connsiteX62" fmla="*/ 278247 w 914400"/>
                <a:gd name="connsiteY62" fmla="*/ 914272 h 1647645"/>
                <a:gd name="connsiteX63" fmla="*/ 325197 w 914400"/>
                <a:gd name="connsiteY63" fmla="*/ 1054077 h 1647645"/>
                <a:gd name="connsiteX64" fmla="*/ 326609 w 914400"/>
                <a:gd name="connsiteY64" fmla="*/ 1058283 h 1647645"/>
                <a:gd name="connsiteX65" fmla="*/ 312068 w 914400"/>
                <a:gd name="connsiteY65" fmla="*/ 1131272 h 1647645"/>
                <a:gd name="connsiteX66" fmla="*/ 342887 w 914400"/>
                <a:gd name="connsiteY66" fmla="*/ 1068118 h 1647645"/>
                <a:gd name="connsiteX67" fmla="*/ 507522 w 914400"/>
                <a:gd name="connsiteY67" fmla="*/ 1012829 h 1647645"/>
                <a:gd name="connsiteX68" fmla="*/ 474997 w 914400"/>
                <a:gd name="connsiteY68" fmla="*/ 1078245 h 1647645"/>
                <a:gd name="connsiteX69" fmla="*/ 95213 w 914400"/>
                <a:gd name="connsiteY69" fmla="*/ 1254162 h 1647645"/>
                <a:gd name="connsiteX70" fmla="*/ 25619 w 914400"/>
                <a:gd name="connsiteY70" fmla="*/ 1237654 h 1647645"/>
                <a:gd name="connsiteX71" fmla="*/ 164091 w 914400"/>
                <a:gd name="connsiteY71" fmla="*/ 1149969 h 1647645"/>
                <a:gd name="connsiteX72" fmla="*/ 243934 w 914400"/>
                <a:gd name="connsiteY72" fmla="*/ 1163983 h 1647645"/>
                <a:gd name="connsiteX73" fmla="*/ 99006 w 914400"/>
                <a:gd name="connsiteY73" fmla="*/ 1251862 h 1647645"/>
                <a:gd name="connsiteX74" fmla="*/ 541164 w 914400"/>
                <a:gd name="connsiteY74" fmla="*/ 1269042 h 1647645"/>
                <a:gd name="connsiteX75" fmla="*/ 605256 w 914400"/>
                <a:gd name="connsiteY75" fmla="*/ 1118193 h 1647645"/>
                <a:gd name="connsiteX76" fmla="*/ 678914 w 914400"/>
                <a:gd name="connsiteY76" fmla="*/ 1084343 h 1647645"/>
                <a:gd name="connsiteX77" fmla="*/ 609619 w 914400"/>
                <a:gd name="connsiteY77" fmla="*/ 1239020 h 1647645"/>
                <a:gd name="connsiteX78" fmla="*/ 607806 w 914400"/>
                <a:gd name="connsiteY78" fmla="*/ 1243069 h 1647645"/>
                <a:gd name="connsiteX79" fmla="*/ 787108 w 914400"/>
                <a:gd name="connsiteY79" fmla="*/ 1318534 h 1647645"/>
                <a:gd name="connsiteX80" fmla="*/ 626906 w 914400"/>
                <a:gd name="connsiteY80" fmla="*/ 1246764 h 1647645"/>
                <a:gd name="connsiteX81" fmla="*/ 699373 w 914400"/>
                <a:gd name="connsiteY81" fmla="*/ 1085005 h 1647645"/>
                <a:gd name="connsiteX82" fmla="*/ 857432 w 914400"/>
                <a:gd name="connsiteY82" fmla="*/ 1157579 h 1647645"/>
                <a:gd name="connsiteX83" fmla="*/ 703329 w 914400"/>
                <a:gd name="connsiteY83" fmla="*/ 1358363 h 1647645"/>
                <a:gd name="connsiteX84" fmla="*/ 547625 w 914400"/>
                <a:gd name="connsiteY84" fmla="*/ 1286853 h 1647645"/>
                <a:gd name="connsiteX85" fmla="*/ 613100 w 914400"/>
                <a:gd name="connsiteY85" fmla="*/ 1261335 h 1647645"/>
                <a:gd name="connsiteX86" fmla="*/ 771594 w 914400"/>
                <a:gd name="connsiteY86" fmla="*/ 1332339 h 1647645"/>
                <a:gd name="connsiteX87" fmla="*/ 199845 w 914400"/>
                <a:gd name="connsiteY87" fmla="*/ 1418163 h 1647645"/>
                <a:gd name="connsiteX88" fmla="*/ 108827 w 914400"/>
                <a:gd name="connsiteY88" fmla="*/ 1268058 h 1647645"/>
                <a:gd name="connsiteX89" fmla="*/ 260391 w 914400"/>
                <a:gd name="connsiteY89" fmla="*/ 1176156 h 1647645"/>
                <a:gd name="connsiteX90" fmla="*/ 349188 w 914400"/>
                <a:gd name="connsiteY90" fmla="*/ 1325705 h 1647645"/>
                <a:gd name="connsiteX91" fmla="*/ 179234 w 914400"/>
                <a:gd name="connsiteY91" fmla="*/ 1420703 h 1647645"/>
                <a:gd name="connsiteX92" fmla="*/ 108277 w 914400"/>
                <a:gd name="connsiteY92" fmla="*/ 1403315 h 1647645"/>
                <a:gd name="connsiteX93" fmla="*/ 20812 w 914400"/>
                <a:gd name="connsiteY93" fmla="*/ 1255981 h 1647645"/>
                <a:gd name="connsiteX94" fmla="*/ 89187 w 914400"/>
                <a:gd name="connsiteY94" fmla="*/ 1272200 h 1647645"/>
                <a:gd name="connsiteX95" fmla="*/ 433127 w 914400"/>
                <a:gd name="connsiteY95" fmla="*/ 1559281 h 1647645"/>
                <a:gd name="connsiteX96" fmla="*/ 303046 w 914400"/>
                <a:gd name="connsiteY96" fmla="*/ 1438881 h 1647645"/>
                <a:gd name="connsiteX97" fmla="*/ 422365 w 914400"/>
                <a:gd name="connsiteY97" fmla="*/ 1312339 h 1647645"/>
                <a:gd name="connsiteX98" fmla="*/ 552369 w 914400"/>
                <a:gd name="connsiteY98" fmla="*/ 1430453 h 1647645"/>
                <a:gd name="connsiteX99" fmla="*/ 445751 w 914400"/>
                <a:gd name="connsiteY99" fmla="*/ 1647220 h 1647645"/>
                <a:gd name="connsiteX100" fmla="*/ 442516 w 914400"/>
                <a:gd name="connsiteY100" fmla="*/ 1577022 h 1647645"/>
                <a:gd name="connsiteX101" fmla="*/ 560486 w 914400"/>
                <a:gd name="connsiteY101" fmla="*/ 1449567 h 1647645"/>
                <a:gd name="connsiteX102" fmla="*/ 563308 w 914400"/>
                <a:gd name="connsiteY102" fmla="*/ 1522569 h 1647645"/>
                <a:gd name="connsiteX103" fmla="*/ 426809 w 914400"/>
                <a:gd name="connsiteY103" fmla="*/ 1647645 h 1647645"/>
                <a:gd name="connsiteX104" fmla="*/ 304386 w 914400"/>
                <a:gd name="connsiteY104" fmla="*/ 1538668 h 1647645"/>
                <a:gd name="connsiteX105" fmla="*/ 295874 w 914400"/>
                <a:gd name="connsiteY105" fmla="*/ 1458053 h 1647645"/>
                <a:gd name="connsiteX106" fmla="*/ 420260 w 914400"/>
                <a:gd name="connsiteY106" fmla="*/ 1573182 h 1647645"/>
                <a:gd name="connsiteX107" fmla="*/ 423516 w 914400"/>
                <a:gd name="connsiteY107" fmla="*/ 1576196 h 164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14400" h="1647645">
                  <a:moveTo>
                    <a:pt x="295242" y="1122562"/>
                  </a:moveTo>
                  <a:lnTo>
                    <a:pt x="240057" y="968232"/>
                  </a:lnTo>
                  <a:lnTo>
                    <a:pt x="262543" y="914272"/>
                  </a:lnTo>
                  <a:lnTo>
                    <a:pt x="37186" y="914272"/>
                  </a:lnTo>
                  <a:lnTo>
                    <a:pt x="27843" y="912253"/>
                  </a:lnTo>
                  <a:lnTo>
                    <a:pt x="25239" y="911892"/>
                  </a:lnTo>
                  <a:lnTo>
                    <a:pt x="24738" y="911582"/>
                  </a:lnTo>
                  <a:lnTo>
                    <a:pt x="22758" y="911154"/>
                  </a:lnTo>
                  <a:lnTo>
                    <a:pt x="15157" y="905669"/>
                  </a:lnTo>
                  <a:lnTo>
                    <a:pt x="12489" y="904022"/>
                  </a:lnTo>
                  <a:lnTo>
                    <a:pt x="12084" y="903451"/>
                  </a:lnTo>
                  <a:lnTo>
                    <a:pt x="10976" y="902652"/>
                  </a:lnTo>
                  <a:lnTo>
                    <a:pt x="6685" y="895839"/>
                  </a:lnTo>
                  <a:lnTo>
                    <a:pt x="3589" y="891474"/>
                  </a:lnTo>
                  <a:lnTo>
                    <a:pt x="3370" y="890576"/>
                  </a:lnTo>
                  <a:lnTo>
                    <a:pt x="3033" y="890041"/>
                  </a:lnTo>
                  <a:lnTo>
                    <a:pt x="2327" y="886300"/>
                  </a:lnTo>
                  <a:lnTo>
                    <a:pt x="0" y="876757"/>
                  </a:lnTo>
                  <a:lnTo>
                    <a:pt x="206" y="875055"/>
                  </a:lnTo>
                  <a:lnTo>
                    <a:pt x="120" y="874598"/>
                  </a:lnTo>
                  <a:lnTo>
                    <a:pt x="517" y="872493"/>
                  </a:lnTo>
                  <a:lnTo>
                    <a:pt x="1829" y="861674"/>
                  </a:lnTo>
                  <a:lnTo>
                    <a:pt x="2950" y="859591"/>
                  </a:lnTo>
                  <a:lnTo>
                    <a:pt x="3033" y="859155"/>
                  </a:lnTo>
                  <a:lnTo>
                    <a:pt x="4088" y="857479"/>
                  </a:lnTo>
                  <a:lnTo>
                    <a:pt x="9181" y="848026"/>
                  </a:lnTo>
                  <a:lnTo>
                    <a:pt x="392130" y="382787"/>
                  </a:lnTo>
                  <a:lnTo>
                    <a:pt x="392130" y="51430"/>
                  </a:lnTo>
                  <a:cubicBezTo>
                    <a:pt x="392130" y="23026"/>
                    <a:pt x="413642" y="0"/>
                    <a:pt x="440178" y="0"/>
                  </a:cubicBezTo>
                  <a:lnTo>
                    <a:pt x="474223" y="0"/>
                  </a:lnTo>
                  <a:cubicBezTo>
                    <a:pt x="500759" y="0"/>
                    <a:pt x="522271" y="23026"/>
                    <a:pt x="522271" y="51430"/>
                  </a:cubicBezTo>
                  <a:lnTo>
                    <a:pt x="522271" y="383819"/>
                  </a:lnTo>
                  <a:lnTo>
                    <a:pt x="902575" y="845845"/>
                  </a:lnTo>
                  <a:lnTo>
                    <a:pt x="903544" y="846544"/>
                  </a:lnTo>
                  <a:cubicBezTo>
                    <a:pt x="906898" y="850134"/>
                    <a:pt x="909612" y="854408"/>
                    <a:pt x="911487" y="859155"/>
                  </a:cubicBezTo>
                  <a:lnTo>
                    <a:pt x="912007" y="861911"/>
                  </a:lnTo>
                  <a:lnTo>
                    <a:pt x="912177" y="862225"/>
                  </a:lnTo>
                  <a:lnTo>
                    <a:pt x="912375" y="863859"/>
                  </a:lnTo>
                  <a:lnTo>
                    <a:pt x="914400" y="874598"/>
                  </a:lnTo>
                  <a:lnTo>
                    <a:pt x="913960" y="876933"/>
                  </a:lnTo>
                  <a:lnTo>
                    <a:pt x="914005" y="877309"/>
                  </a:lnTo>
                  <a:lnTo>
                    <a:pt x="913492" y="879413"/>
                  </a:lnTo>
                  <a:lnTo>
                    <a:pt x="911487" y="890041"/>
                  </a:lnTo>
                  <a:lnTo>
                    <a:pt x="910529" y="891562"/>
                  </a:lnTo>
                  <a:lnTo>
                    <a:pt x="910416" y="892025"/>
                  </a:lnTo>
                  <a:lnTo>
                    <a:pt x="908818" y="894278"/>
                  </a:lnTo>
                  <a:lnTo>
                    <a:pt x="903544" y="902652"/>
                  </a:lnTo>
                  <a:lnTo>
                    <a:pt x="902183" y="903634"/>
                  </a:lnTo>
                  <a:lnTo>
                    <a:pt x="901517" y="904573"/>
                  </a:lnTo>
                  <a:lnTo>
                    <a:pt x="897127" y="907282"/>
                  </a:lnTo>
                  <a:lnTo>
                    <a:pt x="891762" y="911154"/>
                  </a:lnTo>
                  <a:lnTo>
                    <a:pt x="890365" y="911456"/>
                  </a:lnTo>
                  <a:lnTo>
                    <a:pt x="888766" y="912443"/>
                  </a:lnTo>
                  <a:lnTo>
                    <a:pt x="880461" y="913596"/>
                  </a:lnTo>
                  <a:lnTo>
                    <a:pt x="877335" y="914272"/>
                  </a:lnTo>
                  <a:lnTo>
                    <a:pt x="875597" y="914272"/>
                  </a:lnTo>
                  <a:lnTo>
                    <a:pt x="874675" y="914400"/>
                  </a:lnTo>
                  <a:lnTo>
                    <a:pt x="874216" y="914272"/>
                  </a:lnTo>
                  <a:lnTo>
                    <a:pt x="482601" y="914272"/>
                  </a:lnTo>
                  <a:lnTo>
                    <a:pt x="509563" y="992162"/>
                  </a:lnTo>
                  <a:lnTo>
                    <a:pt x="343153" y="1048047"/>
                  </a:lnTo>
                  <a:lnTo>
                    <a:pt x="298228" y="914272"/>
                  </a:lnTo>
                  <a:lnTo>
                    <a:pt x="278247" y="914272"/>
                  </a:lnTo>
                  <a:lnTo>
                    <a:pt x="325197" y="1054077"/>
                  </a:lnTo>
                  <a:lnTo>
                    <a:pt x="326609" y="1058283"/>
                  </a:lnTo>
                  <a:close/>
                  <a:moveTo>
                    <a:pt x="312068" y="1131272"/>
                  </a:moveTo>
                  <a:lnTo>
                    <a:pt x="342887" y="1068118"/>
                  </a:lnTo>
                  <a:lnTo>
                    <a:pt x="507522" y="1012829"/>
                  </a:lnTo>
                  <a:lnTo>
                    <a:pt x="474997" y="1078245"/>
                  </a:lnTo>
                  <a:close/>
                  <a:moveTo>
                    <a:pt x="95213" y="1254162"/>
                  </a:moveTo>
                  <a:lnTo>
                    <a:pt x="25619" y="1237654"/>
                  </a:lnTo>
                  <a:lnTo>
                    <a:pt x="164091" y="1149969"/>
                  </a:lnTo>
                  <a:lnTo>
                    <a:pt x="243934" y="1163983"/>
                  </a:lnTo>
                  <a:lnTo>
                    <a:pt x="99006" y="1251862"/>
                  </a:lnTo>
                  <a:close/>
                  <a:moveTo>
                    <a:pt x="541164" y="1269042"/>
                  </a:moveTo>
                  <a:lnTo>
                    <a:pt x="605256" y="1118193"/>
                  </a:lnTo>
                  <a:lnTo>
                    <a:pt x="678914" y="1084343"/>
                  </a:lnTo>
                  <a:lnTo>
                    <a:pt x="609619" y="1239020"/>
                  </a:lnTo>
                  <a:lnTo>
                    <a:pt x="607806" y="1243069"/>
                  </a:lnTo>
                  <a:close/>
                  <a:moveTo>
                    <a:pt x="787108" y="1318534"/>
                  </a:moveTo>
                  <a:lnTo>
                    <a:pt x="626906" y="1246764"/>
                  </a:lnTo>
                  <a:lnTo>
                    <a:pt x="699373" y="1085005"/>
                  </a:lnTo>
                  <a:lnTo>
                    <a:pt x="857432" y="1157579"/>
                  </a:lnTo>
                  <a:close/>
                  <a:moveTo>
                    <a:pt x="703329" y="1358363"/>
                  </a:moveTo>
                  <a:lnTo>
                    <a:pt x="547625" y="1286853"/>
                  </a:lnTo>
                  <a:lnTo>
                    <a:pt x="613100" y="1261335"/>
                  </a:lnTo>
                  <a:lnTo>
                    <a:pt x="771594" y="1332339"/>
                  </a:lnTo>
                  <a:close/>
                  <a:moveTo>
                    <a:pt x="199845" y="1418163"/>
                  </a:moveTo>
                  <a:lnTo>
                    <a:pt x="108827" y="1268058"/>
                  </a:lnTo>
                  <a:lnTo>
                    <a:pt x="260391" y="1176156"/>
                  </a:lnTo>
                  <a:lnTo>
                    <a:pt x="349188" y="1325705"/>
                  </a:lnTo>
                  <a:close/>
                  <a:moveTo>
                    <a:pt x="179234" y="1420703"/>
                  </a:moveTo>
                  <a:lnTo>
                    <a:pt x="108277" y="1403315"/>
                  </a:lnTo>
                  <a:lnTo>
                    <a:pt x="20812" y="1255981"/>
                  </a:lnTo>
                  <a:lnTo>
                    <a:pt x="89187" y="1272200"/>
                  </a:lnTo>
                  <a:close/>
                  <a:moveTo>
                    <a:pt x="433127" y="1559281"/>
                  </a:moveTo>
                  <a:lnTo>
                    <a:pt x="303046" y="1438881"/>
                  </a:lnTo>
                  <a:lnTo>
                    <a:pt x="422365" y="1312339"/>
                  </a:lnTo>
                  <a:lnTo>
                    <a:pt x="552369" y="1430453"/>
                  </a:lnTo>
                  <a:close/>
                  <a:moveTo>
                    <a:pt x="445751" y="1647220"/>
                  </a:moveTo>
                  <a:lnTo>
                    <a:pt x="442516" y="1577022"/>
                  </a:lnTo>
                  <a:lnTo>
                    <a:pt x="560486" y="1449567"/>
                  </a:lnTo>
                  <a:lnTo>
                    <a:pt x="563308" y="1522569"/>
                  </a:lnTo>
                  <a:close/>
                  <a:moveTo>
                    <a:pt x="426809" y="1647645"/>
                  </a:moveTo>
                  <a:lnTo>
                    <a:pt x="304386" y="1538668"/>
                  </a:lnTo>
                  <a:lnTo>
                    <a:pt x="295874" y="1458053"/>
                  </a:lnTo>
                  <a:lnTo>
                    <a:pt x="420260" y="1573182"/>
                  </a:lnTo>
                  <a:lnTo>
                    <a:pt x="423516" y="1576196"/>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sp>
          <p:nvSpPr>
            <p:cNvPr id="73" name="TextBox 72">
              <a:extLst>
                <a:ext uri="{FF2B5EF4-FFF2-40B4-BE49-F238E27FC236}">
                  <a16:creationId xmlns:a16="http://schemas.microsoft.com/office/drawing/2014/main" id="{241D9C6C-26C2-432C-A7E4-4C7D24B78D64}"/>
                </a:ext>
              </a:extLst>
            </p:cNvPr>
            <p:cNvSpPr txBox="1"/>
            <p:nvPr/>
          </p:nvSpPr>
          <p:spPr>
            <a:xfrm>
              <a:off x="1107226" y="1396560"/>
              <a:ext cx="914400" cy="507831"/>
            </a:xfrm>
            <a:prstGeom prst="rect">
              <a:avLst/>
            </a:prstGeom>
            <a:noFill/>
          </p:spPr>
          <p:txBody>
            <a:bodyPr wrap="square" rtlCol="0">
              <a:spAutoFit/>
            </a:bodyPr>
            <a:lstStyle/>
            <a:p>
              <a:pPr algn="ctr"/>
              <a:r>
                <a:rPr lang="en-US" b="1" dirty="0">
                  <a:solidFill>
                    <a:schemeClr val="tx1">
                      <a:lumMod val="50000"/>
                      <a:lumOff val="50000"/>
                    </a:schemeClr>
                  </a:solidFill>
                </a:rPr>
                <a:t>Product Backlog</a:t>
              </a:r>
            </a:p>
          </p:txBody>
        </p:sp>
      </p:grpSp>
      <p:grpSp>
        <p:nvGrpSpPr>
          <p:cNvPr id="31" name="Group 30"/>
          <p:cNvGrpSpPr>
            <a:grpSpLocks noChangeAspect="1"/>
          </p:cNvGrpSpPr>
          <p:nvPr/>
        </p:nvGrpSpPr>
        <p:grpSpPr>
          <a:xfrm>
            <a:off x="3407237" y="2563533"/>
            <a:ext cx="914400" cy="976568"/>
            <a:chOff x="2459784" y="1682933"/>
            <a:chExt cx="914400" cy="976568"/>
          </a:xfrm>
        </p:grpSpPr>
        <p:sp>
          <p:nvSpPr>
            <p:cNvPr id="59" name="Freeform: Shape 6"/>
            <p:cNvSpPr>
              <a:spLocks noChangeAspect="1"/>
            </p:cNvSpPr>
            <p:nvPr/>
          </p:nvSpPr>
          <p:spPr>
            <a:xfrm>
              <a:off x="2756334" y="1682933"/>
              <a:ext cx="457229" cy="457200"/>
            </a:xfrm>
            <a:custGeom>
              <a:avLst/>
              <a:gdLst>
                <a:gd name="connsiteX0" fmla="*/ 0 w 2122948"/>
                <a:gd name="connsiteY0" fmla="*/ 604683 h 2122811"/>
                <a:gd name="connsiteX1" fmla="*/ 1503513 w 2122948"/>
                <a:gd name="connsiteY1" fmla="*/ 604683 h 2122811"/>
                <a:gd name="connsiteX2" fmla="*/ 1503513 w 2122948"/>
                <a:gd name="connsiteY2" fmla="*/ 2122811 h 2122811"/>
                <a:gd name="connsiteX3" fmla="*/ 13929 w 2122948"/>
                <a:gd name="connsiteY3" fmla="*/ 2109019 h 2122811"/>
                <a:gd name="connsiteX4" fmla="*/ 2095695 w 2122948"/>
                <a:gd name="connsiteY4" fmla="*/ 130308 h 2122811"/>
                <a:gd name="connsiteX5" fmla="*/ 2122948 w 2122948"/>
                <a:gd name="connsiteY5" fmla="*/ 1533832 h 2122811"/>
                <a:gd name="connsiteX6" fmla="*/ 1665746 w 2122948"/>
                <a:gd name="connsiteY6" fmla="*/ 2056349 h 2122811"/>
                <a:gd name="connsiteX7" fmla="*/ 1665746 w 2122948"/>
                <a:gd name="connsiteY7" fmla="*/ 604683 h 2122811"/>
                <a:gd name="connsiteX8" fmla="*/ 1665746 w 2122948"/>
                <a:gd name="connsiteY8" fmla="*/ 604683 h 2122811"/>
                <a:gd name="connsiteX9" fmla="*/ 1665746 w 2122948"/>
                <a:gd name="connsiteY9" fmla="*/ 566683 h 2122811"/>
                <a:gd name="connsiteX10" fmla="*/ 515374 w 2122948"/>
                <a:gd name="connsiteY10" fmla="*/ 0 h 2122811"/>
                <a:gd name="connsiteX11" fmla="*/ 1982824 w 2122948"/>
                <a:gd name="connsiteY11" fmla="*/ 13714 h 2122811"/>
                <a:gd name="connsiteX12" fmla="*/ 1560401 w 2122948"/>
                <a:gd name="connsiteY12" fmla="*/ 442450 h 2122811"/>
                <a:gd name="connsiteX13" fmla="*/ 72923 w 2122948"/>
                <a:gd name="connsiteY13" fmla="*/ 442450 h 212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2948" h="2122811">
                  <a:moveTo>
                    <a:pt x="0" y="604683"/>
                  </a:moveTo>
                  <a:lnTo>
                    <a:pt x="1503513" y="604683"/>
                  </a:lnTo>
                  <a:lnTo>
                    <a:pt x="1503513" y="2122811"/>
                  </a:lnTo>
                  <a:lnTo>
                    <a:pt x="13929" y="2109019"/>
                  </a:lnTo>
                  <a:close/>
                  <a:moveTo>
                    <a:pt x="2095695" y="130308"/>
                  </a:moveTo>
                  <a:lnTo>
                    <a:pt x="2122948" y="1533832"/>
                  </a:lnTo>
                  <a:lnTo>
                    <a:pt x="1665746" y="2056349"/>
                  </a:lnTo>
                  <a:lnTo>
                    <a:pt x="1665746" y="604683"/>
                  </a:lnTo>
                  <a:lnTo>
                    <a:pt x="1665746" y="604683"/>
                  </a:lnTo>
                  <a:lnTo>
                    <a:pt x="1665746" y="566683"/>
                  </a:lnTo>
                  <a:close/>
                  <a:moveTo>
                    <a:pt x="515374" y="0"/>
                  </a:moveTo>
                  <a:lnTo>
                    <a:pt x="1982824" y="13714"/>
                  </a:lnTo>
                  <a:lnTo>
                    <a:pt x="1560401" y="442450"/>
                  </a:lnTo>
                  <a:lnTo>
                    <a:pt x="72923" y="4424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75" name="TextBox 74">
              <a:extLst>
                <a:ext uri="{FF2B5EF4-FFF2-40B4-BE49-F238E27FC236}">
                  <a16:creationId xmlns:a16="http://schemas.microsoft.com/office/drawing/2014/main" id="{241D9C6C-26C2-432C-A7E4-4C7D24B78D64}"/>
                </a:ext>
              </a:extLst>
            </p:cNvPr>
            <p:cNvSpPr txBox="1"/>
            <p:nvPr/>
          </p:nvSpPr>
          <p:spPr>
            <a:xfrm>
              <a:off x="2459784" y="2151670"/>
              <a:ext cx="914400" cy="507831"/>
            </a:xfrm>
            <a:prstGeom prst="rect">
              <a:avLst/>
            </a:prstGeom>
            <a:noFill/>
          </p:spPr>
          <p:txBody>
            <a:bodyPr wrap="square" rtlCol="0">
              <a:spAutoFit/>
            </a:bodyPr>
            <a:lstStyle/>
            <a:p>
              <a:pPr algn="ctr"/>
              <a:r>
                <a:rPr lang="en-US" b="1" dirty="0">
                  <a:solidFill>
                    <a:schemeClr val="tx1">
                      <a:lumMod val="50000"/>
                      <a:lumOff val="50000"/>
                    </a:schemeClr>
                  </a:solidFill>
                </a:rPr>
                <a:t>Sprint Backlog</a:t>
              </a:r>
            </a:p>
          </p:txBody>
        </p:sp>
      </p:grpSp>
      <p:grpSp>
        <p:nvGrpSpPr>
          <p:cNvPr id="29" name="Group 28"/>
          <p:cNvGrpSpPr>
            <a:grpSpLocks noChangeAspect="1"/>
          </p:cNvGrpSpPr>
          <p:nvPr/>
        </p:nvGrpSpPr>
        <p:grpSpPr>
          <a:xfrm>
            <a:off x="7267117" y="2488596"/>
            <a:ext cx="1160703" cy="761006"/>
            <a:chOff x="7188783" y="1799904"/>
            <a:chExt cx="1160703" cy="761006"/>
          </a:xfrm>
        </p:grpSpPr>
        <p:sp>
          <p:nvSpPr>
            <p:cNvPr id="68" name="Freeform: Shape 9"/>
            <p:cNvSpPr>
              <a:spLocks noChangeAspect="1"/>
            </p:cNvSpPr>
            <p:nvPr/>
          </p:nvSpPr>
          <p:spPr>
            <a:xfrm rot="10800000">
              <a:off x="7482679" y="1799904"/>
              <a:ext cx="457200" cy="457200"/>
            </a:xfrm>
            <a:custGeom>
              <a:avLst/>
              <a:gdLst>
                <a:gd name="connsiteX0" fmla="*/ 2119917 w 2852206"/>
                <a:gd name="connsiteY0" fmla="*/ 653933 h 2840808"/>
                <a:gd name="connsiteX1" fmla="*/ 1472279 w 2852206"/>
                <a:gd name="connsiteY1" fmla="*/ 653933 h 2840808"/>
                <a:gd name="connsiteX2" fmla="*/ 1472279 w 2852206"/>
                <a:gd name="connsiteY2" fmla="*/ 0 h 2840808"/>
                <a:gd name="connsiteX3" fmla="*/ 2113917 w 2852206"/>
                <a:gd name="connsiteY3" fmla="*/ 5941 h 2840808"/>
                <a:gd name="connsiteX4" fmla="*/ 2827522 w 2852206"/>
                <a:gd name="connsiteY4" fmla="*/ 653933 h 2840808"/>
                <a:gd name="connsiteX5" fmla="*/ 2179884 w 2852206"/>
                <a:gd name="connsiteY5" fmla="*/ 653933 h 2840808"/>
                <a:gd name="connsiteX6" fmla="*/ 2179884 w 2852206"/>
                <a:gd name="connsiteY6" fmla="*/ 0 h 2840808"/>
                <a:gd name="connsiteX7" fmla="*/ 2821522 w 2852206"/>
                <a:gd name="connsiteY7" fmla="*/ 5941 h 2840808"/>
                <a:gd name="connsiteX8" fmla="*/ 1415520 w 2852206"/>
                <a:gd name="connsiteY8" fmla="*/ 653934 h 2840808"/>
                <a:gd name="connsiteX9" fmla="*/ 767882 w 2852206"/>
                <a:gd name="connsiteY9" fmla="*/ 653934 h 2840808"/>
                <a:gd name="connsiteX10" fmla="*/ 767882 w 2852206"/>
                <a:gd name="connsiteY10" fmla="*/ 1 h 2840808"/>
                <a:gd name="connsiteX11" fmla="*/ 1409520 w 2852206"/>
                <a:gd name="connsiteY11" fmla="*/ 5942 h 2840808"/>
                <a:gd name="connsiteX12" fmla="*/ 512800 w 2852206"/>
                <a:gd name="connsiteY12" fmla="*/ 858271 h 2840808"/>
                <a:gd name="connsiteX13" fmla="*/ 501061 w 2852206"/>
                <a:gd name="connsiteY13" fmla="*/ 253703 h 2840808"/>
                <a:gd name="connsiteX14" fmla="*/ 698000 w 2852206"/>
                <a:gd name="connsiteY14" fmla="*/ 28629 h 2840808"/>
                <a:gd name="connsiteX15" fmla="*/ 698000 w 2852206"/>
                <a:gd name="connsiteY15" fmla="*/ 653934 h 2840808"/>
                <a:gd name="connsiteX16" fmla="*/ 698000 w 2852206"/>
                <a:gd name="connsiteY16" fmla="*/ 670302 h 2840808"/>
                <a:gd name="connsiteX17" fmla="*/ 259389 w 2852206"/>
                <a:gd name="connsiteY17" fmla="*/ 1104730 h 2840808"/>
                <a:gd name="connsiteX18" fmla="*/ 247650 w 2852206"/>
                <a:gd name="connsiteY18" fmla="*/ 500162 h 2840808"/>
                <a:gd name="connsiteX19" fmla="*/ 444589 w 2852206"/>
                <a:gd name="connsiteY19" fmla="*/ 275088 h 2840808"/>
                <a:gd name="connsiteX20" fmla="*/ 444589 w 2852206"/>
                <a:gd name="connsiteY20" fmla="*/ 900393 h 2840808"/>
                <a:gd name="connsiteX21" fmla="*/ 444589 w 2852206"/>
                <a:gd name="connsiteY21" fmla="*/ 916761 h 2840808"/>
                <a:gd name="connsiteX22" fmla="*/ 11739 w 2852206"/>
                <a:gd name="connsiteY22" fmla="*/ 1356949 h 2840808"/>
                <a:gd name="connsiteX23" fmla="*/ 0 w 2852206"/>
                <a:gd name="connsiteY23" fmla="*/ 752381 h 2840808"/>
                <a:gd name="connsiteX24" fmla="*/ 196939 w 2852206"/>
                <a:gd name="connsiteY24" fmla="*/ 527307 h 2840808"/>
                <a:gd name="connsiteX25" fmla="*/ 196939 w 2852206"/>
                <a:gd name="connsiteY25" fmla="*/ 1152612 h 2840808"/>
                <a:gd name="connsiteX26" fmla="*/ 196939 w 2852206"/>
                <a:gd name="connsiteY26" fmla="*/ 1168980 h 2840808"/>
                <a:gd name="connsiteX27" fmla="*/ 2132259 w 2852206"/>
                <a:gd name="connsiteY27" fmla="*/ 1376812 h 2840808"/>
                <a:gd name="connsiteX28" fmla="*/ 1484621 w 2852206"/>
                <a:gd name="connsiteY28" fmla="*/ 1376812 h 2840808"/>
                <a:gd name="connsiteX29" fmla="*/ 1484621 w 2852206"/>
                <a:gd name="connsiteY29" fmla="*/ 722879 h 2840808"/>
                <a:gd name="connsiteX30" fmla="*/ 2126259 w 2852206"/>
                <a:gd name="connsiteY30" fmla="*/ 728820 h 2840808"/>
                <a:gd name="connsiteX31" fmla="*/ 2839864 w 2852206"/>
                <a:gd name="connsiteY31" fmla="*/ 1376812 h 2840808"/>
                <a:gd name="connsiteX32" fmla="*/ 2192226 w 2852206"/>
                <a:gd name="connsiteY32" fmla="*/ 1376812 h 2840808"/>
                <a:gd name="connsiteX33" fmla="*/ 2192226 w 2852206"/>
                <a:gd name="connsiteY33" fmla="*/ 722879 h 2840808"/>
                <a:gd name="connsiteX34" fmla="*/ 2833864 w 2852206"/>
                <a:gd name="connsiteY34" fmla="*/ 728820 h 2840808"/>
                <a:gd name="connsiteX35" fmla="*/ 1427862 w 2852206"/>
                <a:gd name="connsiteY35" fmla="*/ 1376813 h 2840808"/>
                <a:gd name="connsiteX36" fmla="*/ 780224 w 2852206"/>
                <a:gd name="connsiteY36" fmla="*/ 1376813 h 2840808"/>
                <a:gd name="connsiteX37" fmla="*/ 780224 w 2852206"/>
                <a:gd name="connsiteY37" fmla="*/ 722880 h 2840808"/>
                <a:gd name="connsiteX38" fmla="*/ 1421862 w 2852206"/>
                <a:gd name="connsiteY38" fmla="*/ 728821 h 2840808"/>
                <a:gd name="connsiteX39" fmla="*/ 525142 w 2852206"/>
                <a:gd name="connsiteY39" fmla="*/ 1581150 h 2840808"/>
                <a:gd name="connsiteX40" fmla="*/ 513403 w 2852206"/>
                <a:gd name="connsiteY40" fmla="*/ 976582 h 2840808"/>
                <a:gd name="connsiteX41" fmla="*/ 710342 w 2852206"/>
                <a:gd name="connsiteY41" fmla="*/ 751508 h 2840808"/>
                <a:gd name="connsiteX42" fmla="*/ 710342 w 2852206"/>
                <a:gd name="connsiteY42" fmla="*/ 1376813 h 2840808"/>
                <a:gd name="connsiteX43" fmla="*/ 710342 w 2852206"/>
                <a:gd name="connsiteY43" fmla="*/ 1393181 h 2840808"/>
                <a:gd name="connsiteX44" fmla="*/ 1944986 w 2852206"/>
                <a:gd name="connsiteY44" fmla="*/ 1622629 h 2840808"/>
                <a:gd name="connsiteX45" fmla="*/ 1304256 w 2852206"/>
                <a:gd name="connsiteY45" fmla="*/ 1622629 h 2840808"/>
                <a:gd name="connsiteX46" fmla="*/ 1494841 w 2852206"/>
                <a:gd name="connsiteY46" fmla="*/ 1432044 h 2840808"/>
                <a:gd name="connsiteX47" fmla="*/ 2126945 w 2852206"/>
                <a:gd name="connsiteY47" fmla="*/ 1437951 h 2840808"/>
                <a:gd name="connsiteX48" fmla="*/ 1207586 w 2852206"/>
                <a:gd name="connsiteY48" fmla="*/ 1624707 h 2840808"/>
                <a:gd name="connsiteX49" fmla="*/ 566856 w 2852206"/>
                <a:gd name="connsiteY49" fmla="*/ 1624707 h 2840808"/>
                <a:gd name="connsiteX50" fmla="*/ 757441 w 2852206"/>
                <a:gd name="connsiteY50" fmla="*/ 1434122 h 2840808"/>
                <a:gd name="connsiteX51" fmla="*/ 1389545 w 2852206"/>
                <a:gd name="connsiteY51" fmla="*/ 1440029 h 2840808"/>
                <a:gd name="connsiteX52" fmla="*/ 271731 w 2852206"/>
                <a:gd name="connsiteY52" fmla="*/ 1827609 h 2840808"/>
                <a:gd name="connsiteX53" fmla="*/ 259992 w 2852206"/>
                <a:gd name="connsiteY53" fmla="*/ 1223041 h 2840808"/>
                <a:gd name="connsiteX54" fmla="*/ 456931 w 2852206"/>
                <a:gd name="connsiteY54" fmla="*/ 997967 h 2840808"/>
                <a:gd name="connsiteX55" fmla="*/ 456931 w 2852206"/>
                <a:gd name="connsiteY55" fmla="*/ 1623272 h 2840808"/>
                <a:gd name="connsiteX56" fmla="*/ 456931 w 2852206"/>
                <a:gd name="connsiteY56" fmla="*/ 1639640 h 2840808"/>
                <a:gd name="connsiteX57" fmla="*/ 33606 w 2852206"/>
                <a:gd name="connsiteY57" fmla="*/ 2070303 h 2840808"/>
                <a:gd name="connsiteX58" fmla="*/ 21867 w 2852206"/>
                <a:gd name="connsiteY58" fmla="*/ 1465735 h 2840808"/>
                <a:gd name="connsiteX59" fmla="*/ 218806 w 2852206"/>
                <a:gd name="connsiteY59" fmla="*/ 1240661 h 2840808"/>
                <a:gd name="connsiteX60" fmla="*/ 218806 w 2852206"/>
                <a:gd name="connsiteY60" fmla="*/ 1865966 h 2840808"/>
                <a:gd name="connsiteX61" fmla="*/ 218806 w 2852206"/>
                <a:gd name="connsiteY61" fmla="*/ 1882334 h 2840808"/>
                <a:gd name="connsiteX62" fmla="*/ 2852206 w 2852206"/>
                <a:gd name="connsiteY62" fmla="*/ 2091188 h 2840808"/>
                <a:gd name="connsiteX63" fmla="*/ 2204568 w 2852206"/>
                <a:gd name="connsiteY63" fmla="*/ 2091188 h 2840808"/>
                <a:gd name="connsiteX64" fmla="*/ 2204568 w 2852206"/>
                <a:gd name="connsiteY64" fmla="*/ 1437255 h 2840808"/>
                <a:gd name="connsiteX65" fmla="*/ 2846206 w 2852206"/>
                <a:gd name="connsiteY65" fmla="*/ 1443196 h 2840808"/>
                <a:gd name="connsiteX66" fmla="*/ 1990364 w 2852206"/>
                <a:gd name="connsiteY66" fmla="*/ 2317816 h 2840808"/>
                <a:gd name="connsiteX67" fmla="*/ 1990364 w 2852206"/>
                <a:gd name="connsiteY67" fmla="*/ 1692511 h 2840808"/>
                <a:gd name="connsiteX68" fmla="*/ 1990364 w 2852206"/>
                <a:gd name="connsiteY68" fmla="*/ 1676143 h 2840808"/>
                <a:gd name="connsiteX69" fmla="*/ 2175564 w 2852206"/>
                <a:gd name="connsiteY69" fmla="*/ 1488174 h 2840808"/>
                <a:gd name="connsiteX70" fmla="*/ 2187303 w 2852206"/>
                <a:gd name="connsiteY70" fmla="*/ 2092742 h 2840808"/>
                <a:gd name="connsiteX71" fmla="*/ 1920482 w 2852206"/>
                <a:gd name="connsiteY71" fmla="*/ 2346444 h 2840808"/>
                <a:gd name="connsiteX72" fmla="*/ 1278844 w 2852206"/>
                <a:gd name="connsiteY72" fmla="*/ 2340503 h 2840808"/>
                <a:gd name="connsiteX73" fmla="*/ 1272844 w 2852206"/>
                <a:gd name="connsiteY73" fmla="*/ 1692511 h 2840808"/>
                <a:gd name="connsiteX74" fmla="*/ 1920482 w 2852206"/>
                <a:gd name="connsiteY74" fmla="*/ 1692511 h 2840808"/>
                <a:gd name="connsiteX75" fmla="*/ 1183082 w 2852206"/>
                <a:gd name="connsiteY75" fmla="*/ 2348522 h 2840808"/>
                <a:gd name="connsiteX76" fmla="*/ 541444 w 2852206"/>
                <a:gd name="connsiteY76" fmla="*/ 2342581 h 2840808"/>
                <a:gd name="connsiteX77" fmla="*/ 535444 w 2852206"/>
                <a:gd name="connsiteY77" fmla="*/ 1694589 h 2840808"/>
                <a:gd name="connsiteX78" fmla="*/ 1183082 w 2852206"/>
                <a:gd name="connsiteY78" fmla="*/ 1694589 h 2840808"/>
                <a:gd name="connsiteX79" fmla="*/ 2630209 w 2852206"/>
                <a:gd name="connsiteY79" fmla="*/ 2351655 h 2840808"/>
                <a:gd name="connsiteX80" fmla="*/ 1998105 w 2852206"/>
                <a:gd name="connsiteY80" fmla="*/ 2345748 h 2840808"/>
                <a:gd name="connsiteX81" fmla="*/ 2180064 w 2852206"/>
                <a:gd name="connsiteY81" fmla="*/ 2161070 h 2840808"/>
                <a:gd name="connsiteX82" fmla="*/ 2820794 w 2852206"/>
                <a:gd name="connsiteY82" fmla="*/ 2161070 h 2840808"/>
                <a:gd name="connsiteX83" fmla="*/ 284073 w 2852206"/>
                <a:gd name="connsiteY83" fmla="*/ 2541984 h 2840808"/>
                <a:gd name="connsiteX84" fmla="*/ 272334 w 2852206"/>
                <a:gd name="connsiteY84" fmla="*/ 1937416 h 2840808"/>
                <a:gd name="connsiteX85" fmla="*/ 469273 w 2852206"/>
                <a:gd name="connsiteY85" fmla="*/ 1712342 h 2840808"/>
                <a:gd name="connsiteX86" fmla="*/ 469273 w 2852206"/>
                <a:gd name="connsiteY86" fmla="*/ 2337647 h 2840808"/>
                <a:gd name="connsiteX87" fmla="*/ 469273 w 2852206"/>
                <a:gd name="connsiteY87" fmla="*/ 2354015 h 2840808"/>
                <a:gd name="connsiteX88" fmla="*/ 964796 w 2852206"/>
                <a:gd name="connsiteY88" fmla="*/ 2598114 h 2840808"/>
                <a:gd name="connsiteX89" fmla="*/ 332692 w 2852206"/>
                <a:gd name="connsiteY89" fmla="*/ 2592207 h 2840808"/>
                <a:gd name="connsiteX90" fmla="*/ 514651 w 2852206"/>
                <a:gd name="connsiteY90" fmla="*/ 2407529 h 2840808"/>
                <a:gd name="connsiteX91" fmla="*/ 1155381 w 2852206"/>
                <a:gd name="connsiteY91" fmla="*/ 2407529 h 2840808"/>
                <a:gd name="connsiteX92" fmla="*/ 1673989 w 2852206"/>
                <a:gd name="connsiteY92" fmla="*/ 2598114 h 2840808"/>
                <a:gd name="connsiteX93" fmla="*/ 1041885 w 2852206"/>
                <a:gd name="connsiteY93" fmla="*/ 2592207 h 2840808"/>
                <a:gd name="connsiteX94" fmla="*/ 1223844 w 2852206"/>
                <a:gd name="connsiteY94" fmla="*/ 2407529 h 2840808"/>
                <a:gd name="connsiteX95" fmla="*/ 1864574 w 2852206"/>
                <a:gd name="connsiteY95" fmla="*/ 2407529 h 2840808"/>
                <a:gd name="connsiteX96" fmla="*/ 2391119 w 2852206"/>
                <a:gd name="connsiteY96" fmla="*/ 2598114 h 2840808"/>
                <a:gd name="connsiteX97" fmla="*/ 1759015 w 2852206"/>
                <a:gd name="connsiteY97" fmla="*/ 2592207 h 2840808"/>
                <a:gd name="connsiteX98" fmla="*/ 1940974 w 2852206"/>
                <a:gd name="connsiteY98" fmla="*/ 2407529 h 2840808"/>
                <a:gd name="connsiteX99" fmla="*/ 2581704 w 2852206"/>
                <a:gd name="connsiteY99" fmla="*/ 2407529 h 2840808"/>
                <a:gd name="connsiteX100" fmla="*/ 45948 w 2852206"/>
                <a:gd name="connsiteY100" fmla="*/ 2784678 h 2840808"/>
                <a:gd name="connsiteX101" fmla="*/ 34209 w 2852206"/>
                <a:gd name="connsiteY101" fmla="*/ 2180110 h 2840808"/>
                <a:gd name="connsiteX102" fmla="*/ 231148 w 2852206"/>
                <a:gd name="connsiteY102" fmla="*/ 1955036 h 2840808"/>
                <a:gd name="connsiteX103" fmla="*/ 231148 w 2852206"/>
                <a:gd name="connsiteY103" fmla="*/ 2580341 h 2840808"/>
                <a:gd name="connsiteX104" fmla="*/ 231148 w 2852206"/>
                <a:gd name="connsiteY104" fmla="*/ 2596709 h 2840808"/>
                <a:gd name="connsiteX105" fmla="*/ 726671 w 2852206"/>
                <a:gd name="connsiteY105" fmla="*/ 2840808 h 2840808"/>
                <a:gd name="connsiteX106" fmla="*/ 94567 w 2852206"/>
                <a:gd name="connsiteY106" fmla="*/ 2834901 h 2840808"/>
                <a:gd name="connsiteX107" fmla="*/ 276526 w 2852206"/>
                <a:gd name="connsiteY107" fmla="*/ 2650223 h 2840808"/>
                <a:gd name="connsiteX108" fmla="*/ 917256 w 2852206"/>
                <a:gd name="connsiteY108" fmla="*/ 2650223 h 2840808"/>
                <a:gd name="connsiteX109" fmla="*/ 1463635 w 2852206"/>
                <a:gd name="connsiteY109" fmla="*/ 2840808 h 2840808"/>
                <a:gd name="connsiteX110" fmla="*/ 831531 w 2852206"/>
                <a:gd name="connsiteY110" fmla="*/ 2834901 h 2840808"/>
                <a:gd name="connsiteX111" fmla="*/ 1013490 w 2852206"/>
                <a:gd name="connsiteY111" fmla="*/ 2650223 h 2840808"/>
                <a:gd name="connsiteX112" fmla="*/ 1654220 w 2852206"/>
                <a:gd name="connsiteY112" fmla="*/ 2650223 h 2840808"/>
                <a:gd name="connsiteX113" fmla="*/ 2190290 w 2852206"/>
                <a:gd name="connsiteY113" fmla="*/ 2840808 h 2840808"/>
                <a:gd name="connsiteX114" fmla="*/ 1558186 w 2852206"/>
                <a:gd name="connsiteY114" fmla="*/ 2834901 h 2840808"/>
                <a:gd name="connsiteX115" fmla="*/ 1740145 w 2852206"/>
                <a:gd name="connsiteY115" fmla="*/ 2650223 h 2840808"/>
                <a:gd name="connsiteX116" fmla="*/ 2380875 w 2852206"/>
                <a:gd name="connsiteY116" fmla="*/ 2650223 h 284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852206" h="2840808">
                  <a:moveTo>
                    <a:pt x="2119917" y="653933"/>
                  </a:moveTo>
                  <a:lnTo>
                    <a:pt x="1472279" y="653933"/>
                  </a:lnTo>
                  <a:lnTo>
                    <a:pt x="1472279" y="0"/>
                  </a:lnTo>
                  <a:lnTo>
                    <a:pt x="2113917" y="5941"/>
                  </a:lnTo>
                  <a:close/>
                  <a:moveTo>
                    <a:pt x="2827522" y="653933"/>
                  </a:moveTo>
                  <a:lnTo>
                    <a:pt x="2179884" y="653933"/>
                  </a:lnTo>
                  <a:lnTo>
                    <a:pt x="2179884" y="0"/>
                  </a:lnTo>
                  <a:lnTo>
                    <a:pt x="2821522" y="5941"/>
                  </a:lnTo>
                  <a:close/>
                  <a:moveTo>
                    <a:pt x="1415520" y="653934"/>
                  </a:moveTo>
                  <a:lnTo>
                    <a:pt x="767882" y="653934"/>
                  </a:lnTo>
                  <a:lnTo>
                    <a:pt x="767882" y="1"/>
                  </a:lnTo>
                  <a:lnTo>
                    <a:pt x="1409520" y="5942"/>
                  </a:lnTo>
                  <a:close/>
                  <a:moveTo>
                    <a:pt x="512800" y="858271"/>
                  </a:moveTo>
                  <a:lnTo>
                    <a:pt x="501061" y="253703"/>
                  </a:lnTo>
                  <a:lnTo>
                    <a:pt x="698000" y="28629"/>
                  </a:lnTo>
                  <a:lnTo>
                    <a:pt x="698000" y="653934"/>
                  </a:lnTo>
                  <a:lnTo>
                    <a:pt x="698000" y="670302"/>
                  </a:lnTo>
                  <a:close/>
                  <a:moveTo>
                    <a:pt x="259389" y="1104730"/>
                  </a:moveTo>
                  <a:lnTo>
                    <a:pt x="247650" y="500162"/>
                  </a:lnTo>
                  <a:lnTo>
                    <a:pt x="444589" y="275088"/>
                  </a:lnTo>
                  <a:lnTo>
                    <a:pt x="444589" y="900393"/>
                  </a:lnTo>
                  <a:lnTo>
                    <a:pt x="444589" y="916761"/>
                  </a:lnTo>
                  <a:close/>
                  <a:moveTo>
                    <a:pt x="11739" y="1356949"/>
                  </a:moveTo>
                  <a:lnTo>
                    <a:pt x="0" y="752381"/>
                  </a:lnTo>
                  <a:lnTo>
                    <a:pt x="196939" y="527307"/>
                  </a:lnTo>
                  <a:lnTo>
                    <a:pt x="196939" y="1152612"/>
                  </a:lnTo>
                  <a:lnTo>
                    <a:pt x="196939" y="1168980"/>
                  </a:lnTo>
                  <a:close/>
                  <a:moveTo>
                    <a:pt x="2132259" y="1376812"/>
                  </a:moveTo>
                  <a:lnTo>
                    <a:pt x="1484621" y="1376812"/>
                  </a:lnTo>
                  <a:lnTo>
                    <a:pt x="1484621" y="722879"/>
                  </a:lnTo>
                  <a:lnTo>
                    <a:pt x="2126259" y="728820"/>
                  </a:lnTo>
                  <a:close/>
                  <a:moveTo>
                    <a:pt x="2839864" y="1376812"/>
                  </a:moveTo>
                  <a:lnTo>
                    <a:pt x="2192226" y="1376812"/>
                  </a:lnTo>
                  <a:lnTo>
                    <a:pt x="2192226" y="722879"/>
                  </a:lnTo>
                  <a:lnTo>
                    <a:pt x="2833864" y="728820"/>
                  </a:lnTo>
                  <a:close/>
                  <a:moveTo>
                    <a:pt x="1427862" y="1376813"/>
                  </a:moveTo>
                  <a:lnTo>
                    <a:pt x="780224" y="1376813"/>
                  </a:lnTo>
                  <a:lnTo>
                    <a:pt x="780224" y="722880"/>
                  </a:lnTo>
                  <a:lnTo>
                    <a:pt x="1421862" y="728821"/>
                  </a:lnTo>
                  <a:close/>
                  <a:moveTo>
                    <a:pt x="525142" y="1581150"/>
                  </a:moveTo>
                  <a:lnTo>
                    <a:pt x="513403" y="976582"/>
                  </a:lnTo>
                  <a:lnTo>
                    <a:pt x="710342" y="751508"/>
                  </a:lnTo>
                  <a:lnTo>
                    <a:pt x="710342" y="1376813"/>
                  </a:lnTo>
                  <a:lnTo>
                    <a:pt x="710342" y="1393181"/>
                  </a:lnTo>
                  <a:close/>
                  <a:moveTo>
                    <a:pt x="1944986" y="1622629"/>
                  </a:moveTo>
                  <a:lnTo>
                    <a:pt x="1304256" y="1622629"/>
                  </a:lnTo>
                  <a:lnTo>
                    <a:pt x="1494841" y="1432044"/>
                  </a:lnTo>
                  <a:lnTo>
                    <a:pt x="2126945" y="1437951"/>
                  </a:lnTo>
                  <a:close/>
                  <a:moveTo>
                    <a:pt x="1207586" y="1624707"/>
                  </a:moveTo>
                  <a:lnTo>
                    <a:pt x="566856" y="1624707"/>
                  </a:lnTo>
                  <a:lnTo>
                    <a:pt x="757441" y="1434122"/>
                  </a:lnTo>
                  <a:lnTo>
                    <a:pt x="1389545" y="1440029"/>
                  </a:lnTo>
                  <a:close/>
                  <a:moveTo>
                    <a:pt x="271731" y="1827609"/>
                  </a:moveTo>
                  <a:lnTo>
                    <a:pt x="259992" y="1223041"/>
                  </a:lnTo>
                  <a:lnTo>
                    <a:pt x="456931" y="997967"/>
                  </a:lnTo>
                  <a:lnTo>
                    <a:pt x="456931" y="1623272"/>
                  </a:lnTo>
                  <a:lnTo>
                    <a:pt x="456931" y="1639640"/>
                  </a:lnTo>
                  <a:close/>
                  <a:moveTo>
                    <a:pt x="33606" y="2070303"/>
                  </a:moveTo>
                  <a:lnTo>
                    <a:pt x="21867" y="1465735"/>
                  </a:lnTo>
                  <a:lnTo>
                    <a:pt x="218806" y="1240661"/>
                  </a:lnTo>
                  <a:lnTo>
                    <a:pt x="218806" y="1865966"/>
                  </a:lnTo>
                  <a:lnTo>
                    <a:pt x="218806" y="1882334"/>
                  </a:lnTo>
                  <a:close/>
                  <a:moveTo>
                    <a:pt x="2852206" y="2091188"/>
                  </a:moveTo>
                  <a:lnTo>
                    <a:pt x="2204568" y="2091188"/>
                  </a:lnTo>
                  <a:lnTo>
                    <a:pt x="2204568" y="1437255"/>
                  </a:lnTo>
                  <a:lnTo>
                    <a:pt x="2846206" y="1443196"/>
                  </a:lnTo>
                  <a:close/>
                  <a:moveTo>
                    <a:pt x="1990364" y="2317816"/>
                  </a:moveTo>
                  <a:lnTo>
                    <a:pt x="1990364" y="1692511"/>
                  </a:lnTo>
                  <a:lnTo>
                    <a:pt x="1990364" y="1676143"/>
                  </a:lnTo>
                  <a:lnTo>
                    <a:pt x="2175564" y="1488174"/>
                  </a:lnTo>
                  <a:lnTo>
                    <a:pt x="2187303" y="2092742"/>
                  </a:lnTo>
                  <a:close/>
                  <a:moveTo>
                    <a:pt x="1920482" y="2346444"/>
                  </a:moveTo>
                  <a:lnTo>
                    <a:pt x="1278844" y="2340503"/>
                  </a:lnTo>
                  <a:lnTo>
                    <a:pt x="1272844" y="1692511"/>
                  </a:lnTo>
                  <a:lnTo>
                    <a:pt x="1920482" y="1692511"/>
                  </a:lnTo>
                  <a:close/>
                  <a:moveTo>
                    <a:pt x="1183082" y="2348522"/>
                  </a:moveTo>
                  <a:lnTo>
                    <a:pt x="541444" y="2342581"/>
                  </a:lnTo>
                  <a:lnTo>
                    <a:pt x="535444" y="1694589"/>
                  </a:lnTo>
                  <a:lnTo>
                    <a:pt x="1183082" y="1694589"/>
                  </a:lnTo>
                  <a:close/>
                  <a:moveTo>
                    <a:pt x="2630209" y="2351655"/>
                  </a:moveTo>
                  <a:lnTo>
                    <a:pt x="1998105" y="2345748"/>
                  </a:lnTo>
                  <a:lnTo>
                    <a:pt x="2180064" y="2161070"/>
                  </a:lnTo>
                  <a:lnTo>
                    <a:pt x="2820794" y="2161070"/>
                  </a:lnTo>
                  <a:close/>
                  <a:moveTo>
                    <a:pt x="284073" y="2541984"/>
                  </a:moveTo>
                  <a:lnTo>
                    <a:pt x="272334" y="1937416"/>
                  </a:lnTo>
                  <a:lnTo>
                    <a:pt x="469273" y="1712342"/>
                  </a:lnTo>
                  <a:lnTo>
                    <a:pt x="469273" y="2337647"/>
                  </a:lnTo>
                  <a:lnTo>
                    <a:pt x="469273" y="2354015"/>
                  </a:lnTo>
                  <a:close/>
                  <a:moveTo>
                    <a:pt x="964796" y="2598114"/>
                  </a:moveTo>
                  <a:lnTo>
                    <a:pt x="332692" y="2592207"/>
                  </a:lnTo>
                  <a:lnTo>
                    <a:pt x="514651" y="2407529"/>
                  </a:lnTo>
                  <a:lnTo>
                    <a:pt x="1155381" y="2407529"/>
                  </a:lnTo>
                  <a:close/>
                  <a:moveTo>
                    <a:pt x="1673989" y="2598114"/>
                  </a:moveTo>
                  <a:lnTo>
                    <a:pt x="1041885" y="2592207"/>
                  </a:lnTo>
                  <a:lnTo>
                    <a:pt x="1223844" y="2407529"/>
                  </a:lnTo>
                  <a:lnTo>
                    <a:pt x="1864574" y="2407529"/>
                  </a:lnTo>
                  <a:close/>
                  <a:moveTo>
                    <a:pt x="2391119" y="2598114"/>
                  </a:moveTo>
                  <a:lnTo>
                    <a:pt x="1759015" y="2592207"/>
                  </a:lnTo>
                  <a:lnTo>
                    <a:pt x="1940974" y="2407529"/>
                  </a:lnTo>
                  <a:lnTo>
                    <a:pt x="2581704" y="2407529"/>
                  </a:lnTo>
                  <a:close/>
                  <a:moveTo>
                    <a:pt x="45948" y="2784678"/>
                  </a:moveTo>
                  <a:lnTo>
                    <a:pt x="34209" y="2180110"/>
                  </a:lnTo>
                  <a:lnTo>
                    <a:pt x="231148" y="1955036"/>
                  </a:lnTo>
                  <a:lnTo>
                    <a:pt x="231148" y="2580341"/>
                  </a:lnTo>
                  <a:lnTo>
                    <a:pt x="231148" y="2596709"/>
                  </a:lnTo>
                  <a:close/>
                  <a:moveTo>
                    <a:pt x="726671" y="2840808"/>
                  </a:moveTo>
                  <a:lnTo>
                    <a:pt x="94567" y="2834901"/>
                  </a:lnTo>
                  <a:lnTo>
                    <a:pt x="276526" y="2650223"/>
                  </a:lnTo>
                  <a:lnTo>
                    <a:pt x="917256" y="2650223"/>
                  </a:lnTo>
                  <a:close/>
                  <a:moveTo>
                    <a:pt x="1463635" y="2840808"/>
                  </a:moveTo>
                  <a:lnTo>
                    <a:pt x="831531" y="2834901"/>
                  </a:lnTo>
                  <a:lnTo>
                    <a:pt x="1013490" y="2650223"/>
                  </a:lnTo>
                  <a:lnTo>
                    <a:pt x="1654220" y="2650223"/>
                  </a:lnTo>
                  <a:close/>
                  <a:moveTo>
                    <a:pt x="2190290" y="2840808"/>
                  </a:moveTo>
                  <a:lnTo>
                    <a:pt x="1558186" y="2834901"/>
                  </a:lnTo>
                  <a:lnTo>
                    <a:pt x="1740145" y="2650223"/>
                  </a:lnTo>
                  <a:lnTo>
                    <a:pt x="2380875" y="26502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76" name="TextBox 75">
              <a:extLst>
                <a:ext uri="{FF2B5EF4-FFF2-40B4-BE49-F238E27FC236}">
                  <a16:creationId xmlns:a16="http://schemas.microsoft.com/office/drawing/2014/main" id="{241D9C6C-26C2-432C-A7E4-4C7D24B78D64}"/>
                </a:ext>
              </a:extLst>
            </p:cNvPr>
            <p:cNvSpPr txBox="1"/>
            <p:nvPr/>
          </p:nvSpPr>
          <p:spPr>
            <a:xfrm>
              <a:off x="7188783" y="2260828"/>
              <a:ext cx="1160703" cy="300082"/>
            </a:xfrm>
            <a:prstGeom prst="rect">
              <a:avLst/>
            </a:prstGeom>
            <a:noFill/>
          </p:spPr>
          <p:txBody>
            <a:bodyPr wrap="square" rtlCol="0">
              <a:spAutoFit/>
            </a:bodyPr>
            <a:lstStyle/>
            <a:p>
              <a:pPr algn="ctr"/>
              <a:r>
                <a:rPr lang="en-US" b="1" dirty="0">
                  <a:solidFill>
                    <a:schemeClr val="tx1">
                      <a:lumMod val="50000"/>
                      <a:lumOff val="50000"/>
                    </a:schemeClr>
                  </a:solidFill>
                </a:rPr>
                <a:t>Increment</a:t>
              </a:r>
            </a:p>
          </p:txBody>
        </p:sp>
      </p:grpSp>
      <p:sp>
        <p:nvSpPr>
          <p:cNvPr id="77" name="TextBox 76"/>
          <p:cNvSpPr txBox="1"/>
          <p:nvPr/>
        </p:nvSpPr>
        <p:spPr>
          <a:xfrm>
            <a:off x="308142" y="1031360"/>
            <a:ext cx="1572768" cy="1338828"/>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product backlog consists of descriptions for all features that </a:t>
            </a:r>
            <a:r>
              <a:rPr lang="en-US" u="sng" dirty="0">
                <a:solidFill>
                  <a:schemeClr val="accent2"/>
                </a:solidFill>
              </a:rPr>
              <a:t>may</a:t>
            </a:r>
            <a:r>
              <a:rPr lang="en-US" dirty="0">
                <a:solidFill>
                  <a:schemeClr val="tx1">
                    <a:lumMod val="50000"/>
                    <a:lumOff val="50000"/>
                  </a:schemeClr>
                </a:solidFill>
              </a:rPr>
              <a:t> make it into the product.</a:t>
            </a:r>
          </a:p>
        </p:txBody>
      </p:sp>
      <p:sp>
        <p:nvSpPr>
          <p:cNvPr id="78" name="TextBox 77"/>
          <p:cNvSpPr txBox="1"/>
          <p:nvPr/>
        </p:nvSpPr>
        <p:spPr>
          <a:xfrm>
            <a:off x="2925233" y="1478802"/>
            <a:ext cx="1963189" cy="1000209"/>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sprint backlog consists of descriptions for all items in scope for the current sprint.</a:t>
            </a:r>
          </a:p>
        </p:txBody>
      </p:sp>
      <p:sp>
        <p:nvSpPr>
          <p:cNvPr id="79" name="TextBox 78"/>
          <p:cNvSpPr txBox="1"/>
          <p:nvPr/>
        </p:nvSpPr>
        <p:spPr>
          <a:xfrm>
            <a:off x="7062648" y="1280887"/>
            <a:ext cx="1721192" cy="1113604"/>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increment is all of the features that were completed and accepted during the sprint.</a:t>
            </a:r>
          </a:p>
        </p:txBody>
      </p:sp>
      <p:sp>
        <p:nvSpPr>
          <p:cNvPr id="2" name="Title 1">
            <a:extLst>
              <a:ext uri="{FF2B5EF4-FFF2-40B4-BE49-F238E27FC236}">
                <a16:creationId xmlns:a16="http://schemas.microsoft.com/office/drawing/2014/main" id="{05D23FD0-70B2-4BDE-A26A-5CA44212031A}"/>
              </a:ext>
            </a:extLst>
          </p:cNvPr>
          <p:cNvSpPr>
            <a:spLocks noGrp="1"/>
          </p:cNvSpPr>
          <p:nvPr>
            <p:ph type="title"/>
          </p:nvPr>
        </p:nvSpPr>
        <p:spPr/>
        <p:txBody>
          <a:bodyPr/>
          <a:lstStyle/>
          <a:p>
            <a:r>
              <a:rPr lang="en-US" dirty="0"/>
              <a:t>The Scrum Artifacts</a:t>
            </a:r>
          </a:p>
        </p:txBody>
      </p:sp>
    </p:spTree>
    <p:extLst>
      <p:ext uri="{BB962C8B-B14F-4D97-AF65-F5344CB8AC3E}">
        <p14:creationId xmlns:p14="http://schemas.microsoft.com/office/powerpoint/2010/main" val="783857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7452-0362-4C42-A489-D3409A334488}"/>
              </a:ext>
            </a:extLst>
          </p:cNvPr>
          <p:cNvSpPr>
            <a:spLocks noGrp="1"/>
          </p:cNvSpPr>
          <p:nvPr>
            <p:ph type="title"/>
          </p:nvPr>
        </p:nvSpPr>
        <p:spPr/>
        <p:txBody>
          <a:bodyPr/>
          <a:lstStyle/>
          <a:p>
            <a:r>
              <a:rPr lang="en-US" dirty="0"/>
              <a:t>Increment</a:t>
            </a:r>
          </a:p>
        </p:txBody>
      </p:sp>
      <p:sp>
        <p:nvSpPr>
          <p:cNvPr id="5" name="Rectangle 4">
            <a:extLst>
              <a:ext uri="{FF2B5EF4-FFF2-40B4-BE49-F238E27FC236}">
                <a16:creationId xmlns:a16="http://schemas.microsoft.com/office/drawing/2014/main" id="{FAED710B-9A91-4D57-8504-BA4CC34A6BC0}"/>
              </a:ext>
            </a:extLst>
          </p:cNvPr>
          <p:cNvSpPr/>
          <p:nvPr/>
        </p:nvSpPr>
        <p:spPr>
          <a:xfrm>
            <a:off x="6063811" y="1552032"/>
            <a:ext cx="1877437" cy="1754326"/>
          </a:xfrm>
          <a:prstGeom prst="rect">
            <a:avLst/>
          </a:prstGeom>
        </p:spPr>
        <p:txBody>
          <a:bodyPr wrap="none">
            <a:spAutoFit/>
          </a:bodyPr>
          <a:lstStyle/>
          <a:p>
            <a:r>
              <a:rPr lang="en-US" sz="3600" dirty="0">
                <a:solidFill>
                  <a:schemeClr val="accent2"/>
                </a:solidFill>
              </a:rPr>
              <a:t>Done</a:t>
            </a:r>
          </a:p>
          <a:p>
            <a:r>
              <a:rPr lang="en-US" sz="3600" dirty="0">
                <a:solidFill>
                  <a:schemeClr val="accent2"/>
                </a:solidFill>
              </a:rPr>
              <a:t>Useful</a:t>
            </a:r>
          </a:p>
          <a:p>
            <a:r>
              <a:rPr lang="en-US" sz="3600" dirty="0">
                <a:solidFill>
                  <a:schemeClr val="accent2"/>
                </a:solidFill>
              </a:rPr>
              <a:t>Useable</a:t>
            </a:r>
          </a:p>
        </p:txBody>
      </p:sp>
      <p:sp>
        <p:nvSpPr>
          <p:cNvPr id="6" name="Rectangle 5">
            <a:extLst>
              <a:ext uri="{FF2B5EF4-FFF2-40B4-BE49-F238E27FC236}">
                <a16:creationId xmlns:a16="http://schemas.microsoft.com/office/drawing/2014/main" id="{0F3A9CEB-8285-4750-B491-871A1FB8DE64}"/>
              </a:ext>
            </a:extLst>
          </p:cNvPr>
          <p:cNvSpPr/>
          <p:nvPr/>
        </p:nvSpPr>
        <p:spPr>
          <a:xfrm>
            <a:off x="664143" y="1552032"/>
            <a:ext cx="4263992" cy="1938992"/>
          </a:xfrm>
          <a:prstGeom prst="rect">
            <a:avLst/>
          </a:prstGeom>
        </p:spPr>
        <p:txBody>
          <a:bodyPr wrap="square">
            <a:spAutoFit/>
          </a:bodyPr>
          <a:lstStyle/>
          <a:p>
            <a:pPr algn="just"/>
            <a:r>
              <a:rPr lang="en-US" sz="2400" dirty="0">
                <a:solidFill>
                  <a:schemeClr val="tx1">
                    <a:lumMod val="50000"/>
                    <a:lumOff val="50000"/>
                  </a:schemeClr>
                </a:solidFill>
              </a:rPr>
              <a:t>The Increment is the sum of all Product Backlog items completed during a Sprint and the value of the increments of all previous Sprints.</a:t>
            </a:r>
          </a:p>
        </p:txBody>
      </p:sp>
      <p:grpSp>
        <p:nvGrpSpPr>
          <p:cNvPr id="9" name="Group 8">
            <a:extLst>
              <a:ext uri="{FF2B5EF4-FFF2-40B4-BE49-F238E27FC236}">
                <a16:creationId xmlns:a16="http://schemas.microsoft.com/office/drawing/2014/main" id="{45069C38-1826-4EDD-8853-BD3BDB344B63}"/>
              </a:ext>
            </a:extLst>
          </p:cNvPr>
          <p:cNvGrpSpPr/>
          <p:nvPr/>
        </p:nvGrpSpPr>
        <p:grpSpPr>
          <a:xfrm>
            <a:off x="2732964" y="3862915"/>
            <a:ext cx="3678072" cy="823824"/>
            <a:chOff x="2091087" y="3680039"/>
            <a:chExt cx="3678072" cy="823824"/>
          </a:xfrm>
        </p:grpSpPr>
        <p:sp>
          <p:nvSpPr>
            <p:cNvPr id="10" name="Freeform: Shape 12">
              <a:extLst>
                <a:ext uri="{FF2B5EF4-FFF2-40B4-BE49-F238E27FC236}">
                  <a16:creationId xmlns:a16="http://schemas.microsoft.com/office/drawing/2014/main" id="{0749C852-A9BD-4306-891B-A9A696EE6A2A}"/>
                </a:ext>
              </a:extLst>
            </p:cNvPr>
            <p:cNvSpPr>
              <a:spLocks noChangeAspect="1"/>
            </p:cNvSpPr>
            <p:nvPr/>
          </p:nvSpPr>
          <p:spPr>
            <a:xfrm rot="10800000">
              <a:off x="2091087" y="3680039"/>
              <a:ext cx="457200" cy="823824"/>
            </a:xfrm>
            <a:custGeom>
              <a:avLst/>
              <a:gdLst>
                <a:gd name="connsiteX0" fmla="*/ 295242 w 914400"/>
                <a:gd name="connsiteY0" fmla="*/ 1122562 h 1647645"/>
                <a:gd name="connsiteX1" fmla="*/ 240057 w 914400"/>
                <a:gd name="connsiteY1" fmla="*/ 968232 h 1647645"/>
                <a:gd name="connsiteX2" fmla="*/ 262543 w 914400"/>
                <a:gd name="connsiteY2" fmla="*/ 914272 h 1647645"/>
                <a:gd name="connsiteX3" fmla="*/ 37186 w 914400"/>
                <a:gd name="connsiteY3" fmla="*/ 914272 h 1647645"/>
                <a:gd name="connsiteX4" fmla="*/ 27843 w 914400"/>
                <a:gd name="connsiteY4" fmla="*/ 912253 h 1647645"/>
                <a:gd name="connsiteX5" fmla="*/ 25239 w 914400"/>
                <a:gd name="connsiteY5" fmla="*/ 911892 h 1647645"/>
                <a:gd name="connsiteX6" fmla="*/ 24738 w 914400"/>
                <a:gd name="connsiteY6" fmla="*/ 911582 h 1647645"/>
                <a:gd name="connsiteX7" fmla="*/ 22758 w 914400"/>
                <a:gd name="connsiteY7" fmla="*/ 911154 h 1647645"/>
                <a:gd name="connsiteX8" fmla="*/ 15157 w 914400"/>
                <a:gd name="connsiteY8" fmla="*/ 905669 h 1647645"/>
                <a:gd name="connsiteX9" fmla="*/ 12489 w 914400"/>
                <a:gd name="connsiteY9" fmla="*/ 904022 h 1647645"/>
                <a:gd name="connsiteX10" fmla="*/ 12084 w 914400"/>
                <a:gd name="connsiteY10" fmla="*/ 903451 h 1647645"/>
                <a:gd name="connsiteX11" fmla="*/ 10976 w 914400"/>
                <a:gd name="connsiteY11" fmla="*/ 902652 h 1647645"/>
                <a:gd name="connsiteX12" fmla="*/ 6685 w 914400"/>
                <a:gd name="connsiteY12" fmla="*/ 895839 h 1647645"/>
                <a:gd name="connsiteX13" fmla="*/ 3589 w 914400"/>
                <a:gd name="connsiteY13" fmla="*/ 891474 h 1647645"/>
                <a:gd name="connsiteX14" fmla="*/ 3370 w 914400"/>
                <a:gd name="connsiteY14" fmla="*/ 890576 h 1647645"/>
                <a:gd name="connsiteX15" fmla="*/ 3033 w 914400"/>
                <a:gd name="connsiteY15" fmla="*/ 890041 h 1647645"/>
                <a:gd name="connsiteX16" fmla="*/ 2327 w 914400"/>
                <a:gd name="connsiteY16" fmla="*/ 886300 h 1647645"/>
                <a:gd name="connsiteX17" fmla="*/ 0 w 914400"/>
                <a:gd name="connsiteY17" fmla="*/ 876757 h 1647645"/>
                <a:gd name="connsiteX18" fmla="*/ 206 w 914400"/>
                <a:gd name="connsiteY18" fmla="*/ 875055 h 1647645"/>
                <a:gd name="connsiteX19" fmla="*/ 120 w 914400"/>
                <a:gd name="connsiteY19" fmla="*/ 874598 h 1647645"/>
                <a:gd name="connsiteX20" fmla="*/ 517 w 914400"/>
                <a:gd name="connsiteY20" fmla="*/ 872493 h 1647645"/>
                <a:gd name="connsiteX21" fmla="*/ 1829 w 914400"/>
                <a:gd name="connsiteY21" fmla="*/ 861674 h 1647645"/>
                <a:gd name="connsiteX22" fmla="*/ 2950 w 914400"/>
                <a:gd name="connsiteY22" fmla="*/ 859591 h 1647645"/>
                <a:gd name="connsiteX23" fmla="*/ 3033 w 914400"/>
                <a:gd name="connsiteY23" fmla="*/ 859155 h 1647645"/>
                <a:gd name="connsiteX24" fmla="*/ 4088 w 914400"/>
                <a:gd name="connsiteY24" fmla="*/ 857479 h 1647645"/>
                <a:gd name="connsiteX25" fmla="*/ 9181 w 914400"/>
                <a:gd name="connsiteY25" fmla="*/ 848026 h 1647645"/>
                <a:gd name="connsiteX26" fmla="*/ 392130 w 914400"/>
                <a:gd name="connsiteY26" fmla="*/ 382787 h 1647645"/>
                <a:gd name="connsiteX27" fmla="*/ 392130 w 914400"/>
                <a:gd name="connsiteY27" fmla="*/ 51430 h 1647645"/>
                <a:gd name="connsiteX28" fmla="*/ 440178 w 914400"/>
                <a:gd name="connsiteY28" fmla="*/ 0 h 1647645"/>
                <a:gd name="connsiteX29" fmla="*/ 474223 w 914400"/>
                <a:gd name="connsiteY29" fmla="*/ 0 h 1647645"/>
                <a:gd name="connsiteX30" fmla="*/ 522271 w 914400"/>
                <a:gd name="connsiteY30" fmla="*/ 51430 h 1647645"/>
                <a:gd name="connsiteX31" fmla="*/ 522271 w 914400"/>
                <a:gd name="connsiteY31" fmla="*/ 383819 h 1647645"/>
                <a:gd name="connsiteX32" fmla="*/ 902575 w 914400"/>
                <a:gd name="connsiteY32" fmla="*/ 845845 h 1647645"/>
                <a:gd name="connsiteX33" fmla="*/ 903544 w 914400"/>
                <a:gd name="connsiteY33" fmla="*/ 846544 h 1647645"/>
                <a:gd name="connsiteX34" fmla="*/ 911487 w 914400"/>
                <a:gd name="connsiteY34" fmla="*/ 859155 h 1647645"/>
                <a:gd name="connsiteX35" fmla="*/ 912007 w 914400"/>
                <a:gd name="connsiteY35" fmla="*/ 861911 h 1647645"/>
                <a:gd name="connsiteX36" fmla="*/ 912177 w 914400"/>
                <a:gd name="connsiteY36" fmla="*/ 862225 h 1647645"/>
                <a:gd name="connsiteX37" fmla="*/ 912375 w 914400"/>
                <a:gd name="connsiteY37" fmla="*/ 863859 h 1647645"/>
                <a:gd name="connsiteX38" fmla="*/ 914400 w 914400"/>
                <a:gd name="connsiteY38" fmla="*/ 874598 h 1647645"/>
                <a:gd name="connsiteX39" fmla="*/ 913960 w 914400"/>
                <a:gd name="connsiteY39" fmla="*/ 876933 h 1647645"/>
                <a:gd name="connsiteX40" fmla="*/ 914005 w 914400"/>
                <a:gd name="connsiteY40" fmla="*/ 877309 h 1647645"/>
                <a:gd name="connsiteX41" fmla="*/ 913492 w 914400"/>
                <a:gd name="connsiteY41" fmla="*/ 879413 h 1647645"/>
                <a:gd name="connsiteX42" fmla="*/ 911487 w 914400"/>
                <a:gd name="connsiteY42" fmla="*/ 890041 h 1647645"/>
                <a:gd name="connsiteX43" fmla="*/ 910529 w 914400"/>
                <a:gd name="connsiteY43" fmla="*/ 891562 h 1647645"/>
                <a:gd name="connsiteX44" fmla="*/ 910416 w 914400"/>
                <a:gd name="connsiteY44" fmla="*/ 892025 h 1647645"/>
                <a:gd name="connsiteX45" fmla="*/ 908818 w 914400"/>
                <a:gd name="connsiteY45" fmla="*/ 894278 h 1647645"/>
                <a:gd name="connsiteX46" fmla="*/ 903544 w 914400"/>
                <a:gd name="connsiteY46" fmla="*/ 902652 h 1647645"/>
                <a:gd name="connsiteX47" fmla="*/ 902183 w 914400"/>
                <a:gd name="connsiteY47" fmla="*/ 903634 h 1647645"/>
                <a:gd name="connsiteX48" fmla="*/ 901517 w 914400"/>
                <a:gd name="connsiteY48" fmla="*/ 904573 h 1647645"/>
                <a:gd name="connsiteX49" fmla="*/ 897127 w 914400"/>
                <a:gd name="connsiteY49" fmla="*/ 907282 h 1647645"/>
                <a:gd name="connsiteX50" fmla="*/ 891762 w 914400"/>
                <a:gd name="connsiteY50" fmla="*/ 911154 h 1647645"/>
                <a:gd name="connsiteX51" fmla="*/ 890365 w 914400"/>
                <a:gd name="connsiteY51" fmla="*/ 911456 h 1647645"/>
                <a:gd name="connsiteX52" fmla="*/ 888766 w 914400"/>
                <a:gd name="connsiteY52" fmla="*/ 912443 h 1647645"/>
                <a:gd name="connsiteX53" fmla="*/ 880461 w 914400"/>
                <a:gd name="connsiteY53" fmla="*/ 913596 h 1647645"/>
                <a:gd name="connsiteX54" fmla="*/ 877335 w 914400"/>
                <a:gd name="connsiteY54" fmla="*/ 914272 h 1647645"/>
                <a:gd name="connsiteX55" fmla="*/ 875597 w 914400"/>
                <a:gd name="connsiteY55" fmla="*/ 914272 h 1647645"/>
                <a:gd name="connsiteX56" fmla="*/ 874675 w 914400"/>
                <a:gd name="connsiteY56" fmla="*/ 914400 h 1647645"/>
                <a:gd name="connsiteX57" fmla="*/ 874216 w 914400"/>
                <a:gd name="connsiteY57" fmla="*/ 914272 h 1647645"/>
                <a:gd name="connsiteX58" fmla="*/ 482601 w 914400"/>
                <a:gd name="connsiteY58" fmla="*/ 914272 h 1647645"/>
                <a:gd name="connsiteX59" fmla="*/ 509563 w 914400"/>
                <a:gd name="connsiteY59" fmla="*/ 992162 h 1647645"/>
                <a:gd name="connsiteX60" fmla="*/ 343153 w 914400"/>
                <a:gd name="connsiteY60" fmla="*/ 1048047 h 1647645"/>
                <a:gd name="connsiteX61" fmla="*/ 298228 w 914400"/>
                <a:gd name="connsiteY61" fmla="*/ 914272 h 1647645"/>
                <a:gd name="connsiteX62" fmla="*/ 278247 w 914400"/>
                <a:gd name="connsiteY62" fmla="*/ 914272 h 1647645"/>
                <a:gd name="connsiteX63" fmla="*/ 325197 w 914400"/>
                <a:gd name="connsiteY63" fmla="*/ 1054077 h 1647645"/>
                <a:gd name="connsiteX64" fmla="*/ 326609 w 914400"/>
                <a:gd name="connsiteY64" fmla="*/ 1058283 h 1647645"/>
                <a:gd name="connsiteX65" fmla="*/ 312068 w 914400"/>
                <a:gd name="connsiteY65" fmla="*/ 1131272 h 1647645"/>
                <a:gd name="connsiteX66" fmla="*/ 342887 w 914400"/>
                <a:gd name="connsiteY66" fmla="*/ 1068118 h 1647645"/>
                <a:gd name="connsiteX67" fmla="*/ 507522 w 914400"/>
                <a:gd name="connsiteY67" fmla="*/ 1012829 h 1647645"/>
                <a:gd name="connsiteX68" fmla="*/ 474997 w 914400"/>
                <a:gd name="connsiteY68" fmla="*/ 1078245 h 1647645"/>
                <a:gd name="connsiteX69" fmla="*/ 95213 w 914400"/>
                <a:gd name="connsiteY69" fmla="*/ 1254162 h 1647645"/>
                <a:gd name="connsiteX70" fmla="*/ 25619 w 914400"/>
                <a:gd name="connsiteY70" fmla="*/ 1237654 h 1647645"/>
                <a:gd name="connsiteX71" fmla="*/ 164091 w 914400"/>
                <a:gd name="connsiteY71" fmla="*/ 1149969 h 1647645"/>
                <a:gd name="connsiteX72" fmla="*/ 243934 w 914400"/>
                <a:gd name="connsiteY72" fmla="*/ 1163983 h 1647645"/>
                <a:gd name="connsiteX73" fmla="*/ 99006 w 914400"/>
                <a:gd name="connsiteY73" fmla="*/ 1251862 h 1647645"/>
                <a:gd name="connsiteX74" fmla="*/ 541164 w 914400"/>
                <a:gd name="connsiteY74" fmla="*/ 1269042 h 1647645"/>
                <a:gd name="connsiteX75" fmla="*/ 605256 w 914400"/>
                <a:gd name="connsiteY75" fmla="*/ 1118193 h 1647645"/>
                <a:gd name="connsiteX76" fmla="*/ 678914 w 914400"/>
                <a:gd name="connsiteY76" fmla="*/ 1084343 h 1647645"/>
                <a:gd name="connsiteX77" fmla="*/ 609619 w 914400"/>
                <a:gd name="connsiteY77" fmla="*/ 1239020 h 1647645"/>
                <a:gd name="connsiteX78" fmla="*/ 607806 w 914400"/>
                <a:gd name="connsiteY78" fmla="*/ 1243069 h 1647645"/>
                <a:gd name="connsiteX79" fmla="*/ 787108 w 914400"/>
                <a:gd name="connsiteY79" fmla="*/ 1318534 h 1647645"/>
                <a:gd name="connsiteX80" fmla="*/ 626906 w 914400"/>
                <a:gd name="connsiteY80" fmla="*/ 1246764 h 1647645"/>
                <a:gd name="connsiteX81" fmla="*/ 699373 w 914400"/>
                <a:gd name="connsiteY81" fmla="*/ 1085005 h 1647645"/>
                <a:gd name="connsiteX82" fmla="*/ 857432 w 914400"/>
                <a:gd name="connsiteY82" fmla="*/ 1157579 h 1647645"/>
                <a:gd name="connsiteX83" fmla="*/ 703329 w 914400"/>
                <a:gd name="connsiteY83" fmla="*/ 1358363 h 1647645"/>
                <a:gd name="connsiteX84" fmla="*/ 547625 w 914400"/>
                <a:gd name="connsiteY84" fmla="*/ 1286853 h 1647645"/>
                <a:gd name="connsiteX85" fmla="*/ 613100 w 914400"/>
                <a:gd name="connsiteY85" fmla="*/ 1261335 h 1647645"/>
                <a:gd name="connsiteX86" fmla="*/ 771594 w 914400"/>
                <a:gd name="connsiteY86" fmla="*/ 1332339 h 1647645"/>
                <a:gd name="connsiteX87" fmla="*/ 199845 w 914400"/>
                <a:gd name="connsiteY87" fmla="*/ 1418163 h 1647645"/>
                <a:gd name="connsiteX88" fmla="*/ 108827 w 914400"/>
                <a:gd name="connsiteY88" fmla="*/ 1268058 h 1647645"/>
                <a:gd name="connsiteX89" fmla="*/ 260391 w 914400"/>
                <a:gd name="connsiteY89" fmla="*/ 1176156 h 1647645"/>
                <a:gd name="connsiteX90" fmla="*/ 349188 w 914400"/>
                <a:gd name="connsiteY90" fmla="*/ 1325705 h 1647645"/>
                <a:gd name="connsiteX91" fmla="*/ 179234 w 914400"/>
                <a:gd name="connsiteY91" fmla="*/ 1420703 h 1647645"/>
                <a:gd name="connsiteX92" fmla="*/ 108277 w 914400"/>
                <a:gd name="connsiteY92" fmla="*/ 1403315 h 1647645"/>
                <a:gd name="connsiteX93" fmla="*/ 20812 w 914400"/>
                <a:gd name="connsiteY93" fmla="*/ 1255981 h 1647645"/>
                <a:gd name="connsiteX94" fmla="*/ 89187 w 914400"/>
                <a:gd name="connsiteY94" fmla="*/ 1272200 h 1647645"/>
                <a:gd name="connsiteX95" fmla="*/ 433127 w 914400"/>
                <a:gd name="connsiteY95" fmla="*/ 1559281 h 1647645"/>
                <a:gd name="connsiteX96" fmla="*/ 303046 w 914400"/>
                <a:gd name="connsiteY96" fmla="*/ 1438881 h 1647645"/>
                <a:gd name="connsiteX97" fmla="*/ 422365 w 914400"/>
                <a:gd name="connsiteY97" fmla="*/ 1312339 h 1647645"/>
                <a:gd name="connsiteX98" fmla="*/ 552369 w 914400"/>
                <a:gd name="connsiteY98" fmla="*/ 1430453 h 1647645"/>
                <a:gd name="connsiteX99" fmla="*/ 445751 w 914400"/>
                <a:gd name="connsiteY99" fmla="*/ 1647220 h 1647645"/>
                <a:gd name="connsiteX100" fmla="*/ 442516 w 914400"/>
                <a:gd name="connsiteY100" fmla="*/ 1577022 h 1647645"/>
                <a:gd name="connsiteX101" fmla="*/ 560486 w 914400"/>
                <a:gd name="connsiteY101" fmla="*/ 1449567 h 1647645"/>
                <a:gd name="connsiteX102" fmla="*/ 563308 w 914400"/>
                <a:gd name="connsiteY102" fmla="*/ 1522569 h 1647645"/>
                <a:gd name="connsiteX103" fmla="*/ 426809 w 914400"/>
                <a:gd name="connsiteY103" fmla="*/ 1647645 h 1647645"/>
                <a:gd name="connsiteX104" fmla="*/ 304386 w 914400"/>
                <a:gd name="connsiteY104" fmla="*/ 1538668 h 1647645"/>
                <a:gd name="connsiteX105" fmla="*/ 295874 w 914400"/>
                <a:gd name="connsiteY105" fmla="*/ 1458053 h 1647645"/>
                <a:gd name="connsiteX106" fmla="*/ 420260 w 914400"/>
                <a:gd name="connsiteY106" fmla="*/ 1573182 h 1647645"/>
                <a:gd name="connsiteX107" fmla="*/ 423516 w 914400"/>
                <a:gd name="connsiteY107" fmla="*/ 1576196 h 164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14400" h="1647645">
                  <a:moveTo>
                    <a:pt x="295242" y="1122562"/>
                  </a:moveTo>
                  <a:lnTo>
                    <a:pt x="240057" y="968232"/>
                  </a:lnTo>
                  <a:lnTo>
                    <a:pt x="262543" y="914272"/>
                  </a:lnTo>
                  <a:lnTo>
                    <a:pt x="37186" y="914272"/>
                  </a:lnTo>
                  <a:lnTo>
                    <a:pt x="27843" y="912253"/>
                  </a:lnTo>
                  <a:lnTo>
                    <a:pt x="25239" y="911892"/>
                  </a:lnTo>
                  <a:lnTo>
                    <a:pt x="24738" y="911582"/>
                  </a:lnTo>
                  <a:lnTo>
                    <a:pt x="22758" y="911154"/>
                  </a:lnTo>
                  <a:lnTo>
                    <a:pt x="15157" y="905669"/>
                  </a:lnTo>
                  <a:lnTo>
                    <a:pt x="12489" y="904022"/>
                  </a:lnTo>
                  <a:lnTo>
                    <a:pt x="12084" y="903451"/>
                  </a:lnTo>
                  <a:lnTo>
                    <a:pt x="10976" y="902652"/>
                  </a:lnTo>
                  <a:lnTo>
                    <a:pt x="6685" y="895839"/>
                  </a:lnTo>
                  <a:lnTo>
                    <a:pt x="3589" y="891474"/>
                  </a:lnTo>
                  <a:lnTo>
                    <a:pt x="3370" y="890576"/>
                  </a:lnTo>
                  <a:lnTo>
                    <a:pt x="3033" y="890041"/>
                  </a:lnTo>
                  <a:lnTo>
                    <a:pt x="2327" y="886300"/>
                  </a:lnTo>
                  <a:lnTo>
                    <a:pt x="0" y="876757"/>
                  </a:lnTo>
                  <a:lnTo>
                    <a:pt x="206" y="875055"/>
                  </a:lnTo>
                  <a:lnTo>
                    <a:pt x="120" y="874598"/>
                  </a:lnTo>
                  <a:lnTo>
                    <a:pt x="517" y="872493"/>
                  </a:lnTo>
                  <a:lnTo>
                    <a:pt x="1829" y="861674"/>
                  </a:lnTo>
                  <a:lnTo>
                    <a:pt x="2950" y="859591"/>
                  </a:lnTo>
                  <a:lnTo>
                    <a:pt x="3033" y="859155"/>
                  </a:lnTo>
                  <a:lnTo>
                    <a:pt x="4088" y="857479"/>
                  </a:lnTo>
                  <a:lnTo>
                    <a:pt x="9181" y="848026"/>
                  </a:lnTo>
                  <a:lnTo>
                    <a:pt x="392130" y="382787"/>
                  </a:lnTo>
                  <a:lnTo>
                    <a:pt x="392130" y="51430"/>
                  </a:lnTo>
                  <a:cubicBezTo>
                    <a:pt x="392130" y="23026"/>
                    <a:pt x="413642" y="0"/>
                    <a:pt x="440178" y="0"/>
                  </a:cubicBezTo>
                  <a:lnTo>
                    <a:pt x="474223" y="0"/>
                  </a:lnTo>
                  <a:cubicBezTo>
                    <a:pt x="500759" y="0"/>
                    <a:pt x="522271" y="23026"/>
                    <a:pt x="522271" y="51430"/>
                  </a:cubicBezTo>
                  <a:lnTo>
                    <a:pt x="522271" y="383819"/>
                  </a:lnTo>
                  <a:lnTo>
                    <a:pt x="902575" y="845845"/>
                  </a:lnTo>
                  <a:lnTo>
                    <a:pt x="903544" y="846544"/>
                  </a:lnTo>
                  <a:cubicBezTo>
                    <a:pt x="906898" y="850134"/>
                    <a:pt x="909612" y="854408"/>
                    <a:pt x="911487" y="859155"/>
                  </a:cubicBezTo>
                  <a:lnTo>
                    <a:pt x="912007" y="861911"/>
                  </a:lnTo>
                  <a:lnTo>
                    <a:pt x="912177" y="862225"/>
                  </a:lnTo>
                  <a:lnTo>
                    <a:pt x="912375" y="863859"/>
                  </a:lnTo>
                  <a:lnTo>
                    <a:pt x="914400" y="874598"/>
                  </a:lnTo>
                  <a:lnTo>
                    <a:pt x="913960" y="876933"/>
                  </a:lnTo>
                  <a:lnTo>
                    <a:pt x="914005" y="877309"/>
                  </a:lnTo>
                  <a:lnTo>
                    <a:pt x="913492" y="879413"/>
                  </a:lnTo>
                  <a:lnTo>
                    <a:pt x="911487" y="890041"/>
                  </a:lnTo>
                  <a:lnTo>
                    <a:pt x="910529" y="891562"/>
                  </a:lnTo>
                  <a:lnTo>
                    <a:pt x="910416" y="892025"/>
                  </a:lnTo>
                  <a:lnTo>
                    <a:pt x="908818" y="894278"/>
                  </a:lnTo>
                  <a:lnTo>
                    <a:pt x="903544" y="902652"/>
                  </a:lnTo>
                  <a:lnTo>
                    <a:pt x="902183" y="903634"/>
                  </a:lnTo>
                  <a:lnTo>
                    <a:pt x="901517" y="904573"/>
                  </a:lnTo>
                  <a:lnTo>
                    <a:pt x="897127" y="907282"/>
                  </a:lnTo>
                  <a:lnTo>
                    <a:pt x="891762" y="911154"/>
                  </a:lnTo>
                  <a:lnTo>
                    <a:pt x="890365" y="911456"/>
                  </a:lnTo>
                  <a:lnTo>
                    <a:pt x="888766" y="912443"/>
                  </a:lnTo>
                  <a:lnTo>
                    <a:pt x="880461" y="913596"/>
                  </a:lnTo>
                  <a:lnTo>
                    <a:pt x="877335" y="914272"/>
                  </a:lnTo>
                  <a:lnTo>
                    <a:pt x="875597" y="914272"/>
                  </a:lnTo>
                  <a:lnTo>
                    <a:pt x="874675" y="914400"/>
                  </a:lnTo>
                  <a:lnTo>
                    <a:pt x="874216" y="914272"/>
                  </a:lnTo>
                  <a:lnTo>
                    <a:pt x="482601" y="914272"/>
                  </a:lnTo>
                  <a:lnTo>
                    <a:pt x="509563" y="992162"/>
                  </a:lnTo>
                  <a:lnTo>
                    <a:pt x="343153" y="1048047"/>
                  </a:lnTo>
                  <a:lnTo>
                    <a:pt x="298228" y="914272"/>
                  </a:lnTo>
                  <a:lnTo>
                    <a:pt x="278247" y="914272"/>
                  </a:lnTo>
                  <a:lnTo>
                    <a:pt x="325197" y="1054077"/>
                  </a:lnTo>
                  <a:lnTo>
                    <a:pt x="326609" y="1058283"/>
                  </a:lnTo>
                  <a:close/>
                  <a:moveTo>
                    <a:pt x="312068" y="1131272"/>
                  </a:moveTo>
                  <a:lnTo>
                    <a:pt x="342887" y="1068118"/>
                  </a:lnTo>
                  <a:lnTo>
                    <a:pt x="507522" y="1012829"/>
                  </a:lnTo>
                  <a:lnTo>
                    <a:pt x="474997" y="1078245"/>
                  </a:lnTo>
                  <a:close/>
                  <a:moveTo>
                    <a:pt x="95213" y="1254162"/>
                  </a:moveTo>
                  <a:lnTo>
                    <a:pt x="25619" y="1237654"/>
                  </a:lnTo>
                  <a:lnTo>
                    <a:pt x="164091" y="1149969"/>
                  </a:lnTo>
                  <a:lnTo>
                    <a:pt x="243934" y="1163983"/>
                  </a:lnTo>
                  <a:lnTo>
                    <a:pt x="99006" y="1251862"/>
                  </a:lnTo>
                  <a:close/>
                  <a:moveTo>
                    <a:pt x="541164" y="1269042"/>
                  </a:moveTo>
                  <a:lnTo>
                    <a:pt x="605256" y="1118193"/>
                  </a:lnTo>
                  <a:lnTo>
                    <a:pt x="678914" y="1084343"/>
                  </a:lnTo>
                  <a:lnTo>
                    <a:pt x="609619" y="1239020"/>
                  </a:lnTo>
                  <a:lnTo>
                    <a:pt x="607806" y="1243069"/>
                  </a:lnTo>
                  <a:close/>
                  <a:moveTo>
                    <a:pt x="787108" y="1318534"/>
                  </a:moveTo>
                  <a:lnTo>
                    <a:pt x="626906" y="1246764"/>
                  </a:lnTo>
                  <a:lnTo>
                    <a:pt x="699373" y="1085005"/>
                  </a:lnTo>
                  <a:lnTo>
                    <a:pt x="857432" y="1157579"/>
                  </a:lnTo>
                  <a:close/>
                  <a:moveTo>
                    <a:pt x="703329" y="1358363"/>
                  </a:moveTo>
                  <a:lnTo>
                    <a:pt x="547625" y="1286853"/>
                  </a:lnTo>
                  <a:lnTo>
                    <a:pt x="613100" y="1261335"/>
                  </a:lnTo>
                  <a:lnTo>
                    <a:pt x="771594" y="1332339"/>
                  </a:lnTo>
                  <a:close/>
                  <a:moveTo>
                    <a:pt x="199845" y="1418163"/>
                  </a:moveTo>
                  <a:lnTo>
                    <a:pt x="108827" y="1268058"/>
                  </a:lnTo>
                  <a:lnTo>
                    <a:pt x="260391" y="1176156"/>
                  </a:lnTo>
                  <a:lnTo>
                    <a:pt x="349188" y="1325705"/>
                  </a:lnTo>
                  <a:close/>
                  <a:moveTo>
                    <a:pt x="179234" y="1420703"/>
                  </a:moveTo>
                  <a:lnTo>
                    <a:pt x="108277" y="1403315"/>
                  </a:lnTo>
                  <a:lnTo>
                    <a:pt x="20812" y="1255981"/>
                  </a:lnTo>
                  <a:lnTo>
                    <a:pt x="89187" y="1272200"/>
                  </a:lnTo>
                  <a:close/>
                  <a:moveTo>
                    <a:pt x="433127" y="1559281"/>
                  </a:moveTo>
                  <a:lnTo>
                    <a:pt x="303046" y="1438881"/>
                  </a:lnTo>
                  <a:lnTo>
                    <a:pt x="422365" y="1312339"/>
                  </a:lnTo>
                  <a:lnTo>
                    <a:pt x="552369" y="1430453"/>
                  </a:lnTo>
                  <a:close/>
                  <a:moveTo>
                    <a:pt x="445751" y="1647220"/>
                  </a:moveTo>
                  <a:lnTo>
                    <a:pt x="442516" y="1577022"/>
                  </a:lnTo>
                  <a:lnTo>
                    <a:pt x="560486" y="1449567"/>
                  </a:lnTo>
                  <a:lnTo>
                    <a:pt x="563308" y="1522569"/>
                  </a:lnTo>
                  <a:close/>
                  <a:moveTo>
                    <a:pt x="426809" y="1647645"/>
                  </a:moveTo>
                  <a:lnTo>
                    <a:pt x="304386" y="1538668"/>
                  </a:lnTo>
                  <a:lnTo>
                    <a:pt x="295874" y="1458053"/>
                  </a:lnTo>
                  <a:lnTo>
                    <a:pt x="420260" y="1573182"/>
                  </a:lnTo>
                  <a:lnTo>
                    <a:pt x="423516" y="1576196"/>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sp>
          <p:nvSpPr>
            <p:cNvPr id="11" name="Freeform: Shape 6">
              <a:extLst>
                <a:ext uri="{FF2B5EF4-FFF2-40B4-BE49-F238E27FC236}">
                  <a16:creationId xmlns:a16="http://schemas.microsoft.com/office/drawing/2014/main" id="{53413A91-947C-45CC-A394-822BF8A7FAA0}"/>
                </a:ext>
              </a:extLst>
            </p:cNvPr>
            <p:cNvSpPr>
              <a:spLocks noChangeAspect="1"/>
            </p:cNvSpPr>
            <p:nvPr/>
          </p:nvSpPr>
          <p:spPr>
            <a:xfrm>
              <a:off x="3701508" y="3863351"/>
              <a:ext cx="457229" cy="457200"/>
            </a:xfrm>
            <a:custGeom>
              <a:avLst/>
              <a:gdLst>
                <a:gd name="connsiteX0" fmla="*/ 0 w 2122948"/>
                <a:gd name="connsiteY0" fmla="*/ 604683 h 2122811"/>
                <a:gd name="connsiteX1" fmla="*/ 1503513 w 2122948"/>
                <a:gd name="connsiteY1" fmla="*/ 604683 h 2122811"/>
                <a:gd name="connsiteX2" fmla="*/ 1503513 w 2122948"/>
                <a:gd name="connsiteY2" fmla="*/ 2122811 h 2122811"/>
                <a:gd name="connsiteX3" fmla="*/ 13929 w 2122948"/>
                <a:gd name="connsiteY3" fmla="*/ 2109019 h 2122811"/>
                <a:gd name="connsiteX4" fmla="*/ 2095695 w 2122948"/>
                <a:gd name="connsiteY4" fmla="*/ 130308 h 2122811"/>
                <a:gd name="connsiteX5" fmla="*/ 2122948 w 2122948"/>
                <a:gd name="connsiteY5" fmla="*/ 1533832 h 2122811"/>
                <a:gd name="connsiteX6" fmla="*/ 1665746 w 2122948"/>
                <a:gd name="connsiteY6" fmla="*/ 2056349 h 2122811"/>
                <a:gd name="connsiteX7" fmla="*/ 1665746 w 2122948"/>
                <a:gd name="connsiteY7" fmla="*/ 604683 h 2122811"/>
                <a:gd name="connsiteX8" fmla="*/ 1665746 w 2122948"/>
                <a:gd name="connsiteY8" fmla="*/ 604683 h 2122811"/>
                <a:gd name="connsiteX9" fmla="*/ 1665746 w 2122948"/>
                <a:gd name="connsiteY9" fmla="*/ 566683 h 2122811"/>
                <a:gd name="connsiteX10" fmla="*/ 515374 w 2122948"/>
                <a:gd name="connsiteY10" fmla="*/ 0 h 2122811"/>
                <a:gd name="connsiteX11" fmla="*/ 1982824 w 2122948"/>
                <a:gd name="connsiteY11" fmla="*/ 13714 h 2122811"/>
                <a:gd name="connsiteX12" fmla="*/ 1560401 w 2122948"/>
                <a:gd name="connsiteY12" fmla="*/ 442450 h 2122811"/>
                <a:gd name="connsiteX13" fmla="*/ 72923 w 2122948"/>
                <a:gd name="connsiteY13" fmla="*/ 442450 h 212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2948" h="2122811">
                  <a:moveTo>
                    <a:pt x="0" y="604683"/>
                  </a:moveTo>
                  <a:lnTo>
                    <a:pt x="1503513" y="604683"/>
                  </a:lnTo>
                  <a:lnTo>
                    <a:pt x="1503513" y="2122811"/>
                  </a:lnTo>
                  <a:lnTo>
                    <a:pt x="13929" y="2109019"/>
                  </a:lnTo>
                  <a:close/>
                  <a:moveTo>
                    <a:pt x="2095695" y="130308"/>
                  </a:moveTo>
                  <a:lnTo>
                    <a:pt x="2122948" y="1533832"/>
                  </a:lnTo>
                  <a:lnTo>
                    <a:pt x="1665746" y="2056349"/>
                  </a:lnTo>
                  <a:lnTo>
                    <a:pt x="1665746" y="604683"/>
                  </a:lnTo>
                  <a:lnTo>
                    <a:pt x="1665746" y="604683"/>
                  </a:lnTo>
                  <a:lnTo>
                    <a:pt x="1665746" y="566683"/>
                  </a:lnTo>
                  <a:close/>
                  <a:moveTo>
                    <a:pt x="515374" y="0"/>
                  </a:moveTo>
                  <a:lnTo>
                    <a:pt x="1982824" y="13714"/>
                  </a:lnTo>
                  <a:lnTo>
                    <a:pt x="1560401" y="442450"/>
                  </a:lnTo>
                  <a:lnTo>
                    <a:pt x="72923" y="4424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12" name="Freeform: Shape 9">
              <a:extLst>
                <a:ext uri="{FF2B5EF4-FFF2-40B4-BE49-F238E27FC236}">
                  <a16:creationId xmlns:a16="http://schemas.microsoft.com/office/drawing/2014/main" id="{C1A4D56D-BC05-4BCB-9AAD-74BD577AEF47}"/>
                </a:ext>
              </a:extLst>
            </p:cNvPr>
            <p:cNvSpPr>
              <a:spLocks noChangeAspect="1"/>
            </p:cNvSpPr>
            <p:nvPr/>
          </p:nvSpPr>
          <p:spPr>
            <a:xfrm rot="10800000">
              <a:off x="5311959" y="3863351"/>
              <a:ext cx="457200" cy="457200"/>
            </a:xfrm>
            <a:custGeom>
              <a:avLst/>
              <a:gdLst>
                <a:gd name="connsiteX0" fmla="*/ 2119917 w 2852206"/>
                <a:gd name="connsiteY0" fmla="*/ 653933 h 2840808"/>
                <a:gd name="connsiteX1" fmla="*/ 1472279 w 2852206"/>
                <a:gd name="connsiteY1" fmla="*/ 653933 h 2840808"/>
                <a:gd name="connsiteX2" fmla="*/ 1472279 w 2852206"/>
                <a:gd name="connsiteY2" fmla="*/ 0 h 2840808"/>
                <a:gd name="connsiteX3" fmla="*/ 2113917 w 2852206"/>
                <a:gd name="connsiteY3" fmla="*/ 5941 h 2840808"/>
                <a:gd name="connsiteX4" fmla="*/ 2827522 w 2852206"/>
                <a:gd name="connsiteY4" fmla="*/ 653933 h 2840808"/>
                <a:gd name="connsiteX5" fmla="*/ 2179884 w 2852206"/>
                <a:gd name="connsiteY5" fmla="*/ 653933 h 2840808"/>
                <a:gd name="connsiteX6" fmla="*/ 2179884 w 2852206"/>
                <a:gd name="connsiteY6" fmla="*/ 0 h 2840808"/>
                <a:gd name="connsiteX7" fmla="*/ 2821522 w 2852206"/>
                <a:gd name="connsiteY7" fmla="*/ 5941 h 2840808"/>
                <a:gd name="connsiteX8" fmla="*/ 1415520 w 2852206"/>
                <a:gd name="connsiteY8" fmla="*/ 653934 h 2840808"/>
                <a:gd name="connsiteX9" fmla="*/ 767882 w 2852206"/>
                <a:gd name="connsiteY9" fmla="*/ 653934 h 2840808"/>
                <a:gd name="connsiteX10" fmla="*/ 767882 w 2852206"/>
                <a:gd name="connsiteY10" fmla="*/ 1 h 2840808"/>
                <a:gd name="connsiteX11" fmla="*/ 1409520 w 2852206"/>
                <a:gd name="connsiteY11" fmla="*/ 5942 h 2840808"/>
                <a:gd name="connsiteX12" fmla="*/ 512800 w 2852206"/>
                <a:gd name="connsiteY12" fmla="*/ 858271 h 2840808"/>
                <a:gd name="connsiteX13" fmla="*/ 501061 w 2852206"/>
                <a:gd name="connsiteY13" fmla="*/ 253703 h 2840808"/>
                <a:gd name="connsiteX14" fmla="*/ 698000 w 2852206"/>
                <a:gd name="connsiteY14" fmla="*/ 28629 h 2840808"/>
                <a:gd name="connsiteX15" fmla="*/ 698000 w 2852206"/>
                <a:gd name="connsiteY15" fmla="*/ 653934 h 2840808"/>
                <a:gd name="connsiteX16" fmla="*/ 698000 w 2852206"/>
                <a:gd name="connsiteY16" fmla="*/ 670302 h 2840808"/>
                <a:gd name="connsiteX17" fmla="*/ 259389 w 2852206"/>
                <a:gd name="connsiteY17" fmla="*/ 1104730 h 2840808"/>
                <a:gd name="connsiteX18" fmla="*/ 247650 w 2852206"/>
                <a:gd name="connsiteY18" fmla="*/ 500162 h 2840808"/>
                <a:gd name="connsiteX19" fmla="*/ 444589 w 2852206"/>
                <a:gd name="connsiteY19" fmla="*/ 275088 h 2840808"/>
                <a:gd name="connsiteX20" fmla="*/ 444589 w 2852206"/>
                <a:gd name="connsiteY20" fmla="*/ 900393 h 2840808"/>
                <a:gd name="connsiteX21" fmla="*/ 444589 w 2852206"/>
                <a:gd name="connsiteY21" fmla="*/ 916761 h 2840808"/>
                <a:gd name="connsiteX22" fmla="*/ 11739 w 2852206"/>
                <a:gd name="connsiteY22" fmla="*/ 1356949 h 2840808"/>
                <a:gd name="connsiteX23" fmla="*/ 0 w 2852206"/>
                <a:gd name="connsiteY23" fmla="*/ 752381 h 2840808"/>
                <a:gd name="connsiteX24" fmla="*/ 196939 w 2852206"/>
                <a:gd name="connsiteY24" fmla="*/ 527307 h 2840808"/>
                <a:gd name="connsiteX25" fmla="*/ 196939 w 2852206"/>
                <a:gd name="connsiteY25" fmla="*/ 1152612 h 2840808"/>
                <a:gd name="connsiteX26" fmla="*/ 196939 w 2852206"/>
                <a:gd name="connsiteY26" fmla="*/ 1168980 h 2840808"/>
                <a:gd name="connsiteX27" fmla="*/ 2132259 w 2852206"/>
                <a:gd name="connsiteY27" fmla="*/ 1376812 h 2840808"/>
                <a:gd name="connsiteX28" fmla="*/ 1484621 w 2852206"/>
                <a:gd name="connsiteY28" fmla="*/ 1376812 h 2840808"/>
                <a:gd name="connsiteX29" fmla="*/ 1484621 w 2852206"/>
                <a:gd name="connsiteY29" fmla="*/ 722879 h 2840808"/>
                <a:gd name="connsiteX30" fmla="*/ 2126259 w 2852206"/>
                <a:gd name="connsiteY30" fmla="*/ 728820 h 2840808"/>
                <a:gd name="connsiteX31" fmla="*/ 2839864 w 2852206"/>
                <a:gd name="connsiteY31" fmla="*/ 1376812 h 2840808"/>
                <a:gd name="connsiteX32" fmla="*/ 2192226 w 2852206"/>
                <a:gd name="connsiteY32" fmla="*/ 1376812 h 2840808"/>
                <a:gd name="connsiteX33" fmla="*/ 2192226 w 2852206"/>
                <a:gd name="connsiteY33" fmla="*/ 722879 h 2840808"/>
                <a:gd name="connsiteX34" fmla="*/ 2833864 w 2852206"/>
                <a:gd name="connsiteY34" fmla="*/ 728820 h 2840808"/>
                <a:gd name="connsiteX35" fmla="*/ 1427862 w 2852206"/>
                <a:gd name="connsiteY35" fmla="*/ 1376813 h 2840808"/>
                <a:gd name="connsiteX36" fmla="*/ 780224 w 2852206"/>
                <a:gd name="connsiteY36" fmla="*/ 1376813 h 2840808"/>
                <a:gd name="connsiteX37" fmla="*/ 780224 w 2852206"/>
                <a:gd name="connsiteY37" fmla="*/ 722880 h 2840808"/>
                <a:gd name="connsiteX38" fmla="*/ 1421862 w 2852206"/>
                <a:gd name="connsiteY38" fmla="*/ 728821 h 2840808"/>
                <a:gd name="connsiteX39" fmla="*/ 525142 w 2852206"/>
                <a:gd name="connsiteY39" fmla="*/ 1581150 h 2840808"/>
                <a:gd name="connsiteX40" fmla="*/ 513403 w 2852206"/>
                <a:gd name="connsiteY40" fmla="*/ 976582 h 2840808"/>
                <a:gd name="connsiteX41" fmla="*/ 710342 w 2852206"/>
                <a:gd name="connsiteY41" fmla="*/ 751508 h 2840808"/>
                <a:gd name="connsiteX42" fmla="*/ 710342 w 2852206"/>
                <a:gd name="connsiteY42" fmla="*/ 1376813 h 2840808"/>
                <a:gd name="connsiteX43" fmla="*/ 710342 w 2852206"/>
                <a:gd name="connsiteY43" fmla="*/ 1393181 h 2840808"/>
                <a:gd name="connsiteX44" fmla="*/ 1944986 w 2852206"/>
                <a:gd name="connsiteY44" fmla="*/ 1622629 h 2840808"/>
                <a:gd name="connsiteX45" fmla="*/ 1304256 w 2852206"/>
                <a:gd name="connsiteY45" fmla="*/ 1622629 h 2840808"/>
                <a:gd name="connsiteX46" fmla="*/ 1494841 w 2852206"/>
                <a:gd name="connsiteY46" fmla="*/ 1432044 h 2840808"/>
                <a:gd name="connsiteX47" fmla="*/ 2126945 w 2852206"/>
                <a:gd name="connsiteY47" fmla="*/ 1437951 h 2840808"/>
                <a:gd name="connsiteX48" fmla="*/ 1207586 w 2852206"/>
                <a:gd name="connsiteY48" fmla="*/ 1624707 h 2840808"/>
                <a:gd name="connsiteX49" fmla="*/ 566856 w 2852206"/>
                <a:gd name="connsiteY49" fmla="*/ 1624707 h 2840808"/>
                <a:gd name="connsiteX50" fmla="*/ 757441 w 2852206"/>
                <a:gd name="connsiteY50" fmla="*/ 1434122 h 2840808"/>
                <a:gd name="connsiteX51" fmla="*/ 1389545 w 2852206"/>
                <a:gd name="connsiteY51" fmla="*/ 1440029 h 2840808"/>
                <a:gd name="connsiteX52" fmla="*/ 271731 w 2852206"/>
                <a:gd name="connsiteY52" fmla="*/ 1827609 h 2840808"/>
                <a:gd name="connsiteX53" fmla="*/ 259992 w 2852206"/>
                <a:gd name="connsiteY53" fmla="*/ 1223041 h 2840808"/>
                <a:gd name="connsiteX54" fmla="*/ 456931 w 2852206"/>
                <a:gd name="connsiteY54" fmla="*/ 997967 h 2840808"/>
                <a:gd name="connsiteX55" fmla="*/ 456931 w 2852206"/>
                <a:gd name="connsiteY55" fmla="*/ 1623272 h 2840808"/>
                <a:gd name="connsiteX56" fmla="*/ 456931 w 2852206"/>
                <a:gd name="connsiteY56" fmla="*/ 1639640 h 2840808"/>
                <a:gd name="connsiteX57" fmla="*/ 33606 w 2852206"/>
                <a:gd name="connsiteY57" fmla="*/ 2070303 h 2840808"/>
                <a:gd name="connsiteX58" fmla="*/ 21867 w 2852206"/>
                <a:gd name="connsiteY58" fmla="*/ 1465735 h 2840808"/>
                <a:gd name="connsiteX59" fmla="*/ 218806 w 2852206"/>
                <a:gd name="connsiteY59" fmla="*/ 1240661 h 2840808"/>
                <a:gd name="connsiteX60" fmla="*/ 218806 w 2852206"/>
                <a:gd name="connsiteY60" fmla="*/ 1865966 h 2840808"/>
                <a:gd name="connsiteX61" fmla="*/ 218806 w 2852206"/>
                <a:gd name="connsiteY61" fmla="*/ 1882334 h 2840808"/>
                <a:gd name="connsiteX62" fmla="*/ 2852206 w 2852206"/>
                <a:gd name="connsiteY62" fmla="*/ 2091188 h 2840808"/>
                <a:gd name="connsiteX63" fmla="*/ 2204568 w 2852206"/>
                <a:gd name="connsiteY63" fmla="*/ 2091188 h 2840808"/>
                <a:gd name="connsiteX64" fmla="*/ 2204568 w 2852206"/>
                <a:gd name="connsiteY64" fmla="*/ 1437255 h 2840808"/>
                <a:gd name="connsiteX65" fmla="*/ 2846206 w 2852206"/>
                <a:gd name="connsiteY65" fmla="*/ 1443196 h 2840808"/>
                <a:gd name="connsiteX66" fmla="*/ 1990364 w 2852206"/>
                <a:gd name="connsiteY66" fmla="*/ 2317816 h 2840808"/>
                <a:gd name="connsiteX67" fmla="*/ 1990364 w 2852206"/>
                <a:gd name="connsiteY67" fmla="*/ 1692511 h 2840808"/>
                <a:gd name="connsiteX68" fmla="*/ 1990364 w 2852206"/>
                <a:gd name="connsiteY68" fmla="*/ 1676143 h 2840808"/>
                <a:gd name="connsiteX69" fmla="*/ 2175564 w 2852206"/>
                <a:gd name="connsiteY69" fmla="*/ 1488174 h 2840808"/>
                <a:gd name="connsiteX70" fmla="*/ 2187303 w 2852206"/>
                <a:gd name="connsiteY70" fmla="*/ 2092742 h 2840808"/>
                <a:gd name="connsiteX71" fmla="*/ 1920482 w 2852206"/>
                <a:gd name="connsiteY71" fmla="*/ 2346444 h 2840808"/>
                <a:gd name="connsiteX72" fmla="*/ 1278844 w 2852206"/>
                <a:gd name="connsiteY72" fmla="*/ 2340503 h 2840808"/>
                <a:gd name="connsiteX73" fmla="*/ 1272844 w 2852206"/>
                <a:gd name="connsiteY73" fmla="*/ 1692511 h 2840808"/>
                <a:gd name="connsiteX74" fmla="*/ 1920482 w 2852206"/>
                <a:gd name="connsiteY74" fmla="*/ 1692511 h 2840808"/>
                <a:gd name="connsiteX75" fmla="*/ 1183082 w 2852206"/>
                <a:gd name="connsiteY75" fmla="*/ 2348522 h 2840808"/>
                <a:gd name="connsiteX76" fmla="*/ 541444 w 2852206"/>
                <a:gd name="connsiteY76" fmla="*/ 2342581 h 2840808"/>
                <a:gd name="connsiteX77" fmla="*/ 535444 w 2852206"/>
                <a:gd name="connsiteY77" fmla="*/ 1694589 h 2840808"/>
                <a:gd name="connsiteX78" fmla="*/ 1183082 w 2852206"/>
                <a:gd name="connsiteY78" fmla="*/ 1694589 h 2840808"/>
                <a:gd name="connsiteX79" fmla="*/ 2630209 w 2852206"/>
                <a:gd name="connsiteY79" fmla="*/ 2351655 h 2840808"/>
                <a:gd name="connsiteX80" fmla="*/ 1998105 w 2852206"/>
                <a:gd name="connsiteY80" fmla="*/ 2345748 h 2840808"/>
                <a:gd name="connsiteX81" fmla="*/ 2180064 w 2852206"/>
                <a:gd name="connsiteY81" fmla="*/ 2161070 h 2840808"/>
                <a:gd name="connsiteX82" fmla="*/ 2820794 w 2852206"/>
                <a:gd name="connsiteY82" fmla="*/ 2161070 h 2840808"/>
                <a:gd name="connsiteX83" fmla="*/ 284073 w 2852206"/>
                <a:gd name="connsiteY83" fmla="*/ 2541984 h 2840808"/>
                <a:gd name="connsiteX84" fmla="*/ 272334 w 2852206"/>
                <a:gd name="connsiteY84" fmla="*/ 1937416 h 2840808"/>
                <a:gd name="connsiteX85" fmla="*/ 469273 w 2852206"/>
                <a:gd name="connsiteY85" fmla="*/ 1712342 h 2840808"/>
                <a:gd name="connsiteX86" fmla="*/ 469273 w 2852206"/>
                <a:gd name="connsiteY86" fmla="*/ 2337647 h 2840808"/>
                <a:gd name="connsiteX87" fmla="*/ 469273 w 2852206"/>
                <a:gd name="connsiteY87" fmla="*/ 2354015 h 2840808"/>
                <a:gd name="connsiteX88" fmla="*/ 964796 w 2852206"/>
                <a:gd name="connsiteY88" fmla="*/ 2598114 h 2840808"/>
                <a:gd name="connsiteX89" fmla="*/ 332692 w 2852206"/>
                <a:gd name="connsiteY89" fmla="*/ 2592207 h 2840808"/>
                <a:gd name="connsiteX90" fmla="*/ 514651 w 2852206"/>
                <a:gd name="connsiteY90" fmla="*/ 2407529 h 2840808"/>
                <a:gd name="connsiteX91" fmla="*/ 1155381 w 2852206"/>
                <a:gd name="connsiteY91" fmla="*/ 2407529 h 2840808"/>
                <a:gd name="connsiteX92" fmla="*/ 1673989 w 2852206"/>
                <a:gd name="connsiteY92" fmla="*/ 2598114 h 2840808"/>
                <a:gd name="connsiteX93" fmla="*/ 1041885 w 2852206"/>
                <a:gd name="connsiteY93" fmla="*/ 2592207 h 2840808"/>
                <a:gd name="connsiteX94" fmla="*/ 1223844 w 2852206"/>
                <a:gd name="connsiteY94" fmla="*/ 2407529 h 2840808"/>
                <a:gd name="connsiteX95" fmla="*/ 1864574 w 2852206"/>
                <a:gd name="connsiteY95" fmla="*/ 2407529 h 2840808"/>
                <a:gd name="connsiteX96" fmla="*/ 2391119 w 2852206"/>
                <a:gd name="connsiteY96" fmla="*/ 2598114 h 2840808"/>
                <a:gd name="connsiteX97" fmla="*/ 1759015 w 2852206"/>
                <a:gd name="connsiteY97" fmla="*/ 2592207 h 2840808"/>
                <a:gd name="connsiteX98" fmla="*/ 1940974 w 2852206"/>
                <a:gd name="connsiteY98" fmla="*/ 2407529 h 2840808"/>
                <a:gd name="connsiteX99" fmla="*/ 2581704 w 2852206"/>
                <a:gd name="connsiteY99" fmla="*/ 2407529 h 2840808"/>
                <a:gd name="connsiteX100" fmla="*/ 45948 w 2852206"/>
                <a:gd name="connsiteY100" fmla="*/ 2784678 h 2840808"/>
                <a:gd name="connsiteX101" fmla="*/ 34209 w 2852206"/>
                <a:gd name="connsiteY101" fmla="*/ 2180110 h 2840808"/>
                <a:gd name="connsiteX102" fmla="*/ 231148 w 2852206"/>
                <a:gd name="connsiteY102" fmla="*/ 1955036 h 2840808"/>
                <a:gd name="connsiteX103" fmla="*/ 231148 w 2852206"/>
                <a:gd name="connsiteY103" fmla="*/ 2580341 h 2840808"/>
                <a:gd name="connsiteX104" fmla="*/ 231148 w 2852206"/>
                <a:gd name="connsiteY104" fmla="*/ 2596709 h 2840808"/>
                <a:gd name="connsiteX105" fmla="*/ 726671 w 2852206"/>
                <a:gd name="connsiteY105" fmla="*/ 2840808 h 2840808"/>
                <a:gd name="connsiteX106" fmla="*/ 94567 w 2852206"/>
                <a:gd name="connsiteY106" fmla="*/ 2834901 h 2840808"/>
                <a:gd name="connsiteX107" fmla="*/ 276526 w 2852206"/>
                <a:gd name="connsiteY107" fmla="*/ 2650223 h 2840808"/>
                <a:gd name="connsiteX108" fmla="*/ 917256 w 2852206"/>
                <a:gd name="connsiteY108" fmla="*/ 2650223 h 2840808"/>
                <a:gd name="connsiteX109" fmla="*/ 1463635 w 2852206"/>
                <a:gd name="connsiteY109" fmla="*/ 2840808 h 2840808"/>
                <a:gd name="connsiteX110" fmla="*/ 831531 w 2852206"/>
                <a:gd name="connsiteY110" fmla="*/ 2834901 h 2840808"/>
                <a:gd name="connsiteX111" fmla="*/ 1013490 w 2852206"/>
                <a:gd name="connsiteY111" fmla="*/ 2650223 h 2840808"/>
                <a:gd name="connsiteX112" fmla="*/ 1654220 w 2852206"/>
                <a:gd name="connsiteY112" fmla="*/ 2650223 h 2840808"/>
                <a:gd name="connsiteX113" fmla="*/ 2190290 w 2852206"/>
                <a:gd name="connsiteY113" fmla="*/ 2840808 h 2840808"/>
                <a:gd name="connsiteX114" fmla="*/ 1558186 w 2852206"/>
                <a:gd name="connsiteY114" fmla="*/ 2834901 h 2840808"/>
                <a:gd name="connsiteX115" fmla="*/ 1740145 w 2852206"/>
                <a:gd name="connsiteY115" fmla="*/ 2650223 h 2840808"/>
                <a:gd name="connsiteX116" fmla="*/ 2380875 w 2852206"/>
                <a:gd name="connsiteY116" fmla="*/ 2650223 h 284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852206" h="2840808">
                  <a:moveTo>
                    <a:pt x="2119917" y="653933"/>
                  </a:moveTo>
                  <a:lnTo>
                    <a:pt x="1472279" y="653933"/>
                  </a:lnTo>
                  <a:lnTo>
                    <a:pt x="1472279" y="0"/>
                  </a:lnTo>
                  <a:lnTo>
                    <a:pt x="2113917" y="5941"/>
                  </a:lnTo>
                  <a:close/>
                  <a:moveTo>
                    <a:pt x="2827522" y="653933"/>
                  </a:moveTo>
                  <a:lnTo>
                    <a:pt x="2179884" y="653933"/>
                  </a:lnTo>
                  <a:lnTo>
                    <a:pt x="2179884" y="0"/>
                  </a:lnTo>
                  <a:lnTo>
                    <a:pt x="2821522" y="5941"/>
                  </a:lnTo>
                  <a:close/>
                  <a:moveTo>
                    <a:pt x="1415520" y="653934"/>
                  </a:moveTo>
                  <a:lnTo>
                    <a:pt x="767882" y="653934"/>
                  </a:lnTo>
                  <a:lnTo>
                    <a:pt x="767882" y="1"/>
                  </a:lnTo>
                  <a:lnTo>
                    <a:pt x="1409520" y="5942"/>
                  </a:lnTo>
                  <a:close/>
                  <a:moveTo>
                    <a:pt x="512800" y="858271"/>
                  </a:moveTo>
                  <a:lnTo>
                    <a:pt x="501061" y="253703"/>
                  </a:lnTo>
                  <a:lnTo>
                    <a:pt x="698000" y="28629"/>
                  </a:lnTo>
                  <a:lnTo>
                    <a:pt x="698000" y="653934"/>
                  </a:lnTo>
                  <a:lnTo>
                    <a:pt x="698000" y="670302"/>
                  </a:lnTo>
                  <a:close/>
                  <a:moveTo>
                    <a:pt x="259389" y="1104730"/>
                  </a:moveTo>
                  <a:lnTo>
                    <a:pt x="247650" y="500162"/>
                  </a:lnTo>
                  <a:lnTo>
                    <a:pt x="444589" y="275088"/>
                  </a:lnTo>
                  <a:lnTo>
                    <a:pt x="444589" y="900393"/>
                  </a:lnTo>
                  <a:lnTo>
                    <a:pt x="444589" y="916761"/>
                  </a:lnTo>
                  <a:close/>
                  <a:moveTo>
                    <a:pt x="11739" y="1356949"/>
                  </a:moveTo>
                  <a:lnTo>
                    <a:pt x="0" y="752381"/>
                  </a:lnTo>
                  <a:lnTo>
                    <a:pt x="196939" y="527307"/>
                  </a:lnTo>
                  <a:lnTo>
                    <a:pt x="196939" y="1152612"/>
                  </a:lnTo>
                  <a:lnTo>
                    <a:pt x="196939" y="1168980"/>
                  </a:lnTo>
                  <a:close/>
                  <a:moveTo>
                    <a:pt x="2132259" y="1376812"/>
                  </a:moveTo>
                  <a:lnTo>
                    <a:pt x="1484621" y="1376812"/>
                  </a:lnTo>
                  <a:lnTo>
                    <a:pt x="1484621" y="722879"/>
                  </a:lnTo>
                  <a:lnTo>
                    <a:pt x="2126259" y="728820"/>
                  </a:lnTo>
                  <a:close/>
                  <a:moveTo>
                    <a:pt x="2839864" y="1376812"/>
                  </a:moveTo>
                  <a:lnTo>
                    <a:pt x="2192226" y="1376812"/>
                  </a:lnTo>
                  <a:lnTo>
                    <a:pt x="2192226" y="722879"/>
                  </a:lnTo>
                  <a:lnTo>
                    <a:pt x="2833864" y="728820"/>
                  </a:lnTo>
                  <a:close/>
                  <a:moveTo>
                    <a:pt x="1427862" y="1376813"/>
                  </a:moveTo>
                  <a:lnTo>
                    <a:pt x="780224" y="1376813"/>
                  </a:lnTo>
                  <a:lnTo>
                    <a:pt x="780224" y="722880"/>
                  </a:lnTo>
                  <a:lnTo>
                    <a:pt x="1421862" y="728821"/>
                  </a:lnTo>
                  <a:close/>
                  <a:moveTo>
                    <a:pt x="525142" y="1581150"/>
                  </a:moveTo>
                  <a:lnTo>
                    <a:pt x="513403" y="976582"/>
                  </a:lnTo>
                  <a:lnTo>
                    <a:pt x="710342" y="751508"/>
                  </a:lnTo>
                  <a:lnTo>
                    <a:pt x="710342" y="1376813"/>
                  </a:lnTo>
                  <a:lnTo>
                    <a:pt x="710342" y="1393181"/>
                  </a:lnTo>
                  <a:close/>
                  <a:moveTo>
                    <a:pt x="1944986" y="1622629"/>
                  </a:moveTo>
                  <a:lnTo>
                    <a:pt x="1304256" y="1622629"/>
                  </a:lnTo>
                  <a:lnTo>
                    <a:pt x="1494841" y="1432044"/>
                  </a:lnTo>
                  <a:lnTo>
                    <a:pt x="2126945" y="1437951"/>
                  </a:lnTo>
                  <a:close/>
                  <a:moveTo>
                    <a:pt x="1207586" y="1624707"/>
                  </a:moveTo>
                  <a:lnTo>
                    <a:pt x="566856" y="1624707"/>
                  </a:lnTo>
                  <a:lnTo>
                    <a:pt x="757441" y="1434122"/>
                  </a:lnTo>
                  <a:lnTo>
                    <a:pt x="1389545" y="1440029"/>
                  </a:lnTo>
                  <a:close/>
                  <a:moveTo>
                    <a:pt x="271731" y="1827609"/>
                  </a:moveTo>
                  <a:lnTo>
                    <a:pt x="259992" y="1223041"/>
                  </a:lnTo>
                  <a:lnTo>
                    <a:pt x="456931" y="997967"/>
                  </a:lnTo>
                  <a:lnTo>
                    <a:pt x="456931" y="1623272"/>
                  </a:lnTo>
                  <a:lnTo>
                    <a:pt x="456931" y="1639640"/>
                  </a:lnTo>
                  <a:close/>
                  <a:moveTo>
                    <a:pt x="33606" y="2070303"/>
                  </a:moveTo>
                  <a:lnTo>
                    <a:pt x="21867" y="1465735"/>
                  </a:lnTo>
                  <a:lnTo>
                    <a:pt x="218806" y="1240661"/>
                  </a:lnTo>
                  <a:lnTo>
                    <a:pt x="218806" y="1865966"/>
                  </a:lnTo>
                  <a:lnTo>
                    <a:pt x="218806" y="1882334"/>
                  </a:lnTo>
                  <a:close/>
                  <a:moveTo>
                    <a:pt x="2852206" y="2091188"/>
                  </a:moveTo>
                  <a:lnTo>
                    <a:pt x="2204568" y="2091188"/>
                  </a:lnTo>
                  <a:lnTo>
                    <a:pt x="2204568" y="1437255"/>
                  </a:lnTo>
                  <a:lnTo>
                    <a:pt x="2846206" y="1443196"/>
                  </a:lnTo>
                  <a:close/>
                  <a:moveTo>
                    <a:pt x="1990364" y="2317816"/>
                  </a:moveTo>
                  <a:lnTo>
                    <a:pt x="1990364" y="1692511"/>
                  </a:lnTo>
                  <a:lnTo>
                    <a:pt x="1990364" y="1676143"/>
                  </a:lnTo>
                  <a:lnTo>
                    <a:pt x="2175564" y="1488174"/>
                  </a:lnTo>
                  <a:lnTo>
                    <a:pt x="2187303" y="2092742"/>
                  </a:lnTo>
                  <a:close/>
                  <a:moveTo>
                    <a:pt x="1920482" y="2346444"/>
                  </a:moveTo>
                  <a:lnTo>
                    <a:pt x="1278844" y="2340503"/>
                  </a:lnTo>
                  <a:lnTo>
                    <a:pt x="1272844" y="1692511"/>
                  </a:lnTo>
                  <a:lnTo>
                    <a:pt x="1920482" y="1692511"/>
                  </a:lnTo>
                  <a:close/>
                  <a:moveTo>
                    <a:pt x="1183082" y="2348522"/>
                  </a:moveTo>
                  <a:lnTo>
                    <a:pt x="541444" y="2342581"/>
                  </a:lnTo>
                  <a:lnTo>
                    <a:pt x="535444" y="1694589"/>
                  </a:lnTo>
                  <a:lnTo>
                    <a:pt x="1183082" y="1694589"/>
                  </a:lnTo>
                  <a:close/>
                  <a:moveTo>
                    <a:pt x="2630209" y="2351655"/>
                  </a:moveTo>
                  <a:lnTo>
                    <a:pt x="1998105" y="2345748"/>
                  </a:lnTo>
                  <a:lnTo>
                    <a:pt x="2180064" y="2161070"/>
                  </a:lnTo>
                  <a:lnTo>
                    <a:pt x="2820794" y="2161070"/>
                  </a:lnTo>
                  <a:close/>
                  <a:moveTo>
                    <a:pt x="284073" y="2541984"/>
                  </a:moveTo>
                  <a:lnTo>
                    <a:pt x="272334" y="1937416"/>
                  </a:lnTo>
                  <a:lnTo>
                    <a:pt x="469273" y="1712342"/>
                  </a:lnTo>
                  <a:lnTo>
                    <a:pt x="469273" y="2337647"/>
                  </a:lnTo>
                  <a:lnTo>
                    <a:pt x="469273" y="2354015"/>
                  </a:lnTo>
                  <a:close/>
                  <a:moveTo>
                    <a:pt x="964796" y="2598114"/>
                  </a:moveTo>
                  <a:lnTo>
                    <a:pt x="332692" y="2592207"/>
                  </a:lnTo>
                  <a:lnTo>
                    <a:pt x="514651" y="2407529"/>
                  </a:lnTo>
                  <a:lnTo>
                    <a:pt x="1155381" y="2407529"/>
                  </a:lnTo>
                  <a:close/>
                  <a:moveTo>
                    <a:pt x="1673989" y="2598114"/>
                  </a:moveTo>
                  <a:lnTo>
                    <a:pt x="1041885" y="2592207"/>
                  </a:lnTo>
                  <a:lnTo>
                    <a:pt x="1223844" y="2407529"/>
                  </a:lnTo>
                  <a:lnTo>
                    <a:pt x="1864574" y="2407529"/>
                  </a:lnTo>
                  <a:close/>
                  <a:moveTo>
                    <a:pt x="2391119" y="2598114"/>
                  </a:moveTo>
                  <a:lnTo>
                    <a:pt x="1759015" y="2592207"/>
                  </a:lnTo>
                  <a:lnTo>
                    <a:pt x="1940974" y="2407529"/>
                  </a:lnTo>
                  <a:lnTo>
                    <a:pt x="2581704" y="2407529"/>
                  </a:lnTo>
                  <a:close/>
                  <a:moveTo>
                    <a:pt x="45948" y="2784678"/>
                  </a:moveTo>
                  <a:lnTo>
                    <a:pt x="34209" y="2180110"/>
                  </a:lnTo>
                  <a:lnTo>
                    <a:pt x="231148" y="1955036"/>
                  </a:lnTo>
                  <a:lnTo>
                    <a:pt x="231148" y="2580341"/>
                  </a:lnTo>
                  <a:lnTo>
                    <a:pt x="231148" y="2596709"/>
                  </a:lnTo>
                  <a:close/>
                  <a:moveTo>
                    <a:pt x="726671" y="2840808"/>
                  </a:moveTo>
                  <a:lnTo>
                    <a:pt x="94567" y="2834901"/>
                  </a:lnTo>
                  <a:lnTo>
                    <a:pt x="276526" y="2650223"/>
                  </a:lnTo>
                  <a:lnTo>
                    <a:pt x="917256" y="2650223"/>
                  </a:lnTo>
                  <a:close/>
                  <a:moveTo>
                    <a:pt x="1463635" y="2840808"/>
                  </a:moveTo>
                  <a:lnTo>
                    <a:pt x="831531" y="2834901"/>
                  </a:lnTo>
                  <a:lnTo>
                    <a:pt x="1013490" y="2650223"/>
                  </a:lnTo>
                  <a:lnTo>
                    <a:pt x="1654220" y="2650223"/>
                  </a:lnTo>
                  <a:close/>
                  <a:moveTo>
                    <a:pt x="2190290" y="2840808"/>
                  </a:moveTo>
                  <a:lnTo>
                    <a:pt x="1558186" y="2834901"/>
                  </a:lnTo>
                  <a:lnTo>
                    <a:pt x="1740145" y="2650223"/>
                  </a:lnTo>
                  <a:lnTo>
                    <a:pt x="2380875" y="26502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13" name="Arrow: Right 12">
              <a:extLst>
                <a:ext uri="{FF2B5EF4-FFF2-40B4-BE49-F238E27FC236}">
                  <a16:creationId xmlns:a16="http://schemas.microsoft.com/office/drawing/2014/main" id="{10BA7FCC-8228-4524-AE95-025FC488323E}"/>
                </a:ext>
              </a:extLst>
            </p:cNvPr>
            <p:cNvSpPr/>
            <p:nvPr/>
          </p:nvSpPr>
          <p:spPr>
            <a:xfrm>
              <a:off x="2896297" y="3844536"/>
              <a:ext cx="457201" cy="494831"/>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FCF5B8C4-E7E6-4669-A540-18CD74F315CB}"/>
                </a:ext>
              </a:extLst>
            </p:cNvPr>
            <p:cNvSpPr/>
            <p:nvPr/>
          </p:nvSpPr>
          <p:spPr>
            <a:xfrm>
              <a:off x="4506747" y="3844536"/>
              <a:ext cx="457201" cy="494831"/>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4397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C8C07-1FCF-49C5-91FB-CB6995634466}"/>
              </a:ext>
            </a:extLst>
          </p:cNvPr>
          <p:cNvSpPr>
            <a:spLocks noGrp="1"/>
          </p:cNvSpPr>
          <p:nvPr>
            <p:ph type="title"/>
          </p:nvPr>
        </p:nvSpPr>
        <p:spPr>
          <a:xfrm>
            <a:off x="3810320" y="507023"/>
            <a:ext cx="5333679" cy="548640"/>
          </a:xfrm>
        </p:spPr>
        <p:txBody>
          <a:bodyPr/>
          <a:lstStyle/>
          <a:p>
            <a:r>
              <a:rPr lang="en-US" dirty="0"/>
              <a:t>Definition of Done</a:t>
            </a:r>
          </a:p>
        </p:txBody>
      </p:sp>
      <p:sp>
        <p:nvSpPr>
          <p:cNvPr id="9" name="TextBox 8">
            <a:extLst>
              <a:ext uri="{FF2B5EF4-FFF2-40B4-BE49-F238E27FC236}">
                <a16:creationId xmlns:a16="http://schemas.microsoft.com/office/drawing/2014/main" id="{2F0BF205-3173-4958-AAD6-BE8EA4A27230}"/>
              </a:ext>
            </a:extLst>
          </p:cNvPr>
          <p:cNvSpPr txBox="1"/>
          <p:nvPr/>
        </p:nvSpPr>
        <p:spPr>
          <a:xfrm>
            <a:off x="3810319" y="1055663"/>
            <a:ext cx="5333680" cy="3717287"/>
          </a:xfrm>
          <a:prstGeom prst="rect">
            <a:avLst/>
          </a:prstGeom>
        </p:spPr>
        <p:txBody>
          <a:bodyPr wrap="square" lIns="274320" anchor="ctr" anchorCtr="0">
            <a:noAutofit/>
          </a:bodyPr>
          <a:lstStyle>
            <a:defPPr>
              <a:defRPr lang="en-US"/>
            </a:defPPr>
            <a:lvl1pPr algn="just">
              <a:defRPr sz="2400">
                <a:solidFill>
                  <a:schemeClr val="tx1">
                    <a:lumMod val="50000"/>
                    <a:lumOff val="50000"/>
                  </a:schemeClr>
                </a:solidFill>
              </a:defRPr>
            </a:lvl1pPr>
          </a:lstStyle>
          <a:p>
            <a:pPr algn="l"/>
            <a:r>
              <a:rPr lang="en-US" i="1" dirty="0"/>
              <a:t>General Theory of Done</a:t>
            </a:r>
          </a:p>
          <a:p>
            <a:pPr algn="l"/>
            <a:r>
              <a:rPr lang="en-US" sz="2000" dirty="0"/>
              <a:t>A “done” item shall include all functionality described in the backlog item and will be checked-in, code-reviewed, tested, and accepted.</a:t>
            </a:r>
          </a:p>
          <a:p>
            <a:pPr algn="l">
              <a:spcBef>
                <a:spcPts val="1800"/>
              </a:spcBef>
            </a:pPr>
            <a:r>
              <a:rPr lang="en-US" i="1" dirty="0"/>
              <a:t>Special Theory of Done</a:t>
            </a:r>
          </a:p>
          <a:p>
            <a:pPr algn="l"/>
            <a:r>
              <a:rPr lang="en-US" sz="2000" dirty="0"/>
              <a:t>A “done” item meets the definition of done in the backlog item description.</a:t>
            </a:r>
          </a:p>
        </p:txBody>
      </p:sp>
      <p:pic>
        <p:nvPicPr>
          <p:cNvPr id="11" name="Picture 10" descr="A person looking at the camera&#10;&#10;Description automatically generated">
            <a:extLst>
              <a:ext uri="{FF2B5EF4-FFF2-40B4-BE49-F238E27FC236}">
                <a16:creationId xmlns:a16="http://schemas.microsoft.com/office/drawing/2014/main" id="{28D0BBAB-01AB-4FA0-8D64-5E7D425688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288"/>
            <a:ext cx="3810321" cy="4805238"/>
          </a:xfrm>
          <a:prstGeom prst="rect">
            <a:avLst/>
          </a:prstGeom>
        </p:spPr>
      </p:pic>
    </p:spTree>
    <p:extLst>
      <p:ext uri="{BB962C8B-B14F-4D97-AF65-F5344CB8AC3E}">
        <p14:creationId xmlns:p14="http://schemas.microsoft.com/office/powerpoint/2010/main" val="38538625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4A73-583F-404B-955B-F2662A81D5FF}"/>
              </a:ext>
            </a:extLst>
          </p:cNvPr>
          <p:cNvSpPr>
            <a:spLocks noGrp="1"/>
          </p:cNvSpPr>
          <p:nvPr>
            <p:ph type="title"/>
          </p:nvPr>
        </p:nvSpPr>
        <p:spPr/>
        <p:txBody>
          <a:bodyPr/>
          <a:lstStyle/>
          <a:p>
            <a:r>
              <a:rPr lang="en-US" dirty="0"/>
              <a:t>Important!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3E51AF8-A88D-406B-867D-9DE20650616E}"/>
                  </a:ext>
                </a:extLst>
              </p:cNvPr>
              <p:cNvSpPr txBox="1"/>
              <p:nvPr/>
            </p:nvSpPr>
            <p:spPr>
              <a:xfrm>
                <a:off x="0" y="1774987"/>
                <a:ext cx="914400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tx1">
                              <a:lumMod val="50000"/>
                              <a:lumOff val="50000"/>
                            </a:schemeClr>
                          </a:solidFill>
                          <a:latin typeface="Cambria Math" panose="02040503050406030204" pitchFamily="18" charset="0"/>
                        </a:rPr>
                        <m:t>𝑅𝑒𝑞𝑢𝑖𝑟𝑒𝑚𝑒𝑛𝑡𝑠</m:t>
                      </m:r>
                      <m:r>
                        <a:rPr lang="en-US" sz="3600" b="0" i="1" smtClean="0">
                          <a:solidFill>
                            <a:schemeClr val="tx1">
                              <a:lumMod val="50000"/>
                              <a:lumOff val="50000"/>
                            </a:schemeClr>
                          </a:solidFill>
                          <a:latin typeface="Cambria Math" panose="02040503050406030204" pitchFamily="18" charset="0"/>
                        </a:rPr>
                        <m:t> ≠</m:t>
                      </m:r>
                      <m:r>
                        <a:rPr lang="en-US" sz="3600" b="0" i="1" smtClean="0">
                          <a:solidFill>
                            <a:schemeClr val="tx1">
                              <a:lumMod val="50000"/>
                              <a:lumOff val="50000"/>
                            </a:schemeClr>
                          </a:solidFill>
                          <a:latin typeface="Cambria Math" panose="02040503050406030204" pitchFamily="18" charset="0"/>
                          <a:ea typeface="Cambria Math" panose="02040503050406030204" pitchFamily="18" charset="0"/>
                        </a:rPr>
                        <m:t>𝐷𝑒𝑓𝑖𝑛𝑖𝑡𝑖𝑜𝑛</m:t>
                      </m:r>
                      <m:r>
                        <a:rPr lang="en-US" sz="3600" b="0" i="1" smtClean="0">
                          <a:solidFill>
                            <a:schemeClr val="tx1">
                              <a:lumMod val="50000"/>
                              <a:lumOff val="50000"/>
                            </a:schemeClr>
                          </a:solidFill>
                          <a:latin typeface="Cambria Math" panose="02040503050406030204" pitchFamily="18" charset="0"/>
                          <a:ea typeface="Cambria Math" panose="02040503050406030204" pitchFamily="18" charset="0"/>
                        </a:rPr>
                        <m:t> </m:t>
                      </m:r>
                      <m:r>
                        <a:rPr lang="en-US" sz="3600" b="0" i="1" smtClean="0">
                          <a:solidFill>
                            <a:schemeClr val="tx1">
                              <a:lumMod val="50000"/>
                              <a:lumOff val="50000"/>
                            </a:schemeClr>
                          </a:solidFill>
                          <a:latin typeface="Cambria Math" panose="02040503050406030204" pitchFamily="18" charset="0"/>
                          <a:ea typeface="Cambria Math" panose="02040503050406030204" pitchFamily="18" charset="0"/>
                        </a:rPr>
                        <m:t>𝑜𝑓</m:t>
                      </m:r>
                      <m:r>
                        <a:rPr lang="en-US" sz="3600" b="0" i="1" smtClean="0">
                          <a:solidFill>
                            <a:schemeClr val="tx1">
                              <a:lumMod val="50000"/>
                              <a:lumOff val="50000"/>
                            </a:schemeClr>
                          </a:solidFill>
                          <a:latin typeface="Cambria Math" panose="02040503050406030204" pitchFamily="18" charset="0"/>
                          <a:ea typeface="Cambria Math" panose="02040503050406030204" pitchFamily="18" charset="0"/>
                        </a:rPr>
                        <m:t> </m:t>
                      </m:r>
                      <m:r>
                        <a:rPr lang="en-US" sz="3600" b="0" i="1" smtClean="0">
                          <a:solidFill>
                            <a:schemeClr val="tx1">
                              <a:lumMod val="50000"/>
                              <a:lumOff val="50000"/>
                            </a:schemeClr>
                          </a:solidFill>
                          <a:latin typeface="Cambria Math" panose="02040503050406030204" pitchFamily="18" charset="0"/>
                          <a:ea typeface="Cambria Math" panose="02040503050406030204" pitchFamily="18" charset="0"/>
                        </a:rPr>
                        <m:t>𝐷𝑜𝑛𝑒</m:t>
                      </m:r>
                    </m:oMath>
                  </m:oMathPara>
                </a14:m>
                <a:endParaRPr lang="en-US" sz="1800" dirty="0">
                  <a:solidFill>
                    <a:schemeClr val="tx1">
                      <a:lumMod val="50000"/>
                      <a:lumOff val="50000"/>
                    </a:schemeClr>
                  </a:solidFill>
                </a:endParaRPr>
              </a:p>
            </p:txBody>
          </p:sp>
        </mc:Choice>
        <mc:Fallback xmlns="">
          <p:sp>
            <p:nvSpPr>
              <p:cNvPr id="3" name="TextBox 2">
                <a:extLst>
                  <a:ext uri="{FF2B5EF4-FFF2-40B4-BE49-F238E27FC236}">
                    <a16:creationId xmlns:a16="http://schemas.microsoft.com/office/drawing/2014/main" id="{F3E51AF8-A88D-406B-867D-9DE20650616E}"/>
                  </a:ext>
                </a:extLst>
              </p:cNvPr>
              <p:cNvSpPr txBox="1">
                <a:spLocks noRot="1" noChangeAspect="1" noMove="1" noResize="1" noEditPoints="1" noAdjustHandles="1" noChangeArrowheads="1" noChangeShapeType="1" noTextEdit="1"/>
              </p:cNvSpPr>
              <p:nvPr/>
            </p:nvSpPr>
            <p:spPr>
              <a:xfrm>
                <a:off x="0" y="1774987"/>
                <a:ext cx="9144000" cy="553998"/>
              </a:xfrm>
              <a:prstGeom prst="rect">
                <a:avLst/>
              </a:prstGeom>
              <a:blipFill>
                <a:blip r:embed="rId2"/>
                <a:stretch>
                  <a:fillRect/>
                </a:stretch>
              </a:blipFill>
            </p:spPr>
            <p:txBody>
              <a:bodyPr/>
              <a:lstStyle/>
              <a:p>
                <a:r>
                  <a:rPr lang="en-US">
                    <a:noFill/>
                  </a:rPr>
                  <a:t> </a:t>
                </a:r>
              </a:p>
            </p:txBody>
          </p:sp>
        </mc:Fallback>
      </mc:AlternateContent>
      <p:sp>
        <p:nvSpPr>
          <p:cNvPr id="4" name="Speech Bubble: Rectangle 3">
            <a:extLst>
              <a:ext uri="{FF2B5EF4-FFF2-40B4-BE49-F238E27FC236}">
                <a16:creationId xmlns:a16="http://schemas.microsoft.com/office/drawing/2014/main" id="{BFA4B570-8182-4563-9DBE-093CCE61F579}"/>
              </a:ext>
            </a:extLst>
          </p:cNvPr>
          <p:cNvSpPr/>
          <p:nvPr/>
        </p:nvSpPr>
        <p:spPr>
          <a:xfrm>
            <a:off x="837397" y="2839453"/>
            <a:ext cx="2704699" cy="1164657"/>
          </a:xfrm>
          <a:prstGeom prst="wedgeRectCallout">
            <a:avLst>
              <a:gd name="adj1" fmla="val -10513"/>
              <a:gd name="adj2" fmla="val -96177"/>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lIns="274320" rIns="274320" rtlCol="0" anchor="ctr"/>
          <a:lstStyle/>
          <a:p>
            <a:pPr algn="ctr"/>
            <a:r>
              <a:rPr lang="en-US" sz="2800" dirty="0">
                <a:solidFill>
                  <a:schemeClr val="tx1">
                    <a:lumMod val="50000"/>
                    <a:lumOff val="50000"/>
                  </a:schemeClr>
                </a:solidFill>
              </a:rPr>
              <a:t>What it should do</a:t>
            </a:r>
          </a:p>
        </p:txBody>
      </p:sp>
      <p:sp>
        <p:nvSpPr>
          <p:cNvPr id="5" name="Speech Bubble: Rectangle 4">
            <a:extLst>
              <a:ext uri="{FF2B5EF4-FFF2-40B4-BE49-F238E27FC236}">
                <a16:creationId xmlns:a16="http://schemas.microsoft.com/office/drawing/2014/main" id="{E4CB2C12-FA5D-4871-8EEE-2CCED6A0CB3B}"/>
              </a:ext>
            </a:extLst>
          </p:cNvPr>
          <p:cNvSpPr/>
          <p:nvPr/>
        </p:nvSpPr>
        <p:spPr>
          <a:xfrm>
            <a:off x="4263993" y="2839452"/>
            <a:ext cx="3936732" cy="1164657"/>
          </a:xfrm>
          <a:prstGeom prst="wedgeRectCallout">
            <a:avLst>
              <a:gd name="adj1" fmla="val -12034"/>
              <a:gd name="adj2" fmla="val -94524"/>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lIns="274320" rIns="274320" rtlCol="0" anchor="ctr"/>
          <a:lstStyle/>
          <a:p>
            <a:pPr algn="ctr"/>
            <a:r>
              <a:rPr lang="en-US" sz="2800" dirty="0">
                <a:solidFill>
                  <a:schemeClr val="tx1">
                    <a:lumMod val="50000"/>
                    <a:lumOff val="50000"/>
                  </a:schemeClr>
                </a:solidFill>
              </a:rPr>
              <a:t>The rule against which we measure</a:t>
            </a:r>
          </a:p>
        </p:txBody>
      </p:sp>
    </p:spTree>
    <p:extLst>
      <p:ext uri="{BB962C8B-B14F-4D97-AF65-F5344CB8AC3E}">
        <p14:creationId xmlns:p14="http://schemas.microsoft.com/office/powerpoint/2010/main" val="2167548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4D1AE-C950-42FF-AD2F-2285004DCF88}"/>
              </a:ext>
            </a:extLst>
          </p:cNvPr>
          <p:cNvSpPr>
            <a:spLocks noGrp="1"/>
          </p:cNvSpPr>
          <p:nvPr>
            <p:ph type="title"/>
          </p:nvPr>
        </p:nvSpPr>
        <p:spPr/>
        <p:txBody>
          <a:bodyPr/>
          <a:lstStyle/>
          <a:p>
            <a:r>
              <a:rPr lang="en-US" dirty="0"/>
              <a:t>Monitoring Progress Toward Goals</a:t>
            </a:r>
          </a:p>
        </p:txBody>
      </p:sp>
      <p:sp>
        <p:nvSpPr>
          <p:cNvPr id="9" name="Rectangle 8">
            <a:extLst>
              <a:ext uri="{FF2B5EF4-FFF2-40B4-BE49-F238E27FC236}">
                <a16:creationId xmlns:a16="http://schemas.microsoft.com/office/drawing/2014/main" id="{19136A66-1A4D-4C56-A007-600D029FEDBD}"/>
              </a:ext>
            </a:extLst>
          </p:cNvPr>
          <p:cNvSpPr/>
          <p:nvPr/>
        </p:nvSpPr>
        <p:spPr>
          <a:xfrm>
            <a:off x="1828799" y="1964866"/>
            <a:ext cx="5486401" cy="1213767"/>
          </a:xfrm>
          <a:prstGeom prst="rect">
            <a:avLst/>
          </a:prstGeom>
          <a:noFill/>
        </p:spPr>
        <p:txBody>
          <a:bodyPr wrap="square" lIns="0" tIns="0" rIns="0" bIns="0" anchor="t" anchorCtr="0">
            <a:noAutofit/>
          </a:bodyPr>
          <a:lstStyle/>
          <a:p>
            <a:pPr>
              <a:spcAft>
                <a:spcPts val="600"/>
              </a:spcAft>
            </a:pPr>
            <a:r>
              <a:rPr lang="en-US" sz="2400" dirty="0">
                <a:solidFill>
                  <a:schemeClr val="tx1">
                    <a:lumMod val="50000"/>
                    <a:lumOff val="50000"/>
                  </a:schemeClr>
                </a:solidFill>
                <a:effectLst>
                  <a:outerShdw blurRad="63500" sx="102000" sy="102000" algn="ctr" rotWithShape="0">
                    <a:schemeClr val="bg1">
                      <a:alpha val="40000"/>
                    </a:schemeClr>
                  </a:outerShdw>
                </a:effectLst>
                <a:latin typeface="Helvetica Neue"/>
              </a:rPr>
              <a:t>The Product Owner uses the data in the Product Backlog to continuously track past progress and forecast future work.</a:t>
            </a:r>
          </a:p>
        </p:txBody>
      </p:sp>
    </p:spTree>
    <p:extLst>
      <p:ext uri="{BB962C8B-B14F-4D97-AF65-F5344CB8AC3E}">
        <p14:creationId xmlns:p14="http://schemas.microsoft.com/office/powerpoint/2010/main" val="23694671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D9FC819F-AB84-4D17-92A7-9F489412143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3729" b="94991" l="5275" r="97473">
                        <a14:foregroundMark x1="7253" y1="17254" x2="17033" y2="90724"/>
                        <a14:foregroundMark x1="5275" y1="17811" x2="5275" y2="17811"/>
                        <a14:foregroundMark x1="7363" y1="27273" x2="8352" y2="49536"/>
                        <a14:foregroundMark x1="8352" y1="49536" x2="6264" y2="63451"/>
                        <a14:foregroundMark x1="11099" y1="17625" x2="19451" y2="17625"/>
                        <a14:foregroundMark x1="19451" y1="17625" x2="24945" y2="17254"/>
                        <a14:foregroundMark x1="24945" y1="17254" x2="25055" y2="17254"/>
                        <a14:foregroundMark x1="19560" y1="18924" x2="20330" y2="89239"/>
                        <a14:foregroundMark x1="18462" y1="81262" x2="86813" y2="84045"/>
                        <a14:foregroundMark x1="44286" y1="94434" x2="57363" y2="93692"/>
                        <a14:foregroundMark x1="57363" y1="93692" x2="60110" y2="94991"/>
                        <a14:foregroundMark x1="87582" y1="86827" x2="97692" y2="86271"/>
                        <a14:foregroundMark x1="20549" y1="32096" x2="37363" y2="46753"/>
                        <a14:foregroundMark x1="37363" y1="46753" x2="42967" y2="49165"/>
                        <a14:foregroundMark x1="42967" y1="49165" x2="66703" y2="80519"/>
                        <a14:foregroundMark x1="66703" y1="80519" x2="66813" y2="80519"/>
                        <a14:foregroundMark x1="21758" y1="33766" x2="32198" y2="44712"/>
                        <a14:foregroundMark x1="32198" y1="44712" x2="32198" y2="44712"/>
                        <a14:foregroundMark x1="38462" y1="51763" x2="64615" y2="77922"/>
                        <a14:foregroundMark x1="75275" y1="76809" x2="40769" y2="33766"/>
                        <a14:foregroundMark x1="20769" y1="14657" x2="5934" y2="15955"/>
                        <a14:foregroundMark x1="9560" y1="70130" x2="12637" y2="78108"/>
                        <a14:foregroundMark x1="12637" y1="78108" x2="16484" y2="84230"/>
                        <a14:foregroundMark x1="7143" y1="32468" x2="7363" y2="56401"/>
                        <a14:foregroundMark x1="6703" y1="30798" x2="6703" y2="58998"/>
                        <a14:foregroundMark x1="8901" y1="69944" x2="12088" y2="78664"/>
                        <a14:foregroundMark x1="12088" y1="78664" x2="12198" y2="80705"/>
                        <a14:foregroundMark x1="96264" y1="29128" x2="72527" y2="30427"/>
                        <a14:foregroundMark x1="18132" y1="13729" x2="10989" y2="14100"/>
                        <a14:foregroundMark x1="12198" y1="42486" x2="15385" y2="42486"/>
                        <a14:foregroundMark x1="16264" y1="43043" x2="16593" y2="50464"/>
                        <a14:foregroundMark x1="16593" y1="51020" x2="16593" y2="55844"/>
                        <a14:foregroundMark x1="16484" y1="56772" x2="16484" y2="63080"/>
                        <a14:backgroundMark x1="59890" y1="17254" x2="49231" y2="15770"/>
                        <a14:backgroundMark x1="91099" y1="21707" x2="91099" y2="23377"/>
                        <a14:backgroundMark x1="91429" y1="21892" x2="87473" y2="19852"/>
                      </a14:backgroundRemoval>
                    </a14:imgEffect>
                  </a14:imgLayer>
                </a14:imgProps>
              </a:ext>
              <a:ext uri="{28A0092B-C50C-407E-A947-70E740481C1C}">
                <a14:useLocalDpi xmlns:a14="http://schemas.microsoft.com/office/drawing/2010/main"/>
              </a:ext>
            </a:extLst>
          </a:blip>
          <a:srcRect t="12157"/>
          <a:stretch/>
        </p:blipFill>
        <p:spPr>
          <a:xfrm>
            <a:off x="192505" y="274638"/>
            <a:ext cx="8460606" cy="4402031"/>
          </a:xfrm>
          <a:prstGeom prst="rect">
            <a:avLst/>
          </a:prstGeom>
        </p:spPr>
      </p:pic>
      <p:sp>
        <p:nvSpPr>
          <p:cNvPr id="2" name="Title 1">
            <a:extLst>
              <a:ext uri="{FF2B5EF4-FFF2-40B4-BE49-F238E27FC236}">
                <a16:creationId xmlns:a16="http://schemas.microsoft.com/office/drawing/2014/main" id="{7834D1AE-C950-42FF-AD2F-2285004DCF88}"/>
              </a:ext>
            </a:extLst>
          </p:cNvPr>
          <p:cNvSpPr>
            <a:spLocks noGrp="1"/>
          </p:cNvSpPr>
          <p:nvPr>
            <p:ph type="title"/>
          </p:nvPr>
        </p:nvSpPr>
        <p:spPr/>
        <p:txBody>
          <a:bodyPr/>
          <a:lstStyle/>
          <a:p>
            <a:r>
              <a:rPr lang="en-US" dirty="0"/>
              <a:t>Sprint burn-down chart</a:t>
            </a:r>
          </a:p>
        </p:txBody>
      </p:sp>
    </p:spTree>
    <p:extLst>
      <p:ext uri="{BB962C8B-B14F-4D97-AF65-F5344CB8AC3E}">
        <p14:creationId xmlns:p14="http://schemas.microsoft.com/office/powerpoint/2010/main" val="3527151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C91D89-D000-4839-B82A-00ED9E30EF72}"/>
              </a:ext>
            </a:extLst>
          </p:cNvPr>
          <p:cNvSpPr>
            <a:spLocks noGrp="1"/>
          </p:cNvSpPr>
          <p:nvPr>
            <p:ph type="title"/>
          </p:nvPr>
        </p:nvSpPr>
        <p:spPr/>
        <p:txBody>
          <a:bodyPr/>
          <a:lstStyle/>
          <a:p>
            <a:r>
              <a:rPr lang="en-US" dirty="0"/>
              <a:t>Eniac</a:t>
            </a:r>
          </a:p>
        </p:txBody>
      </p:sp>
      <p:sp>
        <p:nvSpPr>
          <p:cNvPr id="6" name="Rectangle 5">
            <a:extLst>
              <a:ext uri="{FF2B5EF4-FFF2-40B4-BE49-F238E27FC236}">
                <a16:creationId xmlns:a16="http://schemas.microsoft.com/office/drawing/2014/main" id="{8FDBAB34-69B8-4E71-9FBB-D750897E3150}"/>
              </a:ext>
            </a:extLst>
          </p:cNvPr>
          <p:cNvSpPr/>
          <p:nvPr/>
        </p:nvSpPr>
        <p:spPr>
          <a:xfrm>
            <a:off x="0" y="1504806"/>
            <a:ext cx="2743200" cy="1754326"/>
          </a:xfrm>
          <a:prstGeom prst="rect">
            <a:avLst/>
          </a:prstGeom>
        </p:spPr>
        <p:txBody>
          <a:bodyPr wrap="square">
            <a:spAutoFit/>
          </a:bodyPr>
          <a:lstStyle/>
          <a:p>
            <a:pPr algn="ctr"/>
            <a:r>
              <a:rPr lang="en-US" sz="3600" dirty="0">
                <a:solidFill>
                  <a:schemeClr val="bg1"/>
                </a:solidFill>
              </a:rPr>
              <a:t>ENIAC</a:t>
            </a:r>
          </a:p>
          <a:p>
            <a:pPr algn="ctr"/>
            <a:r>
              <a:rPr lang="en-US" sz="2400" dirty="0">
                <a:solidFill>
                  <a:schemeClr val="bg1"/>
                </a:solidFill>
              </a:rPr>
              <a:t>Glen Beck and </a:t>
            </a:r>
          </a:p>
          <a:p>
            <a:pPr algn="ctr"/>
            <a:r>
              <a:rPr lang="en-US" sz="2400" dirty="0">
                <a:solidFill>
                  <a:schemeClr val="bg1"/>
                </a:solidFill>
              </a:rPr>
              <a:t>Betty Snyder</a:t>
            </a:r>
          </a:p>
          <a:p>
            <a:pPr algn="ctr"/>
            <a:r>
              <a:rPr lang="en-US" sz="2400" dirty="0">
                <a:solidFill>
                  <a:schemeClr val="bg1"/>
                </a:solidFill>
              </a:rPr>
              <a:t>Circa 1947</a:t>
            </a:r>
          </a:p>
        </p:txBody>
      </p:sp>
      <p:pic>
        <p:nvPicPr>
          <p:cNvPr id="8" name="Picture 7" descr="A picture containing building, photo, floor, ground&#10;&#10;Description automatically generated">
            <a:extLst>
              <a:ext uri="{FF2B5EF4-FFF2-40B4-BE49-F238E27FC236}">
                <a16:creationId xmlns:a16="http://schemas.microsoft.com/office/drawing/2014/main" id="{B4056A5B-BDB9-431F-8133-40B458D141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00" y="0"/>
            <a:ext cx="6400800" cy="4763936"/>
          </a:xfrm>
          <a:prstGeom prst="rect">
            <a:avLst/>
          </a:prstGeom>
        </p:spPr>
      </p:pic>
      <p:sp>
        <p:nvSpPr>
          <p:cNvPr id="7" name="Rectangle 6">
            <a:extLst>
              <a:ext uri="{FF2B5EF4-FFF2-40B4-BE49-F238E27FC236}">
                <a16:creationId xmlns:a16="http://schemas.microsoft.com/office/drawing/2014/main" id="{892EED36-EF83-485F-BA30-B1CF9704DAC7}"/>
              </a:ext>
            </a:extLst>
          </p:cNvPr>
          <p:cNvSpPr/>
          <p:nvPr/>
        </p:nvSpPr>
        <p:spPr>
          <a:xfrm>
            <a:off x="2743200" y="4463855"/>
            <a:ext cx="1457863" cy="300082"/>
          </a:xfrm>
          <a:prstGeom prst="rect">
            <a:avLst/>
          </a:prstGeom>
        </p:spPr>
        <p:txBody>
          <a:bodyPr wrap="square">
            <a:spAutoFit/>
          </a:bodyPr>
          <a:lstStyle/>
          <a:p>
            <a:r>
              <a:rPr lang="en-US" dirty="0">
                <a:solidFill>
                  <a:schemeClr val="bg1"/>
                </a:solidFill>
              </a:rPr>
              <a:t>U.S. Army</a:t>
            </a:r>
          </a:p>
        </p:txBody>
      </p:sp>
      <p:sp>
        <p:nvSpPr>
          <p:cNvPr id="9" name="TextBox 8">
            <a:extLst>
              <a:ext uri="{FF2B5EF4-FFF2-40B4-BE49-F238E27FC236}">
                <a16:creationId xmlns:a16="http://schemas.microsoft.com/office/drawing/2014/main" id="{C5B50143-A06D-47BC-BA9B-58E62FCC2A45}"/>
              </a:ext>
            </a:extLst>
          </p:cNvPr>
          <p:cNvSpPr txBox="1"/>
          <p:nvPr/>
        </p:nvSpPr>
        <p:spPr>
          <a:xfrm>
            <a:off x="0" y="4456494"/>
            <a:ext cx="2740899" cy="300082"/>
          </a:xfrm>
          <a:prstGeom prst="rect">
            <a:avLst/>
          </a:prstGeom>
          <a:noFill/>
        </p:spPr>
        <p:txBody>
          <a:bodyPr wrap="square" rtlCol="0">
            <a:spAutoFit/>
          </a:bodyPr>
          <a:lstStyle/>
          <a:p>
            <a:pPr algn="ctr"/>
            <a:r>
              <a:rPr lang="en-US" dirty="0">
                <a:solidFill>
                  <a:schemeClr val="bg1"/>
                </a:solidFill>
              </a:rPr>
              <a:t>$6.3 Billion</a:t>
            </a:r>
          </a:p>
        </p:txBody>
      </p:sp>
      <p:sp>
        <p:nvSpPr>
          <p:cNvPr id="2" name="TextBox 1">
            <a:extLst>
              <a:ext uri="{FF2B5EF4-FFF2-40B4-BE49-F238E27FC236}">
                <a16:creationId xmlns:a16="http://schemas.microsoft.com/office/drawing/2014/main" id="{00D7FA78-AD9C-49AA-A5DA-7DCA29F2C62E}"/>
              </a:ext>
            </a:extLst>
          </p:cNvPr>
          <p:cNvSpPr txBox="1"/>
          <p:nvPr/>
        </p:nvSpPr>
        <p:spPr>
          <a:xfrm flipH="1">
            <a:off x="5484099" y="4240923"/>
            <a:ext cx="1626150" cy="300082"/>
          </a:xfrm>
          <a:prstGeom prst="borderCallout1">
            <a:avLst>
              <a:gd name="adj1" fmla="val 18750"/>
              <a:gd name="adj2" fmla="val -8333"/>
              <a:gd name="adj3" fmla="val -328814"/>
              <a:gd name="adj4" fmla="val -73499"/>
            </a:avLst>
          </a:prstGeom>
          <a:noFill/>
          <a:ln w="28575">
            <a:solidFill>
              <a:schemeClr val="bg1"/>
            </a:solidFill>
          </a:ln>
        </p:spPr>
        <p:txBody>
          <a:bodyPr wrap="square" rtlCol="0">
            <a:spAutoFit/>
          </a:bodyPr>
          <a:lstStyle/>
          <a:p>
            <a:pPr algn="ctr"/>
            <a:r>
              <a:rPr lang="en-US" dirty="0">
                <a:solidFill>
                  <a:schemeClr val="bg1"/>
                </a:solidFill>
              </a:rPr>
              <a:t>Refrigerator Girl?</a:t>
            </a:r>
          </a:p>
        </p:txBody>
      </p:sp>
    </p:spTree>
    <p:extLst>
      <p:ext uri="{BB962C8B-B14F-4D97-AF65-F5344CB8AC3E}">
        <p14:creationId xmlns:p14="http://schemas.microsoft.com/office/powerpoint/2010/main" val="8302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B4D8ACB2-26A9-461F-97AF-22941101C0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82209" y="555978"/>
            <a:ext cx="7005143" cy="4194360"/>
          </a:xfrm>
          <a:prstGeom prst="rect">
            <a:avLst/>
          </a:prstGeom>
        </p:spPr>
      </p:pic>
      <p:sp>
        <p:nvSpPr>
          <p:cNvPr id="2" name="Title 1">
            <a:extLst>
              <a:ext uri="{FF2B5EF4-FFF2-40B4-BE49-F238E27FC236}">
                <a16:creationId xmlns:a16="http://schemas.microsoft.com/office/drawing/2014/main" id="{7834D1AE-C950-42FF-AD2F-2285004DCF88}"/>
              </a:ext>
            </a:extLst>
          </p:cNvPr>
          <p:cNvSpPr>
            <a:spLocks noGrp="1"/>
          </p:cNvSpPr>
          <p:nvPr>
            <p:ph type="title"/>
          </p:nvPr>
        </p:nvSpPr>
        <p:spPr/>
        <p:txBody>
          <a:bodyPr/>
          <a:lstStyle/>
          <a:p>
            <a:r>
              <a:rPr lang="en-US" dirty="0"/>
              <a:t>Cumulative Flow Diagram</a:t>
            </a:r>
          </a:p>
        </p:txBody>
      </p:sp>
    </p:spTree>
    <p:extLst>
      <p:ext uri="{BB962C8B-B14F-4D97-AF65-F5344CB8AC3E}">
        <p14:creationId xmlns:p14="http://schemas.microsoft.com/office/powerpoint/2010/main" val="28390363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3B5758-B2E8-4F98-B767-8623BF51F298}"/>
              </a:ext>
            </a:extLst>
          </p:cNvPr>
          <p:cNvGrpSpPr/>
          <p:nvPr/>
        </p:nvGrpSpPr>
        <p:grpSpPr>
          <a:xfrm>
            <a:off x="797913" y="1478803"/>
            <a:ext cx="7849288" cy="2664740"/>
            <a:chOff x="797913" y="1478803"/>
            <a:chExt cx="7849288" cy="2664740"/>
          </a:xfrm>
        </p:grpSpPr>
        <p:sp>
          <p:nvSpPr>
            <p:cNvPr id="57" name="Freeform 41">
              <a:extLst>
                <a:ext uri="{FF2B5EF4-FFF2-40B4-BE49-F238E27FC236}">
                  <a16:creationId xmlns:a16="http://schemas.microsoft.com/office/drawing/2014/main" id="{F1660BC4-851F-421A-9FF5-0FBE5C44F5F4}"/>
                </a:ext>
              </a:extLst>
            </p:cNvPr>
            <p:cNvSpPr/>
            <p:nvPr/>
          </p:nvSpPr>
          <p:spPr>
            <a:xfrm flipH="1">
              <a:off x="5060628" y="1478803"/>
              <a:ext cx="734917" cy="666691"/>
            </a:xfrm>
            <a:custGeom>
              <a:avLst/>
              <a:gdLst>
                <a:gd name="connsiteX0" fmla="*/ 1211705 w 2217545"/>
                <a:gd name="connsiteY0" fmla="*/ 0 h 2011680"/>
                <a:gd name="connsiteX1" fmla="*/ 2217545 w 2217545"/>
                <a:gd name="connsiteY1" fmla="*/ 1005840 h 2011680"/>
                <a:gd name="connsiteX2" fmla="*/ 1211705 w 2217545"/>
                <a:gd name="connsiteY2" fmla="*/ 2011680 h 2011680"/>
                <a:gd name="connsiteX3" fmla="*/ 1211705 w 2217545"/>
                <a:gd name="connsiteY3" fmla="*/ 1737360 h 2011680"/>
                <a:gd name="connsiteX4" fmla="*/ 1943225 w 2217545"/>
                <a:gd name="connsiteY4" fmla="*/ 1005840 h 2011680"/>
                <a:gd name="connsiteX5" fmla="*/ 1211705 w 2217545"/>
                <a:gd name="connsiteY5" fmla="*/ 274320 h 2011680"/>
                <a:gd name="connsiteX6" fmla="*/ 495047 w 2217545"/>
                <a:gd name="connsiteY6" fmla="*/ 858413 h 2011680"/>
                <a:gd name="connsiteX7" fmla="*/ 480849 w 2217545"/>
                <a:gd name="connsiteY7" fmla="*/ 999253 h 2011680"/>
                <a:gd name="connsiteX8" fmla="*/ 619747 w 2217545"/>
                <a:gd name="connsiteY8" fmla="*/ 982428 h 2011680"/>
                <a:gd name="connsiteX9" fmla="*/ 347671 w 2217545"/>
                <a:gd name="connsiteY9" fmla="*/ 1332007 h 2011680"/>
                <a:gd name="connsiteX10" fmla="*/ 0 w 2217545"/>
                <a:gd name="connsiteY10" fmla="*/ 1057499 h 2011680"/>
                <a:gd name="connsiteX11" fmla="*/ 207869 w 2217545"/>
                <a:gd name="connsiteY11" fmla="*/ 1032320 h 2011680"/>
                <a:gd name="connsiteX12" fmla="*/ 205865 w 2217545"/>
                <a:gd name="connsiteY12" fmla="*/ 1005840 h 2011680"/>
                <a:gd name="connsiteX13" fmla="*/ 1211705 w 2217545"/>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7545" h="2011680">
                  <a:moveTo>
                    <a:pt x="1211705" y="0"/>
                  </a:moveTo>
                  <a:cubicBezTo>
                    <a:pt x="1767215" y="0"/>
                    <a:pt x="2217545" y="450330"/>
                    <a:pt x="2217545" y="1005840"/>
                  </a:cubicBezTo>
                  <a:cubicBezTo>
                    <a:pt x="2217545" y="1561350"/>
                    <a:pt x="1767215" y="2011680"/>
                    <a:pt x="1211705" y="2011680"/>
                  </a:cubicBezTo>
                  <a:lnTo>
                    <a:pt x="1211705" y="1737360"/>
                  </a:lnTo>
                  <a:cubicBezTo>
                    <a:pt x="1615712" y="1737360"/>
                    <a:pt x="1943225" y="1409847"/>
                    <a:pt x="1943225" y="1005840"/>
                  </a:cubicBezTo>
                  <a:cubicBezTo>
                    <a:pt x="1943225" y="601833"/>
                    <a:pt x="1615712" y="274320"/>
                    <a:pt x="1211705" y="274320"/>
                  </a:cubicBezTo>
                  <a:cubicBezTo>
                    <a:pt x="858199" y="274320"/>
                    <a:pt x="563259" y="525072"/>
                    <a:pt x="495047" y="858413"/>
                  </a:cubicBezTo>
                  <a:lnTo>
                    <a:pt x="480849" y="999253"/>
                  </a:lnTo>
                  <a:lnTo>
                    <a:pt x="619747" y="982428"/>
                  </a:lnTo>
                  <a:lnTo>
                    <a:pt x="347671" y="1332007"/>
                  </a:lnTo>
                  <a:lnTo>
                    <a:pt x="0" y="1057499"/>
                  </a:lnTo>
                  <a:lnTo>
                    <a:pt x="207869" y="1032320"/>
                  </a:lnTo>
                  <a:lnTo>
                    <a:pt x="205865" y="1005840"/>
                  </a:lnTo>
                  <a:cubicBezTo>
                    <a:pt x="205865" y="450330"/>
                    <a:pt x="656195" y="0"/>
                    <a:pt x="1211705"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FD636D5B-38C5-4C69-852B-ABEE49DD4ED6}"/>
                </a:ext>
              </a:extLst>
            </p:cNvPr>
            <p:cNvGrpSpPr/>
            <p:nvPr/>
          </p:nvGrpSpPr>
          <p:grpSpPr>
            <a:xfrm>
              <a:off x="797913" y="2709293"/>
              <a:ext cx="1466851" cy="1286977"/>
              <a:chOff x="1119190" y="2862326"/>
              <a:chExt cx="1466851" cy="1286977"/>
            </a:xfrm>
            <a:solidFill>
              <a:schemeClr val="tx1">
                <a:lumMod val="50000"/>
                <a:lumOff val="50000"/>
              </a:schemeClr>
            </a:solidFill>
          </p:grpSpPr>
          <p:grpSp>
            <p:nvGrpSpPr>
              <p:cNvPr id="60" name="Group 59">
                <a:extLst>
                  <a:ext uri="{FF2B5EF4-FFF2-40B4-BE49-F238E27FC236}">
                    <a16:creationId xmlns:a16="http://schemas.microsoft.com/office/drawing/2014/main" id="{033404F8-7D3C-4BEF-9A56-74453417ECBB}"/>
                  </a:ext>
                </a:extLst>
              </p:cNvPr>
              <p:cNvGrpSpPr/>
              <p:nvPr/>
            </p:nvGrpSpPr>
            <p:grpSpPr>
              <a:xfrm>
                <a:off x="1119190" y="3852473"/>
                <a:ext cx="1466851" cy="296830"/>
                <a:chOff x="1119190" y="3852473"/>
                <a:chExt cx="1466851" cy="296830"/>
              </a:xfrm>
              <a:grpFill/>
            </p:grpSpPr>
            <p:sp>
              <p:nvSpPr>
                <p:cNvPr id="89" name="Rectangle 88">
                  <a:extLst>
                    <a:ext uri="{FF2B5EF4-FFF2-40B4-BE49-F238E27FC236}">
                      <a16:creationId xmlns:a16="http://schemas.microsoft.com/office/drawing/2014/main" id="{AA338810-F932-454A-BAC9-3B5E44A7FE4A}"/>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27099684-02AF-4ADB-BC02-486B6D521EC8}"/>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920B3FCC-8A80-4389-AB5F-28BFB827B13D}"/>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EDE5F4D1-A822-4F4E-B348-A8CB0FE8DB9B}"/>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A6C2ECF7-0343-44F7-A1CD-BC4AD9F03C8A}"/>
                  </a:ext>
                </a:extLst>
              </p:cNvPr>
              <p:cNvGrpSpPr/>
              <p:nvPr/>
            </p:nvGrpSpPr>
            <p:grpSpPr>
              <a:xfrm>
                <a:off x="1119190" y="3522424"/>
                <a:ext cx="1466851" cy="296830"/>
                <a:chOff x="1119190" y="3852473"/>
                <a:chExt cx="1466851" cy="296830"/>
              </a:xfrm>
              <a:grpFill/>
            </p:grpSpPr>
            <p:sp>
              <p:nvSpPr>
                <p:cNvPr id="85" name="Rectangle 84">
                  <a:extLst>
                    <a:ext uri="{FF2B5EF4-FFF2-40B4-BE49-F238E27FC236}">
                      <a16:creationId xmlns:a16="http://schemas.microsoft.com/office/drawing/2014/main" id="{3643B88C-6781-454A-ABB8-FEE8EB18A1E6}"/>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764A7018-A11D-4603-BA3A-D8153E0D3B78}"/>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40655E0F-0D95-45AC-8259-CCE6772A1151}"/>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E6896A43-F068-48A1-9F44-D6A9995ED7D3}"/>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69565273-F206-4873-B1BE-300596DAFB58}"/>
                  </a:ext>
                </a:extLst>
              </p:cNvPr>
              <p:cNvGrpSpPr/>
              <p:nvPr/>
            </p:nvGrpSpPr>
            <p:grpSpPr>
              <a:xfrm>
                <a:off x="1119190" y="3192375"/>
                <a:ext cx="1466851" cy="296830"/>
                <a:chOff x="1119190" y="3852473"/>
                <a:chExt cx="1466851" cy="296830"/>
              </a:xfrm>
              <a:grpFill/>
            </p:grpSpPr>
            <p:sp>
              <p:nvSpPr>
                <p:cNvPr id="81" name="Rectangle 80">
                  <a:extLst>
                    <a:ext uri="{FF2B5EF4-FFF2-40B4-BE49-F238E27FC236}">
                      <a16:creationId xmlns:a16="http://schemas.microsoft.com/office/drawing/2014/main" id="{01C3810D-E40C-40EE-8C85-3109992622B7}"/>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5F9A0251-AC65-4FC4-A04A-6A7EBFD81D6F}"/>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7FB8B325-9911-481F-B4D1-022F77AE0865}"/>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C69F2AE8-A201-404D-A763-17E51499998F}"/>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9" name="Group 68">
                <a:extLst>
                  <a:ext uri="{FF2B5EF4-FFF2-40B4-BE49-F238E27FC236}">
                    <a16:creationId xmlns:a16="http://schemas.microsoft.com/office/drawing/2014/main" id="{676C5168-C7FA-49C8-8434-BBB2AEC346DF}"/>
                  </a:ext>
                </a:extLst>
              </p:cNvPr>
              <p:cNvGrpSpPr/>
              <p:nvPr/>
            </p:nvGrpSpPr>
            <p:grpSpPr>
              <a:xfrm>
                <a:off x="1119190" y="2862326"/>
                <a:ext cx="1466851" cy="296830"/>
                <a:chOff x="1119190" y="3852473"/>
                <a:chExt cx="1466851" cy="296830"/>
              </a:xfrm>
              <a:grpFill/>
            </p:grpSpPr>
            <p:sp>
              <p:nvSpPr>
                <p:cNvPr id="70" name="Rectangle 69">
                  <a:extLst>
                    <a:ext uri="{FF2B5EF4-FFF2-40B4-BE49-F238E27FC236}">
                      <a16:creationId xmlns:a16="http://schemas.microsoft.com/office/drawing/2014/main" id="{74E64BF3-F2F3-4474-A36E-C7F71EA9B1D5}"/>
                    </a:ext>
                  </a:extLst>
                </p:cNvPr>
                <p:cNvSpPr/>
                <p:nvPr/>
              </p:nvSpPr>
              <p:spPr>
                <a:xfrm>
                  <a:off x="1119190"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D1A1544F-DA68-4242-8949-E061665BA352}"/>
                    </a:ext>
                  </a:extLst>
                </p:cNvPr>
                <p:cNvSpPr/>
                <p:nvPr/>
              </p:nvSpPr>
              <p:spPr>
                <a:xfrm>
                  <a:off x="1493841"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D0B052BD-53D1-4E2A-9C8D-FBA03523FA80}"/>
                    </a:ext>
                  </a:extLst>
                </p:cNvPr>
                <p:cNvSpPr/>
                <p:nvPr/>
              </p:nvSpPr>
              <p:spPr>
                <a:xfrm>
                  <a:off x="1868492"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B79319AE-3794-475F-91BA-674DE178EB31}"/>
                    </a:ext>
                  </a:extLst>
                </p:cNvPr>
                <p:cNvSpPr/>
                <p:nvPr/>
              </p:nvSpPr>
              <p:spPr>
                <a:xfrm>
                  <a:off x="2243143" y="385247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3" name="Group 92">
              <a:extLst>
                <a:ext uri="{FF2B5EF4-FFF2-40B4-BE49-F238E27FC236}">
                  <a16:creationId xmlns:a16="http://schemas.microsoft.com/office/drawing/2014/main" id="{35C5DFE0-0E44-4B83-9BC4-5F6BCB238159}"/>
                </a:ext>
              </a:extLst>
            </p:cNvPr>
            <p:cNvGrpSpPr/>
            <p:nvPr/>
          </p:nvGrpSpPr>
          <p:grpSpPr>
            <a:xfrm>
              <a:off x="3147683" y="3699853"/>
              <a:ext cx="1464466" cy="296830"/>
              <a:chOff x="3147683" y="3699853"/>
              <a:chExt cx="1464466" cy="296830"/>
            </a:xfrm>
            <a:solidFill>
              <a:schemeClr val="bg1">
                <a:lumMod val="65000"/>
              </a:schemeClr>
            </a:solidFill>
          </p:grpSpPr>
          <p:sp>
            <p:nvSpPr>
              <p:cNvPr id="94" name="Rectangle 93">
                <a:extLst>
                  <a:ext uri="{FF2B5EF4-FFF2-40B4-BE49-F238E27FC236}">
                    <a16:creationId xmlns:a16="http://schemas.microsoft.com/office/drawing/2014/main" id="{CFBD1DB0-CD25-4DD1-A8FE-A7C35F3B178F}"/>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5A593373-7E9D-42CE-8650-39B214DE0847}"/>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1BE65700-2250-49C8-B290-9252DA3A544D}"/>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5A7A304B-DB1F-4225-98FF-AEAE37BE3012}"/>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8" name="Rectangle 97">
              <a:extLst>
                <a:ext uri="{FF2B5EF4-FFF2-40B4-BE49-F238E27FC236}">
                  <a16:creationId xmlns:a16="http://schemas.microsoft.com/office/drawing/2014/main" id="{5C4ECF56-CDF4-4DB0-A0EB-6839C2BF9903}"/>
                </a:ext>
              </a:extLst>
            </p:cNvPr>
            <p:cNvSpPr/>
            <p:nvPr/>
          </p:nvSpPr>
          <p:spPr>
            <a:xfrm>
              <a:off x="4644264" y="3699853"/>
              <a:ext cx="956631" cy="29683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ight Arrow 24">
              <a:extLst>
                <a:ext uri="{FF2B5EF4-FFF2-40B4-BE49-F238E27FC236}">
                  <a16:creationId xmlns:a16="http://schemas.microsoft.com/office/drawing/2014/main" id="{66B66704-F707-4DC5-B44E-C06350D5F69C}"/>
                </a:ext>
              </a:extLst>
            </p:cNvPr>
            <p:cNvSpPr/>
            <p:nvPr/>
          </p:nvSpPr>
          <p:spPr>
            <a:xfrm>
              <a:off x="5675302" y="3552993"/>
              <a:ext cx="1254327"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Right Arrow 65">
              <a:extLst>
                <a:ext uri="{FF2B5EF4-FFF2-40B4-BE49-F238E27FC236}">
                  <a16:creationId xmlns:a16="http://schemas.microsoft.com/office/drawing/2014/main" id="{3A5148E8-BFFF-4705-BC44-632CB7A57FA2}"/>
                </a:ext>
              </a:extLst>
            </p:cNvPr>
            <p:cNvSpPr/>
            <p:nvPr/>
          </p:nvSpPr>
          <p:spPr>
            <a:xfrm>
              <a:off x="2351558" y="3552993"/>
              <a:ext cx="731283" cy="590550"/>
            </a:xfrm>
            <a:prstGeom prst="rightArrow">
              <a:avLst>
                <a:gd name="adj1" fmla="val 49790"/>
                <a:gd name="adj2" fmla="val 50739"/>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Freeform 50">
              <a:extLst>
                <a:ext uri="{FF2B5EF4-FFF2-40B4-BE49-F238E27FC236}">
                  <a16:creationId xmlns:a16="http://schemas.microsoft.com/office/drawing/2014/main" id="{FE86D670-72E2-41CE-A00E-91DBB4E460B5}"/>
                </a:ext>
              </a:extLst>
            </p:cNvPr>
            <p:cNvSpPr/>
            <p:nvPr/>
          </p:nvSpPr>
          <p:spPr>
            <a:xfrm>
              <a:off x="4505226" y="1982531"/>
              <a:ext cx="2177353" cy="2011680"/>
            </a:xfrm>
            <a:custGeom>
              <a:avLst/>
              <a:gdLst>
                <a:gd name="connsiteX0" fmla="*/ 1171513 w 2177353"/>
                <a:gd name="connsiteY0" fmla="*/ 0 h 2011680"/>
                <a:gd name="connsiteX1" fmla="*/ 2177353 w 2177353"/>
                <a:gd name="connsiteY1" fmla="*/ 1005840 h 2011680"/>
                <a:gd name="connsiteX2" fmla="*/ 1171513 w 2177353"/>
                <a:gd name="connsiteY2" fmla="*/ 2011680 h 2011680"/>
                <a:gd name="connsiteX3" fmla="*/ 1171513 w 2177353"/>
                <a:gd name="connsiteY3" fmla="*/ 1737360 h 2011680"/>
                <a:gd name="connsiteX4" fmla="*/ 1903033 w 2177353"/>
                <a:gd name="connsiteY4" fmla="*/ 1005840 h 2011680"/>
                <a:gd name="connsiteX5" fmla="*/ 1171513 w 2177353"/>
                <a:gd name="connsiteY5" fmla="*/ 274320 h 2011680"/>
                <a:gd name="connsiteX6" fmla="*/ 454855 w 2177353"/>
                <a:gd name="connsiteY6" fmla="*/ 858413 h 2011680"/>
                <a:gd name="connsiteX7" fmla="*/ 441186 w 2177353"/>
                <a:gd name="connsiteY7" fmla="*/ 994010 h 2011680"/>
                <a:gd name="connsiteX8" fmla="*/ 619747 w 2177353"/>
                <a:gd name="connsiteY8" fmla="*/ 972380 h 2011680"/>
                <a:gd name="connsiteX9" fmla="*/ 347671 w 2177353"/>
                <a:gd name="connsiteY9" fmla="*/ 1321959 h 2011680"/>
                <a:gd name="connsiteX10" fmla="*/ 0 w 2177353"/>
                <a:gd name="connsiteY10" fmla="*/ 1047451 h 2011680"/>
                <a:gd name="connsiteX11" fmla="*/ 167289 w 2177353"/>
                <a:gd name="connsiteY11" fmla="*/ 1027187 h 2011680"/>
                <a:gd name="connsiteX12" fmla="*/ 165673 w 2177353"/>
                <a:gd name="connsiteY12" fmla="*/ 1005840 h 2011680"/>
                <a:gd name="connsiteX13" fmla="*/ 1171513 w 2177353"/>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7353" h="2011680">
                  <a:moveTo>
                    <a:pt x="1171513" y="0"/>
                  </a:moveTo>
                  <a:cubicBezTo>
                    <a:pt x="1727023" y="0"/>
                    <a:pt x="2177353" y="450330"/>
                    <a:pt x="2177353" y="1005840"/>
                  </a:cubicBezTo>
                  <a:cubicBezTo>
                    <a:pt x="2177353" y="1561350"/>
                    <a:pt x="1727023" y="2011680"/>
                    <a:pt x="1171513" y="2011680"/>
                  </a:cubicBezTo>
                  <a:lnTo>
                    <a:pt x="1171513" y="1737360"/>
                  </a:lnTo>
                  <a:cubicBezTo>
                    <a:pt x="1575520" y="1737360"/>
                    <a:pt x="1903033" y="1409847"/>
                    <a:pt x="1903033" y="1005840"/>
                  </a:cubicBezTo>
                  <a:cubicBezTo>
                    <a:pt x="1903033" y="601833"/>
                    <a:pt x="1575520" y="274320"/>
                    <a:pt x="1171513" y="274320"/>
                  </a:cubicBezTo>
                  <a:cubicBezTo>
                    <a:pt x="818007" y="274320"/>
                    <a:pt x="523067" y="525072"/>
                    <a:pt x="454855" y="858413"/>
                  </a:cubicBezTo>
                  <a:lnTo>
                    <a:pt x="441186" y="994010"/>
                  </a:lnTo>
                  <a:lnTo>
                    <a:pt x="619747" y="972380"/>
                  </a:lnTo>
                  <a:lnTo>
                    <a:pt x="347671" y="1321959"/>
                  </a:lnTo>
                  <a:lnTo>
                    <a:pt x="0" y="1047451"/>
                  </a:lnTo>
                  <a:lnTo>
                    <a:pt x="167289" y="1027187"/>
                  </a:lnTo>
                  <a:lnTo>
                    <a:pt x="165673" y="1005840"/>
                  </a:lnTo>
                  <a:cubicBezTo>
                    <a:pt x="165673" y="450330"/>
                    <a:pt x="616003" y="0"/>
                    <a:pt x="1171513" y="0"/>
                  </a:cubicBez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15F9AF43-F0D9-4DD4-97BF-39BC62E473C1}"/>
                </a:ext>
              </a:extLst>
            </p:cNvPr>
            <p:cNvGrpSpPr/>
            <p:nvPr/>
          </p:nvGrpSpPr>
          <p:grpSpPr>
            <a:xfrm>
              <a:off x="7182735" y="3460725"/>
              <a:ext cx="1464466" cy="638066"/>
              <a:chOff x="7182735" y="3460725"/>
              <a:chExt cx="1464466" cy="638066"/>
            </a:xfrm>
          </p:grpSpPr>
          <p:grpSp>
            <p:nvGrpSpPr>
              <p:cNvPr id="103" name="Group 102">
                <a:extLst>
                  <a:ext uri="{FF2B5EF4-FFF2-40B4-BE49-F238E27FC236}">
                    <a16:creationId xmlns:a16="http://schemas.microsoft.com/office/drawing/2014/main" id="{5F2B012E-9F74-4A83-88F4-F7074597AB75}"/>
                  </a:ext>
                </a:extLst>
              </p:cNvPr>
              <p:cNvGrpSpPr/>
              <p:nvPr/>
            </p:nvGrpSpPr>
            <p:grpSpPr>
              <a:xfrm>
                <a:off x="7182735" y="3460725"/>
                <a:ext cx="1464466" cy="296830"/>
                <a:chOff x="3147683" y="3699853"/>
                <a:chExt cx="1464466" cy="296830"/>
              </a:xfrm>
              <a:solidFill>
                <a:schemeClr val="bg1">
                  <a:lumMod val="85000"/>
                </a:schemeClr>
              </a:solidFill>
            </p:grpSpPr>
            <p:sp>
              <p:nvSpPr>
                <p:cNvPr id="109" name="Rectangle 108">
                  <a:extLst>
                    <a:ext uri="{FF2B5EF4-FFF2-40B4-BE49-F238E27FC236}">
                      <a16:creationId xmlns:a16="http://schemas.microsoft.com/office/drawing/2014/main" id="{D26D567A-A49F-4891-A27A-2A727D8B6F98}"/>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D3280B26-D192-438E-A44B-0A1A2029FD17}"/>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356A9AFC-0BC5-4022-9F5B-A8C948A475DF}"/>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5E7D563D-B59A-45FA-AFDF-BA39DF3D39FB}"/>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4" name="Group 103">
                <a:extLst>
                  <a:ext uri="{FF2B5EF4-FFF2-40B4-BE49-F238E27FC236}">
                    <a16:creationId xmlns:a16="http://schemas.microsoft.com/office/drawing/2014/main" id="{5D36F51D-024B-4B14-A5A4-1B94A73B012F}"/>
                  </a:ext>
                </a:extLst>
              </p:cNvPr>
              <p:cNvGrpSpPr/>
              <p:nvPr/>
            </p:nvGrpSpPr>
            <p:grpSpPr>
              <a:xfrm>
                <a:off x="7182735" y="3801961"/>
                <a:ext cx="1464466" cy="296830"/>
                <a:chOff x="3147683" y="3699853"/>
                <a:chExt cx="1464466" cy="296830"/>
              </a:xfrm>
              <a:solidFill>
                <a:schemeClr val="bg1">
                  <a:lumMod val="85000"/>
                </a:schemeClr>
              </a:solidFill>
            </p:grpSpPr>
            <p:sp>
              <p:nvSpPr>
                <p:cNvPr id="105" name="Rectangle 104">
                  <a:extLst>
                    <a:ext uri="{FF2B5EF4-FFF2-40B4-BE49-F238E27FC236}">
                      <a16:creationId xmlns:a16="http://schemas.microsoft.com/office/drawing/2014/main" id="{FB34EF19-9FF5-4D7C-A812-9E5FE5536DD5}"/>
                    </a:ext>
                  </a:extLst>
                </p:cNvPr>
                <p:cNvSpPr/>
                <p:nvPr/>
              </p:nvSpPr>
              <p:spPr>
                <a:xfrm>
                  <a:off x="3147683"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07F76041-0752-4018-85E8-09656DCF2F20}"/>
                    </a:ext>
                  </a:extLst>
                </p:cNvPr>
                <p:cNvSpPr/>
                <p:nvPr/>
              </p:nvSpPr>
              <p:spPr>
                <a:xfrm>
                  <a:off x="3521539"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FAA697BC-1DE7-4339-AC7D-94571773C5A6}"/>
                    </a:ext>
                  </a:extLst>
                </p:cNvPr>
                <p:cNvSpPr/>
                <p:nvPr/>
              </p:nvSpPr>
              <p:spPr>
                <a:xfrm>
                  <a:off x="3895395"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1B9990EC-1D2A-4454-8357-42DB76B41EC0}"/>
                    </a:ext>
                  </a:extLst>
                </p:cNvPr>
                <p:cNvSpPr/>
                <p:nvPr/>
              </p:nvSpPr>
              <p:spPr>
                <a:xfrm>
                  <a:off x="4269251" y="3699853"/>
                  <a:ext cx="342898" cy="29683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grpSp>
        <p:nvGrpSpPr>
          <p:cNvPr id="32" name="Group 31"/>
          <p:cNvGrpSpPr>
            <a:grpSpLocks noChangeAspect="1"/>
          </p:cNvGrpSpPr>
          <p:nvPr/>
        </p:nvGrpSpPr>
        <p:grpSpPr>
          <a:xfrm>
            <a:off x="1921866" y="1280887"/>
            <a:ext cx="914400" cy="1336171"/>
            <a:chOff x="1107226" y="568220"/>
            <a:chExt cx="914400" cy="1336171"/>
          </a:xfrm>
        </p:grpSpPr>
        <p:sp>
          <p:nvSpPr>
            <p:cNvPr id="72" name="Freeform: Shape 12"/>
            <p:cNvSpPr>
              <a:spLocks noChangeAspect="1"/>
            </p:cNvSpPr>
            <p:nvPr/>
          </p:nvSpPr>
          <p:spPr>
            <a:xfrm rot="10800000">
              <a:off x="1273324" y="568220"/>
              <a:ext cx="457200" cy="823824"/>
            </a:xfrm>
            <a:custGeom>
              <a:avLst/>
              <a:gdLst>
                <a:gd name="connsiteX0" fmla="*/ 295242 w 914400"/>
                <a:gd name="connsiteY0" fmla="*/ 1122562 h 1647645"/>
                <a:gd name="connsiteX1" fmla="*/ 240057 w 914400"/>
                <a:gd name="connsiteY1" fmla="*/ 968232 h 1647645"/>
                <a:gd name="connsiteX2" fmla="*/ 262543 w 914400"/>
                <a:gd name="connsiteY2" fmla="*/ 914272 h 1647645"/>
                <a:gd name="connsiteX3" fmla="*/ 37186 w 914400"/>
                <a:gd name="connsiteY3" fmla="*/ 914272 h 1647645"/>
                <a:gd name="connsiteX4" fmla="*/ 27843 w 914400"/>
                <a:gd name="connsiteY4" fmla="*/ 912253 h 1647645"/>
                <a:gd name="connsiteX5" fmla="*/ 25239 w 914400"/>
                <a:gd name="connsiteY5" fmla="*/ 911892 h 1647645"/>
                <a:gd name="connsiteX6" fmla="*/ 24738 w 914400"/>
                <a:gd name="connsiteY6" fmla="*/ 911582 h 1647645"/>
                <a:gd name="connsiteX7" fmla="*/ 22758 w 914400"/>
                <a:gd name="connsiteY7" fmla="*/ 911154 h 1647645"/>
                <a:gd name="connsiteX8" fmla="*/ 15157 w 914400"/>
                <a:gd name="connsiteY8" fmla="*/ 905669 h 1647645"/>
                <a:gd name="connsiteX9" fmla="*/ 12489 w 914400"/>
                <a:gd name="connsiteY9" fmla="*/ 904022 h 1647645"/>
                <a:gd name="connsiteX10" fmla="*/ 12084 w 914400"/>
                <a:gd name="connsiteY10" fmla="*/ 903451 h 1647645"/>
                <a:gd name="connsiteX11" fmla="*/ 10976 w 914400"/>
                <a:gd name="connsiteY11" fmla="*/ 902652 h 1647645"/>
                <a:gd name="connsiteX12" fmla="*/ 6685 w 914400"/>
                <a:gd name="connsiteY12" fmla="*/ 895839 h 1647645"/>
                <a:gd name="connsiteX13" fmla="*/ 3589 w 914400"/>
                <a:gd name="connsiteY13" fmla="*/ 891474 h 1647645"/>
                <a:gd name="connsiteX14" fmla="*/ 3370 w 914400"/>
                <a:gd name="connsiteY14" fmla="*/ 890576 h 1647645"/>
                <a:gd name="connsiteX15" fmla="*/ 3033 w 914400"/>
                <a:gd name="connsiteY15" fmla="*/ 890041 h 1647645"/>
                <a:gd name="connsiteX16" fmla="*/ 2327 w 914400"/>
                <a:gd name="connsiteY16" fmla="*/ 886300 h 1647645"/>
                <a:gd name="connsiteX17" fmla="*/ 0 w 914400"/>
                <a:gd name="connsiteY17" fmla="*/ 876757 h 1647645"/>
                <a:gd name="connsiteX18" fmla="*/ 206 w 914400"/>
                <a:gd name="connsiteY18" fmla="*/ 875055 h 1647645"/>
                <a:gd name="connsiteX19" fmla="*/ 120 w 914400"/>
                <a:gd name="connsiteY19" fmla="*/ 874598 h 1647645"/>
                <a:gd name="connsiteX20" fmla="*/ 517 w 914400"/>
                <a:gd name="connsiteY20" fmla="*/ 872493 h 1647645"/>
                <a:gd name="connsiteX21" fmla="*/ 1829 w 914400"/>
                <a:gd name="connsiteY21" fmla="*/ 861674 h 1647645"/>
                <a:gd name="connsiteX22" fmla="*/ 2950 w 914400"/>
                <a:gd name="connsiteY22" fmla="*/ 859591 h 1647645"/>
                <a:gd name="connsiteX23" fmla="*/ 3033 w 914400"/>
                <a:gd name="connsiteY23" fmla="*/ 859155 h 1647645"/>
                <a:gd name="connsiteX24" fmla="*/ 4088 w 914400"/>
                <a:gd name="connsiteY24" fmla="*/ 857479 h 1647645"/>
                <a:gd name="connsiteX25" fmla="*/ 9181 w 914400"/>
                <a:gd name="connsiteY25" fmla="*/ 848026 h 1647645"/>
                <a:gd name="connsiteX26" fmla="*/ 392130 w 914400"/>
                <a:gd name="connsiteY26" fmla="*/ 382787 h 1647645"/>
                <a:gd name="connsiteX27" fmla="*/ 392130 w 914400"/>
                <a:gd name="connsiteY27" fmla="*/ 51430 h 1647645"/>
                <a:gd name="connsiteX28" fmla="*/ 440178 w 914400"/>
                <a:gd name="connsiteY28" fmla="*/ 0 h 1647645"/>
                <a:gd name="connsiteX29" fmla="*/ 474223 w 914400"/>
                <a:gd name="connsiteY29" fmla="*/ 0 h 1647645"/>
                <a:gd name="connsiteX30" fmla="*/ 522271 w 914400"/>
                <a:gd name="connsiteY30" fmla="*/ 51430 h 1647645"/>
                <a:gd name="connsiteX31" fmla="*/ 522271 w 914400"/>
                <a:gd name="connsiteY31" fmla="*/ 383819 h 1647645"/>
                <a:gd name="connsiteX32" fmla="*/ 902575 w 914400"/>
                <a:gd name="connsiteY32" fmla="*/ 845845 h 1647645"/>
                <a:gd name="connsiteX33" fmla="*/ 903544 w 914400"/>
                <a:gd name="connsiteY33" fmla="*/ 846544 h 1647645"/>
                <a:gd name="connsiteX34" fmla="*/ 911487 w 914400"/>
                <a:gd name="connsiteY34" fmla="*/ 859155 h 1647645"/>
                <a:gd name="connsiteX35" fmla="*/ 912007 w 914400"/>
                <a:gd name="connsiteY35" fmla="*/ 861911 h 1647645"/>
                <a:gd name="connsiteX36" fmla="*/ 912177 w 914400"/>
                <a:gd name="connsiteY36" fmla="*/ 862225 h 1647645"/>
                <a:gd name="connsiteX37" fmla="*/ 912375 w 914400"/>
                <a:gd name="connsiteY37" fmla="*/ 863859 h 1647645"/>
                <a:gd name="connsiteX38" fmla="*/ 914400 w 914400"/>
                <a:gd name="connsiteY38" fmla="*/ 874598 h 1647645"/>
                <a:gd name="connsiteX39" fmla="*/ 913960 w 914400"/>
                <a:gd name="connsiteY39" fmla="*/ 876933 h 1647645"/>
                <a:gd name="connsiteX40" fmla="*/ 914005 w 914400"/>
                <a:gd name="connsiteY40" fmla="*/ 877309 h 1647645"/>
                <a:gd name="connsiteX41" fmla="*/ 913492 w 914400"/>
                <a:gd name="connsiteY41" fmla="*/ 879413 h 1647645"/>
                <a:gd name="connsiteX42" fmla="*/ 911487 w 914400"/>
                <a:gd name="connsiteY42" fmla="*/ 890041 h 1647645"/>
                <a:gd name="connsiteX43" fmla="*/ 910529 w 914400"/>
                <a:gd name="connsiteY43" fmla="*/ 891562 h 1647645"/>
                <a:gd name="connsiteX44" fmla="*/ 910416 w 914400"/>
                <a:gd name="connsiteY44" fmla="*/ 892025 h 1647645"/>
                <a:gd name="connsiteX45" fmla="*/ 908818 w 914400"/>
                <a:gd name="connsiteY45" fmla="*/ 894278 h 1647645"/>
                <a:gd name="connsiteX46" fmla="*/ 903544 w 914400"/>
                <a:gd name="connsiteY46" fmla="*/ 902652 h 1647645"/>
                <a:gd name="connsiteX47" fmla="*/ 902183 w 914400"/>
                <a:gd name="connsiteY47" fmla="*/ 903634 h 1647645"/>
                <a:gd name="connsiteX48" fmla="*/ 901517 w 914400"/>
                <a:gd name="connsiteY48" fmla="*/ 904573 h 1647645"/>
                <a:gd name="connsiteX49" fmla="*/ 897127 w 914400"/>
                <a:gd name="connsiteY49" fmla="*/ 907282 h 1647645"/>
                <a:gd name="connsiteX50" fmla="*/ 891762 w 914400"/>
                <a:gd name="connsiteY50" fmla="*/ 911154 h 1647645"/>
                <a:gd name="connsiteX51" fmla="*/ 890365 w 914400"/>
                <a:gd name="connsiteY51" fmla="*/ 911456 h 1647645"/>
                <a:gd name="connsiteX52" fmla="*/ 888766 w 914400"/>
                <a:gd name="connsiteY52" fmla="*/ 912443 h 1647645"/>
                <a:gd name="connsiteX53" fmla="*/ 880461 w 914400"/>
                <a:gd name="connsiteY53" fmla="*/ 913596 h 1647645"/>
                <a:gd name="connsiteX54" fmla="*/ 877335 w 914400"/>
                <a:gd name="connsiteY54" fmla="*/ 914272 h 1647645"/>
                <a:gd name="connsiteX55" fmla="*/ 875597 w 914400"/>
                <a:gd name="connsiteY55" fmla="*/ 914272 h 1647645"/>
                <a:gd name="connsiteX56" fmla="*/ 874675 w 914400"/>
                <a:gd name="connsiteY56" fmla="*/ 914400 h 1647645"/>
                <a:gd name="connsiteX57" fmla="*/ 874216 w 914400"/>
                <a:gd name="connsiteY57" fmla="*/ 914272 h 1647645"/>
                <a:gd name="connsiteX58" fmla="*/ 482601 w 914400"/>
                <a:gd name="connsiteY58" fmla="*/ 914272 h 1647645"/>
                <a:gd name="connsiteX59" fmla="*/ 509563 w 914400"/>
                <a:gd name="connsiteY59" fmla="*/ 992162 h 1647645"/>
                <a:gd name="connsiteX60" fmla="*/ 343153 w 914400"/>
                <a:gd name="connsiteY60" fmla="*/ 1048047 h 1647645"/>
                <a:gd name="connsiteX61" fmla="*/ 298228 w 914400"/>
                <a:gd name="connsiteY61" fmla="*/ 914272 h 1647645"/>
                <a:gd name="connsiteX62" fmla="*/ 278247 w 914400"/>
                <a:gd name="connsiteY62" fmla="*/ 914272 h 1647645"/>
                <a:gd name="connsiteX63" fmla="*/ 325197 w 914400"/>
                <a:gd name="connsiteY63" fmla="*/ 1054077 h 1647645"/>
                <a:gd name="connsiteX64" fmla="*/ 326609 w 914400"/>
                <a:gd name="connsiteY64" fmla="*/ 1058283 h 1647645"/>
                <a:gd name="connsiteX65" fmla="*/ 312068 w 914400"/>
                <a:gd name="connsiteY65" fmla="*/ 1131272 h 1647645"/>
                <a:gd name="connsiteX66" fmla="*/ 342887 w 914400"/>
                <a:gd name="connsiteY66" fmla="*/ 1068118 h 1647645"/>
                <a:gd name="connsiteX67" fmla="*/ 507522 w 914400"/>
                <a:gd name="connsiteY67" fmla="*/ 1012829 h 1647645"/>
                <a:gd name="connsiteX68" fmla="*/ 474997 w 914400"/>
                <a:gd name="connsiteY68" fmla="*/ 1078245 h 1647645"/>
                <a:gd name="connsiteX69" fmla="*/ 95213 w 914400"/>
                <a:gd name="connsiteY69" fmla="*/ 1254162 h 1647645"/>
                <a:gd name="connsiteX70" fmla="*/ 25619 w 914400"/>
                <a:gd name="connsiteY70" fmla="*/ 1237654 h 1647645"/>
                <a:gd name="connsiteX71" fmla="*/ 164091 w 914400"/>
                <a:gd name="connsiteY71" fmla="*/ 1149969 h 1647645"/>
                <a:gd name="connsiteX72" fmla="*/ 243934 w 914400"/>
                <a:gd name="connsiteY72" fmla="*/ 1163983 h 1647645"/>
                <a:gd name="connsiteX73" fmla="*/ 99006 w 914400"/>
                <a:gd name="connsiteY73" fmla="*/ 1251862 h 1647645"/>
                <a:gd name="connsiteX74" fmla="*/ 541164 w 914400"/>
                <a:gd name="connsiteY74" fmla="*/ 1269042 h 1647645"/>
                <a:gd name="connsiteX75" fmla="*/ 605256 w 914400"/>
                <a:gd name="connsiteY75" fmla="*/ 1118193 h 1647645"/>
                <a:gd name="connsiteX76" fmla="*/ 678914 w 914400"/>
                <a:gd name="connsiteY76" fmla="*/ 1084343 h 1647645"/>
                <a:gd name="connsiteX77" fmla="*/ 609619 w 914400"/>
                <a:gd name="connsiteY77" fmla="*/ 1239020 h 1647645"/>
                <a:gd name="connsiteX78" fmla="*/ 607806 w 914400"/>
                <a:gd name="connsiteY78" fmla="*/ 1243069 h 1647645"/>
                <a:gd name="connsiteX79" fmla="*/ 787108 w 914400"/>
                <a:gd name="connsiteY79" fmla="*/ 1318534 h 1647645"/>
                <a:gd name="connsiteX80" fmla="*/ 626906 w 914400"/>
                <a:gd name="connsiteY80" fmla="*/ 1246764 h 1647645"/>
                <a:gd name="connsiteX81" fmla="*/ 699373 w 914400"/>
                <a:gd name="connsiteY81" fmla="*/ 1085005 h 1647645"/>
                <a:gd name="connsiteX82" fmla="*/ 857432 w 914400"/>
                <a:gd name="connsiteY82" fmla="*/ 1157579 h 1647645"/>
                <a:gd name="connsiteX83" fmla="*/ 703329 w 914400"/>
                <a:gd name="connsiteY83" fmla="*/ 1358363 h 1647645"/>
                <a:gd name="connsiteX84" fmla="*/ 547625 w 914400"/>
                <a:gd name="connsiteY84" fmla="*/ 1286853 h 1647645"/>
                <a:gd name="connsiteX85" fmla="*/ 613100 w 914400"/>
                <a:gd name="connsiteY85" fmla="*/ 1261335 h 1647645"/>
                <a:gd name="connsiteX86" fmla="*/ 771594 w 914400"/>
                <a:gd name="connsiteY86" fmla="*/ 1332339 h 1647645"/>
                <a:gd name="connsiteX87" fmla="*/ 199845 w 914400"/>
                <a:gd name="connsiteY87" fmla="*/ 1418163 h 1647645"/>
                <a:gd name="connsiteX88" fmla="*/ 108827 w 914400"/>
                <a:gd name="connsiteY88" fmla="*/ 1268058 h 1647645"/>
                <a:gd name="connsiteX89" fmla="*/ 260391 w 914400"/>
                <a:gd name="connsiteY89" fmla="*/ 1176156 h 1647645"/>
                <a:gd name="connsiteX90" fmla="*/ 349188 w 914400"/>
                <a:gd name="connsiteY90" fmla="*/ 1325705 h 1647645"/>
                <a:gd name="connsiteX91" fmla="*/ 179234 w 914400"/>
                <a:gd name="connsiteY91" fmla="*/ 1420703 h 1647645"/>
                <a:gd name="connsiteX92" fmla="*/ 108277 w 914400"/>
                <a:gd name="connsiteY92" fmla="*/ 1403315 h 1647645"/>
                <a:gd name="connsiteX93" fmla="*/ 20812 w 914400"/>
                <a:gd name="connsiteY93" fmla="*/ 1255981 h 1647645"/>
                <a:gd name="connsiteX94" fmla="*/ 89187 w 914400"/>
                <a:gd name="connsiteY94" fmla="*/ 1272200 h 1647645"/>
                <a:gd name="connsiteX95" fmla="*/ 433127 w 914400"/>
                <a:gd name="connsiteY95" fmla="*/ 1559281 h 1647645"/>
                <a:gd name="connsiteX96" fmla="*/ 303046 w 914400"/>
                <a:gd name="connsiteY96" fmla="*/ 1438881 h 1647645"/>
                <a:gd name="connsiteX97" fmla="*/ 422365 w 914400"/>
                <a:gd name="connsiteY97" fmla="*/ 1312339 h 1647645"/>
                <a:gd name="connsiteX98" fmla="*/ 552369 w 914400"/>
                <a:gd name="connsiteY98" fmla="*/ 1430453 h 1647645"/>
                <a:gd name="connsiteX99" fmla="*/ 445751 w 914400"/>
                <a:gd name="connsiteY99" fmla="*/ 1647220 h 1647645"/>
                <a:gd name="connsiteX100" fmla="*/ 442516 w 914400"/>
                <a:gd name="connsiteY100" fmla="*/ 1577022 h 1647645"/>
                <a:gd name="connsiteX101" fmla="*/ 560486 w 914400"/>
                <a:gd name="connsiteY101" fmla="*/ 1449567 h 1647645"/>
                <a:gd name="connsiteX102" fmla="*/ 563308 w 914400"/>
                <a:gd name="connsiteY102" fmla="*/ 1522569 h 1647645"/>
                <a:gd name="connsiteX103" fmla="*/ 426809 w 914400"/>
                <a:gd name="connsiteY103" fmla="*/ 1647645 h 1647645"/>
                <a:gd name="connsiteX104" fmla="*/ 304386 w 914400"/>
                <a:gd name="connsiteY104" fmla="*/ 1538668 h 1647645"/>
                <a:gd name="connsiteX105" fmla="*/ 295874 w 914400"/>
                <a:gd name="connsiteY105" fmla="*/ 1458053 h 1647645"/>
                <a:gd name="connsiteX106" fmla="*/ 420260 w 914400"/>
                <a:gd name="connsiteY106" fmla="*/ 1573182 h 1647645"/>
                <a:gd name="connsiteX107" fmla="*/ 423516 w 914400"/>
                <a:gd name="connsiteY107" fmla="*/ 1576196 h 164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14400" h="1647645">
                  <a:moveTo>
                    <a:pt x="295242" y="1122562"/>
                  </a:moveTo>
                  <a:lnTo>
                    <a:pt x="240057" y="968232"/>
                  </a:lnTo>
                  <a:lnTo>
                    <a:pt x="262543" y="914272"/>
                  </a:lnTo>
                  <a:lnTo>
                    <a:pt x="37186" y="914272"/>
                  </a:lnTo>
                  <a:lnTo>
                    <a:pt x="27843" y="912253"/>
                  </a:lnTo>
                  <a:lnTo>
                    <a:pt x="25239" y="911892"/>
                  </a:lnTo>
                  <a:lnTo>
                    <a:pt x="24738" y="911582"/>
                  </a:lnTo>
                  <a:lnTo>
                    <a:pt x="22758" y="911154"/>
                  </a:lnTo>
                  <a:lnTo>
                    <a:pt x="15157" y="905669"/>
                  </a:lnTo>
                  <a:lnTo>
                    <a:pt x="12489" y="904022"/>
                  </a:lnTo>
                  <a:lnTo>
                    <a:pt x="12084" y="903451"/>
                  </a:lnTo>
                  <a:lnTo>
                    <a:pt x="10976" y="902652"/>
                  </a:lnTo>
                  <a:lnTo>
                    <a:pt x="6685" y="895839"/>
                  </a:lnTo>
                  <a:lnTo>
                    <a:pt x="3589" y="891474"/>
                  </a:lnTo>
                  <a:lnTo>
                    <a:pt x="3370" y="890576"/>
                  </a:lnTo>
                  <a:lnTo>
                    <a:pt x="3033" y="890041"/>
                  </a:lnTo>
                  <a:lnTo>
                    <a:pt x="2327" y="886300"/>
                  </a:lnTo>
                  <a:lnTo>
                    <a:pt x="0" y="876757"/>
                  </a:lnTo>
                  <a:lnTo>
                    <a:pt x="206" y="875055"/>
                  </a:lnTo>
                  <a:lnTo>
                    <a:pt x="120" y="874598"/>
                  </a:lnTo>
                  <a:lnTo>
                    <a:pt x="517" y="872493"/>
                  </a:lnTo>
                  <a:lnTo>
                    <a:pt x="1829" y="861674"/>
                  </a:lnTo>
                  <a:lnTo>
                    <a:pt x="2950" y="859591"/>
                  </a:lnTo>
                  <a:lnTo>
                    <a:pt x="3033" y="859155"/>
                  </a:lnTo>
                  <a:lnTo>
                    <a:pt x="4088" y="857479"/>
                  </a:lnTo>
                  <a:lnTo>
                    <a:pt x="9181" y="848026"/>
                  </a:lnTo>
                  <a:lnTo>
                    <a:pt x="392130" y="382787"/>
                  </a:lnTo>
                  <a:lnTo>
                    <a:pt x="392130" y="51430"/>
                  </a:lnTo>
                  <a:cubicBezTo>
                    <a:pt x="392130" y="23026"/>
                    <a:pt x="413642" y="0"/>
                    <a:pt x="440178" y="0"/>
                  </a:cubicBezTo>
                  <a:lnTo>
                    <a:pt x="474223" y="0"/>
                  </a:lnTo>
                  <a:cubicBezTo>
                    <a:pt x="500759" y="0"/>
                    <a:pt x="522271" y="23026"/>
                    <a:pt x="522271" y="51430"/>
                  </a:cubicBezTo>
                  <a:lnTo>
                    <a:pt x="522271" y="383819"/>
                  </a:lnTo>
                  <a:lnTo>
                    <a:pt x="902575" y="845845"/>
                  </a:lnTo>
                  <a:lnTo>
                    <a:pt x="903544" y="846544"/>
                  </a:lnTo>
                  <a:cubicBezTo>
                    <a:pt x="906898" y="850134"/>
                    <a:pt x="909612" y="854408"/>
                    <a:pt x="911487" y="859155"/>
                  </a:cubicBezTo>
                  <a:lnTo>
                    <a:pt x="912007" y="861911"/>
                  </a:lnTo>
                  <a:lnTo>
                    <a:pt x="912177" y="862225"/>
                  </a:lnTo>
                  <a:lnTo>
                    <a:pt x="912375" y="863859"/>
                  </a:lnTo>
                  <a:lnTo>
                    <a:pt x="914400" y="874598"/>
                  </a:lnTo>
                  <a:lnTo>
                    <a:pt x="913960" y="876933"/>
                  </a:lnTo>
                  <a:lnTo>
                    <a:pt x="914005" y="877309"/>
                  </a:lnTo>
                  <a:lnTo>
                    <a:pt x="913492" y="879413"/>
                  </a:lnTo>
                  <a:lnTo>
                    <a:pt x="911487" y="890041"/>
                  </a:lnTo>
                  <a:lnTo>
                    <a:pt x="910529" y="891562"/>
                  </a:lnTo>
                  <a:lnTo>
                    <a:pt x="910416" y="892025"/>
                  </a:lnTo>
                  <a:lnTo>
                    <a:pt x="908818" y="894278"/>
                  </a:lnTo>
                  <a:lnTo>
                    <a:pt x="903544" y="902652"/>
                  </a:lnTo>
                  <a:lnTo>
                    <a:pt x="902183" y="903634"/>
                  </a:lnTo>
                  <a:lnTo>
                    <a:pt x="901517" y="904573"/>
                  </a:lnTo>
                  <a:lnTo>
                    <a:pt x="897127" y="907282"/>
                  </a:lnTo>
                  <a:lnTo>
                    <a:pt x="891762" y="911154"/>
                  </a:lnTo>
                  <a:lnTo>
                    <a:pt x="890365" y="911456"/>
                  </a:lnTo>
                  <a:lnTo>
                    <a:pt x="888766" y="912443"/>
                  </a:lnTo>
                  <a:lnTo>
                    <a:pt x="880461" y="913596"/>
                  </a:lnTo>
                  <a:lnTo>
                    <a:pt x="877335" y="914272"/>
                  </a:lnTo>
                  <a:lnTo>
                    <a:pt x="875597" y="914272"/>
                  </a:lnTo>
                  <a:lnTo>
                    <a:pt x="874675" y="914400"/>
                  </a:lnTo>
                  <a:lnTo>
                    <a:pt x="874216" y="914272"/>
                  </a:lnTo>
                  <a:lnTo>
                    <a:pt x="482601" y="914272"/>
                  </a:lnTo>
                  <a:lnTo>
                    <a:pt x="509563" y="992162"/>
                  </a:lnTo>
                  <a:lnTo>
                    <a:pt x="343153" y="1048047"/>
                  </a:lnTo>
                  <a:lnTo>
                    <a:pt x="298228" y="914272"/>
                  </a:lnTo>
                  <a:lnTo>
                    <a:pt x="278247" y="914272"/>
                  </a:lnTo>
                  <a:lnTo>
                    <a:pt x="325197" y="1054077"/>
                  </a:lnTo>
                  <a:lnTo>
                    <a:pt x="326609" y="1058283"/>
                  </a:lnTo>
                  <a:close/>
                  <a:moveTo>
                    <a:pt x="312068" y="1131272"/>
                  </a:moveTo>
                  <a:lnTo>
                    <a:pt x="342887" y="1068118"/>
                  </a:lnTo>
                  <a:lnTo>
                    <a:pt x="507522" y="1012829"/>
                  </a:lnTo>
                  <a:lnTo>
                    <a:pt x="474997" y="1078245"/>
                  </a:lnTo>
                  <a:close/>
                  <a:moveTo>
                    <a:pt x="95213" y="1254162"/>
                  </a:moveTo>
                  <a:lnTo>
                    <a:pt x="25619" y="1237654"/>
                  </a:lnTo>
                  <a:lnTo>
                    <a:pt x="164091" y="1149969"/>
                  </a:lnTo>
                  <a:lnTo>
                    <a:pt x="243934" y="1163983"/>
                  </a:lnTo>
                  <a:lnTo>
                    <a:pt x="99006" y="1251862"/>
                  </a:lnTo>
                  <a:close/>
                  <a:moveTo>
                    <a:pt x="541164" y="1269042"/>
                  </a:moveTo>
                  <a:lnTo>
                    <a:pt x="605256" y="1118193"/>
                  </a:lnTo>
                  <a:lnTo>
                    <a:pt x="678914" y="1084343"/>
                  </a:lnTo>
                  <a:lnTo>
                    <a:pt x="609619" y="1239020"/>
                  </a:lnTo>
                  <a:lnTo>
                    <a:pt x="607806" y="1243069"/>
                  </a:lnTo>
                  <a:close/>
                  <a:moveTo>
                    <a:pt x="787108" y="1318534"/>
                  </a:moveTo>
                  <a:lnTo>
                    <a:pt x="626906" y="1246764"/>
                  </a:lnTo>
                  <a:lnTo>
                    <a:pt x="699373" y="1085005"/>
                  </a:lnTo>
                  <a:lnTo>
                    <a:pt x="857432" y="1157579"/>
                  </a:lnTo>
                  <a:close/>
                  <a:moveTo>
                    <a:pt x="703329" y="1358363"/>
                  </a:moveTo>
                  <a:lnTo>
                    <a:pt x="547625" y="1286853"/>
                  </a:lnTo>
                  <a:lnTo>
                    <a:pt x="613100" y="1261335"/>
                  </a:lnTo>
                  <a:lnTo>
                    <a:pt x="771594" y="1332339"/>
                  </a:lnTo>
                  <a:close/>
                  <a:moveTo>
                    <a:pt x="199845" y="1418163"/>
                  </a:moveTo>
                  <a:lnTo>
                    <a:pt x="108827" y="1268058"/>
                  </a:lnTo>
                  <a:lnTo>
                    <a:pt x="260391" y="1176156"/>
                  </a:lnTo>
                  <a:lnTo>
                    <a:pt x="349188" y="1325705"/>
                  </a:lnTo>
                  <a:close/>
                  <a:moveTo>
                    <a:pt x="179234" y="1420703"/>
                  </a:moveTo>
                  <a:lnTo>
                    <a:pt x="108277" y="1403315"/>
                  </a:lnTo>
                  <a:lnTo>
                    <a:pt x="20812" y="1255981"/>
                  </a:lnTo>
                  <a:lnTo>
                    <a:pt x="89187" y="1272200"/>
                  </a:lnTo>
                  <a:close/>
                  <a:moveTo>
                    <a:pt x="433127" y="1559281"/>
                  </a:moveTo>
                  <a:lnTo>
                    <a:pt x="303046" y="1438881"/>
                  </a:lnTo>
                  <a:lnTo>
                    <a:pt x="422365" y="1312339"/>
                  </a:lnTo>
                  <a:lnTo>
                    <a:pt x="552369" y="1430453"/>
                  </a:lnTo>
                  <a:close/>
                  <a:moveTo>
                    <a:pt x="445751" y="1647220"/>
                  </a:moveTo>
                  <a:lnTo>
                    <a:pt x="442516" y="1577022"/>
                  </a:lnTo>
                  <a:lnTo>
                    <a:pt x="560486" y="1449567"/>
                  </a:lnTo>
                  <a:lnTo>
                    <a:pt x="563308" y="1522569"/>
                  </a:lnTo>
                  <a:close/>
                  <a:moveTo>
                    <a:pt x="426809" y="1647645"/>
                  </a:moveTo>
                  <a:lnTo>
                    <a:pt x="304386" y="1538668"/>
                  </a:lnTo>
                  <a:lnTo>
                    <a:pt x="295874" y="1458053"/>
                  </a:lnTo>
                  <a:lnTo>
                    <a:pt x="420260" y="1573182"/>
                  </a:lnTo>
                  <a:lnTo>
                    <a:pt x="423516" y="1576196"/>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sp>
          <p:nvSpPr>
            <p:cNvPr id="73" name="TextBox 72">
              <a:extLst>
                <a:ext uri="{FF2B5EF4-FFF2-40B4-BE49-F238E27FC236}">
                  <a16:creationId xmlns:a16="http://schemas.microsoft.com/office/drawing/2014/main" id="{241D9C6C-26C2-432C-A7E4-4C7D24B78D64}"/>
                </a:ext>
              </a:extLst>
            </p:cNvPr>
            <p:cNvSpPr txBox="1"/>
            <p:nvPr/>
          </p:nvSpPr>
          <p:spPr>
            <a:xfrm>
              <a:off x="1107226" y="1396560"/>
              <a:ext cx="914400" cy="507831"/>
            </a:xfrm>
            <a:prstGeom prst="rect">
              <a:avLst/>
            </a:prstGeom>
            <a:noFill/>
          </p:spPr>
          <p:txBody>
            <a:bodyPr wrap="square" rtlCol="0">
              <a:spAutoFit/>
            </a:bodyPr>
            <a:lstStyle/>
            <a:p>
              <a:pPr algn="ctr"/>
              <a:r>
                <a:rPr lang="en-US" b="1" dirty="0">
                  <a:solidFill>
                    <a:schemeClr val="tx1">
                      <a:lumMod val="50000"/>
                      <a:lumOff val="50000"/>
                    </a:schemeClr>
                  </a:solidFill>
                </a:rPr>
                <a:t>Product Backlog</a:t>
              </a:r>
            </a:p>
          </p:txBody>
        </p:sp>
      </p:grpSp>
      <p:grpSp>
        <p:nvGrpSpPr>
          <p:cNvPr id="31" name="Group 30"/>
          <p:cNvGrpSpPr>
            <a:grpSpLocks noChangeAspect="1"/>
          </p:cNvGrpSpPr>
          <p:nvPr/>
        </p:nvGrpSpPr>
        <p:grpSpPr>
          <a:xfrm>
            <a:off x="3407237" y="2563533"/>
            <a:ext cx="914400" cy="976568"/>
            <a:chOff x="2459784" y="1682933"/>
            <a:chExt cx="914400" cy="976568"/>
          </a:xfrm>
        </p:grpSpPr>
        <p:sp>
          <p:nvSpPr>
            <p:cNvPr id="59" name="Freeform: Shape 6"/>
            <p:cNvSpPr>
              <a:spLocks noChangeAspect="1"/>
            </p:cNvSpPr>
            <p:nvPr/>
          </p:nvSpPr>
          <p:spPr>
            <a:xfrm>
              <a:off x="2756334" y="1682933"/>
              <a:ext cx="457229" cy="457200"/>
            </a:xfrm>
            <a:custGeom>
              <a:avLst/>
              <a:gdLst>
                <a:gd name="connsiteX0" fmla="*/ 0 w 2122948"/>
                <a:gd name="connsiteY0" fmla="*/ 604683 h 2122811"/>
                <a:gd name="connsiteX1" fmla="*/ 1503513 w 2122948"/>
                <a:gd name="connsiteY1" fmla="*/ 604683 h 2122811"/>
                <a:gd name="connsiteX2" fmla="*/ 1503513 w 2122948"/>
                <a:gd name="connsiteY2" fmla="*/ 2122811 h 2122811"/>
                <a:gd name="connsiteX3" fmla="*/ 13929 w 2122948"/>
                <a:gd name="connsiteY3" fmla="*/ 2109019 h 2122811"/>
                <a:gd name="connsiteX4" fmla="*/ 2095695 w 2122948"/>
                <a:gd name="connsiteY4" fmla="*/ 130308 h 2122811"/>
                <a:gd name="connsiteX5" fmla="*/ 2122948 w 2122948"/>
                <a:gd name="connsiteY5" fmla="*/ 1533832 h 2122811"/>
                <a:gd name="connsiteX6" fmla="*/ 1665746 w 2122948"/>
                <a:gd name="connsiteY6" fmla="*/ 2056349 h 2122811"/>
                <a:gd name="connsiteX7" fmla="*/ 1665746 w 2122948"/>
                <a:gd name="connsiteY7" fmla="*/ 604683 h 2122811"/>
                <a:gd name="connsiteX8" fmla="*/ 1665746 w 2122948"/>
                <a:gd name="connsiteY8" fmla="*/ 604683 h 2122811"/>
                <a:gd name="connsiteX9" fmla="*/ 1665746 w 2122948"/>
                <a:gd name="connsiteY9" fmla="*/ 566683 h 2122811"/>
                <a:gd name="connsiteX10" fmla="*/ 515374 w 2122948"/>
                <a:gd name="connsiteY10" fmla="*/ 0 h 2122811"/>
                <a:gd name="connsiteX11" fmla="*/ 1982824 w 2122948"/>
                <a:gd name="connsiteY11" fmla="*/ 13714 h 2122811"/>
                <a:gd name="connsiteX12" fmla="*/ 1560401 w 2122948"/>
                <a:gd name="connsiteY12" fmla="*/ 442450 h 2122811"/>
                <a:gd name="connsiteX13" fmla="*/ 72923 w 2122948"/>
                <a:gd name="connsiteY13" fmla="*/ 442450 h 212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2948" h="2122811">
                  <a:moveTo>
                    <a:pt x="0" y="604683"/>
                  </a:moveTo>
                  <a:lnTo>
                    <a:pt x="1503513" y="604683"/>
                  </a:lnTo>
                  <a:lnTo>
                    <a:pt x="1503513" y="2122811"/>
                  </a:lnTo>
                  <a:lnTo>
                    <a:pt x="13929" y="2109019"/>
                  </a:lnTo>
                  <a:close/>
                  <a:moveTo>
                    <a:pt x="2095695" y="130308"/>
                  </a:moveTo>
                  <a:lnTo>
                    <a:pt x="2122948" y="1533832"/>
                  </a:lnTo>
                  <a:lnTo>
                    <a:pt x="1665746" y="2056349"/>
                  </a:lnTo>
                  <a:lnTo>
                    <a:pt x="1665746" y="604683"/>
                  </a:lnTo>
                  <a:lnTo>
                    <a:pt x="1665746" y="604683"/>
                  </a:lnTo>
                  <a:lnTo>
                    <a:pt x="1665746" y="566683"/>
                  </a:lnTo>
                  <a:close/>
                  <a:moveTo>
                    <a:pt x="515374" y="0"/>
                  </a:moveTo>
                  <a:lnTo>
                    <a:pt x="1982824" y="13714"/>
                  </a:lnTo>
                  <a:lnTo>
                    <a:pt x="1560401" y="442450"/>
                  </a:lnTo>
                  <a:lnTo>
                    <a:pt x="72923" y="4424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75" name="TextBox 74">
              <a:extLst>
                <a:ext uri="{FF2B5EF4-FFF2-40B4-BE49-F238E27FC236}">
                  <a16:creationId xmlns:a16="http://schemas.microsoft.com/office/drawing/2014/main" id="{241D9C6C-26C2-432C-A7E4-4C7D24B78D64}"/>
                </a:ext>
              </a:extLst>
            </p:cNvPr>
            <p:cNvSpPr txBox="1"/>
            <p:nvPr/>
          </p:nvSpPr>
          <p:spPr>
            <a:xfrm>
              <a:off x="2459784" y="2151670"/>
              <a:ext cx="914400" cy="507831"/>
            </a:xfrm>
            <a:prstGeom prst="rect">
              <a:avLst/>
            </a:prstGeom>
            <a:noFill/>
          </p:spPr>
          <p:txBody>
            <a:bodyPr wrap="square" rtlCol="0">
              <a:spAutoFit/>
            </a:bodyPr>
            <a:lstStyle/>
            <a:p>
              <a:pPr algn="ctr"/>
              <a:r>
                <a:rPr lang="en-US" b="1" dirty="0">
                  <a:solidFill>
                    <a:schemeClr val="tx1">
                      <a:lumMod val="50000"/>
                      <a:lumOff val="50000"/>
                    </a:schemeClr>
                  </a:solidFill>
                </a:rPr>
                <a:t>Sprint Backlog</a:t>
              </a:r>
            </a:p>
          </p:txBody>
        </p:sp>
      </p:grpSp>
      <p:grpSp>
        <p:nvGrpSpPr>
          <p:cNvPr id="29" name="Group 28"/>
          <p:cNvGrpSpPr>
            <a:grpSpLocks noChangeAspect="1"/>
          </p:cNvGrpSpPr>
          <p:nvPr/>
        </p:nvGrpSpPr>
        <p:grpSpPr>
          <a:xfrm>
            <a:off x="7267117" y="2488596"/>
            <a:ext cx="1160703" cy="761006"/>
            <a:chOff x="7188783" y="1799904"/>
            <a:chExt cx="1160703" cy="761006"/>
          </a:xfrm>
        </p:grpSpPr>
        <p:sp>
          <p:nvSpPr>
            <p:cNvPr id="68" name="Freeform: Shape 9"/>
            <p:cNvSpPr>
              <a:spLocks noChangeAspect="1"/>
            </p:cNvSpPr>
            <p:nvPr/>
          </p:nvSpPr>
          <p:spPr>
            <a:xfrm rot="10800000">
              <a:off x="7482679" y="1799904"/>
              <a:ext cx="457200" cy="457200"/>
            </a:xfrm>
            <a:custGeom>
              <a:avLst/>
              <a:gdLst>
                <a:gd name="connsiteX0" fmla="*/ 2119917 w 2852206"/>
                <a:gd name="connsiteY0" fmla="*/ 653933 h 2840808"/>
                <a:gd name="connsiteX1" fmla="*/ 1472279 w 2852206"/>
                <a:gd name="connsiteY1" fmla="*/ 653933 h 2840808"/>
                <a:gd name="connsiteX2" fmla="*/ 1472279 w 2852206"/>
                <a:gd name="connsiteY2" fmla="*/ 0 h 2840808"/>
                <a:gd name="connsiteX3" fmla="*/ 2113917 w 2852206"/>
                <a:gd name="connsiteY3" fmla="*/ 5941 h 2840808"/>
                <a:gd name="connsiteX4" fmla="*/ 2827522 w 2852206"/>
                <a:gd name="connsiteY4" fmla="*/ 653933 h 2840808"/>
                <a:gd name="connsiteX5" fmla="*/ 2179884 w 2852206"/>
                <a:gd name="connsiteY5" fmla="*/ 653933 h 2840808"/>
                <a:gd name="connsiteX6" fmla="*/ 2179884 w 2852206"/>
                <a:gd name="connsiteY6" fmla="*/ 0 h 2840808"/>
                <a:gd name="connsiteX7" fmla="*/ 2821522 w 2852206"/>
                <a:gd name="connsiteY7" fmla="*/ 5941 h 2840808"/>
                <a:gd name="connsiteX8" fmla="*/ 1415520 w 2852206"/>
                <a:gd name="connsiteY8" fmla="*/ 653934 h 2840808"/>
                <a:gd name="connsiteX9" fmla="*/ 767882 w 2852206"/>
                <a:gd name="connsiteY9" fmla="*/ 653934 h 2840808"/>
                <a:gd name="connsiteX10" fmla="*/ 767882 w 2852206"/>
                <a:gd name="connsiteY10" fmla="*/ 1 h 2840808"/>
                <a:gd name="connsiteX11" fmla="*/ 1409520 w 2852206"/>
                <a:gd name="connsiteY11" fmla="*/ 5942 h 2840808"/>
                <a:gd name="connsiteX12" fmla="*/ 512800 w 2852206"/>
                <a:gd name="connsiteY12" fmla="*/ 858271 h 2840808"/>
                <a:gd name="connsiteX13" fmla="*/ 501061 w 2852206"/>
                <a:gd name="connsiteY13" fmla="*/ 253703 h 2840808"/>
                <a:gd name="connsiteX14" fmla="*/ 698000 w 2852206"/>
                <a:gd name="connsiteY14" fmla="*/ 28629 h 2840808"/>
                <a:gd name="connsiteX15" fmla="*/ 698000 w 2852206"/>
                <a:gd name="connsiteY15" fmla="*/ 653934 h 2840808"/>
                <a:gd name="connsiteX16" fmla="*/ 698000 w 2852206"/>
                <a:gd name="connsiteY16" fmla="*/ 670302 h 2840808"/>
                <a:gd name="connsiteX17" fmla="*/ 259389 w 2852206"/>
                <a:gd name="connsiteY17" fmla="*/ 1104730 h 2840808"/>
                <a:gd name="connsiteX18" fmla="*/ 247650 w 2852206"/>
                <a:gd name="connsiteY18" fmla="*/ 500162 h 2840808"/>
                <a:gd name="connsiteX19" fmla="*/ 444589 w 2852206"/>
                <a:gd name="connsiteY19" fmla="*/ 275088 h 2840808"/>
                <a:gd name="connsiteX20" fmla="*/ 444589 w 2852206"/>
                <a:gd name="connsiteY20" fmla="*/ 900393 h 2840808"/>
                <a:gd name="connsiteX21" fmla="*/ 444589 w 2852206"/>
                <a:gd name="connsiteY21" fmla="*/ 916761 h 2840808"/>
                <a:gd name="connsiteX22" fmla="*/ 11739 w 2852206"/>
                <a:gd name="connsiteY22" fmla="*/ 1356949 h 2840808"/>
                <a:gd name="connsiteX23" fmla="*/ 0 w 2852206"/>
                <a:gd name="connsiteY23" fmla="*/ 752381 h 2840808"/>
                <a:gd name="connsiteX24" fmla="*/ 196939 w 2852206"/>
                <a:gd name="connsiteY24" fmla="*/ 527307 h 2840808"/>
                <a:gd name="connsiteX25" fmla="*/ 196939 w 2852206"/>
                <a:gd name="connsiteY25" fmla="*/ 1152612 h 2840808"/>
                <a:gd name="connsiteX26" fmla="*/ 196939 w 2852206"/>
                <a:gd name="connsiteY26" fmla="*/ 1168980 h 2840808"/>
                <a:gd name="connsiteX27" fmla="*/ 2132259 w 2852206"/>
                <a:gd name="connsiteY27" fmla="*/ 1376812 h 2840808"/>
                <a:gd name="connsiteX28" fmla="*/ 1484621 w 2852206"/>
                <a:gd name="connsiteY28" fmla="*/ 1376812 h 2840808"/>
                <a:gd name="connsiteX29" fmla="*/ 1484621 w 2852206"/>
                <a:gd name="connsiteY29" fmla="*/ 722879 h 2840808"/>
                <a:gd name="connsiteX30" fmla="*/ 2126259 w 2852206"/>
                <a:gd name="connsiteY30" fmla="*/ 728820 h 2840808"/>
                <a:gd name="connsiteX31" fmla="*/ 2839864 w 2852206"/>
                <a:gd name="connsiteY31" fmla="*/ 1376812 h 2840808"/>
                <a:gd name="connsiteX32" fmla="*/ 2192226 w 2852206"/>
                <a:gd name="connsiteY32" fmla="*/ 1376812 h 2840808"/>
                <a:gd name="connsiteX33" fmla="*/ 2192226 w 2852206"/>
                <a:gd name="connsiteY33" fmla="*/ 722879 h 2840808"/>
                <a:gd name="connsiteX34" fmla="*/ 2833864 w 2852206"/>
                <a:gd name="connsiteY34" fmla="*/ 728820 h 2840808"/>
                <a:gd name="connsiteX35" fmla="*/ 1427862 w 2852206"/>
                <a:gd name="connsiteY35" fmla="*/ 1376813 h 2840808"/>
                <a:gd name="connsiteX36" fmla="*/ 780224 w 2852206"/>
                <a:gd name="connsiteY36" fmla="*/ 1376813 h 2840808"/>
                <a:gd name="connsiteX37" fmla="*/ 780224 w 2852206"/>
                <a:gd name="connsiteY37" fmla="*/ 722880 h 2840808"/>
                <a:gd name="connsiteX38" fmla="*/ 1421862 w 2852206"/>
                <a:gd name="connsiteY38" fmla="*/ 728821 h 2840808"/>
                <a:gd name="connsiteX39" fmla="*/ 525142 w 2852206"/>
                <a:gd name="connsiteY39" fmla="*/ 1581150 h 2840808"/>
                <a:gd name="connsiteX40" fmla="*/ 513403 w 2852206"/>
                <a:gd name="connsiteY40" fmla="*/ 976582 h 2840808"/>
                <a:gd name="connsiteX41" fmla="*/ 710342 w 2852206"/>
                <a:gd name="connsiteY41" fmla="*/ 751508 h 2840808"/>
                <a:gd name="connsiteX42" fmla="*/ 710342 w 2852206"/>
                <a:gd name="connsiteY42" fmla="*/ 1376813 h 2840808"/>
                <a:gd name="connsiteX43" fmla="*/ 710342 w 2852206"/>
                <a:gd name="connsiteY43" fmla="*/ 1393181 h 2840808"/>
                <a:gd name="connsiteX44" fmla="*/ 1944986 w 2852206"/>
                <a:gd name="connsiteY44" fmla="*/ 1622629 h 2840808"/>
                <a:gd name="connsiteX45" fmla="*/ 1304256 w 2852206"/>
                <a:gd name="connsiteY45" fmla="*/ 1622629 h 2840808"/>
                <a:gd name="connsiteX46" fmla="*/ 1494841 w 2852206"/>
                <a:gd name="connsiteY46" fmla="*/ 1432044 h 2840808"/>
                <a:gd name="connsiteX47" fmla="*/ 2126945 w 2852206"/>
                <a:gd name="connsiteY47" fmla="*/ 1437951 h 2840808"/>
                <a:gd name="connsiteX48" fmla="*/ 1207586 w 2852206"/>
                <a:gd name="connsiteY48" fmla="*/ 1624707 h 2840808"/>
                <a:gd name="connsiteX49" fmla="*/ 566856 w 2852206"/>
                <a:gd name="connsiteY49" fmla="*/ 1624707 h 2840808"/>
                <a:gd name="connsiteX50" fmla="*/ 757441 w 2852206"/>
                <a:gd name="connsiteY50" fmla="*/ 1434122 h 2840808"/>
                <a:gd name="connsiteX51" fmla="*/ 1389545 w 2852206"/>
                <a:gd name="connsiteY51" fmla="*/ 1440029 h 2840808"/>
                <a:gd name="connsiteX52" fmla="*/ 271731 w 2852206"/>
                <a:gd name="connsiteY52" fmla="*/ 1827609 h 2840808"/>
                <a:gd name="connsiteX53" fmla="*/ 259992 w 2852206"/>
                <a:gd name="connsiteY53" fmla="*/ 1223041 h 2840808"/>
                <a:gd name="connsiteX54" fmla="*/ 456931 w 2852206"/>
                <a:gd name="connsiteY54" fmla="*/ 997967 h 2840808"/>
                <a:gd name="connsiteX55" fmla="*/ 456931 w 2852206"/>
                <a:gd name="connsiteY55" fmla="*/ 1623272 h 2840808"/>
                <a:gd name="connsiteX56" fmla="*/ 456931 w 2852206"/>
                <a:gd name="connsiteY56" fmla="*/ 1639640 h 2840808"/>
                <a:gd name="connsiteX57" fmla="*/ 33606 w 2852206"/>
                <a:gd name="connsiteY57" fmla="*/ 2070303 h 2840808"/>
                <a:gd name="connsiteX58" fmla="*/ 21867 w 2852206"/>
                <a:gd name="connsiteY58" fmla="*/ 1465735 h 2840808"/>
                <a:gd name="connsiteX59" fmla="*/ 218806 w 2852206"/>
                <a:gd name="connsiteY59" fmla="*/ 1240661 h 2840808"/>
                <a:gd name="connsiteX60" fmla="*/ 218806 w 2852206"/>
                <a:gd name="connsiteY60" fmla="*/ 1865966 h 2840808"/>
                <a:gd name="connsiteX61" fmla="*/ 218806 w 2852206"/>
                <a:gd name="connsiteY61" fmla="*/ 1882334 h 2840808"/>
                <a:gd name="connsiteX62" fmla="*/ 2852206 w 2852206"/>
                <a:gd name="connsiteY62" fmla="*/ 2091188 h 2840808"/>
                <a:gd name="connsiteX63" fmla="*/ 2204568 w 2852206"/>
                <a:gd name="connsiteY63" fmla="*/ 2091188 h 2840808"/>
                <a:gd name="connsiteX64" fmla="*/ 2204568 w 2852206"/>
                <a:gd name="connsiteY64" fmla="*/ 1437255 h 2840808"/>
                <a:gd name="connsiteX65" fmla="*/ 2846206 w 2852206"/>
                <a:gd name="connsiteY65" fmla="*/ 1443196 h 2840808"/>
                <a:gd name="connsiteX66" fmla="*/ 1990364 w 2852206"/>
                <a:gd name="connsiteY66" fmla="*/ 2317816 h 2840808"/>
                <a:gd name="connsiteX67" fmla="*/ 1990364 w 2852206"/>
                <a:gd name="connsiteY67" fmla="*/ 1692511 h 2840808"/>
                <a:gd name="connsiteX68" fmla="*/ 1990364 w 2852206"/>
                <a:gd name="connsiteY68" fmla="*/ 1676143 h 2840808"/>
                <a:gd name="connsiteX69" fmla="*/ 2175564 w 2852206"/>
                <a:gd name="connsiteY69" fmla="*/ 1488174 h 2840808"/>
                <a:gd name="connsiteX70" fmla="*/ 2187303 w 2852206"/>
                <a:gd name="connsiteY70" fmla="*/ 2092742 h 2840808"/>
                <a:gd name="connsiteX71" fmla="*/ 1920482 w 2852206"/>
                <a:gd name="connsiteY71" fmla="*/ 2346444 h 2840808"/>
                <a:gd name="connsiteX72" fmla="*/ 1278844 w 2852206"/>
                <a:gd name="connsiteY72" fmla="*/ 2340503 h 2840808"/>
                <a:gd name="connsiteX73" fmla="*/ 1272844 w 2852206"/>
                <a:gd name="connsiteY73" fmla="*/ 1692511 h 2840808"/>
                <a:gd name="connsiteX74" fmla="*/ 1920482 w 2852206"/>
                <a:gd name="connsiteY74" fmla="*/ 1692511 h 2840808"/>
                <a:gd name="connsiteX75" fmla="*/ 1183082 w 2852206"/>
                <a:gd name="connsiteY75" fmla="*/ 2348522 h 2840808"/>
                <a:gd name="connsiteX76" fmla="*/ 541444 w 2852206"/>
                <a:gd name="connsiteY76" fmla="*/ 2342581 h 2840808"/>
                <a:gd name="connsiteX77" fmla="*/ 535444 w 2852206"/>
                <a:gd name="connsiteY77" fmla="*/ 1694589 h 2840808"/>
                <a:gd name="connsiteX78" fmla="*/ 1183082 w 2852206"/>
                <a:gd name="connsiteY78" fmla="*/ 1694589 h 2840808"/>
                <a:gd name="connsiteX79" fmla="*/ 2630209 w 2852206"/>
                <a:gd name="connsiteY79" fmla="*/ 2351655 h 2840808"/>
                <a:gd name="connsiteX80" fmla="*/ 1998105 w 2852206"/>
                <a:gd name="connsiteY80" fmla="*/ 2345748 h 2840808"/>
                <a:gd name="connsiteX81" fmla="*/ 2180064 w 2852206"/>
                <a:gd name="connsiteY81" fmla="*/ 2161070 h 2840808"/>
                <a:gd name="connsiteX82" fmla="*/ 2820794 w 2852206"/>
                <a:gd name="connsiteY82" fmla="*/ 2161070 h 2840808"/>
                <a:gd name="connsiteX83" fmla="*/ 284073 w 2852206"/>
                <a:gd name="connsiteY83" fmla="*/ 2541984 h 2840808"/>
                <a:gd name="connsiteX84" fmla="*/ 272334 w 2852206"/>
                <a:gd name="connsiteY84" fmla="*/ 1937416 h 2840808"/>
                <a:gd name="connsiteX85" fmla="*/ 469273 w 2852206"/>
                <a:gd name="connsiteY85" fmla="*/ 1712342 h 2840808"/>
                <a:gd name="connsiteX86" fmla="*/ 469273 w 2852206"/>
                <a:gd name="connsiteY86" fmla="*/ 2337647 h 2840808"/>
                <a:gd name="connsiteX87" fmla="*/ 469273 w 2852206"/>
                <a:gd name="connsiteY87" fmla="*/ 2354015 h 2840808"/>
                <a:gd name="connsiteX88" fmla="*/ 964796 w 2852206"/>
                <a:gd name="connsiteY88" fmla="*/ 2598114 h 2840808"/>
                <a:gd name="connsiteX89" fmla="*/ 332692 w 2852206"/>
                <a:gd name="connsiteY89" fmla="*/ 2592207 h 2840808"/>
                <a:gd name="connsiteX90" fmla="*/ 514651 w 2852206"/>
                <a:gd name="connsiteY90" fmla="*/ 2407529 h 2840808"/>
                <a:gd name="connsiteX91" fmla="*/ 1155381 w 2852206"/>
                <a:gd name="connsiteY91" fmla="*/ 2407529 h 2840808"/>
                <a:gd name="connsiteX92" fmla="*/ 1673989 w 2852206"/>
                <a:gd name="connsiteY92" fmla="*/ 2598114 h 2840808"/>
                <a:gd name="connsiteX93" fmla="*/ 1041885 w 2852206"/>
                <a:gd name="connsiteY93" fmla="*/ 2592207 h 2840808"/>
                <a:gd name="connsiteX94" fmla="*/ 1223844 w 2852206"/>
                <a:gd name="connsiteY94" fmla="*/ 2407529 h 2840808"/>
                <a:gd name="connsiteX95" fmla="*/ 1864574 w 2852206"/>
                <a:gd name="connsiteY95" fmla="*/ 2407529 h 2840808"/>
                <a:gd name="connsiteX96" fmla="*/ 2391119 w 2852206"/>
                <a:gd name="connsiteY96" fmla="*/ 2598114 h 2840808"/>
                <a:gd name="connsiteX97" fmla="*/ 1759015 w 2852206"/>
                <a:gd name="connsiteY97" fmla="*/ 2592207 h 2840808"/>
                <a:gd name="connsiteX98" fmla="*/ 1940974 w 2852206"/>
                <a:gd name="connsiteY98" fmla="*/ 2407529 h 2840808"/>
                <a:gd name="connsiteX99" fmla="*/ 2581704 w 2852206"/>
                <a:gd name="connsiteY99" fmla="*/ 2407529 h 2840808"/>
                <a:gd name="connsiteX100" fmla="*/ 45948 w 2852206"/>
                <a:gd name="connsiteY100" fmla="*/ 2784678 h 2840808"/>
                <a:gd name="connsiteX101" fmla="*/ 34209 w 2852206"/>
                <a:gd name="connsiteY101" fmla="*/ 2180110 h 2840808"/>
                <a:gd name="connsiteX102" fmla="*/ 231148 w 2852206"/>
                <a:gd name="connsiteY102" fmla="*/ 1955036 h 2840808"/>
                <a:gd name="connsiteX103" fmla="*/ 231148 w 2852206"/>
                <a:gd name="connsiteY103" fmla="*/ 2580341 h 2840808"/>
                <a:gd name="connsiteX104" fmla="*/ 231148 w 2852206"/>
                <a:gd name="connsiteY104" fmla="*/ 2596709 h 2840808"/>
                <a:gd name="connsiteX105" fmla="*/ 726671 w 2852206"/>
                <a:gd name="connsiteY105" fmla="*/ 2840808 h 2840808"/>
                <a:gd name="connsiteX106" fmla="*/ 94567 w 2852206"/>
                <a:gd name="connsiteY106" fmla="*/ 2834901 h 2840808"/>
                <a:gd name="connsiteX107" fmla="*/ 276526 w 2852206"/>
                <a:gd name="connsiteY107" fmla="*/ 2650223 h 2840808"/>
                <a:gd name="connsiteX108" fmla="*/ 917256 w 2852206"/>
                <a:gd name="connsiteY108" fmla="*/ 2650223 h 2840808"/>
                <a:gd name="connsiteX109" fmla="*/ 1463635 w 2852206"/>
                <a:gd name="connsiteY109" fmla="*/ 2840808 h 2840808"/>
                <a:gd name="connsiteX110" fmla="*/ 831531 w 2852206"/>
                <a:gd name="connsiteY110" fmla="*/ 2834901 h 2840808"/>
                <a:gd name="connsiteX111" fmla="*/ 1013490 w 2852206"/>
                <a:gd name="connsiteY111" fmla="*/ 2650223 h 2840808"/>
                <a:gd name="connsiteX112" fmla="*/ 1654220 w 2852206"/>
                <a:gd name="connsiteY112" fmla="*/ 2650223 h 2840808"/>
                <a:gd name="connsiteX113" fmla="*/ 2190290 w 2852206"/>
                <a:gd name="connsiteY113" fmla="*/ 2840808 h 2840808"/>
                <a:gd name="connsiteX114" fmla="*/ 1558186 w 2852206"/>
                <a:gd name="connsiteY114" fmla="*/ 2834901 h 2840808"/>
                <a:gd name="connsiteX115" fmla="*/ 1740145 w 2852206"/>
                <a:gd name="connsiteY115" fmla="*/ 2650223 h 2840808"/>
                <a:gd name="connsiteX116" fmla="*/ 2380875 w 2852206"/>
                <a:gd name="connsiteY116" fmla="*/ 2650223 h 284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852206" h="2840808">
                  <a:moveTo>
                    <a:pt x="2119917" y="653933"/>
                  </a:moveTo>
                  <a:lnTo>
                    <a:pt x="1472279" y="653933"/>
                  </a:lnTo>
                  <a:lnTo>
                    <a:pt x="1472279" y="0"/>
                  </a:lnTo>
                  <a:lnTo>
                    <a:pt x="2113917" y="5941"/>
                  </a:lnTo>
                  <a:close/>
                  <a:moveTo>
                    <a:pt x="2827522" y="653933"/>
                  </a:moveTo>
                  <a:lnTo>
                    <a:pt x="2179884" y="653933"/>
                  </a:lnTo>
                  <a:lnTo>
                    <a:pt x="2179884" y="0"/>
                  </a:lnTo>
                  <a:lnTo>
                    <a:pt x="2821522" y="5941"/>
                  </a:lnTo>
                  <a:close/>
                  <a:moveTo>
                    <a:pt x="1415520" y="653934"/>
                  </a:moveTo>
                  <a:lnTo>
                    <a:pt x="767882" y="653934"/>
                  </a:lnTo>
                  <a:lnTo>
                    <a:pt x="767882" y="1"/>
                  </a:lnTo>
                  <a:lnTo>
                    <a:pt x="1409520" y="5942"/>
                  </a:lnTo>
                  <a:close/>
                  <a:moveTo>
                    <a:pt x="512800" y="858271"/>
                  </a:moveTo>
                  <a:lnTo>
                    <a:pt x="501061" y="253703"/>
                  </a:lnTo>
                  <a:lnTo>
                    <a:pt x="698000" y="28629"/>
                  </a:lnTo>
                  <a:lnTo>
                    <a:pt x="698000" y="653934"/>
                  </a:lnTo>
                  <a:lnTo>
                    <a:pt x="698000" y="670302"/>
                  </a:lnTo>
                  <a:close/>
                  <a:moveTo>
                    <a:pt x="259389" y="1104730"/>
                  </a:moveTo>
                  <a:lnTo>
                    <a:pt x="247650" y="500162"/>
                  </a:lnTo>
                  <a:lnTo>
                    <a:pt x="444589" y="275088"/>
                  </a:lnTo>
                  <a:lnTo>
                    <a:pt x="444589" y="900393"/>
                  </a:lnTo>
                  <a:lnTo>
                    <a:pt x="444589" y="916761"/>
                  </a:lnTo>
                  <a:close/>
                  <a:moveTo>
                    <a:pt x="11739" y="1356949"/>
                  </a:moveTo>
                  <a:lnTo>
                    <a:pt x="0" y="752381"/>
                  </a:lnTo>
                  <a:lnTo>
                    <a:pt x="196939" y="527307"/>
                  </a:lnTo>
                  <a:lnTo>
                    <a:pt x="196939" y="1152612"/>
                  </a:lnTo>
                  <a:lnTo>
                    <a:pt x="196939" y="1168980"/>
                  </a:lnTo>
                  <a:close/>
                  <a:moveTo>
                    <a:pt x="2132259" y="1376812"/>
                  </a:moveTo>
                  <a:lnTo>
                    <a:pt x="1484621" y="1376812"/>
                  </a:lnTo>
                  <a:lnTo>
                    <a:pt x="1484621" y="722879"/>
                  </a:lnTo>
                  <a:lnTo>
                    <a:pt x="2126259" y="728820"/>
                  </a:lnTo>
                  <a:close/>
                  <a:moveTo>
                    <a:pt x="2839864" y="1376812"/>
                  </a:moveTo>
                  <a:lnTo>
                    <a:pt x="2192226" y="1376812"/>
                  </a:lnTo>
                  <a:lnTo>
                    <a:pt x="2192226" y="722879"/>
                  </a:lnTo>
                  <a:lnTo>
                    <a:pt x="2833864" y="728820"/>
                  </a:lnTo>
                  <a:close/>
                  <a:moveTo>
                    <a:pt x="1427862" y="1376813"/>
                  </a:moveTo>
                  <a:lnTo>
                    <a:pt x="780224" y="1376813"/>
                  </a:lnTo>
                  <a:lnTo>
                    <a:pt x="780224" y="722880"/>
                  </a:lnTo>
                  <a:lnTo>
                    <a:pt x="1421862" y="728821"/>
                  </a:lnTo>
                  <a:close/>
                  <a:moveTo>
                    <a:pt x="525142" y="1581150"/>
                  </a:moveTo>
                  <a:lnTo>
                    <a:pt x="513403" y="976582"/>
                  </a:lnTo>
                  <a:lnTo>
                    <a:pt x="710342" y="751508"/>
                  </a:lnTo>
                  <a:lnTo>
                    <a:pt x="710342" y="1376813"/>
                  </a:lnTo>
                  <a:lnTo>
                    <a:pt x="710342" y="1393181"/>
                  </a:lnTo>
                  <a:close/>
                  <a:moveTo>
                    <a:pt x="1944986" y="1622629"/>
                  </a:moveTo>
                  <a:lnTo>
                    <a:pt x="1304256" y="1622629"/>
                  </a:lnTo>
                  <a:lnTo>
                    <a:pt x="1494841" y="1432044"/>
                  </a:lnTo>
                  <a:lnTo>
                    <a:pt x="2126945" y="1437951"/>
                  </a:lnTo>
                  <a:close/>
                  <a:moveTo>
                    <a:pt x="1207586" y="1624707"/>
                  </a:moveTo>
                  <a:lnTo>
                    <a:pt x="566856" y="1624707"/>
                  </a:lnTo>
                  <a:lnTo>
                    <a:pt x="757441" y="1434122"/>
                  </a:lnTo>
                  <a:lnTo>
                    <a:pt x="1389545" y="1440029"/>
                  </a:lnTo>
                  <a:close/>
                  <a:moveTo>
                    <a:pt x="271731" y="1827609"/>
                  </a:moveTo>
                  <a:lnTo>
                    <a:pt x="259992" y="1223041"/>
                  </a:lnTo>
                  <a:lnTo>
                    <a:pt x="456931" y="997967"/>
                  </a:lnTo>
                  <a:lnTo>
                    <a:pt x="456931" y="1623272"/>
                  </a:lnTo>
                  <a:lnTo>
                    <a:pt x="456931" y="1639640"/>
                  </a:lnTo>
                  <a:close/>
                  <a:moveTo>
                    <a:pt x="33606" y="2070303"/>
                  </a:moveTo>
                  <a:lnTo>
                    <a:pt x="21867" y="1465735"/>
                  </a:lnTo>
                  <a:lnTo>
                    <a:pt x="218806" y="1240661"/>
                  </a:lnTo>
                  <a:lnTo>
                    <a:pt x="218806" y="1865966"/>
                  </a:lnTo>
                  <a:lnTo>
                    <a:pt x="218806" y="1882334"/>
                  </a:lnTo>
                  <a:close/>
                  <a:moveTo>
                    <a:pt x="2852206" y="2091188"/>
                  </a:moveTo>
                  <a:lnTo>
                    <a:pt x="2204568" y="2091188"/>
                  </a:lnTo>
                  <a:lnTo>
                    <a:pt x="2204568" y="1437255"/>
                  </a:lnTo>
                  <a:lnTo>
                    <a:pt x="2846206" y="1443196"/>
                  </a:lnTo>
                  <a:close/>
                  <a:moveTo>
                    <a:pt x="1990364" y="2317816"/>
                  </a:moveTo>
                  <a:lnTo>
                    <a:pt x="1990364" y="1692511"/>
                  </a:lnTo>
                  <a:lnTo>
                    <a:pt x="1990364" y="1676143"/>
                  </a:lnTo>
                  <a:lnTo>
                    <a:pt x="2175564" y="1488174"/>
                  </a:lnTo>
                  <a:lnTo>
                    <a:pt x="2187303" y="2092742"/>
                  </a:lnTo>
                  <a:close/>
                  <a:moveTo>
                    <a:pt x="1920482" y="2346444"/>
                  </a:moveTo>
                  <a:lnTo>
                    <a:pt x="1278844" y="2340503"/>
                  </a:lnTo>
                  <a:lnTo>
                    <a:pt x="1272844" y="1692511"/>
                  </a:lnTo>
                  <a:lnTo>
                    <a:pt x="1920482" y="1692511"/>
                  </a:lnTo>
                  <a:close/>
                  <a:moveTo>
                    <a:pt x="1183082" y="2348522"/>
                  </a:moveTo>
                  <a:lnTo>
                    <a:pt x="541444" y="2342581"/>
                  </a:lnTo>
                  <a:lnTo>
                    <a:pt x="535444" y="1694589"/>
                  </a:lnTo>
                  <a:lnTo>
                    <a:pt x="1183082" y="1694589"/>
                  </a:lnTo>
                  <a:close/>
                  <a:moveTo>
                    <a:pt x="2630209" y="2351655"/>
                  </a:moveTo>
                  <a:lnTo>
                    <a:pt x="1998105" y="2345748"/>
                  </a:lnTo>
                  <a:lnTo>
                    <a:pt x="2180064" y="2161070"/>
                  </a:lnTo>
                  <a:lnTo>
                    <a:pt x="2820794" y="2161070"/>
                  </a:lnTo>
                  <a:close/>
                  <a:moveTo>
                    <a:pt x="284073" y="2541984"/>
                  </a:moveTo>
                  <a:lnTo>
                    <a:pt x="272334" y="1937416"/>
                  </a:lnTo>
                  <a:lnTo>
                    <a:pt x="469273" y="1712342"/>
                  </a:lnTo>
                  <a:lnTo>
                    <a:pt x="469273" y="2337647"/>
                  </a:lnTo>
                  <a:lnTo>
                    <a:pt x="469273" y="2354015"/>
                  </a:lnTo>
                  <a:close/>
                  <a:moveTo>
                    <a:pt x="964796" y="2598114"/>
                  </a:moveTo>
                  <a:lnTo>
                    <a:pt x="332692" y="2592207"/>
                  </a:lnTo>
                  <a:lnTo>
                    <a:pt x="514651" y="2407529"/>
                  </a:lnTo>
                  <a:lnTo>
                    <a:pt x="1155381" y="2407529"/>
                  </a:lnTo>
                  <a:close/>
                  <a:moveTo>
                    <a:pt x="1673989" y="2598114"/>
                  </a:moveTo>
                  <a:lnTo>
                    <a:pt x="1041885" y="2592207"/>
                  </a:lnTo>
                  <a:lnTo>
                    <a:pt x="1223844" y="2407529"/>
                  </a:lnTo>
                  <a:lnTo>
                    <a:pt x="1864574" y="2407529"/>
                  </a:lnTo>
                  <a:close/>
                  <a:moveTo>
                    <a:pt x="2391119" y="2598114"/>
                  </a:moveTo>
                  <a:lnTo>
                    <a:pt x="1759015" y="2592207"/>
                  </a:lnTo>
                  <a:lnTo>
                    <a:pt x="1940974" y="2407529"/>
                  </a:lnTo>
                  <a:lnTo>
                    <a:pt x="2581704" y="2407529"/>
                  </a:lnTo>
                  <a:close/>
                  <a:moveTo>
                    <a:pt x="45948" y="2784678"/>
                  </a:moveTo>
                  <a:lnTo>
                    <a:pt x="34209" y="2180110"/>
                  </a:lnTo>
                  <a:lnTo>
                    <a:pt x="231148" y="1955036"/>
                  </a:lnTo>
                  <a:lnTo>
                    <a:pt x="231148" y="2580341"/>
                  </a:lnTo>
                  <a:lnTo>
                    <a:pt x="231148" y="2596709"/>
                  </a:lnTo>
                  <a:close/>
                  <a:moveTo>
                    <a:pt x="726671" y="2840808"/>
                  </a:moveTo>
                  <a:lnTo>
                    <a:pt x="94567" y="2834901"/>
                  </a:lnTo>
                  <a:lnTo>
                    <a:pt x="276526" y="2650223"/>
                  </a:lnTo>
                  <a:lnTo>
                    <a:pt x="917256" y="2650223"/>
                  </a:lnTo>
                  <a:close/>
                  <a:moveTo>
                    <a:pt x="1463635" y="2840808"/>
                  </a:moveTo>
                  <a:lnTo>
                    <a:pt x="831531" y="2834901"/>
                  </a:lnTo>
                  <a:lnTo>
                    <a:pt x="1013490" y="2650223"/>
                  </a:lnTo>
                  <a:lnTo>
                    <a:pt x="1654220" y="2650223"/>
                  </a:lnTo>
                  <a:close/>
                  <a:moveTo>
                    <a:pt x="2190290" y="2840808"/>
                  </a:moveTo>
                  <a:lnTo>
                    <a:pt x="1558186" y="2834901"/>
                  </a:lnTo>
                  <a:lnTo>
                    <a:pt x="1740145" y="2650223"/>
                  </a:lnTo>
                  <a:lnTo>
                    <a:pt x="2380875" y="26502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76" name="TextBox 75">
              <a:extLst>
                <a:ext uri="{FF2B5EF4-FFF2-40B4-BE49-F238E27FC236}">
                  <a16:creationId xmlns:a16="http://schemas.microsoft.com/office/drawing/2014/main" id="{241D9C6C-26C2-432C-A7E4-4C7D24B78D64}"/>
                </a:ext>
              </a:extLst>
            </p:cNvPr>
            <p:cNvSpPr txBox="1"/>
            <p:nvPr/>
          </p:nvSpPr>
          <p:spPr>
            <a:xfrm>
              <a:off x="7188783" y="2260828"/>
              <a:ext cx="1160703" cy="300082"/>
            </a:xfrm>
            <a:prstGeom prst="rect">
              <a:avLst/>
            </a:prstGeom>
            <a:noFill/>
          </p:spPr>
          <p:txBody>
            <a:bodyPr wrap="square" rtlCol="0">
              <a:spAutoFit/>
            </a:bodyPr>
            <a:lstStyle/>
            <a:p>
              <a:pPr algn="ctr"/>
              <a:r>
                <a:rPr lang="en-US" b="1" dirty="0">
                  <a:solidFill>
                    <a:schemeClr val="tx1">
                      <a:lumMod val="50000"/>
                      <a:lumOff val="50000"/>
                    </a:schemeClr>
                  </a:solidFill>
                </a:rPr>
                <a:t>Increment</a:t>
              </a:r>
            </a:p>
          </p:txBody>
        </p:sp>
      </p:grpSp>
      <p:sp>
        <p:nvSpPr>
          <p:cNvPr id="77" name="TextBox 76"/>
          <p:cNvSpPr txBox="1"/>
          <p:nvPr/>
        </p:nvSpPr>
        <p:spPr>
          <a:xfrm>
            <a:off x="308142" y="1031360"/>
            <a:ext cx="1572768" cy="1338828"/>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product backlog consists of descriptions for all features that </a:t>
            </a:r>
            <a:r>
              <a:rPr lang="en-US" u="sng" dirty="0">
                <a:solidFill>
                  <a:schemeClr val="accent2"/>
                </a:solidFill>
              </a:rPr>
              <a:t>may</a:t>
            </a:r>
            <a:r>
              <a:rPr lang="en-US" dirty="0">
                <a:solidFill>
                  <a:schemeClr val="tx1">
                    <a:lumMod val="50000"/>
                    <a:lumOff val="50000"/>
                  </a:schemeClr>
                </a:solidFill>
              </a:rPr>
              <a:t> make it into the product.</a:t>
            </a:r>
          </a:p>
        </p:txBody>
      </p:sp>
      <p:sp>
        <p:nvSpPr>
          <p:cNvPr id="78" name="TextBox 77"/>
          <p:cNvSpPr txBox="1"/>
          <p:nvPr/>
        </p:nvSpPr>
        <p:spPr>
          <a:xfrm>
            <a:off x="2925233" y="1478802"/>
            <a:ext cx="1963189" cy="1000209"/>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sprint backlog consists of descriptions for all items in scope for the current sprint.</a:t>
            </a:r>
          </a:p>
        </p:txBody>
      </p:sp>
      <p:sp>
        <p:nvSpPr>
          <p:cNvPr id="79" name="TextBox 78"/>
          <p:cNvSpPr txBox="1"/>
          <p:nvPr/>
        </p:nvSpPr>
        <p:spPr>
          <a:xfrm>
            <a:off x="7062648" y="1280887"/>
            <a:ext cx="1721192" cy="1113604"/>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increment is all of the features that were completed and accepted during the sprint.</a:t>
            </a:r>
          </a:p>
        </p:txBody>
      </p:sp>
      <p:sp>
        <p:nvSpPr>
          <p:cNvPr id="2" name="Title 1">
            <a:extLst>
              <a:ext uri="{FF2B5EF4-FFF2-40B4-BE49-F238E27FC236}">
                <a16:creationId xmlns:a16="http://schemas.microsoft.com/office/drawing/2014/main" id="{05D23FD0-70B2-4BDE-A26A-5CA44212031A}"/>
              </a:ext>
            </a:extLst>
          </p:cNvPr>
          <p:cNvSpPr>
            <a:spLocks noGrp="1"/>
          </p:cNvSpPr>
          <p:nvPr>
            <p:ph type="title"/>
          </p:nvPr>
        </p:nvSpPr>
        <p:spPr/>
        <p:txBody>
          <a:bodyPr/>
          <a:lstStyle/>
          <a:p>
            <a:r>
              <a:rPr lang="en-US" dirty="0"/>
              <a:t>The Scrum Artifacts Review</a:t>
            </a:r>
          </a:p>
        </p:txBody>
      </p:sp>
    </p:spTree>
    <p:extLst>
      <p:ext uri="{BB962C8B-B14F-4D97-AF65-F5344CB8AC3E}">
        <p14:creationId xmlns:p14="http://schemas.microsoft.com/office/powerpoint/2010/main" val="33644727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automatically generated">
            <a:extLst>
              <a:ext uri="{FF2B5EF4-FFF2-40B4-BE49-F238E27FC236}">
                <a16:creationId xmlns:a16="http://schemas.microsoft.com/office/drawing/2014/main" id="{64ADF9A8-CDC9-4F83-998E-D5D79C4905E2}"/>
              </a:ext>
            </a:extLst>
          </p:cNvPr>
          <p:cNvPicPr>
            <a:picLocks noChangeAspect="1"/>
          </p:cNvPicPr>
          <p:nvPr/>
        </p:nvPicPr>
        <p:blipFill rotWithShape="1">
          <a:blip r:embed="rId2" cstate="email">
            <a:duotone>
              <a:prstClr val="black"/>
              <a:schemeClr val="accent2">
                <a:tint val="45000"/>
                <a:satMod val="400000"/>
              </a:schemeClr>
            </a:duotone>
            <a:alphaModFix amt="31000"/>
            <a:extLst>
              <a:ext uri="{28A0092B-C50C-407E-A947-70E740481C1C}">
                <a14:useLocalDpi xmlns:a14="http://schemas.microsoft.com/office/drawing/2010/main"/>
              </a:ext>
            </a:extLst>
          </a:blip>
          <a:srcRect/>
          <a:stretch/>
        </p:blipFill>
        <p:spPr>
          <a:xfrm>
            <a:off x="0" y="0"/>
            <a:ext cx="9144000" cy="4773168"/>
          </a:xfrm>
          <a:prstGeom prst="rect">
            <a:avLst/>
          </a:prstGeom>
        </p:spPr>
      </p:pic>
      <p:sp>
        <p:nvSpPr>
          <p:cNvPr id="8" name="Title 7">
            <a:extLst>
              <a:ext uri="{FF2B5EF4-FFF2-40B4-BE49-F238E27FC236}">
                <a16:creationId xmlns:a16="http://schemas.microsoft.com/office/drawing/2014/main" id="{BD3F8F52-8C61-4D83-BCB3-656653B04E2F}"/>
              </a:ext>
            </a:extLst>
          </p:cNvPr>
          <p:cNvSpPr>
            <a:spLocks noGrp="1"/>
          </p:cNvSpPr>
          <p:nvPr>
            <p:ph type="title"/>
          </p:nvPr>
        </p:nvSpPr>
        <p:spPr>
          <a:xfrm>
            <a:off x="0" y="1903275"/>
            <a:ext cx="9144000" cy="1336949"/>
          </a:xfrm>
        </p:spPr>
        <p:txBody>
          <a:bodyPr anchor="ctr" anchorCtr="0"/>
          <a:lstStyle/>
          <a:p>
            <a:r>
              <a:rPr lang="en-US" sz="8000" b="1" dirty="0">
                <a:solidFill>
                  <a:schemeClr val="bg1"/>
                </a:solidFill>
                <a:effectLst>
                  <a:glow rad="76200">
                    <a:schemeClr val="tx1">
                      <a:lumMod val="65000"/>
                      <a:lumOff val="35000"/>
                      <a:alpha val="50000"/>
                    </a:schemeClr>
                  </a:glow>
                </a:effectLst>
              </a:rPr>
              <a:t>Events</a:t>
            </a:r>
          </a:p>
        </p:txBody>
      </p:sp>
    </p:spTree>
    <p:extLst>
      <p:ext uri="{BB962C8B-B14F-4D97-AF65-F5344CB8AC3E}">
        <p14:creationId xmlns:p14="http://schemas.microsoft.com/office/powerpoint/2010/main" val="29327458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a:xfrm flipH="1">
            <a:off x="3295912" y="1352263"/>
            <a:ext cx="1419017" cy="1287283"/>
          </a:xfrm>
          <a:custGeom>
            <a:avLst/>
            <a:gdLst>
              <a:gd name="connsiteX0" fmla="*/ 1211705 w 2217545"/>
              <a:gd name="connsiteY0" fmla="*/ 0 h 2011680"/>
              <a:gd name="connsiteX1" fmla="*/ 2217545 w 2217545"/>
              <a:gd name="connsiteY1" fmla="*/ 1005840 h 2011680"/>
              <a:gd name="connsiteX2" fmla="*/ 1211705 w 2217545"/>
              <a:gd name="connsiteY2" fmla="*/ 2011680 h 2011680"/>
              <a:gd name="connsiteX3" fmla="*/ 1211705 w 2217545"/>
              <a:gd name="connsiteY3" fmla="*/ 1737360 h 2011680"/>
              <a:gd name="connsiteX4" fmla="*/ 1943225 w 2217545"/>
              <a:gd name="connsiteY4" fmla="*/ 1005840 h 2011680"/>
              <a:gd name="connsiteX5" fmla="*/ 1211705 w 2217545"/>
              <a:gd name="connsiteY5" fmla="*/ 274320 h 2011680"/>
              <a:gd name="connsiteX6" fmla="*/ 495047 w 2217545"/>
              <a:gd name="connsiteY6" fmla="*/ 858413 h 2011680"/>
              <a:gd name="connsiteX7" fmla="*/ 480849 w 2217545"/>
              <a:gd name="connsiteY7" fmla="*/ 999253 h 2011680"/>
              <a:gd name="connsiteX8" fmla="*/ 619747 w 2217545"/>
              <a:gd name="connsiteY8" fmla="*/ 982428 h 2011680"/>
              <a:gd name="connsiteX9" fmla="*/ 347671 w 2217545"/>
              <a:gd name="connsiteY9" fmla="*/ 1332007 h 2011680"/>
              <a:gd name="connsiteX10" fmla="*/ 0 w 2217545"/>
              <a:gd name="connsiteY10" fmla="*/ 1057499 h 2011680"/>
              <a:gd name="connsiteX11" fmla="*/ 207869 w 2217545"/>
              <a:gd name="connsiteY11" fmla="*/ 1032320 h 2011680"/>
              <a:gd name="connsiteX12" fmla="*/ 205865 w 2217545"/>
              <a:gd name="connsiteY12" fmla="*/ 1005840 h 2011680"/>
              <a:gd name="connsiteX13" fmla="*/ 1211705 w 2217545"/>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7545" h="2011680">
                <a:moveTo>
                  <a:pt x="1211705" y="0"/>
                </a:moveTo>
                <a:cubicBezTo>
                  <a:pt x="1767215" y="0"/>
                  <a:pt x="2217545" y="450330"/>
                  <a:pt x="2217545" y="1005840"/>
                </a:cubicBezTo>
                <a:cubicBezTo>
                  <a:pt x="2217545" y="1561350"/>
                  <a:pt x="1767215" y="2011680"/>
                  <a:pt x="1211705" y="2011680"/>
                </a:cubicBezTo>
                <a:lnTo>
                  <a:pt x="1211705" y="1737360"/>
                </a:lnTo>
                <a:cubicBezTo>
                  <a:pt x="1615712" y="1737360"/>
                  <a:pt x="1943225" y="1409847"/>
                  <a:pt x="1943225" y="1005840"/>
                </a:cubicBezTo>
                <a:cubicBezTo>
                  <a:pt x="1943225" y="601833"/>
                  <a:pt x="1615712" y="274320"/>
                  <a:pt x="1211705" y="274320"/>
                </a:cubicBezTo>
                <a:cubicBezTo>
                  <a:pt x="858199" y="274320"/>
                  <a:pt x="563259" y="525072"/>
                  <a:pt x="495047" y="858413"/>
                </a:cubicBezTo>
                <a:lnTo>
                  <a:pt x="480849" y="999253"/>
                </a:lnTo>
                <a:lnTo>
                  <a:pt x="619747" y="982428"/>
                </a:lnTo>
                <a:lnTo>
                  <a:pt x="347671" y="1332007"/>
                </a:lnTo>
                <a:lnTo>
                  <a:pt x="0" y="1057499"/>
                </a:lnTo>
                <a:lnTo>
                  <a:pt x="207869" y="1032320"/>
                </a:lnTo>
                <a:lnTo>
                  <a:pt x="205865" y="1005840"/>
                </a:lnTo>
                <a:cubicBezTo>
                  <a:pt x="205865" y="450330"/>
                  <a:pt x="656195" y="0"/>
                  <a:pt x="1211705"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Freeform 50"/>
          <p:cNvSpPr/>
          <p:nvPr/>
        </p:nvSpPr>
        <p:spPr>
          <a:xfrm>
            <a:off x="2740511" y="2467618"/>
            <a:ext cx="2177353" cy="2011680"/>
          </a:xfrm>
          <a:custGeom>
            <a:avLst/>
            <a:gdLst>
              <a:gd name="connsiteX0" fmla="*/ 1171513 w 2177353"/>
              <a:gd name="connsiteY0" fmla="*/ 0 h 2011680"/>
              <a:gd name="connsiteX1" fmla="*/ 2177353 w 2177353"/>
              <a:gd name="connsiteY1" fmla="*/ 1005840 h 2011680"/>
              <a:gd name="connsiteX2" fmla="*/ 1171513 w 2177353"/>
              <a:gd name="connsiteY2" fmla="*/ 2011680 h 2011680"/>
              <a:gd name="connsiteX3" fmla="*/ 1171513 w 2177353"/>
              <a:gd name="connsiteY3" fmla="*/ 1737360 h 2011680"/>
              <a:gd name="connsiteX4" fmla="*/ 1903033 w 2177353"/>
              <a:gd name="connsiteY4" fmla="*/ 1005840 h 2011680"/>
              <a:gd name="connsiteX5" fmla="*/ 1171513 w 2177353"/>
              <a:gd name="connsiteY5" fmla="*/ 274320 h 2011680"/>
              <a:gd name="connsiteX6" fmla="*/ 454855 w 2177353"/>
              <a:gd name="connsiteY6" fmla="*/ 858413 h 2011680"/>
              <a:gd name="connsiteX7" fmla="*/ 441186 w 2177353"/>
              <a:gd name="connsiteY7" fmla="*/ 994010 h 2011680"/>
              <a:gd name="connsiteX8" fmla="*/ 619747 w 2177353"/>
              <a:gd name="connsiteY8" fmla="*/ 972380 h 2011680"/>
              <a:gd name="connsiteX9" fmla="*/ 347671 w 2177353"/>
              <a:gd name="connsiteY9" fmla="*/ 1321959 h 2011680"/>
              <a:gd name="connsiteX10" fmla="*/ 0 w 2177353"/>
              <a:gd name="connsiteY10" fmla="*/ 1047451 h 2011680"/>
              <a:gd name="connsiteX11" fmla="*/ 167289 w 2177353"/>
              <a:gd name="connsiteY11" fmla="*/ 1027187 h 2011680"/>
              <a:gd name="connsiteX12" fmla="*/ 165673 w 2177353"/>
              <a:gd name="connsiteY12" fmla="*/ 1005840 h 2011680"/>
              <a:gd name="connsiteX13" fmla="*/ 1171513 w 2177353"/>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7353" h="2011680">
                <a:moveTo>
                  <a:pt x="1171513" y="0"/>
                </a:moveTo>
                <a:cubicBezTo>
                  <a:pt x="1727023" y="0"/>
                  <a:pt x="2177353" y="450330"/>
                  <a:pt x="2177353" y="1005840"/>
                </a:cubicBezTo>
                <a:cubicBezTo>
                  <a:pt x="2177353" y="1561350"/>
                  <a:pt x="1727023" y="2011680"/>
                  <a:pt x="1171513" y="2011680"/>
                </a:cubicBezTo>
                <a:lnTo>
                  <a:pt x="1171513" y="1737360"/>
                </a:lnTo>
                <a:cubicBezTo>
                  <a:pt x="1575520" y="1737360"/>
                  <a:pt x="1903033" y="1409847"/>
                  <a:pt x="1903033" y="1005840"/>
                </a:cubicBezTo>
                <a:cubicBezTo>
                  <a:pt x="1903033" y="601833"/>
                  <a:pt x="1575520" y="274320"/>
                  <a:pt x="1171513" y="274320"/>
                </a:cubicBezTo>
                <a:cubicBezTo>
                  <a:pt x="818007" y="274320"/>
                  <a:pt x="523067" y="525072"/>
                  <a:pt x="454855" y="858413"/>
                </a:cubicBezTo>
                <a:lnTo>
                  <a:pt x="441186" y="994010"/>
                </a:lnTo>
                <a:lnTo>
                  <a:pt x="619747" y="972380"/>
                </a:lnTo>
                <a:lnTo>
                  <a:pt x="347671" y="1321959"/>
                </a:lnTo>
                <a:lnTo>
                  <a:pt x="0" y="1047451"/>
                </a:lnTo>
                <a:lnTo>
                  <a:pt x="167289" y="1027187"/>
                </a:lnTo>
                <a:lnTo>
                  <a:pt x="165673" y="1005840"/>
                </a:lnTo>
                <a:cubicBezTo>
                  <a:pt x="165673" y="450330"/>
                  <a:pt x="616003" y="0"/>
                  <a:pt x="1171513" y="0"/>
                </a:cubicBez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C6BEBC85-7CEC-42C5-AC99-B4A6F13FCAD8}"/>
              </a:ext>
            </a:extLst>
          </p:cNvPr>
          <p:cNvGrpSpPr/>
          <p:nvPr/>
        </p:nvGrpSpPr>
        <p:grpSpPr>
          <a:xfrm>
            <a:off x="3590547" y="3111984"/>
            <a:ext cx="640080" cy="758452"/>
            <a:chOff x="334293" y="1065137"/>
            <a:chExt cx="640080" cy="758452"/>
          </a:xfrm>
        </p:grpSpPr>
        <p:sp>
          <p:nvSpPr>
            <p:cNvPr id="73" name="TextBox 72">
              <a:extLst>
                <a:ext uri="{FF2B5EF4-FFF2-40B4-BE49-F238E27FC236}">
                  <a16:creationId xmlns:a16="http://schemas.microsoft.com/office/drawing/2014/main" id="{4439488C-5B33-4778-81A1-0F3ADBC066D0}"/>
                </a:ext>
              </a:extLst>
            </p:cNvPr>
            <p:cNvSpPr txBox="1"/>
            <p:nvPr/>
          </p:nvSpPr>
          <p:spPr>
            <a:xfrm>
              <a:off x="334293" y="1523507"/>
              <a:ext cx="640080" cy="300082"/>
            </a:xfrm>
            <a:prstGeom prst="rect">
              <a:avLst/>
            </a:prstGeom>
            <a:noFill/>
          </p:spPr>
          <p:txBody>
            <a:bodyPr wrap="square" lIns="0" rIns="0" rtlCol="0">
              <a:spAutoFit/>
            </a:bodyPr>
            <a:lstStyle/>
            <a:p>
              <a:pPr algn="ctr"/>
              <a:r>
                <a:rPr lang="en-US" b="1" dirty="0">
                  <a:solidFill>
                    <a:schemeClr val="tx1">
                      <a:lumMod val="50000"/>
                      <a:lumOff val="50000"/>
                    </a:schemeClr>
                  </a:solidFill>
                </a:rPr>
                <a:t>Sprint</a:t>
              </a:r>
            </a:p>
          </p:txBody>
        </p:sp>
        <p:sp>
          <p:nvSpPr>
            <p:cNvPr id="76" name="Freeform 122">
              <a:extLst>
                <a:ext uri="{FF2B5EF4-FFF2-40B4-BE49-F238E27FC236}">
                  <a16:creationId xmlns:a16="http://schemas.microsoft.com/office/drawing/2014/main" id="{926EE18A-FA29-49B6-9108-A01005F4253C}"/>
                </a:ext>
              </a:extLst>
            </p:cNvPr>
            <p:cNvSpPr>
              <a:spLocks noChangeAspect="1"/>
            </p:cNvSpPr>
            <p:nvPr/>
          </p:nvSpPr>
          <p:spPr>
            <a:xfrm>
              <a:off x="452703" y="1065137"/>
              <a:ext cx="403261" cy="457200"/>
            </a:xfrm>
            <a:custGeom>
              <a:avLst/>
              <a:gdLst>
                <a:gd name="connsiteX0" fmla="*/ 2920171 w 3905250"/>
                <a:gd name="connsiteY0" fmla="*/ 3457629 h 4427606"/>
                <a:gd name="connsiteX1" fmla="*/ 2920171 w 3905250"/>
                <a:gd name="connsiteY1" fmla="*/ 4162479 h 4427606"/>
                <a:gd name="connsiteX2" fmla="*/ 3615496 w 3905250"/>
                <a:gd name="connsiteY2" fmla="*/ 4162479 h 4427606"/>
                <a:gd name="connsiteX3" fmla="*/ 3615496 w 3905250"/>
                <a:gd name="connsiteY3" fmla="*/ 3457629 h 4427606"/>
                <a:gd name="connsiteX4" fmla="*/ 2039038 w 3905250"/>
                <a:gd name="connsiteY4" fmla="*/ 3457629 h 4427606"/>
                <a:gd name="connsiteX5" fmla="*/ 2039038 w 3905250"/>
                <a:gd name="connsiteY5" fmla="*/ 4162479 h 4427606"/>
                <a:gd name="connsiteX6" fmla="*/ 2734363 w 3905250"/>
                <a:gd name="connsiteY6" fmla="*/ 4162479 h 4427606"/>
                <a:gd name="connsiteX7" fmla="*/ 2734363 w 3905250"/>
                <a:gd name="connsiteY7" fmla="*/ 3457629 h 4427606"/>
                <a:gd name="connsiteX8" fmla="*/ 1157904 w 3905250"/>
                <a:gd name="connsiteY8" fmla="*/ 3457629 h 4427606"/>
                <a:gd name="connsiteX9" fmla="*/ 1157904 w 3905250"/>
                <a:gd name="connsiteY9" fmla="*/ 4162479 h 4427606"/>
                <a:gd name="connsiteX10" fmla="*/ 1853229 w 3905250"/>
                <a:gd name="connsiteY10" fmla="*/ 4162479 h 4427606"/>
                <a:gd name="connsiteX11" fmla="*/ 1853229 w 3905250"/>
                <a:gd name="connsiteY11" fmla="*/ 3457629 h 4427606"/>
                <a:gd name="connsiteX12" fmla="*/ 276770 w 3905250"/>
                <a:gd name="connsiteY12" fmla="*/ 3457629 h 4427606"/>
                <a:gd name="connsiteX13" fmla="*/ 276770 w 3905250"/>
                <a:gd name="connsiteY13" fmla="*/ 4162479 h 4427606"/>
                <a:gd name="connsiteX14" fmla="*/ 972095 w 3905250"/>
                <a:gd name="connsiteY14" fmla="*/ 4162479 h 4427606"/>
                <a:gd name="connsiteX15" fmla="*/ 972095 w 3905250"/>
                <a:gd name="connsiteY15" fmla="*/ 3457629 h 4427606"/>
                <a:gd name="connsiteX16" fmla="*/ 2920171 w 3905250"/>
                <a:gd name="connsiteY16" fmla="*/ 2566470 h 4427606"/>
                <a:gd name="connsiteX17" fmla="*/ 2920171 w 3905250"/>
                <a:gd name="connsiteY17" fmla="*/ 3271320 h 4427606"/>
                <a:gd name="connsiteX18" fmla="*/ 3615496 w 3905250"/>
                <a:gd name="connsiteY18" fmla="*/ 3271320 h 4427606"/>
                <a:gd name="connsiteX19" fmla="*/ 3615496 w 3905250"/>
                <a:gd name="connsiteY19" fmla="*/ 2566470 h 4427606"/>
                <a:gd name="connsiteX20" fmla="*/ 2039038 w 3905250"/>
                <a:gd name="connsiteY20" fmla="*/ 2566470 h 4427606"/>
                <a:gd name="connsiteX21" fmla="*/ 2039038 w 3905250"/>
                <a:gd name="connsiteY21" fmla="*/ 3271320 h 4427606"/>
                <a:gd name="connsiteX22" fmla="*/ 2734363 w 3905250"/>
                <a:gd name="connsiteY22" fmla="*/ 3271320 h 4427606"/>
                <a:gd name="connsiteX23" fmla="*/ 2734363 w 3905250"/>
                <a:gd name="connsiteY23" fmla="*/ 2566470 h 4427606"/>
                <a:gd name="connsiteX24" fmla="*/ 1157904 w 3905250"/>
                <a:gd name="connsiteY24" fmla="*/ 2566470 h 4427606"/>
                <a:gd name="connsiteX25" fmla="*/ 1157904 w 3905250"/>
                <a:gd name="connsiteY25" fmla="*/ 3271320 h 4427606"/>
                <a:gd name="connsiteX26" fmla="*/ 1853229 w 3905250"/>
                <a:gd name="connsiteY26" fmla="*/ 3271320 h 4427606"/>
                <a:gd name="connsiteX27" fmla="*/ 1853229 w 3905250"/>
                <a:gd name="connsiteY27" fmla="*/ 2566470 h 4427606"/>
                <a:gd name="connsiteX28" fmla="*/ 276770 w 3905250"/>
                <a:gd name="connsiteY28" fmla="*/ 2566470 h 4427606"/>
                <a:gd name="connsiteX29" fmla="*/ 276770 w 3905250"/>
                <a:gd name="connsiteY29" fmla="*/ 3271320 h 4427606"/>
                <a:gd name="connsiteX30" fmla="*/ 972095 w 3905250"/>
                <a:gd name="connsiteY30" fmla="*/ 3271320 h 4427606"/>
                <a:gd name="connsiteX31" fmla="*/ 972095 w 3905250"/>
                <a:gd name="connsiteY31" fmla="*/ 2566470 h 4427606"/>
                <a:gd name="connsiteX32" fmla="*/ 2920171 w 3905250"/>
                <a:gd name="connsiteY32" fmla="*/ 1685559 h 4427606"/>
                <a:gd name="connsiteX33" fmla="*/ 2920171 w 3905250"/>
                <a:gd name="connsiteY33" fmla="*/ 2390409 h 4427606"/>
                <a:gd name="connsiteX34" fmla="*/ 3615496 w 3905250"/>
                <a:gd name="connsiteY34" fmla="*/ 2390409 h 4427606"/>
                <a:gd name="connsiteX35" fmla="*/ 3615496 w 3905250"/>
                <a:gd name="connsiteY35" fmla="*/ 1685559 h 4427606"/>
                <a:gd name="connsiteX36" fmla="*/ 2039038 w 3905250"/>
                <a:gd name="connsiteY36" fmla="*/ 1685559 h 4427606"/>
                <a:gd name="connsiteX37" fmla="*/ 2039038 w 3905250"/>
                <a:gd name="connsiteY37" fmla="*/ 2390409 h 4427606"/>
                <a:gd name="connsiteX38" fmla="*/ 2734363 w 3905250"/>
                <a:gd name="connsiteY38" fmla="*/ 2390409 h 4427606"/>
                <a:gd name="connsiteX39" fmla="*/ 2734363 w 3905250"/>
                <a:gd name="connsiteY39" fmla="*/ 1685559 h 4427606"/>
                <a:gd name="connsiteX40" fmla="*/ 1157904 w 3905250"/>
                <a:gd name="connsiteY40" fmla="*/ 1685559 h 4427606"/>
                <a:gd name="connsiteX41" fmla="*/ 1157904 w 3905250"/>
                <a:gd name="connsiteY41" fmla="*/ 2390409 h 4427606"/>
                <a:gd name="connsiteX42" fmla="*/ 1853229 w 3905250"/>
                <a:gd name="connsiteY42" fmla="*/ 2390409 h 4427606"/>
                <a:gd name="connsiteX43" fmla="*/ 1853229 w 3905250"/>
                <a:gd name="connsiteY43" fmla="*/ 1685559 h 4427606"/>
                <a:gd name="connsiteX44" fmla="*/ 276770 w 3905250"/>
                <a:gd name="connsiteY44" fmla="*/ 1685559 h 4427606"/>
                <a:gd name="connsiteX45" fmla="*/ 276770 w 3905250"/>
                <a:gd name="connsiteY45" fmla="*/ 2390409 h 4427606"/>
                <a:gd name="connsiteX46" fmla="*/ 972095 w 3905250"/>
                <a:gd name="connsiteY46" fmla="*/ 2390409 h 4427606"/>
                <a:gd name="connsiteX47" fmla="*/ 972095 w 3905250"/>
                <a:gd name="connsiteY47" fmla="*/ 1685559 h 4427606"/>
                <a:gd name="connsiteX48" fmla="*/ 0 w 3905250"/>
                <a:gd name="connsiteY48" fmla="*/ 1364864 h 4427606"/>
                <a:gd name="connsiteX49" fmla="*/ 3905250 w 3905250"/>
                <a:gd name="connsiteY49" fmla="*/ 1364864 h 4427606"/>
                <a:gd name="connsiteX50" fmla="*/ 3905250 w 3905250"/>
                <a:gd name="connsiteY50" fmla="*/ 4044691 h 4427606"/>
                <a:gd name="connsiteX51" fmla="*/ 3522335 w 3905250"/>
                <a:gd name="connsiteY51" fmla="*/ 4427606 h 4427606"/>
                <a:gd name="connsiteX52" fmla="*/ 382915 w 3905250"/>
                <a:gd name="connsiteY52" fmla="*/ 4427606 h 4427606"/>
                <a:gd name="connsiteX53" fmla="*/ 0 w 3905250"/>
                <a:gd name="connsiteY53" fmla="*/ 4044691 h 4427606"/>
                <a:gd name="connsiteX54" fmla="*/ 2962001 w 3905250"/>
                <a:gd name="connsiteY54" fmla="*/ 663139 h 4427606"/>
                <a:gd name="connsiteX55" fmla="*/ 2962001 w 3905250"/>
                <a:gd name="connsiteY55" fmla="*/ 877478 h 4427606"/>
                <a:gd name="connsiteX56" fmla="*/ 2840375 w 3905250"/>
                <a:gd name="connsiteY56" fmla="*/ 999104 h 4427606"/>
                <a:gd name="connsiteX57" fmla="*/ 2718749 w 3905250"/>
                <a:gd name="connsiteY57" fmla="*/ 877478 h 4427606"/>
                <a:gd name="connsiteX58" fmla="*/ 2718749 w 3905250"/>
                <a:gd name="connsiteY58" fmla="*/ 667697 h 4427606"/>
                <a:gd name="connsiteX59" fmla="*/ 2703980 w 3905250"/>
                <a:gd name="connsiteY59" fmla="*/ 675713 h 4427606"/>
                <a:gd name="connsiteX60" fmla="*/ 2593114 w 3905250"/>
                <a:gd name="connsiteY60" fmla="*/ 884228 h 4427606"/>
                <a:gd name="connsiteX61" fmla="*/ 2844574 w 3905250"/>
                <a:gd name="connsiteY61" fmla="*/ 1135688 h 4427606"/>
                <a:gd name="connsiteX62" fmla="*/ 3096034 w 3905250"/>
                <a:gd name="connsiteY62" fmla="*/ 884228 h 4427606"/>
                <a:gd name="connsiteX63" fmla="*/ 2985168 w 3905250"/>
                <a:gd name="connsiteY63" fmla="*/ 675713 h 4427606"/>
                <a:gd name="connsiteX64" fmla="*/ 943250 w 3905250"/>
                <a:gd name="connsiteY64" fmla="*/ 663139 h 4427606"/>
                <a:gd name="connsiteX65" fmla="*/ 920083 w 3905250"/>
                <a:gd name="connsiteY65" fmla="*/ 675713 h 4427606"/>
                <a:gd name="connsiteX66" fmla="*/ 809217 w 3905250"/>
                <a:gd name="connsiteY66" fmla="*/ 884228 h 4427606"/>
                <a:gd name="connsiteX67" fmla="*/ 1060677 w 3905250"/>
                <a:gd name="connsiteY67" fmla="*/ 1135688 h 4427606"/>
                <a:gd name="connsiteX68" fmla="*/ 1312137 w 3905250"/>
                <a:gd name="connsiteY68" fmla="*/ 884228 h 4427606"/>
                <a:gd name="connsiteX69" fmla="*/ 1201271 w 3905250"/>
                <a:gd name="connsiteY69" fmla="*/ 675713 h 4427606"/>
                <a:gd name="connsiteX70" fmla="*/ 1186502 w 3905250"/>
                <a:gd name="connsiteY70" fmla="*/ 667697 h 4427606"/>
                <a:gd name="connsiteX71" fmla="*/ 1186502 w 3905250"/>
                <a:gd name="connsiteY71" fmla="*/ 877479 h 4427606"/>
                <a:gd name="connsiteX72" fmla="*/ 1064876 w 3905250"/>
                <a:gd name="connsiteY72" fmla="*/ 999105 h 4427606"/>
                <a:gd name="connsiteX73" fmla="*/ 943250 w 3905250"/>
                <a:gd name="connsiteY73" fmla="*/ 877479 h 4427606"/>
                <a:gd name="connsiteX74" fmla="*/ 2840375 w 3905250"/>
                <a:gd name="connsiteY74" fmla="*/ 0 h 4427606"/>
                <a:gd name="connsiteX75" fmla="*/ 2962001 w 3905250"/>
                <a:gd name="connsiteY75" fmla="*/ 121626 h 4427606"/>
                <a:gd name="connsiteX76" fmla="*/ 2962001 w 3905250"/>
                <a:gd name="connsiteY76" fmla="*/ 535405 h 4427606"/>
                <a:gd name="connsiteX77" fmla="*/ 3522335 w 3905250"/>
                <a:gd name="connsiteY77" fmla="*/ 535405 h 4427606"/>
                <a:gd name="connsiteX78" fmla="*/ 3905250 w 3905250"/>
                <a:gd name="connsiteY78" fmla="*/ 918320 h 4427606"/>
                <a:gd name="connsiteX79" fmla="*/ 3905250 w 3905250"/>
                <a:gd name="connsiteY79" fmla="*/ 1222839 h 4427606"/>
                <a:gd name="connsiteX80" fmla="*/ 0 w 3905250"/>
                <a:gd name="connsiteY80" fmla="*/ 1222839 h 4427606"/>
                <a:gd name="connsiteX81" fmla="*/ 0 w 3905250"/>
                <a:gd name="connsiteY81" fmla="*/ 918320 h 4427606"/>
                <a:gd name="connsiteX82" fmla="*/ 382915 w 3905250"/>
                <a:gd name="connsiteY82" fmla="*/ 535405 h 4427606"/>
                <a:gd name="connsiteX83" fmla="*/ 943250 w 3905250"/>
                <a:gd name="connsiteY83" fmla="*/ 535405 h 4427606"/>
                <a:gd name="connsiteX84" fmla="*/ 943250 w 3905250"/>
                <a:gd name="connsiteY84" fmla="*/ 121627 h 4427606"/>
                <a:gd name="connsiteX85" fmla="*/ 1064876 w 3905250"/>
                <a:gd name="connsiteY85" fmla="*/ 1 h 4427606"/>
                <a:gd name="connsiteX86" fmla="*/ 1186502 w 3905250"/>
                <a:gd name="connsiteY86" fmla="*/ 121627 h 4427606"/>
                <a:gd name="connsiteX87" fmla="*/ 1186502 w 3905250"/>
                <a:gd name="connsiteY87" fmla="*/ 535405 h 4427606"/>
                <a:gd name="connsiteX88" fmla="*/ 2718749 w 3905250"/>
                <a:gd name="connsiteY88" fmla="*/ 535405 h 4427606"/>
                <a:gd name="connsiteX89" fmla="*/ 2718749 w 3905250"/>
                <a:gd name="connsiteY89" fmla="*/ 121626 h 4427606"/>
                <a:gd name="connsiteX90" fmla="*/ 2840375 w 3905250"/>
                <a:gd name="connsiteY90" fmla="*/ 0 h 44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905250" h="4427606">
                  <a:moveTo>
                    <a:pt x="2920171" y="3457629"/>
                  </a:moveTo>
                  <a:lnTo>
                    <a:pt x="2920171" y="4162479"/>
                  </a:lnTo>
                  <a:lnTo>
                    <a:pt x="3615496" y="4162479"/>
                  </a:lnTo>
                  <a:lnTo>
                    <a:pt x="3615496" y="3457629"/>
                  </a:lnTo>
                  <a:close/>
                  <a:moveTo>
                    <a:pt x="2039038" y="3457629"/>
                  </a:moveTo>
                  <a:lnTo>
                    <a:pt x="2039038" y="4162479"/>
                  </a:lnTo>
                  <a:lnTo>
                    <a:pt x="2734363" y="4162479"/>
                  </a:lnTo>
                  <a:lnTo>
                    <a:pt x="2734363" y="3457629"/>
                  </a:lnTo>
                  <a:close/>
                  <a:moveTo>
                    <a:pt x="1157904" y="3457629"/>
                  </a:moveTo>
                  <a:lnTo>
                    <a:pt x="1157904" y="4162479"/>
                  </a:lnTo>
                  <a:lnTo>
                    <a:pt x="1853229" y="4162479"/>
                  </a:lnTo>
                  <a:lnTo>
                    <a:pt x="1853229" y="3457629"/>
                  </a:lnTo>
                  <a:close/>
                  <a:moveTo>
                    <a:pt x="276770" y="3457629"/>
                  </a:moveTo>
                  <a:lnTo>
                    <a:pt x="276770" y="4162479"/>
                  </a:lnTo>
                  <a:lnTo>
                    <a:pt x="972095" y="4162479"/>
                  </a:lnTo>
                  <a:lnTo>
                    <a:pt x="972095" y="3457629"/>
                  </a:lnTo>
                  <a:close/>
                  <a:moveTo>
                    <a:pt x="2920171" y="2566470"/>
                  </a:moveTo>
                  <a:lnTo>
                    <a:pt x="2920171" y="3271320"/>
                  </a:lnTo>
                  <a:lnTo>
                    <a:pt x="3615496" y="3271320"/>
                  </a:lnTo>
                  <a:lnTo>
                    <a:pt x="3615496" y="2566470"/>
                  </a:lnTo>
                  <a:close/>
                  <a:moveTo>
                    <a:pt x="2039038" y="2566470"/>
                  </a:moveTo>
                  <a:lnTo>
                    <a:pt x="2039038" y="3271320"/>
                  </a:lnTo>
                  <a:lnTo>
                    <a:pt x="2734363" y="3271320"/>
                  </a:lnTo>
                  <a:lnTo>
                    <a:pt x="2734363" y="2566470"/>
                  </a:lnTo>
                  <a:close/>
                  <a:moveTo>
                    <a:pt x="1157904" y="2566470"/>
                  </a:moveTo>
                  <a:lnTo>
                    <a:pt x="1157904" y="3271320"/>
                  </a:lnTo>
                  <a:lnTo>
                    <a:pt x="1853229" y="3271320"/>
                  </a:lnTo>
                  <a:lnTo>
                    <a:pt x="1853229" y="2566470"/>
                  </a:lnTo>
                  <a:close/>
                  <a:moveTo>
                    <a:pt x="276770" y="2566470"/>
                  </a:moveTo>
                  <a:lnTo>
                    <a:pt x="276770" y="3271320"/>
                  </a:lnTo>
                  <a:lnTo>
                    <a:pt x="972095" y="3271320"/>
                  </a:lnTo>
                  <a:lnTo>
                    <a:pt x="972095" y="2566470"/>
                  </a:lnTo>
                  <a:close/>
                  <a:moveTo>
                    <a:pt x="2920171" y="1685559"/>
                  </a:moveTo>
                  <a:lnTo>
                    <a:pt x="2920171" y="2390409"/>
                  </a:lnTo>
                  <a:lnTo>
                    <a:pt x="3615496" y="2390409"/>
                  </a:lnTo>
                  <a:lnTo>
                    <a:pt x="3615496" y="1685559"/>
                  </a:lnTo>
                  <a:close/>
                  <a:moveTo>
                    <a:pt x="2039038" y="1685559"/>
                  </a:moveTo>
                  <a:lnTo>
                    <a:pt x="2039038" y="2390409"/>
                  </a:lnTo>
                  <a:lnTo>
                    <a:pt x="2734363" y="2390409"/>
                  </a:lnTo>
                  <a:lnTo>
                    <a:pt x="2734363" y="1685559"/>
                  </a:lnTo>
                  <a:close/>
                  <a:moveTo>
                    <a:pt x="1157904" y="1685559"/>
                  </a:moveTo>
                  <a:lnTo>
                    <a:pt x="1157904" y="2390409"/>
                  </a:lnTo>
                  <a:lnTo>
                    <a:pt x="1853229" y="2390409"/>
                  </a:lnTo>
                  <a:lnTo>
                    <a:pt x="1853229" y="1685559"/>
                  </a:lnTo>
                  <a:close/>
                  <a:moveTo>
                    <a:pt x="276770" y="1685559"/>
                  </a:moveTo>
                  <a:lnTo>
                    <a:pt x="276770" y="2390409"/>
                  </a:lnTo>
                  <a:lnTo>
                    <a:pt x="972095" y="2390409"/>
                  </a:lnTo>
                  <a:lnTo>
                    <a:pt x="972095" y="1685559"/>
                  </a:lnTo>
                  <a:close/>
                  <a:moveTo>
                    <a:pt x="0" y="1364864"/>
                  </a:moveTo>
                  <a:lnTo>
                    <a:pt x="3905250" y="1364864"/>
                  </a:lnTo>
                  <a:lnTo>
                    <a:pt x="3905250" y="4044691"/>
                  </a:lnTo>
                  <a:cubicBezTo>
                    <a:pt x="3905250" y="4256169"/>
                    <a:pt x="3733813" y="4427606"/>
                    <a:pt x="3522335" y="4427606"/>
                  </a:cubicBezTo>
                  <a:lnTo>
                    <a:pt x="382915" y="4427606"/>
                  </a:lnTo>
                  <a:cubicBezTo>
                    <a:pt x="171437" y="4427606"/>
                    <a:pt x="0" y="4256169"/>
                    <a:pt x="0" y="4044691"/>
                  </a:cubicBezTo>
                  <a:close/>
                  <a:moveTo>
                    <a:pt x="2962001" y="663139"/>
                  </a:moveTo>
                  <a:lnTo>
                    <a:pt x="2962001" y="877478"/>
                  </a:lnTo>
                  <a:cubicBezTo>
                    <a:pt x="2962001" y="944650"/>
                    <a:pt x="2907547" y="999104"/>
                    <a:pt x="2840375" y="999104"/>
                  </a:cubicBezTo>
                  <a:cubicBezTo>
                    <a:pt x="2773203" y="999104"/>
                    <a:pt x="2718749" y="944650"/>
                    <a:pt x="2718749" y="877478"/>
                  </a:cubicBezTo>
                  <a:lnTo>
                    <a:pt x="2718749" y="667697"/>
                  </a:lnTo>
                  <a:lnTo>
                    <a:pt x="2703980" y="675713"/>
                  </a:lnTo>
                  <a:cubicBezTo>
                    <a:pt x="2637092" y="720902"/>
                    <a:pt x="2593114" y="797429"/>
                    <a:pt x="2593114" y="884228"/>
                  </a:cubicBezTo>
                  <a:cubicBezTo>
                    <a:pt x="2593114" y="1023106"/>
                    <a:pt x="2705696" y="1135688"/>
                    <a:pt x="2844574" y="1135688"/>
                  </a:cubicBezTo>
                  <a:cubicBezTo>
                    <a:pt x="2983452" y="1135688"/>
                    <a:pt x="3096034" y="1023106"/>
                    <a:pt x="3096034" y="884228"/>
                  </a:cubicBezTo>
                  <a:cubicBezTo>
                    <a:pt x="3096034" y="797429"/>
                    <a:pt x="3052057" y="720902"/>
                    <a:pt x="2985168" y="675713"/>
                  </a:cubicBezTo>
                  <a:close/>
                  <a:moveTo>
                    <a:pt x="943250" y="663139"/>
                  </a:moveTo>
                  <a:lnTo>
                    <a:pt x="920083" y="675713"/>
                  </a:lnTo>
                  <a:cubicBezTo>
                    <a:pt x="853195" y="720903"/>
                    <a:pt x="809217" y="797429"/>
                    <a:pt x="809217" y="884228"/>
                  </a:cubicBezTo>
                  <a:cubicBezTo>
                    <a:pt x="809217" y="1023106"/>
                    <a:pt x="921799" y="1135688"/>
                    <a:pt x="1060677" y="1135688"/>
                  </a:cubicBezTo>
                  <a:cubicBezTo>
                    <a:pt x="1199555" y="1135688"/>
                    <a:pt x="1312137" y="1023106"/>
                    <a:pt x="1312137" y="884228"/>
                  </a:cubicBezTo>
                  <a:cubicBezTo>
                    <a:pt x="1312137" y="797429"/>
                    <a:pt x="1268160" y="720903"/>
                    <a:pt x="1201271" y="675713"/>
                  </a:cubicBezTo>
                  <a:lnTo>
                    <a:pt x="1186502" y="667697"/>
                  </a:lnTo>
                  <a:lnTo>
                    <a:pt x="1186502" y="877479"/>
                  </a:lnTo>
                  <a:cubicBezTo>
                    <a:pt x="1186502" y="944651"/>
                    <a:pt x="1132048" y="999105"/>
                    <a:pt x="1064876" y="999105"/>
                  </a:cubicBezTo>
                  <a:cubicBezTo>
                    <a:pt x="997704" y="999105"/>
                    <a:pt x="943250" y="944651"/>
                    <a:pt x="943250" y="877479"/>
                  </a:cubicBezTo>
                  <a:close/>
                  <a:moveTo>
                    <a:pt x="2840375" y="0"/>
                  </a:moveTo>
                  <a:cubicBezTo>
                    <a:pt x="2907547" y="0"/>
                    <a:pt x="2962001" y="54454"/>
                    <a:pt x="2962001" y="121626"/>
                  </a:cubicBezTo>
                  <a:lnTo>
                    <a:pt x="2962001" y="535405"/>
                  </a:lnTo>
                  <a:lnTo>
                    <a:pt x="3522335" y="535405"/>
                  </a:lnTo>
                  <a:cubicBezTo>
                    <a:pt x="3733813" y="535405"/>
                    <a:pt x="3905250" y="706842"/>
                    <a:pt x="3905250" y="918320"/>
                  </a:cubicBezTo>
                  <a:lnTo>
                    <a:pt x="3905250" y="1222839"/>
                  </a:lnTo>
                  <a:lnTo>
                    <a:pt x="0" y="1222839"/>
                  </a:lnTo>
                  <a:lnTo>
                    <a:pt x="0" y="918320"/>
                  </a:lnTo>
                  <a:cubicBezTo>
                    <a:pt x="0" y="706842"/>
                    <a:pt x="171437" y="535405"/>
                    <a:pt x="382915" y="535405"/>
                  </a:cubicBezTo>
                  <a:lnTo>
                    <a:pt x="943250" y="535405"/>
                  </a:lnTo>
                  <a:lnTo>
                    <a:pt x="943250" y="121627"/>
                  </a:lnTo>
                  <a:cubicBezTo>
                    <a:pt x="943250" y="54455"/>
                    <a:pt x="997704" y="1"/>
                    <a:pt x="1064876" y="1"/>
                  </a:cubicBezTo>
                  <a:cubicBezTo>
                    <a:pt x="1132048" y="1"/>
                    <a:pt x="1186502" y="54455"/>
                    <a:pt x="1186502" y="121627"/>
                  </a:cubicBezTo>
                  <a:lnTo>
                    <a:pt x="1186502" y="535405"/>
                  </a:lnTo>
                  <a:lnTo>
                    <a:pt x="2718749" y="535405"/>
                  </a:lnTo>
                  <a:lnTo>
                    <a:pt x="2718749" y="121626"/>
                  </a:lnTo>
                  <a:cubicBezTo>
                    <a:pt x="2718749" y="54454"/>
                    <a:pt x="2773203" y="0"/>
                    <a:pt x="2840375"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grpSp>
        <p:nvGrpSpPr>
          <p:cNvPr id="32" name="Group 31">
            <a:extLst>
              <a:ext uri="{FF2B5EF4-FFF2-40B4-BE49-F238E27FC236}">
                <a16:creationId xmlns:a16="http://schemas.microsoft.com/office/drawing/2014/main" id="{DD122BA0-9756-489D-BCA1-F9B9B81A4F80}"/>
              </a:ext>
            </a:extLst>
          </p:cNvPr>
          <p:cNvGrpSpPr/>
          <p:nvPr/>
        </p:nvGrpSpPr>
        <p:grpSpPr>
          <a:xfrm>
            <a:off x="1286266" y="3378448"/>
            <a:ext cx="914400" cy="703033"/>
            <a:chOff x="716718" y="1749538"/>
            <a:chExt cx="914400" cy="703033"/>
          </a:xfrm>
        </p:grpSpPr>
        <p:sp>
          <p:nvSpPr>
            <p:cNvPr id="59" name="TextBox 58">
              <a:extLst>
                <a:ext uri="{FF2B5EF4-FFF2-40B4-BE49-F238E27FC236}">
                  <a16:creationId xmlns:a16="http://schemas.microsoft.com/office/drawing/2014/main" id="{241D9C6C-26C2-432C-A7E4-4C7D24B78D64}"/>
                </a:ext>
              </a:extLst>
            </p:cNvPr>
            <p:cNvSpPr txBox="1"/>
            <p:nvPr/>
          </p:nvSpPr>
          <p:spPr>
            <a:xfrm>
              <a:off x="716718" y="2152489"/>
              <a:ext cx="914400" cy="300082"/>
            </a:xfrm>
            <a:prstGeom prst="rect">
              <a:avLst/>
            </a:prstGeom>
            <a:noFill/>
          </p:spPr>
          <p:txBody>
            <a:bodyPr wrap="square" rtlCol="0">
              <a:spAutoFit/>
            </a:bodyPr>
            <a:lstStyle/>
            <a:p>
              <a:pPr algn="ctr"/>
              <a:r>
                <a:rPr lang="en-US" b="1" dirty="0">
                  <a:solidFill>
                    <a:schemeClr val="tx1">
                      <a:lumMod val="50000"/>
                      <a:lumOff val="50000"/>
                    </a:schemeClr>
                  </a:solidFill>
                </a:rPr>
                <a:t>Planning</a:t>
              </a:r>
            </a:p>
          </p:txBody>
        </p:sp>
        <p:sp>
          <p:nvSpPr>
            <p:cNvPr id="78" name="Freeform 51">
              <a:extLst>
                <a:ext uri="{FF2B5EF4-FFF2-40B4-BE49-F238E27FC236}">
                  <a16:creationId xmlns:a16="http://schemas.microsoft.com/office/drawing/2014/main" id="{D293F612-B2C2-48D5-B3DA-4D9CADBB03EF}"/>
                </a:ext>
              </a:extLst>
            </p:cNvPr>
            <p:cNvSpPr>
              <a:spLocks noChangeAspect="1"/>
            </p:cNvSpPr>
            <p:nvPr/>
          </p:nvSpPr>
          <p:spPr>
            <a:xfrm>
              <a:off x="945318" y="1749538"/>
              <a:ext cx="457200" cy="400348"/>
            </a:xfrm>
            <a:custGeom>
              <a:avLst/>
              <a:gdLst>
                <a:gd name="connsiteX0" fmla="*/ 1179419 w 4876803"/>
                <a:gd name="connsiteY0" fmla="*/ 2943971 h 4270381"/>
                <a:gd name="connsiteX1" fmla="*/ 1434199 w 4876803"/>
                <a:gd name="connsiteY1" fmla="*/ 2978825 h 4270381"/>
                <a:gd name="connsiteX2" fmla="*/ 1445185 w 4876803"/>
                <a:gd name="connsiteY2" fmla="*/ 3263661 h 4270381"/>
                <a:gd name="connsiteX3" fmla="*/ 1092336 w 4876803"/>
                <a:gd name="connsiteY3" fmla="*/ 3215391 h 4270381"/>
                <a:gd name="connsiteX4" fmla="*/ 1984419 w 4876803"/>
                <a:gd name="connsiteY4" fmla="*/ 2872247 h 4270381"/>
                <a:gd name="connsiteX5" fmla="*/ 2109649 w 4876803"/>
                <a:gd name="connsiteY5" fmla="*/ 3160862 h 4270381"/>
                <a:gd name="connsiteX6" fmla="*/ 1765945 w 4876803"/>
                <a:gd name="connsiteY6" fmla="*/ 3254135 h 4270381"/>
                <a:gd name="connsiteX7" fmla="*/ 1728093 w 4876803"/>
                <a:gd name="connsiteY7" fmla="*/ 2941807 h 4270381"/>
                <a:gd name="connsiteX8" fmla="*/ 2506667 w 4876803"/>
                <a:gd name="connsiteY8" fmla="*/ 2580257 h 4270381"/>
                <a:gd name="connsiteX9" fmla="*/ 2696896 w 4876803"/>
                <a:gd name="connsiteY9" fmla="*/ 2830240 h 4270381"/>
                <a:gd name="connsiteX10" fmla="*/ 2387314 w 4876803"/>
                <a:gd name="connsiteY10" fmla="*/ 3006282 h 4270381"/>
                <a:gd name="connsiteX11" fmla="*/ 2269746 w 4876803"/>
                <a:gd name="connsiteY11" fmla="*/ 2714980 h 4270381"/>
                <a:gd name="connsiteX12" fmla="*/ 3557124 w 4876803"/>
                <a:gd name="connsiteY12" fmla="*/ 2384535 h 4270381"/>
                <a:gd name="connsiteX13" fmla="*/ 3886323 w 4876803"/>
                <a:gd name="connsiteY13" fmla="*/ 2520403 h 4270381"/>
                <a:gd name="connsiteX14" fmla="*/ 3721694 w 4876803"/>
                <a:gd name="connsiteY14" fmla="*/ 2789270 h 4270381"/>
                <a:gd name="connsiteX15" fmla="*/ 3484198 w 4876803"/>
                <a:gd name="connsiteY15" fmla="*/ 2691250 h 4270381"/>
                <a:gd name="connsiteX16" fmla="*/ 3179326 w 4876803"/>
                <a:gd name="connsiteY16" fmla="*/ 2350917 h 4270381"/>
                <a:gd name="connsiteX17" fmla="*/ 3193405 w 4876803"/>
                <a:gd name="connsiteY17" fmla="*/ 2666346 h 4270381"/>
                <a:gd name="connsiteX18" fmla="*/ 2947989 w 4876803"/>
                <a:gd name="connsiteY18" fmla="*/ 2719125 h 4270381"/>
                <a:gd name="connsiteX19" fmla="*/ 2831151 w 4876803"/>
                <a:gd name="connsiteY19" fmla="*/ 2425794 h 4270381"/>
                <a:gd name="connsiteX20" fmla="*/ 922350 w 4876803"/>
                <a:gd name="connsiteY20" fmla="*/ 1543471 h 4270381"/>
                <a:gd name="connsiteX21" fmla="*/ 1618397 w 4876803"/>
                <a:gd name="connsiteY21" fmla="*/ 1543471 h 4270381"/>
                <a:gd name="connsiteX22" fmla="*/ 1770367 w 4876803"/>
                <a:gd name="connsiteY22" fmla="*/ 1832226 h 4270381"/>
                <a:gd name="connsiteX23" fmla="*/ 1175911 w 4876803"/>
                <a:gd name="connsiteY23" fmla="*/ 1832226 h 4270381"/>
                <a:gd name="connsiteX24" fmla="*/ 852997 w 4876803"/>
                <a:gd name="connsiteY24" fmla="*/ 2786917 h 4270381"/>
                <a:gd name="connsiteX25" fmla="*/ 923711 w 4876803"/>
                <a:gd name="connsiteY25" fmla="*/ 2807654 h 4270381"/>
                <a:gd name="connsiteX26" fmla="*/ 761411 w 4876803"/>
                <a:gd name="connsiteY26" fmla="*/ 3084509 h 4270381"/>
                <a:gd name="connsiteX27" fmla="*/ 753158 w 4876803"/>
                <a:gd name="connsiteY27" fmla="*/ 3082089 h 4270381"/>
                <a:gd name="connsiteX28" fmla="*/ 460408 w 4876803"/>
                <a:gd name="connsiteY28" fmla="*/ 3947597 h 4270381"/>
                <a:gd name="connsiteX29" fmla="*/ 4414391 w 4876803"/>
                <a:gd name="connsiteY29" fmla="*/ 3947597 h 4270381"/>
                <a:gd name="connsiteX30" fmla="*/ 4147115 w 4876803"/>
                <a:gd name="connsiteY30" fmla="*/ 3157400 h 4270381"/>
                <a:gd name="connsiteX31" fmla="*/ 4145027 w 4876803"/>
                <a:gd name="connsiteY31" fmla="*/ 3158775 h 4270381"/>
                <a:gd name="connsiteX32" fmla="*/ 3932400 w 4876803"/>
                <a:gd name="connsiteY32" fmla="*/ 2926004 h 4270381"/>
                <a:gd name="connsiteX33" fmla="*/ 4043998 w 4876803"/>
                <a:gd name="connsiteY33" fmla="*/ 2852536 h 4270381"/>
                <a:gd name="connsiteX34" fmla="*/ 3698888 w 4876803"/>
                <a:gd name="connsiteY34" fmla="*/ 1832226 h 4270381"/>
                <a:gd name="connsiteX35" fmla="*/ 3106440 w 4876803"/>
                <a:gd name="connsiteY35" fmla="*/ 1832226 h 4270381"/>
                <a:gd name="connsiteX36" fmla="*/ 3258411 w 4876803"/>
                <a:gd name="connsiteY36" fmla="*/ 1543471 h 4270381"/>
                <a:gd name="connsiteX37" fmla="*/ 3954453 w 4876803"/>
                <a:gd name="connsiteY37" fmla="*/ 1543471 h 4270381"/>
                <a:gd name="connsiteX38" fmla="*/ 4876803 w 4876803"/>
                <a:gd name="connsiteY38" fmla="*/ 4270381 h 4270381"/>
                <a:gd name="connsiteX39" fmla="*/ 0 w 4876803"/>
                <a:gd name="connsiteY39" fmla="*/ 4270381 h 4270381"/>
                <a:gd name="connsiteX40" fmla="*/ 2438405 w 4876803"/>
                <a:gd name="connsiteY40" fmla="*/ 335031 h 4270381"/>
                <a:gd name="connsiteX41" fmla="*/ 2009911 w 4876803"/>
                <a:gd name="connsiteY41" fmla="*/ 763525 h 4270381"/>
                <a:gd name="connsiteX42" fmla="*/ 2438405 w 4876803"/>
                <a:gd name="connsiteY42" fmla="*/ 1192019 h 4270381"/>
                <a:gd name="connsiteX43" fmla="*/ 2866899 w 4876803"/>
                <a:gd name="connsiteY43" fmla="*/ 763525 h 4270381"/>
                <a:gd name="connsiteX44" fmla="*/ 2438405 w 4876803"/>
                <a:gd name="connsiteY44" fmla="*/ 335031 h 4270381"/>
                <a:gd name="connsiteX45" fmla="*/ 2438403 w 4876803"/>
                <a:gd name="connsiteY45" fmla="*/ 0 h 4270381"/>
                <a:gd name="connsiteX46" fmla="*/ 3201927 w 4876803"/>
                <a:gd name="connsiteY46" fmla="*/ 763524 h 4270381"/>
                <a:gd name="connsiteX47" fmla="*/ 3141926 w 4876803"/>
                <a:gd name="connsiteY47" fmla="*/ 1060722 h 4270381"/>
                <a:gd name="connsiteX48" fmla="*/ 3141436 w 4876803"/>
                <a:gd name="connsiteY48" fmla="*/ 1061624 h 4270381"/>
                <a:gd name="connsiteX49" fmla="*/ 3144957 w 4876803"/>
                <a:gd name="connsiteY49" fmla="*/ 1061624 h 4270381"/>
                <a:gd name="connsiteX50" fmla="*/ 2438404 w 4876803"/>
                <a:gd name="connsiteY50" fmla="*/ 2404127 h 4270381"/>
                <a:gd name="connsiteX51" fmla="*/ 1731850 w 4876803"/>
                <a:gd name="connsiteY51" fmla="*/ 1061624 h 4270381"/>
                <a:gd name="connsiteX52" fmla="*/ 1735370 w 4876803"/>
                <a:gd name="connsiteY52" fmla="*/ 1061624 h 4270381"/>
                <a:gd name="connsiteX53" fmla="*/ 1734881 w 4876803"/>
                <a:gd name="connsiteY53" fmla="*/ 1060722 h 4270381"/>
                <a:gd name="connsiteX54" fmla="*/ 1674879 w 4876803"/>
                <a:gd name="connsiteY54" fmla="*/ 763524 h 4270381"/>
                <a:gd name="connsiteX55" fmla="*/ 2438403 w 4876803"/>
                <a:gd name="connsiteY55" fmla="*/ 0 h 427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876803" h="4270381">
                  <a:moveTo>
                    <a:pt x="1179419" y="2943971"/>
                  </a:moveTo>
                  <a:lnTo>
                    <a:pt x="1434199" y="2978825"/>
                  </a:lnTo>
                  <a:lnTo>
                    <a:pt x="1445185" y="3263661"/>
                  </a:lnTo>
                  <a:lnTo>
                    <a:pt x="1092336" y="3215391"/>
                  </a:lnTo>
                  <a:close/>
                  <a:moveTo>
                    <a:pt x="1984419" y="2872247"/>
                  </a:moveTo>
                  <a:lnTo>
                    <a:pt x="2109649" y="3160862"/>
                  </a:lnTo>
                  <a:lnTo>
                    <a:pt x="1765945" y="3254135"/>
                  </a:lnTo>
                  <a:lnTo>
                    <a:pt x="1728093" y="2941807"/>
                  </a:lnTo>
                  <a:close/>
                  <a:moveTo>
                    <a:pt x="2506667" y="2580257"/>
                  </a:moveTo>
                  <a:lnTo>
                    <a:pt x="2696896" y="2830240"/>
                  </a:lnTo>
                  <a:lnTo>
                    <a:pt x="2387314" y="3006282"/>
                  </a:lnTo>
                  <a:lnTo>
                    <a:pt x="2269746" y="2714980"/>
                  </a:lnTo>
                  <a:close/>
                  <a:moveTo>
                    <a:pt x="3557124" y="2384535"/>
                  </a:moveTo>
                  <a:lnTo>
                    <a:pt x="3886323" y="2520403"/>
                  </a:lnTo>
                  <a:lnTo>
                    <a:pt x="3721694" y="2789270"/>
                  </a:lnTo>
                  <a:lnTo>
                    <a:pt x="3484198" y="2691250"/>
                  </a:lnTo>
                  <a:close/>
                  <a:moveTo>
                    <a:pt x="3179326" y="2350917"/>
                  </a:moveTo>
                  <a:lnTo>
                    <a:pt x="3193405" y="2666346"/>
                  </a:lnTo>
                  <a:lnTo>
                    <a:pt x="2947989" y="2719125"/>
                  </a:lnTo>
                  <a:lnTo>
                    <a:pt x="2831151" y="2425794"/>
                  </a:lnTo>
                  <a:close/>
                  <a:moveTo>
                    <a:pt x="922350" y="1543471"/>
                  </a:moveTo>
                  <a:lnTo>
                    <a:pt x="1618397" y="1543471"/>
                  </a:lnTo>
                  <a:lnTo>
                    <a:pt x="1770367" y="1832226"/>
                  </a:lnTo>
                  <a:lnTo>
                    <a:pt x="1175911" y="1832226"/>
                  </a:lnTo>
                  <a:lnTo>
                    <a:pt x="852997" y="2786917"/>
                  </a:lnTo>
                  <a:lnTo>
                    <a:pt x="923711" y="2807654"/>
                  </a:lnTo>
                  <a:lnTo>
                    <a:pt x="761411" y="3084509"/>
                  </a:lnTo>
                  <a:lnTo>
                    <a:pt x="753158" y="3082089"/>
                  </a:lnTo>
                  <a:lnTo>
                    <a:pt x="460408" y="3947597"/>
                  </a:lnTo>
                  <a:lnTo>
                    <a:pt x="4414391" y="3947597"/>
                  </a:lnTo>
                  <a:lnTo>
                    <a:pt x="4147115" y="3157400"/>
                  </a:lnTo>
                  <a:lnTo>
                    <a:pt x="4145027" y="3158775"/>
                  </a:lnTo>
                  <a:lnTo>
                    <a:pt x="3932400" y="2926004"/>
                  </a:lnTo>
                  <a:lnTo>
                    <a:pt x="4043998" y="2852536"/>
                  </a:lnTo>
                  <a:lnTo>
                    <a:pt x="3698888" y="1832226"/>
                  </a:lnTo>
                  <a:lnTo>
                    <a:pt x="3106440" y="1832226"/>
                  </a:lnTo>
                  <a:lnTo>
                    <a:pt x="3258411" y="1543471"/>
                  </a:lnTo>
                  <a:lnTo>
                    <a:pt x="3954453" y="1543471"/>
                  </a:lnTo>
                  <a:lnTo>
                    <a:pt x="4876803" y="4270381"/>
                  </a:lnTo>
                  <a:lnTo>
                    <a:pt x="0" y="4270381"/>
                  </a:lnTo>
                  <a:close/>
                  <a:moveTo>
                    <a:pt x="2438405" y="335031"/>
                  </a:moveTo>
                  <a:cubicBezTo>
                    <a:pt x="2201754" y="335031"/>
                    <a:pt x="2009911" y="526874"/>
                    <a:pt x="2009911" y="763525"/>
                  </a:cubicBezTo>
                  <a:cubicBezTo>
                    <a:pt x="2009911" y="1000176"/>
                    <a:pt x="2201754" y="1192019"/>
                    <a:pt x="2438405" y="1192019"/>
                  </a:cubicBezTo>
                  <a:cubicBezTo>
                    <a:pt x="2675056" y="1192019"/>
                    <a:pt x="2866899" y="1000176"/>
                    <a:pt x="2866899" y="763525"/>
                  </a:cubicBezTo>
                  <a:cubicBezTo>
                    <a:pt x="2866899" y="526874"/>
                    <a:pt x="2675056" y="335031"/>
                    <a:pt x="2438405" y="335031"/>
                  </a:cubicBezTo>
                  <a:close/>
                  <a:moveTo>
                    <a:pt x="2438403" y="0"/>
                  </a:moveTo>
                  <a:cubicBezTo>
                    <a:pt x="2860086" y="0"/>
                    <a:pt x="3201927" y="341841"/>
                    <a:pt x="3201927" y="763524"/>
                  </a:cubicBezTo>
                  <a:cubicBezTo>
                    <a:pt x="3201927" y="868945"/>
                    <a:pt x="3180562" y="969375"/>
                    <a:pt x="3141926" y="1060722"/>
                  </a:cubicBezTo>
                  <a:lnTo>
                    <a:pt x="3141436" y="1061624"/>
                  </a:lnTo>
                  <a:lnTo>
                    <a:pt x="3144957" y="1061624"/>
                  </a:lnTo>
                  <a:lnTo>
                    <a:pt x="2438404" y="2404127"/>
                  </a:lnTo>
                  <a:lnTo>
                    <a:pt x="1731850" y="1061624"/>
                  </a:lnTo>
                  <a:lnTo>
                    <a:pt x="1735370" y="1061624"/>
                  </a:lnTo>
                  <a:lnTo>
                    <a:pt x="1734881" y="1060722"/>
                  </a:lnTo>
                  <a:cubicBezTo>
                    <a:pt x="1696244" y="969375"/>
                    <a:pt x="1674879" y="868945"/>
                    <a:pt x="1674879" y="763524"/>
                  </a:cubicBezTo>
                  <a:cubicBezTo>
                    <a:pt x="1674879" y="341841"/>
                    <a:pt x="2016720" y="0"/>
                    <a:pt x="243840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tx1">
                    <a:lumMod val="50000"/>
                    <a:lumOff val="50000"/>
                  </a:schemeClr>
                </a:solidFill>
              </a:endParaRPr>
            </a:p>
          </p:txBody>
        </p:sp>
      </p:grpSp>
      <p:grpSp>
        <p:nvGrpSpPr>
          <p:cNvPr id="34" name="Group 33">
            <a:extLst>
              <a:ext uri="{FF2B5EF4-FFF2-40B4-BE49-F238E27FC236}">
                <a16:creationId xmlns:a16="http://schemas.microsoft.com/office/drawing/2014/main" id="{7D44C775-2733-4591-AB10-8C51A6C2C78A}"/>
              </a:ext>
            </a:extLst>
          </p:cNvPr>
          <p:cNvGrpSpPr/>
          <p:nvPr/>
        </p:nvGrpSpPr>
        <p:grpSpPr>
          <a:xfrm>
            <a:off x="3590547" y="1640133"/>
            <a:ext cx="716738" cy="786389"/>
            <a:chOff x="4352017" y="1350212"/>
            <a:chExt cx="716738" cy="786389"/>
          </a:xfrm>
        </p:grpSpPr>
        <p:sp>
          <p:nvSpPr>
            <p:cNvPr id="79" name="Freeform: Shape 11">
              <a:extLst>
                <a:ext uri="{FF2B5EF4-FFF2-40B4-BE49-F238E27FC236}">
                  <a16:creationId xmlns:a16="http://schemas.microsoft.com/office/drawing/2014/main" id="{12E1C019-E286-4AC3-A0D3-FD0FC2761177}"/>
                </a:ext>
              </a:extLst>
            </p:cNvPr>
            <p:cNvSpPr>
              <a:spLocks noChangeAspect="1"/>
            </p:cNvSpPr>
            <p:nvPr/>
          </p:nvSpPr>
          <p:spPr>
            <a:xfrm flipV="1">
              <a:off x="4481786" y="1350212"/>
              <a:ext cx="457200" cy="275518"/>
            </a:xfrm>
            <a:custGeom>
              <a:avLst/>
              <a:gdLst>
                <a:gd name="connsiteX0" fmla="*/ 3320544 w 6509591"/>
                <a:gd name="connsiteY0" fmla="*/ 2586169 h 3922823"/>
                <a:gd name="connsiteX1" fmla="*/ 6418765 w 6509591"/>
                <a:gd name="connsiteY1" fmla="*/ 2010550 h 3922823"/>
                <a:gd name="connsiteX2" fmla="*/ 6496709 w 6509591"/>
                <a:gd name="connsiteY2" fmla="*/ 1973312 h 3922823"/>
                <a:gd name="connsiteX3" fmla="*/ 6494348 w 6509591"/>
                <a:gd name="connsiteY3" fmla="*/ 1961412 h 3922823"/>
                <a:gd name="connsiteX4" fmla="*/ 6508954 w 6509591"/>
                <a:gd name="connsiteY4" fmla="*/ 1887796 h 3922823"/>
                <a:gd name="connsiteX5" fmla="*/ 3405414 w 6509591"/>
                <a:gd name="connsiteY5" fmla="*/ 2521 h 3922823"/>
                <a:gd name="connsiteX6" fmla="*/ 3339623 w 6509591"/>
                <a:gd name="connsiteY6" fmla="*/ 1692 h 3922823"/>
                <a:gd name="connsiteX7" fmla="*/ 3304276 w 6509591"/>
                <a:gd name="connsiteY7" fmla="*/ 0 h 3922823"/>
                <a:gd name="connsiteX8" fmla="*/ 3254796 w 6509591"/>
                <a:gd name="connsiteY8" fmla="*/ 623 h 3922823"/>
                <a:gd name="connsiteX9" fmla="*/ 3205316 w 6509591"/>
                <a:gd name="connsiteY9" fmla="*/ 0 h 3922823"/>
                <a:gd name="connsiteX10" fmla="*/ 3169970 w 6509591"/>
                <a:gd name="connsiteY10" fmla="*/ 1692 h 3922823"/>
                <a:gd name="connsiteX11" fmla="*/ 3104178 w 6509591"/>
                <a:gd name="connsiteY11" fmla="*/ 2521 h 3922823"/>
                <a:gd name="connsiteX12" fmla="*/ 638 w 6509591"/>
                <a:gd name="connsiteY12" fmla="*/ 1887796 h 3922823"/>
                <a:gd name="connsiteX13" fmla="*/ 1465 w 6509591"/>
                <a:gd name="connsiteY13" fmla="*/ 1891964 h 3922823"/>
                <a:gd name="connsiteX14" fmla="*/ 227551 w 6509591"/>
                <a:gd name="connsiteY14" fmla="*/ 1999405 h 3922823"/>
                <a:gd name="connsiteX15" fmla="*/ 3320544 w 6509591"/>
                <a:gd name="connsiteY15" fmla="*/ 2586169 h 3922823"/>
                <a:gd name="connsiteX16" fmla="*/ 3205316 w 6509591"/>
                <a:gd name="connsiteY16" fmla="*/ 3922823 h 3922823"/>
                <a:gd name="connsiteX17" fmla="*/ 3254796 w 6509591"/>
                <a:gd name="connsiteY17" fmla="*/ 3922200 h 3922823"/>
                <a:gd name="connsiteX18" fmla="*/ 3304276 w 6509591"/>
                <a:gd name="connsiteY18" fmla="*/ 3922823 h 3922823"/>
                <a:gd name="connsiteX19" fmla="*/ 3339623 w 6509591"/>
                <a:gd name="connsiteY19" fmla="*/ 3921131 h 3922823"/>
                <a:gd name="connsiteX20" fmla="*/ 3405414 w 6509591"/>
                <a:gd name="connsiteY20" fmla="*/ 3920303 h 3922823"/>
                <a:gd name="connsiteX21" fmla="*/ 6468052 w 6509591"/>
                <a:gd name="connsiteY21" fmla="*/ 2269903 h 3922823"/>
                <a:gd name="connsiteX22" fmla="*/ 6486178 w 6509591"/>
                <a:gd name="connsiteY22" fmla="*/ 2202571 h 3922823"/>
                <a:gd name="connsiteX23" fmla="*/ 6424598 w 6509591"/>
                <a:gd name="connsiteY23" fmla="*/ 2232966 h 3922823"/>
                <a:gd name="connsiteX24" fmla="*/ 233383 w 6509591"/>
                <a:gd name="connsiteY24" fmla="*/ 2227393 h 3922823"/>
                <a:gd name="connsiteX25" fmla="*/ 6060 w 6509591"/>
                <a:gd name="connsiteY25" fmla="*/ 2116190 h 3922823"/>
                <a:gd name="connsiteX26" fmla="*/ 8007 w 6509591"/>
                <a:gd name="connsiteY26" fmla="*/ 2145342 h 3922823"/>
                <a:gd name="connsiteX27" fmla="*/ 3104178 w 6509591"/>
                <a:gd name="connsiteY27" fmla="*/ 3920303 h 3922823"/>
                <a:gd name="connsiteX28" fmla="*/ 3169970 w 6509591"/>
                <a:gd name="connsiteY28" fmla="*/ 3921131 h 392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09591" h="3922823">
                  <a:moveTo>
                    <a:pt x="3320544" y="2586169"/>
                  </a:moveTo>
                  <a:cubicBezTo>
                    <a:pt x="4432088" y="2589691"/>
                    <a:pt x="5544504" y="2399483"/>
                    <a:pt x="6418765" y="2010550"/>
                  </a:cubicBezTo>
                  <a:lnTo>
                    <a:pt x="6496709" y="1973312"/>
                  </a:lnTo>
                  <a:lnTo>
                    <a:pt x="6494348" y="1961412"/>
                  </a:lnTo>
                  <a:lnTo>
                    <a:pt x="6508954" y="1887796"/>
                  </a:lnTo>
                  <a:cubicBezTo>
                    <a:pt x="6539910" y="1342489"/>
                    <a:pt x="5442825" y="68222"/>
                    <a:pt x="3405414" y="2521"/>
                  </a:cubicBezTo>
                  <a:lnTo>
                    <a:pt x="3339623" y="1692"/>
                  </a:lnTo>
                  <a:lnTo>
                    <a:pt x="3304276" y="0"/>
                  </a:lnTo>
                  <a:lnTo>
                    <a:pt x="3254796" y="623"/>
                  </a:lnTo>
                  <a:lnTo>
                    <a:pt x="3205316" y="0"/>
                  </a:lnTo>
                  <a:lnTo>
                    <a:pt x="3169970" y="1692"/>
                  </a:lnTo>
                  <a:lnTo>
                    <a:pt x="3104178" y="2521"/>
                  </a:lnTo>
                  <a:cubicBezTo>
                    <a:pt x="1066768" y="68222"/>
                    <a:pt x="-30318" y="1342489"/>
                    <a:pt x="638" y="1887796"/>
                  </a:cubicBezTo>
                  <a:lnTo>
                    <a:pt x="1465" y="1891964"/>
                  </a:lnTo>
                  <a:lnTo>
                    <a:pt x="227551" y="1999405"/>
                  </a:lnTo>
                  <a:cubicBezTo>
                    <a:pt x="1098326" y="2385394"/>
                    <a:pt x="2209000" y="2582647"/>
                    <a:pt x="3320544" y="2586169"/>
                  </a:cubicBezTo>
                  <a:close/>
                  <a:moveTo>
                    <a:pt x="3205316" y="3922823"/>
                  </a:moveTo>
                  <a:lnTo>
                    <a:pt x="3254796" y="3922200"/>
                  </a:lnTo>
                  <a:lnTo>
                    <a:pt x="3304276" y="3922823"/>
                  </a:lnTo>
                  <a:lnTo>
                    <a:pt x="3339623" y="3921131"/>
                  </a:lnTo>
                  <a:lnTo>
                    <a:pt x="3405414" y="3920303"/>
                  </a:lnTo>
                  <a:cubicBezTo>
                    <a:pt x="5188149" y="3862814"/>
                    <a:pt x="6250946" y="2880018"/>
                    <a:pt x="6468052" y="2269903"/>
                  </a:cubicBezTo>
                  <a:lnTo>
                    <a:pt x="6486178" y="2202571"/>
                  </a:lnTo>
                  <a:lnTo>
                    <a:pt x="6424598" y="2232966"/>
                  </a:lnTo>
                  <a:cubicBezTo>
                    <a:pt x="4683047" y="3033577"/>
                    <a:pt x="1981905" y="3025060"/>
                    <a:pt x="233383" y="2227393"/>
                  </a:cubicBezTo>
                  <a:lnTo>
                    <a:pt x="6060" y="2116190"/>
                  </a:lnTo>
                  <a:lnTo>
                    <a:pt x="8007" y="2145342"/>
                  </a:lnTo>
                  <a:cubicBezTo>
                    <a:pt x="110491" y="2734897"/>
                    <a:pt x="1194106" y="3858707"/>
                    <a:pt x="3104178" y="3920303"/>
                  </a:cubicBezTo>
                  <a:lnTo>
                    <a:pt x="3169970" y="392113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81" name="TextBox 80">
              <a:extLst>
                <a:ext uri="{FF2B5EF4-FFF2-40B4-BE49-F238E27FC236}">
                  <a16:creationId xmlns:a16="http://schemas.microsoft.com/office/drawing/2014/main" id="{B7597B1D-CFD8-4373-839D-AF30C3D647BB}"/>
                </a:ext>
              </a:extLst>
            </p:cNvPr>
            <p:cNvSpPr txBox="1"/>
            <p:nvPr/>
          </p:nvSpPr>
          <p:spPr>
            <a:xfrm>
              <a:off x="4352017" y="1628770"/>
              <a:ext cx="716738" cy="507831"/>
            </a:xfrm>
            <a:prstGeom prst="rect">
              <a:avLst/>
            </a:prstGeom>
            <a:noFill/>
          </p:spPr>
          <p:txBody>
            <a:bodyPr wrap="square" rtlCol="0">
              <a:spAutoFit/>
            </a:bodyPr>
            <a:lstStyle/>
            <a:p>
              <a:pPr algn="ctr"/>
              <a:r>
                <a:rPr lang="en-US" b="1" dirty="0">
                  <a:solidFill>
                    <a:schemeClr val="tx1">
                      <a:lumMod val="50000"/>
                      <a:lumOff val="50000"/>
                    </a:schemeClr>
                  </a:solidFill>
                </a:rPr>
                <a:t>Daily Scrum</a:t>
              </a:r>
            </a:p>
          </p:txBody>
        </p:sp>
      </p:grpSp>
      <p:sp>
        <p:nvSpPr>
          <p:cNvPr id="67" name="Right Arrow 66"/>
          <p:cNvSpPr/>
          <p:nvPr/>
        </p:nvSpPr>
        <p:spPr>
          <a:xfrm>
            <a:off x="274320" y="4064975"/>
            <a:ext cx="2219141"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p:cNvSpPr txBox="1"/>
          <p:nvPr/>
        </p:nvSpPr>
        <p:spPr>
          <a:xfrm>
            <a:off x="202280" y="2310697"/>
            <a:ext cx="1572768" cy="1338828"/>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Planning is done throughout the sprint, but most planning is done at the beginning of the sprint.</a:t>
            </a:r>
          </a:p>
        </p:txBody>
      </p:sp>
      <p:sp>
        <p:nvSpPr>
          <p:cNvPr id="69" name="TextBox 68"/>
          <p:cNvSpPr txBox="1"/>
          <p:nvPr/>
        </p:nvSpPr>
        <p:spPr>
          <a:xfrm>
            <a:off x="1756524" y="1087694"/>
            <a:ext cx="1572768" cy="1338828"/>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daily scrum meeting is a 15 minutes stand-up meeting set aside for the team to plan for the day</a:t>
            </a:r>
          </a:p>
        </p:txBody>
      </p:sp>
      <p:sp>
        <p:nvSpPr>
          <p:cNvPr id="70" name="TextBox 69"/>
          <p:cNvSpPr txBox="1"/>
          <p:nvPr/>
        </p:nvSpPr>
        <p:spPr>
          <a:xfrm>
            <a:off x="4717451" y="1846896"/>
            <a:ext cx="1572768" cy="1133215"/>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Sprint is a period of time during which development takes place</a:t>
            </a:r>
          </a:p>
        </p:txBody>
      </p:sp>
      <p:grpSp>
        <p:nvGrpSpPr>
          <p:cNvPr id="3" name="Group 2">
            <a:extLst>
              <a:ext uri="{FF2B5EF4-FFF2-40B4-BE49-F238E27FC236}">
                <a16:creationId xmlns:a16="http://schemas.microsoft.com/office/drawing/2014/main" id="{98C3C762-6B42-4519-879C-FBDD1F72886F}"/>
              </a:ext>
            </a:extLst>
          </p:cNvPr>
          <p:cNvGrpSpPr/>
          <p:nvPr/>
        </p:nvGrpSpPr>
        <p:grpSpPr>
          <a:xfrm>
            <a:off x="6056691" y="1915651"/>
            <a:ext cx="1572768" cy="2182137"/>
            <a:chOff x="6056691" y="1915651"/>
            <a:chExt cx="1572768" cy="2182137"/>
          </a:xfrm>
        </p:grpSpPr>
        <p:grpSp>
          <p:nvGrpSpPr>
            <p:cNvPr id="33" name="Group 32">
              <a:extLst>
                <a:ext uri="{FF2B5EF4-FFF2-40B4-BE49-F238E27FC236}">
                  <a16:creationId xmlns:a16="http://schemas.microsoft.com/office/drawing/2014/main" id="{4C2EBD3B-B75A-40C8-B7E0-EB757FAF5534}"/>
                </a:ext>
              </a:extLst>
            </p:cNvPr>
            <p:cNvGrpSpPr/>
            <p:nvPr/>
          </p:nvGrpSpPr>
          <p:grpSpPr>
            <a:xfrm>
              <a:off x="6431595" y="3362096"/>
              <a:ext cx="822960" cy="735692"/>
              <a:chOff x="3284944" y="2000357"/>
              <a:chExt cx="822960" cy="735692"/>
            </a:xfrm>
          </p:grpSpPr>
          <p:sp>
            <p:nvSpPr>
              <p:cNvPr id="75" name="TextBox 74">
                <a:extLst>
                  <a:ext uri="{FF2B5EF4-FFF2-40B4-BE49-F238E27FC236}">
                    <a16:creationId xmlns:a16="http://schemas.microsoft.com/office/drawing/2014/main" id="{512FFB16-7E9B-4481-B014-F8736AE7B150}"/>
                  </a:ext>
                </a:extLst>
              </p:cNvPr>
              <p:cNvSpPr txBox="1"/>
              <p:nvPr/>
            </p:nvSpPr>
            <p:spPr>
              <a:xfrm>
                <a:off x="3284944" y="2435967"/>
                <a:ext cx="822960" cy="300082"/>
              </a:xfrm>
              <a:prstGeom prst="rect">
                <a:avLst/>
              </a:prstGeom>
              <a:noFill/>
            </p:spPr>
            <p:txBody>
              <a:bodyPr wrap="square" rtlCol="0">
                <a:spAutoFit/>
              </a:bodyPr>
              <a:lstStyle/>
              <a:p>
                <a:pPr algn="ctr"/>
                <a:r>
                  <a:rPr lang="en-US" b="1" dirty="0">
                    <a:solidFill>
                      <a:schemeClr val="tx1">
                        <a:lumMod val="50000"/>
                        <a:lumOff val="50000"/>
                      </a:schemeClr>
                    </a:solidFill>
                  </a:rPr>
                  <a:t>Review</a:t>
                </a:r>
              </a:p>
            </p:txBody>
          </p:sp>
          <p:sp>
            <p:nvSpPr>
              <p:cNvPr id="80" name="Freeform 97">
                <a:extLst>
                  <a:ext uri="{FF2B5EF4-FFF2-40B4-BE49-F238E27FC236}">
                    <a16:creationId xmlns:a16="http://schemas.microsoft.com/office/drawing/2014/main" id="{88A30687-EB16-45DD-97E0-0C843AF945D6}"/>
                  </a:ext>
                </a:extLst>
              </p:cNvPr>
              <p:cNvSpPr>
                <a:spLocks noChangeAspect="1"/>
              </p:cNvSpPr>
              <p:nvPr/>
            </p:nvSpPr>
            <p:spPr>
              <a:xfrm>
                <a:off x="3467824" y="2000357"/>
                <a:ext cx="457200" cy="434127"/>
              </a:xfrm>
              <a:custGeom>
                <a:avLst/>
                <a:gdLst/>
                <a:ahLst/>
                <a:cxnLst/>
                <a:rect l="l" t="t" r="r" b="b"/>
                <a:pathLst>
                  <a:path w="516061" h="490017">
                    <a:moveTo>
                      <a:pt x="503039" y="0"/>
                    </a:moveTo>
                    <a:lnTo>
                      <a:pt x="516061" y="18603"/>
                    </a:lnTo>
                    <a:cubicBezTo>
                      <a:pt x="462979" y="58539"/>
                      <a:pt x="403944" y="120054"/>
                      <a:pt x="338956" y="203150"/>
                    </a:cubicBezTo>
                    <a:cubicBezTo>
                      <a:pt x="273967" y="286246"/>
                      <a:pt x="224358" y="363885"/>
                      <a:pt x="190127" y="436066"/>
                    </a:cubicBezTo>
                    <a:lnTo>
                      <a:pt x="162594" y="454670"/>
                    </a:lnTo>
                    <a:cubicBezTo>
                      <a:pt x="139774" y="470545"/>
                      <a:pt x="124271" y="482327"/>
                      <a:pt x="116085" y="490017"/>
                    </a:cubicBezTo>
                    <a:cubicBezTo>
                      <a:pt x="112861" y="478358"/>
                      <a:pt x="105792" y="459259"/>
                      <a:pt x="94877" y="432718"/>
                    </a:cubicBezTo>
                    <a:lnTo>
                      <a:pt x="84460" y="408533"/>
                    </a:lnTo>
                    <a:cubicBezTo>
                      <a:pt x="69577" y="373807"/>
                      <a:pt x="55748" y="348134"/>
                      <a:pt x="42974" y="331514"/>
                    </a:cubicBezTo>
                    <a:cubicBezTo>
                      <a:pt x="30199" y="314895"/>
                      <a:pt x="15875" y="303857"/>
                      <a:pt x="0" y="298400"/>
                    </a:cubicBezTo>
                    <a:cubicBezTo>
                      <a:pt x="26789" y="270123"/>
                      <a:pt x="51345" y="255984"/>
                      <a:pt x="73669" y="255984"/>
                    </a:cubicBezTo>
                    <a:cubicBezTo>
                      <a:pt x="92769" y="255984"/>
                      <a:pt x="113977" y="281905"/>
                      <a:pt x="137293" y="333747"/>
                    </a:cubicBezTo>
                    <a:lnTo>
                      <a:pt x="148828" y="359792"/>
                    </a:lnTo>
                    <a:cubicBezTo>
                      <a:pt x="190748" y="289098"/>
                      <a:pt x="244574" y="220389"/>
                      <a:pt x="310306" y="153665"/>
                    </a:cubicBezTo>
                    <a:cubicBezTo>
                      <a:pt x="376039" y="86940"/>
                      <a:pt x="440283" y="35719"/>
                      <a:pt x="503039"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sp>
          <p:nvSpPr>
            <p:cNvPr id="71" name="TextBox 70"/>
            <p:cNvSpPr txBox="1"/>
            <p:nvPr/>
          </p:nvSpPr>
          <p:spPr>
            <a:xfrm>
              <a:off x="6056691" y="1915651"/>
              <a:ext cx="1572768" cy="1418484"/>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review is a presentation of the final increment that was built during the sprint.</a:t>
              </a:r>
            </a:p>
          </p:txBody>
        </p:sp>
      </p:grpSp>
      <p:grpSp>
        <p:nvGrpSpPr>
          <p:cNvPr id="2" name="Group 1">
            <a:extLst>
              <a:ext uri="{FF2B5EF4-FFF2-40B4-BE49-F238E27FC236}">
                <a16:creationId xmlns:a16="http://schemas.microsoft.com/office/drawing/2014/main" id="{62FEE489-BB94-4675-82AA-2050030EE448}"/>
              </a:ext>
            </a:extLst>
          </p:cNvPr>
          <p:cNvGrpSpPr/>
          <p:nvPr/>
        </p:nvGrpSpPr>
        <p:grpSpPr>
          <a:xfrm>
            <a:off x="7424928" y="2216314"/>
            <a:ext cx="1572768" cy="1881474"/>
            <a:chOff x="7424928" y="2048796"/>
            <a:chExt cx="1572768" cy="1881474"/>
          </a:xfrm>
        </p:grpSpPr>
        <p:grpSp>
          <p:nvGrpSpPr>
            <p:cNvPr id="31" name="Group 30">
              <a:extLst>
                <a:ext uri="{FF2B5EF4-FFF2-40B4-BE49-F238E27FC236}">
                  <a16:creationId xmlns:a16="http://schemas.microsoft.com/office/drawing/2014/main" id="{BB5A7EC9-BF47-426D-B255-1D4F0518DBF0}"/>
                </a:ext>
              </a:extLst>
            </p:cNvPr>
            <p:cNvGrpSpPr/>
            <p:nvPr/>
          </p:nvGrpSpPr>
          <p:grpSpPr>
            <a:xfrm>
              <a:off x="7571232" y="3208098"/>
              <a:ext cx="1280160" cy="722172"/>
              <a:chOff x="1173918" y="435833"/>
              <a:chExt cx="1280160" cy="722172"/>
            </a:xfrm>
          </p:grpSpPr>
          <p:sp>
            <p:nvSpPr>
              <p:cNvPr id="68" name="TextBox 67">
                <a:extLst>
                  <a:ext uri="{FF2B5EF4-FFF2-40B4-BE49-F238E27FC236}">
                    <a16:creationId xmlns:a16="http://schemas.microsoft.com/office/drawing/2014/main" id="{87B9CA76-39FD-4C6D-A196-3DD98A6A6937}"/>
                  </a:ext>
                </a:extLst>
              </p:cNvPr>
              <p:cNvSpPr txBox="1"/>
              <p:nvPr/>
            </p:nvSpPr>
            <p:spPr>
              <a:xfrm>
                <a:off x="1173918" y="857923"/>
                <a:ext cx="1280160" cy="300082"/>
              </a:xfrm>
              <a:prstGeom prst="rect">
                <a:avLst/>
              </a:prstGeom>
              <a:noFill/>
            </p:spPr>
            <p:txBody>
              <a:bodyPr wrap="square" lIns="0" rIns="0" rtlCol="0">
                <a:spAutoFit/>
              </a:bodyPr>
              <a:lstStyle/>
              <a:p>
                <a:pPr algn="ctr"/>
                <a:r>
                  <a:rPr lang="en-US" b="1" dirty="0">
                    <a:solidFill>
                      <a:schemeClr val="tx1">
                        <a:lumMod val="50000"/>
                        <a:lumOff val="50000"/>
                      </a:schemeClr>
                    </a:solidFill>
                  </a:rPr>
                  <a:t>Retrospective</a:t>
                </a:r>
              </a:p>
            </p:txBody>
          </p:sp>
          <p:sp>
            <p:nvSpPr>
              <p:cNvPr id="77" name="Freeform: Shape 9">
                <a:extLst>
                  <a:ext uri="{FF2B5EF4-FFF2-40B4-BE49-F238E27FC236}">
                    <a16:creationId xmlns:a16="http://schemas.microsoft.com/office/drawing/2014/main" id="{A4B74500-27F9-489A-B1DB-1C15253CE56E}"/>
                  </a:ext>
                </a:extLst>
              </p:cNvPr>
              <p:cNvSpPr>
                <a:spLocks noChangeAspect="1"/>
              </p:cNvSpPr>
              <p:nvPr/>
            </p:nvSpPr>
            <p:spPr>
              <a:xfrm rot="10800000">
                <a:off x="1585398" y="435833"/>
                <a:ext cx="457200" cy="420171"/>
              </a:xfrm>
              <a:custGeom>
                <a:avLst/>
                <a:gdLst>
                  <a:gd name="connsiteX0" fmla="*/ 1305641 w 2641542"/>
                  <a:gd name="connsiteY0" fmla="*/ 7043 h 2427598"/>
                  <a:gd name="connsiteX1" fmla="*/ 1294755 w 2641542"/>
                  <a:gd name="connsiteY1" fmla="*/ 5434 h 2427598"/>
                  <a:gd name="connsiteX2" fmla="*/ 1279745 w 2641542"/>
                  <a:gd name="connsiteY2" fmla="*/ 4700 h 2427598"/>
                  <a:gd name="connsiteX3" fmla="*/ 1260988 w 2641542"/>
                  <a:gd name="connsiteY3" fmla="*/ 3782 h 2427598"/>
                  <a:gd name="connsiteX4" fmla="*/ 2533374 w 2641542"/>
                  <a:gd name="connsiteY4" fmla="*/ 1052456 h 2427598"/>
                  <a:gd name="connsiteX5" fmla="*/ 2270260 w 2641542"/>
                  <a:gd name="connsiteY5" fmla="*/ 1052456 h 2427598"/>
                  <a:gd name="connsiteX6" fmla="*/ 2270260 w 2641542"/>
                  <a:gd name="connsiteY6" fmla="*/ 1052453 h 2427598"/>
                  <a:gd name="connsiteX7" fmla="*/ 2249430 w 2641542"/>
                  <a:gd name="connsiteY7" fmla="*/ 852318 h 2427598"/>
                  <a:gd name="connsiteX8" fmla="*/ 2232067 w 2641542"/>
                  <a:gd name="connsiteY8" fmla="*/ 790061 h 2427598"/>
                  <a:gd name="connsiteX9" fmla="*/ 2191957 w 2641542"/>
                  <a:gd name="connsiteY9" fmla="*/ 664909 h 2427598"/>
                  <a:gd name="connsiteX10" fmla="*/ 2159499 w 2641542"/>
                  <a:gd name="connsiteY10" fmla="*/ 597521 h 2427598"/>
                  <a:gd name="connsiteX11" fmla="*/ 2101256 w 2641542"/>
                  <a:gd name="connsiteY11" fmla="*/ 493589 h 2427598"/>
                  <a:gd name="connsiteX12" fmla="*/ 2056047 w 2641542"/>
                  <a:gd name="connsiteY12" fmla="*/ 430399 h 2427598"/>
                  <a:gd name="connsiteX13" fmla="*/ 1980420 w 2641542"/>
                  <a:gd name="connsiteY13" fmla="*/ 341619 h 2427598"/>
                  <a:gd name="connsiteX14" fmla="*/ 1905696 w 2641542"/>
                  <a:gd name="connsiteY14" fmla="*/ 267496 h 2427598"/>
                  <a:gd name="connsiteX15" fmla="*/ 1887741 w 2641542"/>
                  <a:gd name="connsiteY15" fmla="*/ 251689 h 2427598"/>
                  <a:gd name="connsiteX16" fmla="*/ 1759271 w 2641542"/>
                  <a:gd name="connsiteY16" fmla="*/ 160964 h 2427598"/>
                  <a:gd name="connsiteX17" fmla="*/ 1733759 w 2641542"/>
                  <a:gd name="connsiteY17" fmla="*/ 145951 h 2427598"/>
                  <a:gd name="connsiteX18" fmla="*/ 1590082 w 2641542"/>
                  <a:gd name="connsiteY18" fmla="*/ 76848 h 2427598"/>
                  <a:gd name="connsiteX19" fmla="*/ 1531939 w 2641542"/>
                  <a:gd name="connsiteY19" fmla="*/ 56236 h 2427598"/>
                  <a:gd name="connsiteX20" fmla="*/ 1500831 w 2641542"/>
                  <a:gd name="connsiteY20" fmla="*/ 45835 h 2427598"/>
                  <a:gd name="connsiteX21" fmla="*/ 1402647 w 2641542"/>
                  <a:gd name="connsiteY21" fmla="*/ 21383 h 2427598"/>
                  <a:gd name="connsiteX22" fmla="*/ 1402644 w 2641542"/>
                  <a:gd name="connsiteY22" fmla="*/ 21382 h 2427598"/>
                  <a:gd name="connsiteX23" fmla="*/ 1361710 w 2641542"/>
                  <a:gd name="connsiteY23" fmla="*/ 15331 h 2427598"/>
                  <a:gd name="connsiteX24" fmla="*/ 1313117 w 2641542"/>
                  <a:gd name="connsiteY24" fmla="*/ 8148 h 2427598"/>
                  <a:gd name="connsiteX25" fmla="*/ 1152883 w 2641542"/>
                  <a:gd name="connsiteY25" fmla="*/ 39183 h 2427598"/>
                  <a:gd name="connsiteX26" fmla="*/ 1152848 w 2641542"/>
                  <a:gd name="connsiteY26" fmla="*/ 39195 h 2427598"/>
                  <a:gd name="connsiteX27" fmla="*/ 1008699 w 2641542"/>
                  <a:gd name="connsiteY27" fmla="*/ 89959 h 2427598"/>
                  <a:gd name="connsiteX28" fmla="*/ 964315 w 2641542"/>
                  <a:gd name="connsiteY28" fmla="*/ 111813 h 2427598"/>
                  <a:gd name="connsiteX29" fmla="*/ 874485 w 2641542"/>
                  <a:gd name="connsiteY29" fmla="*/ 159135 h 2427598"/>
                  <a:gd name="connsiteX30" fmla="*/ 826353 w 2641542"/>
                  <a:gd name="connsiteY30" fmla="*/ 191026 h 2427598"/>
                  <a:gd name="connsiteX31" fmla="*/ 751832 w 2641542"/>
                  <a:gd name="connsiteY31" fmla="*/ 245449 h 2427598"/>
                  <a:gd name="connsiteX32" fmla="*/ 706399 w 2641542"/>
                  <a:gd name="connsiteY32" fmla="*/ 284747 h 2427598"/>
                  <a:gd name="connsiteX33" fmla="*/ 642268 w 2641542"/>
                  <a:gd name="connsiteY33" fmla="*/ 347868 h 2427598"/>
                  <a:gd name="connsiteX34" fmla="*/ 602331 w 2641542"/>
                  <a:gd name="connsiteY34" fmla="*/ 392617 h 2427598"/>
                  <a:gd name="connsiteX35" fmla="*/ 547150 w 2641542"/>
                  <a:gd name="connsiteY35" fmla="*/ 466006 h 2427598"/>
                  <a:gd name="connsiteX36" fmla="*/ 514788 w 2641542"/>
                  <a:gd name="connsiteY36" fmla="*/ 513537 h 2427598"/>
                  <a:gd name="connsiteX37" fmla="*/ 467112 w 2641542"/>
                  <a:gd name="connsiteY37" fmla="*/ 602226 h 2427598"/>
                  <a:gd name="connsiteX38" fmla="*/ 445062 w 2641542"/>
                  <a:gd name="connsiteY38" fmla="*/ 646228 h 2427598"/>
                  <a:gd name="connsiteX39" fmla="*/ 394703 w 2641542"/>
                  <a:gd name="connsiteY39" fmla="*/ 789248 h 2427598"/>
                  <a:gd name="connsiteX40" fmla="*/ 394671 w 2641542"/>
                  <a:gd name="connsiteY40" fmla="*/ 789342 h 2427598"/>
                  <a:gd name="connsiteX41" fmla="*/ 526228 w 2641542"/>
                  <a:gd name="connsiteY41" fmla="*/ 789342 h 2427598"/>
                  <a:gd name="connsiteX42" fmla="*/ 228610 w 2641542"/>
                  <a:gd name="connsiteY42" fmla="*/ 1052456 h 2427598"/>
                  <a:gd name="connsiteX43" fmla="*/ 0 w 2641542"/>
                  <a:gd name="connsiteY43" fmla="*/ 789342 h 2427598"/>
                  <a:gd name="connsiteX44" fmla="*/ 131557 w 2641542"/>
                  <a:gd name="connsiteY44" fmla="*/ 789342 h 2427598"/>
                  <a:gd name="connsiteX45" fmla="*/ 189114 w 2641542"/>
                  <a:gd name="connsiteY45" fmla="*/ 628235 h 2427598"/>
                  <a:gd name="connsiteX46" fmla="*/ 190956 w 2641542"/>
                  <a:gd name="connsiteY46" fmla="*/ 624919 h 2427598"/>
                  <a:gd name="connsiteX47" fmla="*/ 192007 w 2641542"/>
                  <a:gd name="connsiteY47" fmla="*/ 622011 h 2427598"/>
                  <a:gd name="connsiteX48" fmla="*/ 215789 w 2641542"/>
                  <a:gd name="connsiteY48" fmla="*/ 580219 h 2427598"/>
                  <a:gd name="connsiteX49" fmla="*/ 270596 w 2641542"/>
                  <a:gd name="connsiteY49" fmla="*/ 481565 h 2427598"/>
                  <a:gd name="connsiteX50" fmla="*/ 275403 w 2641542"/>
                  <a:gd name="connsiteY50" fmla="*/ 475461 h 2427598"/>
                  <a:gd name="connsiteX51" fmla="*/ 278528 w 2641542"/>
                  <a:gd name="connsiteY51" fmla="*/ 469971 h 2427598"/>
                  <a:gd name="connsiteX52" fmla="*/ 313993 w 2641542"/>
                  <a:gd name="connsiteY52" fmla="*/ 426463 h 2427598"/>
                  <a:gd name="connsiteX53" fmla="*/ 373372 w 2641542"/>
                  <a:gd name="connsiteY53" fmla="*/ 351069 h 2427598"/>
                  <a:gd name="connsiteX54" fmla="*/ 381883 w 2641542"/>
                  <a:gd name="connsiteY54" fmla="*/ 343179 h 2427598"/>
                  <a:gd name="connsiteX55" fmla="*/ 388237 w 2641542"/>
                  <a:gd name="connsiteY55" fmla="*/ 335384 h 2427598"/>
                  <a:gd name="connsiteX56" fmla="*/ 432726 w 2641542"/>
                  <a:gd name="connsiteY56" fmla="*/ 296044 h 2427598"/>
                  <a:gd name="connsiteX57" fmla="*/ 494812 w 2641542"/>
                  <a:gd name="connsiteY57" fmla="*/ 238485 h 2427598"/>
                  <a:gd name="connsiteX58" fmla="*/ 507572 w 2641542"/>
                  <a:gd name="connsiteY58" fmla="*/ 229858 h 2427598"/>
                  <a:gd name="connsiteX59" fmla="*/ 518250 w 2641542"/>
                  <a:gd name="connsiteY59" fmla="*/ 220416 h 2427598"/>
                  <a:gd name="connsiteX60" fmla="*/ 568816 w 2641542"/>
                  <a:gd name="connsiteY60" fmla="*/ 188455 h 2427598"/>
                  <a:gd name="connsiteX61" fmla="*/ 632284 w 2641542"/>
                  <a:gd name="connsiteY61" fmla="*/ 145549 h 2427598"/>
                  <a:gd name="connsiteX62" fmla="*/ 649969 w 2641542"/>
                  <a:gd name="connsiteY62" fmla="*/ 137162 h 2427598"/>
                  <a:gd name="connsiteX63" fmla="*/ 665683 w 2641542"/>
                  <a:gd name="connsiteY63" fmla="*/ 127230 h 2427598"/>
                  <a:gd name="connsiteX64" fmla="*/ 718738 w 2641542"/>
                  <a:gd name="connsiteY64" fmla="*/ 104549 h 2427598"/>
                  <a:gd name="connsiteX65" fmla="*/ 783158 w 2641542"/>
                  <a:gd name="connsiteY65" fmla="*/ 73999 h 2427598"/>
                  <a:gd name="connsiteX66" fmla="*/ 806701 w 2641542"/>
                  <a:gd name="connsiteY66" fmla="*/ 66946 h 2427598"/>
                  <a:gd name="connsiteX67" fmla="*/ 827651 w 2641542"/>
                  <a:gd name="connsiteY67" fmla="*/ 57989 h 2427598"/>
                  <a:gd name="connsiteX68" fmla="*/ 880022 w 2641542"/>
                  <a:gd name="connsiteY68" fmla="*/ 44979 h 2427598"/>
                  <a:gd name="connsiteX69" fmla="*/ 944802 w 2641542"/>
                  <a:gd name="connsiteY69" fmla="*/ 25572 h 2427598"/>
                  <a:gd name="connsiteX70" fmla="*/ 975039 w 2641542"/>
                  <a:gd name="connsiteY70" fmla="*/ 21375 h 2427598"/>
                  <a:gd name="connsiteX71" fmla="*/ 1001270 w 2641542"/>
                  <a:gd name="connsiteY71" fmla="*/ 14858 h 2427598"/>
                  <a:gd name="connsiteX72" fmla="*/ 1091548 w 2641542"/>
                  <a:gd name="connsiteY72" fmla="*/ 3760 h 2427598"/>
                  <a:gd name="connsiteX73" fmla="*/ 1106275 w 2641542"/>
                  <a:gd name="connsiteY73" fmla="*/ 3159 h 2427598"/>
                  <a:gd name="connsiteX74" fmla="*/ 1114585 w 2641542"/>
                  <a:gd name="connsiteY74" fmla="*/ 2005 h 2427598"/>
                  <a:gd name="connsiteX75" fmla="*/ 1147958 w 2641542"/>
                  <a:gd name="connsiteY75" fmla="*/ 1457 h 2427598"/>
                  <a:gd name="connsiteX76" fmla="*/ 1183656 w 2641542"/>
                  <a:gd name="connsiteY76" fmla="*/ 0 h 2427598"/>
                  <a:gd name="connsiteX77" fmla="*/ 1195229 w 2641542"/>
                  <a:gd name="connsiteY77" fmla="*/ 681 h 2427598"/>
                  <a:gd name="connsiteX78" fmla="*/ 1196990 w 2641542"/>
                  <a:gd name="connsiteY78" fmla="*/ 652 h 2427598"/>
                  <a:gd name="connsiteX79" fmla="*/ 1183656 w 2641542"/>
                  <a:gd name="connsiteY79" fmla="*/ 0 h 2427598"/>
                  <a:gd name="connsiteX80" fmla="*/ 1183657 w 2641542"/>
                  <a:gd name="connsiteY80" fmla="*/ 0 h 2427598"/>
                  <a:gd name="connsiteX81" fmla="*/ 1446770 w 2641542"/>
                  <a:gd name="connsiteY81" fmla="*/ 0 h 2427598"/>
                  <a:gd name="connsiteX82" fmla="*/ 1665758 w 2641542"/>
                  <a:gd name="connsiteY82" fmla="*/ 21382 h 2427598"/>
                  <a:gd name="connsiteX83" fmla="*/ 1869725 w 2641542"/>
                  <a:gd name="connsiteY83" fmla="*/ 82707 h 2427598"/>
                  <a:gd name="connsiteX84" fmla="*/ 1964710 w 2641542"/>
                  <a:gd name="connsiteY84" fmla="*/ 127026 h 2427598"/>
                  <a:gd name="connsiteX85" fmla="*/ 2533374 w 2641542"/>
                  <a:gd name="connsiteY85" fmla="*/ 1052456 h 2427598"/>
                  <a:gd name="connsiteX86" fmla="*/ 1320770 w 2641542"/>
                  <a:gd name="connsiteY86" fmla="*/ 1530075 h 2427598"/>
                  <a:gd name="connsiteX87" fmla="*/ 1637046 w 2641542"/>
                  <a:gd name="connsiteY87" fmla="*/ 1213798 h 2427598"/>
                  <a:gd name="connsiteX88" fmla="*/ 1320770 w 2641542"/>
                  <a:gd name="connsiteY88" fmla="*/ 897522 h 2427598"/>
                  <a:gd name="connsiteX89" fmla="*/ 1004494 w 2641542"/>
                  <a:gd name="connsiteY89" fmla="*/ 1213798 h 2427598"/>
                  <a:gd name="connsiteX90" fmla="*/ 1320770 w 2641542"/>
                  <a:gd name="connsiteY90" fmla="*/ 1530075 h 2427598"/>
                  <a:gd name="connsiteX91" fmla="*/ 1397443 w 2641542"/>
                  <a:gd name="connsiteY91" fmla="*/ 1932608 h 2427598"/>
                  <a:gd name="connsiteX92" fmla="*/ 1244098 w 2641542"/>
                  <a:gd name="connsiteY92" fmla="*/ 1932608 h 2427598"/>
                  <a:gd name="connsiteX93" fmla="*/ 1205761 w 2641542"/>
                  <a:gd name="connsiteY93" fmla="*/ 1894271 h 2427598"/>
                  <a:gd name="connsiteX94" fmla="*/ 1205761 w 2641542"/>
                  <a:gd name="connsiteY94" fmla="*/ 1747732 h 2427598"/>
                  <a:gd name="connsiteX95" fmla="*/ 1158319 w 2641542"/>
                  <a:gd name="connsiteY95" fmla="*/ 1735533 h 2427598"/>
                  <a:gd name="connsiteX96" fmla="*/ 1108127 w 2641542"/>
                  <a:gd name="connsiteY96" fmla="*/ 1717163 h 2427598"/>
                  <a:gd name="connsiteX97" fmla="*/ 1025112 w 2641542"/>
                  <a:gd name="connsiteY97" fmla="*/ 1672104 h 2427598"/>
                  <a:gd name="connsiteX98" fmla="*/ 920928 w 2641542"/>
                  <a:gd name="connsiteY98" fmla="*/ 1776290 h 2427598"/>
                  <a:gd name="connsiteX99" fmla="*/ 893819 w 2641542"/>
                  <a:gd name="connsiteY99" fmla="*/ 1787518 h 2427598"/>
                  <a:gd name="connsiteX100" fmla="*/ 866711 w 2641542"/>
                  <a:gd name="connsiteY100" fmla="*/ 1776290 h 2427598"/>
                  <a:gd name="connsiteX101" fmla="*/ 758279 w 2641542"/>
                  <a:gd name="connsiteY101" fmla="*/ 1667857 h 2427598"/>
                  <a:gd name="connsiteX102" fmla="*/ 758279 w 2641542"/>
                  <a:gd name="connsiteY102" fmla="*/ 1613641 h 2427598"/>
                  <a:gd name="connsiteX103" fmla="*/ 862464 w 2641542"/>
                  <a:gd name="connsiteY103" fmla="*/ 1509457 h 2427598"/>
                  <a:gd name="connsiteX104" fmla="*/ 817406 w 2641542"/>
                  <a:gd name="connsiteY104" fmla="*/ 1426441 h 2427598"/>
                  <a:gd name="connsiteX105" fmla="*/ 799036 w 2641542"/>
                  <a:gd name="connsiteY105" fmla="*/ 1376250 h 2427598"/>
                  <a:gd name="connsiteX106" fmla="*/ 786836 w 2641542"/>
                  <a:gd name="connsiteY106" fmla="*/ 1328807 h 2427598"/>
                  <a:gd name="connsiteX107" fmla="*/ 640298 w 2641542"/>
                  <a:gd name="connsiteY107" fmla="*/ 1328807 h 2427598"/>
                  <a:gd name="connsiteX108" fmla="*/ 601961 w 2641542"/>
                  <a:gd name="connsiteY108" fmla="*/ 1290470 h 2427598"/>
                  <a:gd name="connsiteX109" fmla="*/ 601961 w 2641542"/>
                  <a:gd name="connsiteY109" fmla="*/ 1137125 h 2427598"/>
                  <a:gd name="connsiteX110" fmla="*/ 640298 w 2641542"/>
                  <a:gd name="connsiteY110" fmla="*/ 1098788 h 2427598"/>
                  <a:gd name="connsiteX111" fmla="*/ 786837 w 2641542"/>
                  <a:gd name="connsiteY111" fmla="*/ 1098788 h 2427598"/>
                  <a:gd name="connsiteX112" fmla="*/ 799036 w 2641542"/>
                  <a:gd name="connsiteY112" fmla="*/ 1051347 h 2427598"/>
                  <a:gd name="connsiteX113" fmla="*/ 817406 w 2641542"/>
                  <a:gd name="connsiteY113" fmla="*/ 1001156 h 2427598"/>
                  <a:gd name="connsiteX114" fmla="*/ 862465 w 2641542"/>
                  <a:gd name="connsiteY114" fmla="*/ 918140 h 2427598"/>
                  <a:gd name="connsiteX115" fmla="*/ 758280 w 2641542"/>
                  <a:gd name="connsiteY115" fmla="*/ 813955 h 2427598"/>
                  <a:gd name="connsiteX116" fmla="*/ 758280 w 2641542"/>
                  <a:gd name="connsiteY116" fmla="*/ 759738 h 2427598"/>
                  <a:gd name="connsiteX117" fmla="*/ 866711 w 2641542"/>
                  <a:gd name="connsiteY117" fmla="*/ 651307 h 2427598"/>
                  <a:gd name="connsiteX118" fmla="*/ 920928 w 2641542"/>
                  <a:gd name="connsiteY118" fmla="*/ 651307 h 2427598"/>
                  <a:gd name="connsiteX119" fmla="*/ 1025113 w 2641542"/>
                  <a:gd name="connsiteY119" fmla="*/ 755492 h 2427598"/>
                  <a:gd name="connsiteX120" fmla="*/ 1108127 w 2641542"/>
                  <a:gd name="connsiteY120" fmla="*/ 710433 h 2427598"/>
                  <a:gd name="connsiteX121" fmla="*/ 1158319 w 2641542"/>
                  <a:gd name="connsiteY121" fmla="*/ 692063 h 2427598"/>
                  <a:gd name="connsiteX122" fmla="*/ 1205761 w 2641542"/>
                  <a:gd name="connsiteY122" fmla="*/ 679865 h 2427598"/>
                  <a:gd name="connsiteX123" fmla="*/ 1205761 w 2641542"/>
                  <a:gd name="connsiteY123" fmla="*/ 533326 h 2427598"/>
                  <a:gd name="connsiteX124" fmla="*/ 1244098 w 2641542"/>
                  <a:gd name="connsiteY124" fmla="*/ 494989 h 2427598"/>
                  <a:gd name="connsiteX125" fmla="*/ 1397443 w 2641542"/>
                  <a:gd name="connsiteY125" fmla="*/ 494989 h 2427598"/>
                  <a:gd name="connsiteX126" fmla="*/ 1435780 w 2641542"/>
                  <a:gd name="connsiteY126" fmla="*/ 533326 h 2427598"/>
                  <a:gd name="connsiteX127" fmla="*/ 1435780 w 2641542"/>
                  <a:gd name="connsiteY127" fmla="*/ 679865 h 2427598"/>
                  <a:gd name="connsiteX128" fmla="*/ 1483222 w 2641542"/>
                  <a:gd name="connsiteY128" fmla="*/ 692063 h 2427598"/>
                  <a:gd name="connsiteX129" fmla="*/ 1533413 w 2641542"/>
                  <a:gd name="connsiteY129" fmla="*/ 710433 h 2427598"/>
                  <a:gd name="connsiteX130" fmla="*/ 1616427 w 2641542"/>
                  <a:gd name="connsiteY130" fmla="*/ 755492 h 2427598"/>
                  <a:gd name="connsiteX131" fmla="*/ 1720612 w 2641542"/>
                  <a:gd name="connsiteY131" fmla="*/ 651308 h 2427598"/>
                  <a:gd name="connsiteX132" fmla="*/ 1774829 w 2641542"/>
                  <a:gd name="connsiteY132" fmla="*/ 651308 h 2427598"/>
                  <a:gd name="connsiteX133" fmla="*/ 1883260 w 2641542"/>
                  <a:gd name="connsiteY133" fmla="*/ 759739 h 2427598"/>
                  <a:gd name="connsiteX134" fmla="*/ 1883260 w 2641542"/>
                  <a:gd name="connsiteY134" fmla="*/ 813955 h 2427598"/>
                  <a:gd name="connsiteX135" fmla="*/ 1779076 w 2641542"/>
                  <a:gd name="connsiteY135" fmla="*/ 918141 h 2427598"/>
                  <a:gd name="connsiteX136" fmla="*/ 1824135 w 2641542"/>
                  <a:gd name="connsiteY136" fmla="*/ 1001156 h 2427598"/>
                  <a:gd name="connsiteX137" fmla="*/ 1842505 w 2641542"/>
                  <a:gd name="connsiteY137" fmla="*/ 1051347 h 2427598"/>
                  <a:gd name="connsiteX138" fmla="*/ 1854703 w 2641542"/>
                  <a:gd name="connsiteY138" fmla="*/ 1098788 h 2427598"/>
                  <a:gd name="connsiteX139" fmla="*/ 2001242 w 2641542"/>
                  <a:gd name="connsiteY139" fmla="*/ 1098788 h 2427598"/>
                  <a:gd name="connsiteX140" fmla="*/ 2039580 w 2641542"/>
                  <a:gd name="connsiteY140" fmla="*/ 1137125 h 2427598"/>
                  <a:gd name="connsiteX141" fmla="*/ 2039580 w 2641542"/>
                  <a:gd name="connsiteY141" fmla="*/ 1290470 h 2427598"/>
                  <a:gd name="connsiteX142" fmla="*/ 2001242 w 2641542"/>
                  <a:gd name="connsiteY142" fmla="*/ 1328807 h 2427598"/>
                  <a:gd name="connsiteX143" fmla="*/ 1854703 w 2641542"/>
                  <a:gd name="connsiteY143" fmla="*/ 1328807 h 2427598"/>
                  <a:gd name="connsiteX144" fmla="*/ 1842505 w 2641542"/>
                  <a:gd name="connsiteY144" fmla="*/ 1376250 h 2427598"/>
                  <a:gd name="connsiteX145" fmla="*/ 1824135 w 2641542"/>
                  <a:gd name="connsiteY145" fmla="*/ 1426441 h 2427598"/>
                  <a:gd name="connsiteX146" fmla="*/ 1779077 w 2641542"/>
                  <a:gd name="connsiteY146" fmla="*/ 1509456 h 2427598"/>
                  <a:gd name="connsiteX147" fmla="*/ 1883261 w 2641542"/>
                  <a:gd name="connsiteY147" fmla="*/ 1613640 h 2427598"/>
                  <a:gd name="connsiteX148" fmla="*/ 1883261 w 2641542"/>
                  <a:gd name="connsiteY148" fmla="*/ 1667857 h 2427598"/>
                  <a:gd name="connsiteX149" fmla="*/ 1774830 w 2641542"/>
                  <a:gd name="connsiteY149" fmla="*/ 1776289 h 2427598"/>
                  <a:gd name="connsiteX150" fmla="*/ 1720613 w 2641542"/>
                  <a:gd name="connsiteY150" fmla="*/ 1776289 h 2427598"/>
                  <a:gd name="connsiteX151" fmla="*/ 1616428 w 2641542"/>
                  <a:gd name="connsiteY151" fmla="*/ 1672104 h 2427598"/>
                  <a:gd name="connsiteX152" fmla="*/ 1533413 w 2641542"/>
                  <a:gd name="connsiteY152" fmla="*/ 1717163 h 2427598"/>
                  <a:gd name="connsiteX153" fmla="*/ 1483222 w 2641542"/>
                  <a:gd name="connsiteY153" fmla="*/ 1735533 h 2427598"/>
                  <a:gd name="connsiteX154" fmla="*/ 1435780 w 2641542"/>
                  <a:gd name="connsiteY154" fmla="*/ 1747732 h 2427598"/>
                  <a:gd name="connsiteX155" fmla="*/ 1435780 w 2641542"/>
                  <a:gd name="connsiteY155" fmla="*/ 1894271 h 2427598"/>
                  <a:gd name="connsiteX156" fmla="*/ 1397443 w 2641542"/>
                  <a:gd name="connsiteY156" fmla="*/ 1932608 h 2427598"/>
                  <a:gd name="connsiteX157" fmla="*/ 1380554 w 2641542"/>
                  <a:gd name="connsiteY157" fmla="*/ 2423816 h 2427598"/>
                  <a:gd name="connsiteX158" fmla="*/ 1335900 w 2641542"/>
                  <a:gd name="connsiteY158" fmla="*/ 2420555 h 2427598"/>
                  <a:gd name="connsiteX159" fmla="*/ 1346787 w 2641542"/>
                  <a:gd name="connsiteY159" fmla="*/ 2422164 h 2427598"/>
                  <a:gd name="connsiteX160" fmla="*/ 1361796 w 2641542"/>
                  <a:gd name="connsiteY160" fmla="*/ 2422899 h 2427598"/>
                  <a:gd name="connsiteX161" fmla="*/ 1457885 w 2641542"/>
                  <a:gd name="connsiteY161" fmla="*/ 2427598 h 2427598"/>
                  <a:gd name="connsiteX162" fmla="*/ 1457885 w 2641542"/>
                  <a:gd name="connsiteY162" fmla="*/ 2427598 h 2427598"/>
                  <a:gd name="connsiteX163" fmla="*/ 1194772 w 2641542"/>
                  <a:gd name="connsiteY163" fmla="*/ 2427598 h 2427598"/>
                  <a:gd name="connsiteX164" fmla="*/ 975783 w 2641542"/>
                  <a:gd name="connsiteY164" fmla="*/ 2406216 h 2427598"/>
                  <a:gd name="connsiteX165" fmla="*/ 771816 w 2641542"/>
                  <a:gd name="connsiteY165" fmla="*/ 2344891 h 2427598"/>
                  <a:gd name="connsiteX166" fmla="*/ 676832 w 2641542"/>
                  <a:gd name="connsiteY166" fmla="*/ 2300572 h 2427598"/>
                  <a:gd name="connsiteX167" fmla="*/ 108168 w 2641542"/>
                  <a:gd name="connsiteY167" fmla="*/ 1375142 h 2427598"/>
                  <a:gd name="connsiteX168" fmla="*/ 371282 w 2641542"/>
                  <a:gd name="connsiteY168" fmla="*/ 1375142 h 2427598"/>
                  <a:gd name="connsiteX169" fmla="*/ 371282 w 2641542"/>
                  <a:gd name="connsiteY169" fmla="*/ 1375145 h 2427598"/>
                  <a:gd name="connsiteX170" fmla="*/ 392112 w 2641542"/>
                  <a:gd name="connsiteY170" fmla="*/ 1575280 h 2427598"/>
                  <a:gd name="connsiteX171" fmla="*/ 409475 w 2641542"/>
                  <a:gd name="connsiteY171" fmla="*/ 1637538 h 2427598"/>
                  <a:gd name="connsiteX172" fmla="*/ 449585 w 2641542"/>
                  <a:gd name="connsiteY172" fmla="*/ 1762689 h 2427598"/>
                  <a:gd name="connsiteX173" fmla="*/ 482043 w 2641542"/>
                  <a:gd name="connsiteY173" fmla="*/ 1830078 h 2427598"/>
                  <a:gd name="connsiteX174" fmla="*/ 540286 w 2641542"/>
                  <a:gd name="connsiteY174" fmla="*/ 1934009 h 2427598"/>
                  <a:gd name="connsiteX175" fmla="*/ 585495 w 2641542"/>
                  <a:gd name="connsiteY175" fmla="*/ 1997199 h 2427598"/>
                  <a:gd name="connsiteX176" fmla="*/ 661122 w 2641542"/>
                  <a:gd name="connsiteY176" fmla="*/ 2085979 h 2427598"/>
                  <a:gd name="connsiteX177" fmla="*/ 735845 w 2641542"/>
                  <a:gd name="connsiteY177" fmla="*/ 2160103 h 2427598"/>
                  <a:gd name="connsiteX178" fmla="*/ 753801 w 2641542"/>
                  <a:gd name="connsiteY178" fmla="*/ 2175909 h 2427598"/>
                  <a:gd name="connsiteX179" fmla="*/ 882271 w 2641542"/>
                  <a:gd name="connsiteY179" fmla="*/ 2266635 h 2427598"/>
                  <a:gd name="connsiteX180" fmla="*/ 907783 w 2641542"/>
                  <a:gd name="connsiteY180" fmla="*/ 2281647 h 2427598"/>
                  <a:gd name="connsiteX181" fmla="*/ 1051460 w 2641542"/>
                  <a:gd name="connsiteY181" fmla="*/ 2350751 h 2427598"/>
                  <a:gd name="connsiteX182" fmla="*/ 1109603 w 2641542"/>
                  <a:gd name="connsiteY182" fmla="*/ 2371362 h 2427598"/>
                  <a:gd name="connsiteX183" fmla="*/ 1140711 w 2641542"/>
                  <a:gd name="connsiteY183" fmla="*/ 2381763 h 2427598"/>
                  <a:gd name="connsiteX184" fmla="*/ 1238894 w 2641542"/>
                  <a:gd name="connsiteY184" fmla="*/ 2406215 h 2427598"/>
                  <a:gd name="connsiteX185" fmla="*/ 1238897 w 2641542"/>
                  <a:gd name="connsiteY185" fmla="*/ 2406216 h 2427598"/>
                  <a:gd name="connsiteX186" fmla="*/ 1279832 w 2641542"/>
                  <a:gd name="connsiteY186" fmla="*/ 2412267 h 2427598"/>
                  <a:gd name="connsiteX187" fmla="*/ 1328425 w 2641542"/>
                  <a:gd name="connsiteY187" fmla="*/ 2419450 h 2427598"/>
                  <a:gd name="connsiteX188" fmla="*/ 1488659 w 2641542"/>
                  <a:gd name="connsiteY188" fmla="*/ 2388415 h 2427598"/>
                  <a:gd name="connsiteX189" fmla="*/ 1488693 w 2641542"/>
                  <a:gd name="connsiteY189" fmla="*/ 2388404 h 2427598"/>
                  <a:gd name="connsiteX190" fmla="*/ 1632843 w 2641542"/>
                  <a:gd name="connsiteY190" fmla="*/ 2337639 h 2427598"/>
                  <a:gd name="connsiteX191" fmla="*/ 1677226 w 2641542"/>
                  <a:gd name="connsiteY191" fmla="*/ 2315786 h 2427598"/>
                  <a:gd name="connsiteX192" fmla="*/ 1767057 w 2641542"/>
                  <a:gd name="connsiteY192" fmla="*/ 2268464 h 2427598"/>
                  <a:gd name="connsiteX193" fmla="*/ 1815188 w 2641542"/>
                  <a:gd name="connsiteY193" fmla="*/ 2236573 h 2427598"/>
                  <a:gd name="connsiteX194" fmla="*/ 1889709 w 2641542"/>
                  <a:gd name="connsiteY194" fmla="*/ 2182149 h 2427598"/>
                  <a:gd name="connsiteX195" fmla="*/ 1935142 w 2641542"/>
                  <a:gd name="connsiteY195" fmla="*/ 2142851 h 2427598"/>
                  <a:gd name="connsiteX196" fmla="*/ 1999274 w 2641542"/>
                  <a:gd name="connsiteY196" fmla="*/ 2079730 h 2427598"/>
                  <a:gd name="connsiteX197" fmla="*/ 2039211 w 2641542"/>
                  <a:gd name="connsiteY197" fmla="*/ 2034981 h 2427598"/>
                  <a:gd name="connsiteX198" fmla="*/ 2094392 w 2641542"/>
                  <a:gd name="connsiteY198" fmla="*/ 1961592 h 2427598"/>
                  <a:gd name="connsiteX199" fmla="*/ 2126754 w 2641542"/>
                  <a:gd name="connsiteY199" fmla="*/ 1914061 h 2427598"/>
                  <a:gd name="connsiteX200" fmla="*/ 2174429 w 2641542"/>
                  <a:gd name="connsiteY200" fmla="*/ 1825372 h 2427598"/>
                  <a:gd name="connsiteX201" fmla="*/ 2196480 w 2641542"/>
                  <a:gd name="connsiteY201" fmla="*/ 1781370 h 2427598"/>
                  <a:gd name="connsiteX202" fmla="*/ 2246839 w 2641542"/>
                  <a:gd name="connsiteY202" fmla="*/ 1638350 h 2427598"/>
                  <a:gd name="connsiteX203" fmla="*/ 2246871 w 2641542"/>
                  <a:gd name="connsiteY203" fmla="*/ 1638256 h 2427598"/>
                  <a:gd name="connsiteX204" fmla="*/ 2115314 w 2641542"/>
                  <a:gd name="connsiteY204" fmla="*/ 1638256 h 2427598"/>
                  <a:gd name="connsiteX205" fmla="*/ 2412932 w 2641542"/>
                  <a:gd name="connsiteY205" fmla="*/ 1375142 h 2427598"/>
                  <a:gd name="connsiteX206" fmla="*/ 2641542 w 2641542"/>
                  <a:gd name="connsiteY206" fmla="*/ 1638256 h 2427598"/>
                  <a:gd name="connsiteX207" fmla="*/ 2509985 w 2641542"/>
                  <a:gd name="connsiteY207" fmla="*/ 1638256 h 2427598"/>
                  <a:gd name="connsiteX208" fmla="*/ 2452428 w 2641542"/>
                  <a:gd name="connsiteY208" fmla="*/ 1799363 h 2427598"/>
                  <a:gd name="connsiteX209" fmla="*/ 2450586 w 2641542"/>
                  <a:gd name="connsiteY209" fmla="*/ 1802679 h 2427598"/>
                  <a:gd name="connsiteX210" fmla="*/ 2449535 w 2641542"/>
                  <a:gd name="connsiteY210" fmla="*/ 1805587 h 2427598"/>
                  <a:gd name="connsiteX211" fmla="*/ 2425753 w 2641542"/>
                  <a:gd name="connsiteY211" fmla="*/ 1847379 h 2427598"/>
                  <a:gd name="connsiteX212" fmla="*/ 2370946 w 2641542"/>
                  <a:gd name="connsiteY212" fmla="*/ 1946033 h 2427598"/>
                  <a:gd name="connsiteX213" fmla="*/ 2366138 w 2641542"/>
                  <a:gd name="connsiteY213" fmla="*/ 1952137 h 2427598"/>
                  <a:gd name="connsiteX214" fmla="*/ 2363014 w 2641542"/>
                  <a:gd name="connsiteY214" fmla="*/ 1957627 h 2427598"/>
                  <a:gd name="connsiteX215" fmla="*/ 2327548 w 2641542"/>
                  <a:gd name="connsiteY215" fmla="*/ 2001135 h 2427598"/>
                  <a:gd name="connsiteX216" fmla="*/ 2268170 w 2641542"/>
                  <a:gd name="connsiteY216" fmla="*/ 2076529 h 2427598"/>
                  <a:gd name="connsiteX217" fmla="*/ 2259659 w 2641542"/>
                  <a:gd name="connsiteY217" fmla="*/ 2084419 h 2427598"/>
                  <a:gd name="connsiteX218" fmla="*/ 2253305 w 2641542"/>
                  <a:gd name="connsiteY218" fmla="*/ 2092214 h 2427598"/>
                  <a:gd name="connsiteX219" fmla="*/ 2208816 w 2641542"/>
                  <a:gd name="connsiteY219" fmla="*/ 2131554 h 2427598"/>
                  <a:gd name="connsiteX220" fmla="*/ 2146730 w 2641542"/>
                  <a:gd name="connsiteY220" fmla="*/ 2189113 h 2427598"/>
                  <a:gd name="connsiteX221" fmla="*/ 2133969 w 2641542"/>
                  <a:gd name="connsiteY221" fmla="*/ 2197740 h 2427598"/>
                  <a:gd name="connsiteX222" fmla="*/ 2123292 w 2641542"/>
                  <a:gd name="connsiteY222" fmla="*/ 2207182 h 2427598"/>
                  <a:gd name="connsiteX223" fmla="*/ 2072726 w 2641542"/>
                  <a:gd name="connsiteY223" fmla="*/ 2239142 h 2427598"/>
                  <a:gd name="connsiteX224" fmla="*/ 2009257 w 2641542"/>
                  <a:gd name="connsiteY224" fmla="*/ 2282049 h 2427598"/>
                  <a:gd name="connsiteX225" fmla="*/ 1991573 w 2641542"/>
                  <a:gd name="connsiteY225" fmla="*/ 2290436 h 2427598"/>
                  <a:gd name="connsiteX226" fmla="*/ 1975859 w 2641542"/>
                  <a:gd name="connsiteY226" fmla="*/ 2300368 h 2427598"/>
                  <a:gd name="connsiteX227" fmla="*/ 1922804 w 2641542"/>
                  <a:gd name="connsiteY227" fmla="*/ 2323049 h 2427598"/>
                  <a:gd name="connsiteX228" fmla="*/ 1858384 w 2641542"/>
                  <a:gd name="connsiteY228" fmla="*/ 2353600 h 2427598"/>
                  <a:gd name="connsiteX229" fmla="*/ 1834841 w 2641542"/>
                  <a:gd name="connsiteY229" fmla="*/ 2360653 h 2427598"/>
                  <a:gd name="connsiteX230" fmla="*/ 1813891 w 2641542"/>
                  <a:gd name="connsiteY230" fmla="*/ 2369609 h 2427598"/>
                  <a:gd name="connsiteX231" fmla="*/ 1761520 w 2641542"/>
                  <a:gd name="connsiteY231" fmla="*/ 2382619 h 2427598"/>
                  <a:gd name="connsiteX232" fmla="*/ 1696740 w 2641542"/>
                  <a:gd name="connsiteY232" fmla="*/ 2402027 h 2427598"/>
                  <a:gd name="connsiteX233" fmla="*/ 1666503 w 2641542"/>
                  <a:gd name="connsiteY233" fmla="*/ 2406224 h 2427598"/>
                  <a:gd name="connsiteX234" fmla="*/ 1640271 w 2641542"/>
                  <a:gd name="connsiteY234" fmla="*/ 2412740 h 2427598"/>
                  <a:gd name="connsiteX235" fmla="*/ 1549994 w 2641542"/>
                  <a:gd name="connsiteY235" fmla="*/ 2423839 h 2427598"/>
                  <a:gd name="connsiteX236" fmla="*/ 1535267 w 2641542"/>
                  <a:gd name="connsiteY236" fmla="*/ 2424440 h 2427598"/>
                  <a:gd name="connsiteX237" fmla="*/ 1526957 w 2641542"/>
                  <a:gd name="connsiteY237" fmla="*/ 2425593 h 2427598"/>
                  <a:gd name="connsiteX238" fmla="*/ 1493584 w 2641542"/>
                  <a:gd name="connsiteY238" fmla="*/ 2426141 h 2427598"/>
                  <a:gd name="connsiteX239" fmla="*/ 1457885 w 2641542"/>
                  <a:gd name="connsiteY239" fmla="*/ 2427598 h 2427598"/>
                  <a:gd name="connsiteX240" fmla="*/ 1446313 w 2641542"/>
                  <a:gd name="connsiteY240" fmla="*/ 2426917 h 2427598"/>
                  <a:gd name="connsiteX241" fmla="*/ 1444552 w 2641542"/>
                  <a:gd name="connsiteY241" fmla="*/ 2426946 h 24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641542" h="2427598">
                    <a:moveTo>
                      <a:pt x="1305641" y="7043"/>
                    </a:moveTo>
                    <a:lnTo>
                      <a:pt x="1294755" y="5434"/>
                    </a:lnTo>
                    <a:lnTo>
                      <a:pt x="1279745" y="4700"/>
                    </a:lnTo>
                    <a:lnTo>
                      <a:pt x="1260988" y="3782"/>
                    </a:lnTo>
                    <a:close/>
                    <a:moveTo>
                      <a:pt x="2533374" y="1052456"/>
                    </a:moveTo>
                    <a:lnTo>
                      <a:pt x="2270260" y="1052456"/>
                    </a:lnTo>
                    <a:lnTo>
                      <a:pt x="2270260" y="1052453"/>
                    </a:lnTo>
                    <a:lnTo>
                      <a:pt x="2249430" y="852318"/>
                    </a:lnTo>
                    <a:lnTo>
                      <a:pt x="2232067" y="790061"/>
                    </a:lnTo>
                    <a:lnTo>
                      <a:pt x="2191957" y="664909"/>
                    </a:lnTo>
                    <a:lnTo>
                      <a:pt x="2159499" y="597521"/>
                    </a:lnTo>
                    <a:lnTo>
                      <a:pt x="2101256" y="493589"/>
                    </a:lnTo>
                    <a:lnTo>
                      <a:pt x="2056047" y="430399"/>
                    </a:lnTo>
                    <a:lnTo>
                      <a:pt x="1980420" y="341619"/>
                    </a:lnTo>
                    <a:lnTo>
                      <a:pt x="1905696" y="267496"/>
                    </a:lnTo>
                    <a:lnTo>
                      <a:pt x="1887741" y="251689"/>
                    </a:lnTo>
                    <a:lnTo>
                      <a:pt x="1759271" y="160964"/>
                    </a:lnTo>
                    <a:lnTo>
                      <a:pt x="1733759" y="145951"/>
                    </a:lnTo>
                    <a:lnTo>
                      <a:pt x="1590082" y="76848"/>
                    </a:lnTo>
                    <a:lnTo>
                      <a:pt x="1531939" y="56236"/>
                    </a:lnTo>
                    <a:lnTo>
                      <a:pt x="1500831" y="45835"/>
                    </a:lnTo>
                    <a:lnTo>
                      <a:pt x="1402647" y="21383"/>
                    </a:lnTo>
                    <a:lnTo>
                      <a:pt x="1402644" y="21382"/>
                    </a:lnTo>
                    <a:lnTo>
                      <a:pt x="1361710" y="15331"/>
                    </a:lnTo>
                    <a:lnTo>
                      <a:pt x="1313117" y="8148"/>
                    </a:lnTo>
                    <a:lnTo>
                      <a:pt x="1152883" y="39183"/>
                    </a:lnTo>
                    <a:lnTo>
                      <a:pt x="1152848" y="39195"/>
                    </a:lnTo>
                    <a:lnTo>
                      <a:pt x="1008699" y="89959"/>
                    </a:lnTo>
                    <a:lnTo>
                      <a:pt x="964315" y="111813"/>
                    </a:lnTo>
                    <a:lnTo>
                      <a:pt x="874485" y="159135"/>
                    </a:lnTo>
                    <a:lnTo>
                      <a:pt x="826353" y="191026"/>
                    </a:lnTo>
                    <a:lnTo>
                      <a:pt x="751832" y="245449"/>
                    </a:lnTo>
                    <a:lnTo>
                      <a:pt x="706399" y="284747"/>
                    </a:lnTo>
                    <a:lnTo>
                      <a:pt x="642268" y="347868"/>
                    </a:lnTo>
                    <a:lnTo>
                      <a:pt x="602331" y="392617"/>
                    </a:lnTo>
                    <a:lnTo>
                      <a:pt x="547150" y="466006"/>
                    </a:lnTo>
                    <a:lnTo>
                      <a:pt x="514788" y="513537"/>
                    </a:lnTo>
                    <a:lnTo>
                      <a:pt x="467112" y="602226"/>
                    </a:lnTo>
                    <a:lnTo>
                      <a:pt x="445062" y="646228"/>
                    </a:lnTo>
                    <a:lnTo>
                      <a:pt x="394703" y="789248"/>
                    </a:lnTo>
                    <a:lnTo>
                      <a:pt x="394671" y="789342"/>
                    </a:lnTo>
                    <a:lnTo>
                      <a:pt x="526228" y="789342"/>
                    </a:lnTo>
                    <a:lnTo>
                      <a:pt x="228610" y="1052456"/>
                    </a:lnTo>
                    <a:lnTo>
                      <a:pt x="0" y="789342"/>
                    </a:lnTo>
                    <a:lnTo>
                      <a:pt x="131557" y="789342"/>
                    </a:lnTo>
                    <a:cubicBezTo>
                      <a:pt x="146463" y="733427"/>
                      <a:pt x="165794" y="679628"/>
                      <a:pt x="189114" y="628235"/>
                    </a:cubicBezTo>
                    <a:lnTo>
                      <a:pt x="190956" y="624919"/>
                    </a:lnTo>
                    <a:lnTo>
                      <a:pt x="192007" y="622011"/>
                    </a:lnTo>
                    <a:lnTo>
                      <a:pt x="215789" y="580219"/>
                    </a:lnTo>
                    <a:lnTo>
                      <a:pt x="270596" y="481565"/>
                    </a:lnTo>
                    <a:lnTo>
                      <a:pt x="275403" y="475461"/>
                    </a:lnTo>
                    <a:lnTo>
                      <a:pt x="278528" y="469971"/>
                    </a:lnTo>
                    <a:lnTo>
                      <a:pt x="313993" y="426463"/>
                    </a:lnTo>
                    <a:lnTo>
                      <a:pt x="373372" y="351069"/>
                    </a:lnTo>
                    <a:lnTo>
                      <a:pt x="381883" y="343179"/>
                    </a:lnTo>
                    <a:lnTo>
                      <a:pt x="388237" y="335384"/>
                    </a:lnTo>
                    <a:lnTo>
                      <a:pt x="432726" y="296044"/>
                    </a:lnTo>
                    <a:lnTo>
                      <a:pt x="494812" y="238485"/>
                    </a:lnTo>
                    <a:lnTo>
                      <a:pt x="507572" y="229858"/>
                    </a:lnTo>
                    <a:lnTo>
                      <a:pt x="518250" y="220416"/>
                    </a:lnTo>
                    <a:lnTo>
                      <a:pt x="568816" y="188455"/>
                    </a:lnTo>
                    <a:lnTo>
                      <a:pt x="632284" y="145549"/>
                    </a:lnTo>
                    <a:lnTo>
                      <a:pt x="649969" y="137162"/>
                    </a:lnTo>
                    <a:lnTo>
                      <a:pt x="665683" y="127230"/>
                    </a:lnTo>
                    <a:lnTo>
                      <a:pt x="718738" y="104549"/>
                    </a:lnTo>
                    <a:lnTo>
                      <a:pt x="783158" y="73999"/>
                    </a:lnTo>
                    <a:lnTo>
                      <a:pt x="806701" y="66946"/>
                    </a:lnTo>
                    <a:lnTo>
                      <a:pt x="827651" y="57989"/>
                    </a:lnTo>
                    <a:lnTo>
                      <a:pt x="880022" y="44979"/>
                    </a:lnTo>
                    <a:lnTo>
                      <a:pt x="944802" y="25572"/>
                    </a:lnTo>
                    <a:lnTo>
                      <a:pt x="975039" y="21375"/>
                    </a:lnTo>
                    <a:lnTo>
                      <a:pt x="1001270" y="14858"/>
                    </a:lnTo>
                    <a:cubicBezTo>
                      <a:pt x="1031018" y="9966"/>
                      <a:pt x="1061130" y="6251"/>
                      <a:pt x="1091548" y="3760"/>
                    </a:cubicBezTo>
                    <a:lnTo>
                      <a:pt x="1106275" y="3159"/>
                    </a:lnTo>
                    <a:lnTo>
                      <a:pt x="1114585" y="2005"/>
                    </a:lnTo>
                    <a:lnTo>
                      <a:pt x="1147958" y="1457"/>
                    </a:lnTo>
                    <a:lnTo>
                      <a:pt x="1183656" y="0"/>
                    </a:lnTo>
                    <a:lnTo>
                      <a:pt x="1195229" y="681"/>
                    </a:lnTo>
                    <a:lnTo>
                      <a:pt x="1196990" y="652"/>
                    </a:lnTo>
                    <a:lnTo>
                      <a:pt x="1183656" y="0"/>
                    </a:lnTo>
                    <a:lnTo>
                      <a:pt x="1183657" y="0"/>
                    </a:lnTo>
                    <a:lnTo>
                      <a:pt x="1446770" y="0"/>
                    </a:lnTo>
                    <a:cubicBezTo>
                      <a:pt x="1521784" y="0"/>
                      <a:pt x="1595023" y="7363"/>
                      <a:pt x="1665758" y="21382"/>
                    </a:cubicBezTo>
                    <a:cubicBezTo>
                      <a:pt x="1736494" y="35402"/>
                      <a:pt x="1804725" y="56079"/>
                      <a:pt x="1869725" y="82707"/>
                    </a:cubicBezTo>
                    <a:cubicBezTo>
                      <a:pt x="1902225" y="96022"/>
                      <a:pt x="1933917" y="110824"/>
                      <a:pt x="1964710" y="127026"/>
                    </a:cubicBezTo>
                    <a:cubicBezTo>
                      <a:pt x="2303432" y="305248"/>
                      <a:pt x="2533374" y="652843"/>
                      <a:pt x="2533374" y="1052456"/>
                    </a:cubicBezTo>
                    <a:close/>
                    <a:moveTo>
                      <a:pt x="1320770" y="1530075"/>
                    </a:moveTo>
                    <a:cubicBezTo>
                      <a:pt x="1495445" y="1530075"/>
                      <a:pt x="1637046" y="1388473"/>
                      <a:pt x="1637046" y="1213798"/>
                    </a:cubicBezTo>
                    <a:cubicBezTo>
                      <a:pt x="1637046" y="1039124"/>
                      <a:pt x="1495445" y="897522"/>
                      <a:pt x="1320770" y="897522"/>
                    </a:cubicBezTo>
                    <a:cubicBezTo>
                      <a:pt x="1146096" y="897522"/>
                      <a:pt x="1004494" y="1039124"/>
                      <a:pt x="1004494" y="1213798"/>
                    </a:cubicBezTo>
                    <a:cubicBezTo>
                      <a:pt x="1004494" y="1388473"/>
                      <a:pt x="1146096" y="1530075"/>
                      <a:pt x="1320770" y="1530075"/>
                    </a:cubicBezTo>
                    <a:close/>
                    <a:moveTo>
                      <a:pt x="1397443" y="1932608"/>
                    </a:moveTo>
                    <a:lnTo>
                      <a:pt x="1244098" y="1932608"/>
                    </a:lnTo>
                    <a:cubicBezTo>
                      <a:pt x="1222925" y="1932608"/>
                      <a:pt x="1205761" y="1915444"/>
                      <a:pt x="1205761" y="1894271"/>
                    </a:cubicBezTo>
                    <a:lnTo>
                      <a:pt x="1205761" y="1747732"/>
                    </a:lnTo>
                    <a:lnTo>
                      <a:pt x="1158319" y="1735533"/>
                    </a:lnTo>
                    <a:cubicBezTo>
                      <a:pt x="1141213" y="1730213"/>
                      <a:pt x="1124467" y="1724074"/>
                      <a:pt x="1108127" y="1717163"/>
                    </a:cubicBezTo>
                    <a:lnTo>
                      <a:pt x="1025112" y="1672104"/>
                    </a:lnTo>
                    <a:lnTo>
                      <a:pt x="920928" y="1776290"/>
                    </a:lnTo>
                    <a:cubicBezTo>
                      <a:pt x="913442" y="1783775"/>
                      <a:pt x="903630" y="1787518"/>
                      <a:pt x="893819" y="1787518"/>
                    </a:cubicBezTo>
                    <a:cubicBezTo>
                      <a:pt x="884008" y="1787518"/>
                      <a:pt x="874197" y="1783775"/>
                      <a:pt x="866711" y="1776290"/>
                    </a:cubicBezTo>
                    <a:lnTo>
                      <a:pt x="758279" y="1667857"/>
                    </a:lnTo>
                    <a:cubicBezTo>
                      <a:pt x="743308" y="1652887"/>
                      <a:pt x="743308" y="1628613"/>
                      <a:pt x="758279" y="1613641"/>
                    </a:cubicBezTo>
                    <a:lnTo>
                      <a:pt x="862464" y="1509457"/>
                    </a:lnTo>
                    <a:lnTo>
                      <a:pt x="817406" y="1426441"/>
                    </a:lnTo>
                    <a:cubicBezTo>
                      <a:pt x="810495" y="1410102"/>
                      <a:pt x="804356" y="1393356"/>
                      <a:pt x="799036" y="1376250"/>
                    </a:cubicBezTo>
                    <a:lnTo>
                      <a:pt x="786836" y="1328807"/>
                    </a:lnTo>
                    <a:lnTo>
                      <a:pt x="640298" y="1328807"/>
                    </a:lnTo>
                    <a:cubicBezTo>
                      <a:pt x="619125" y="1328807"/>
                      <a:pt x="601961" y="1311643"/>
                      <a:pt x="601961" y="1290470"/>
                    </a:cubicBezTo>
                    <a:lnTo>
                      <a:pt x="601961" y="1137125"/>
                    </a:lnTo>
                    <a:cubicBezTo>
                      <a:pt x="601961" y="1115952"/>
                      <a:pt x="619125" y="1098788"/>
                      <a:pt x="640298" y="1098788"/>
                    </a:cubicBezTo>
                    <a:lnTo>
                      <a:pt x="786837" y="1098788"/>
                    </a:lnTo>
                    <a:lnTo>
                      <a:pt x="799036" y="1051347"/>
                    </a:lnTo>
                    <a:cubicBezTo>
                      <a:pt x="804356" y="1034241"/>
                      <a:pt x="810495" y="1017495"/>
                      <a:pt x="817406" y="1001156"/>
                    </a:cubicBezTo>
                    <a:lnTo>
                      <a:pt x="862465" y="918140"/>
                    </a:lnTo>
                    <a:lnTo>
                      <a:pt x="758280" y="813955"/>
                    </a:lnTo>
                    <a:cubicBezTo>
                      <a:pt x="743309" y="798983"/>
                      <a:pt x="743309" y="774710"/>
                      <a:pt x="758280" y="759738"/>
                    </a:cubicBezTo>
                    <a:lnTo>
                      <a:pt x="866711" y="651307"/>
                    </a:lnTo>
                    <a:cubicBezTo>
                      <a:pt x="881683" y="636335"/>
                      <a:pt x="905956" y="636335"/>
                      <a:pt x="920928" y="651307"/>
                    </a:cubicBezTo>
                    <a:lnTo>
                      <a:pt x="1025113" y="755492"/>
                    </a:lnTo>
                    <a:lnTo>
                      <a:pt x="1108127" y="710433"/>
                    </a:lnTo>
                    <a:cubicBezTo>
                      <a:pt x="1124467" y="703523"/>
                      <a:pt x="1141213" y="697384"/>
                      <a:pt x="1158319" y="692063"/>
                    </a:cubicBezTo>
                    <a:lnTo>
                      <a:pt x="1205761" y="679865"/>
                    </a:lnTo>
                    <a:lnTo>
                      <a:pt x="1205761" y="533326"/>
                    </a:lnTo>
                    <a:cubicBezTo>
                      <a:pt x="1205761" y="512152"/>
                      <a:pt x="1222925" y="494989"/>
                      <a:pt x="1244098" y="494989"/>
                    </a:cubicBezTo>
                    <a:lnTo>
                      <a:pt x="1397443" y="494989"/>
                    </a:lnTo>
                    <a:cubicBezTo>
                      <a:pt x="1418616" y="494989"/>
                      <a:pt x="1435780" y="512152"/>
                      <a:pt x="1435780" y="533326"/>
                    </a:cubicBezTo>
                    <a:lnTo>
                      <a:pt x="1435780" y="679865"/>
                    </a:lnTo>
                    <a:lnTo>
                      <a:pt x="1483222" y="692063"/>
                    </a:lnTo>
                    <a:cubicBezTo>
                      <a:pt x="1500328" y="697384"/>
                      <a:pt x="1517073" y="703523"/>
                      <a:pt x="1533413" y="710433"/>
                    </a:cubicBezTo>
                    <a:lnTo>
                      <a:pt x="1616427" y="755492"/>
                    </a:lnTo>
                    <a:lnTo>
                      <a:pt x="1720612" y="651308"/>
                    </a:lnTo>
                    <a:cubicBezTo>
                      <a:pt x="1735584" y="636336"/>
                      <a:pt x="1759858" y="636336"/>
                      <a:pt x="1774829" y="651308"/>
                    </a:cubicBezTo>
                    <a:lnTo>
                      <a:pt x="1883260" y="759739"/>
                    </a:lnTo>
                    <a:cubicBezTo>
                      <a:pt x="1898232" y="774710"/>
                      <a:pt x="1898232" y="798984"/>
                      <a:pt x="1883260" y="813955"/>
                    </a:cubicBezTo>
                    <a:lnTo>
                      <a:pt x="1779076" y="918141"/>
                    </a:lnTo>
                    <a:lnTo>
                      <a:pt x="1824135" y="1001156"/>
                    </a:lnTo>
                    <a:cubicBezTo>
                      <a:pt x="1831046" y="1017495"/>
                      <a:pt x="1837184" y="1034241"/>
                      <a:pt x="1842505" y="1051347"/>
                    </a:cubicBezTo>
                    <a:lnTo>
                      <a:pt x="1854703" y="1098788"/>
                    </a:lnTo>
                    <a:lnTo>
                      <a:pt x="2001242" y="1098788"/>
                    </a:lnTo>
                    <a:cubicBezTo>
                      <a:pt x="2022416" y="1098788"/>
                      <a:pt x="2039580" y="1115952"/>
                      <a:pt x="2039580" y="1137125"/>
                    </a:cubicBezTo>
                    <a:lnTo>
                      <a:pt x="2039580" y="1290470"/>
                    </a:lnTo>
                    <a:cubicBezTo>
                      <a:pt x="2039580" y="1311643"/>
                      <a:pt x="2022416" y="1328807"/>
                      <a:pt x="2001242" y="1328807"/>
                    </a:cubicBezTo>
                    <a:lnTo>
                      <a:pt x="1854703" y="1328807"/>
                    </a:lnTo>
                    <a:lnTo>
                      <a:pt x="1842505" y="1376250"/>
                    </a:lnTo>
                    <a:cubicBezTo>
                      <a:pt x="1837184" y="1393356"/>
                      <a:pt x="1831046" y="1410102"/>
                      <a:pt x="1824135" y="1426441"/>
                    </a:cubicBezTo>
                    <a:lnTo>
                      <a:pt x="1779077" y="1509456"/>
                    </a:lnTo>
                    <a:lnTo>
                      <a:pt x="1883261" y="1613640"/>
                    </a:lnTo>
                    <a:cubicBezTo>
                      <a:pt x="1898232" y="1628613"/>
                      <a:pt x="1898232" y="1652886"/>
                      <a:pt x="1883261" y="1667857"/>
                    </a:cubicBezTo>
                    <a:lnTo>
                      <a:pt x="1774830" y="1776289"/>
                    </a:lnTo>
                    <a:cubicBezTo>
                      <a:pt x="1759858" y="1791260"/>
                      <a:pt x="1735585" y="1791260"/>
                      <a:pt x="1720613" y="1776289"/>
                    </a:cubicBezTo>
                    <a:lnTo>
                      <a:pt x="1616428" y="1672104"/>
                    </a:lnTo>
                    <a:lnTo>
                      <a:pt x="1533413" y="1717163"/>
                    </a:lnTo>
                    <a:cubicBezTo>
                      <a:pt x="1517073" y="1724074"/>
                      <a:pt x="1500328" y="1730213"/>
                      <a:pt x="1483222" y="1735533"/>
                    </a:cubicBezTo>
                    <a:lnTo>
                      <a:pt x="1435780" y="1747732"/>
                    </a:lnTo>
                    <a:lnTo>
                      <a:pt x="1435780" y="1894271"/>
                    </a:lnTo>
                    <a:cubicBezTo>
                      <a:pt x="1435780" y="1915444"/>
                      <a:pt x="1418616" y="1932608"/>
                      <a:pt x="1397443" y="1932608"/>
                    </a:cubicBezTo>
                    <a:close/>
                    <a:moveTo>
                      <a:pt x="1380554" y="2423816"/>
                    </a:moveTo>
                    <a:lnTo>
                      <a:pt x="1335900" y="2420555"/>
                    </a:lnTo>
                    <a:lnTo>
                      <a:pt x="1346787" y="2422164"/>
                    </a:lnTo>
                    <a:lnTo>
                      <a:pt x="1361796" y="2422899"/>
                    </a:lnTo>
                    <a:close/>
                    <a:moveTo>
                      <a:pt x="1457885" y="2427598"/>
                    </a:moveTo>
                    <a:lnTo>
                      <a:pt x="1457885" y="2427598"/>
                    </a:lnTo>
                    <a:lnTo>
                      <a:pt x="1194772" y="2427598"/>
                    </a:lnTo>
                    <a:cubicBezTo>
                      <a:pt x="1119757" y="2427598"/>
                      <a:pt x="1046519" y="2420236"/>
                      <a:pt x="975783" y="2406216"/>
                    </a:cubicBezTo>
                    <a:cubicBezTo>
                      <a:pt x="905048" y="2392196"/>
                      <a:pt x="836816" y="2371519"/>
                      <a:pt x="771816" y="2344891"/>
                    </a:cubicBezTo>
                    <a:cubicBezTo>
                      <a:pt x="739317" y="2331577"/>
                      <a:pt x="707625" y="2316774"/>
                      <a:pt x="676832" y="2300572"/>
                    </a:cubicBezTo>
                    <a:cubicBezTo>
                      <a:pt x="338110" y="2122350"/>
                      <a:pt x="108168" y="1774755"/>
                      <a:pt x="108168" y="1375142"/>
                    </a:cubicBezTo>
                    <a:lnTo>
                      <a:pt x="371282" y="1375142"/>
                    </a:lnTo>
                    <a:lnTo>
                      <a:pt x="371282" y="1375145"/>
                    </a:lnTo>
                    <a:lnTo>
                      <a:pt x="392112" y="1575280"/>
                    </a:lnTo>
                    <a:lnTo>
                      <a:pt x="409475" y="1637538"/>
                    </a:lnTo>
                    <a:lnTo>
                      <a:pt x="449585" y="1762689"/>
                    </a:lnTo>
                    <a:lnTo>
                      <a:pt x="482043" y="1830078"/>
                    </a:lnTo>
                    <a:lnTo>
                      <a:pt x="540286" y="1934009"/>
                    </a:lnTo>
                    <a:lnTo>
                      <a:pt x="585495" y="1997199"/>
                    </a:lnTo>
                    <a:lnTo>
                      <a:pt x="661122" y="2085979"/>
                    </a:lnTo>
                    <a:lnTo>
                      <a:pt x="735845" y="2160103"/>
                    </a:lnTo>
                    <a:lnTo>
                      <a:pt x="753801" y="2175909"/>
                    </a:lnTo>
                    <a:lnTo>
                      <a:pt x="882271" y="2266635"/>
                    </a:lnTo>
                    <a:lnTo>
                      <a:pt x="907783" y="2281647"/>
                    </a:lnTo>
                    <a:lnTo>
                      <a:pt x="1051460" y="2350751"/>
                    </a:lnTo>
                    <a:lnTo>
                      <a:pt x="1109603" y="2371362"/>
                    </a:lnTo>
                    <a:lnTo>
                      <a:pt x="1140711" y="2381763"/>
                    </a:lnTo>
                    <a:lnTo>
                      <a:pt x="1238894" y="2406215"/>
                    </a:lnTo>
                    <a:lnTo>
                      <a:pt x="1238897" y="2406216"/>
                    </a:lnTo>
                    <a:lnTo>
                      <a:pt x="1279832" y="2412267"/>
                    </a:lnTo>
                    <a:lnTo>
                      <a:pt x="1328425" y="2419450"/>
                    </a:lnTo>
                    <a:lnTo>
                      <a:pt x="1488659" y="2388415"/>
                    </a:lnTo>
                    <a:lnTo>
                      <a:pt x="1488693" y="2388404"/>
                    </a:lnTo>
                    <a:lnTo>
                      <a:pt x="1632843" y="2337639"/>
                    </a:lnTo>
                    <a:lnTo>
                      <a:pt x="1677226" y="2315786"/>
                    </a:lnTo>
                    <a:lnTo>
                      <a:pt x="1767057" y="2268464"/>
                    </a:lnTo>
                    <a:lnTo>
                      <a:pt x="1815188" y="2236573"/>
                    </a:lnTo>
                    <a:lnTo>
                      <a:pt x="1889709" y="2182149"/>
                    </a:lnTo>
                    <a:lnTo>
                      <a:pt x="1935142" y="2142851"/>
                    </a:lnTo>
                    <a:lnTo>
                      <a:pt x="1999274" y="2079730"/>
                    </a:lnTo>
                    <a:lnTo>
                      <a:pt x="2039211" y="2034981"/>
                    </a:lnTo>
                    <a:lnTo>
                      <a:pt x="2094392" y="1961592"/>
                    </a:lnTo>
                    <a:lnTo>
                      <a:pt x="2126754" y="1914061"/>
                    </a:lnTo>
                    <a:lnTo>
                      <a:pt x="2174429" y="1825372"/>
                    </a:lnTo>
                    <a:lnTo>
                      <a:pt x="2196480" y="1781370"/>
                    </a:lnTo>
                    <a:lnTo>
                      <a:pt x="2246839" y="1638350"/>
                    </a:lnTo>
                    <a:lnTo>
                      <a:pt x="2246871" y="1638256"/>
                    </a:lnTo>
                    <a:lnTo>
                      <a:pt x="2115314" y="1638256"/>
                    </a:lnTo>
                    <a:lnTo>
                      <a:pt x="2412932" y="1375142"/>
                    </a:lnTo>
                    <a:lnTo>
                      <a:pt x="2641542" y="1638256"/>
                    </a:lnTo>
                    <a:lnTo>
                      <a:pt x="2509985" y="1638256"/>
                    </a:lnTo>
                    <a:cubicBezTo>
                      <a:pt x="2495079" y="1694171"/>
                      <a:pt x="2475748" y="1747970"/>
                      <a:pt x="2452428" y="1799363"/>
                    </a:cubicBezTo>
                    <a:lnTo>
                      <a:pt x="2450586" y="1802679"/>
                    </a:lnTo>
                    <a:lnTo>
                      <a:pt x="2449535" y="1805587"/>
                    </a:lnTo>
                    <a:lnTo>
                      <a:pt x="2425753" y="1847379"/>
                    </a:lnTo>
                    <a:lnTo>
                      <a:pt x="2370946" y="1946033"/>
                    </a:lnTo>
                    <a:lnTo>
                      <a:pt x="2366138" y="1952137"/>
                    </a:lnTo>
                    <a:lnTo>
                      <a:pt x="2363014" y="1957627"/>
                    </a:lnTo>
                    <a:lnTo>
                      <a:pt x="2327548" y="2001135"/>
                    </a:lnTo>
                    <a:lnTo>
                      <a:pt x="2268170" y="2076529"/>
                    </a:lnTo>
                    <a:lnTo>
                      <a:pt x="2259659" y="2084419"/>
                    </a:lnTo>
                    <a:lnTo>
                      <a:pt x="2253305" y="2092214"/>
                    </a:lnTo>
                    <a:lnTo>
                      <a:pt x="2208816" y="2131554"/>
                    </a:lnTo>
                    <a:lnTo>
                      <a:pt x="2146730" y="2189113"/>
                    </a:lnTo>
                    <a:lnTo>
                      <a:pt x="2133969" y="2197740"/>
                    </a:lnTo>
                    <a:lnTo>
                      <a:pt x="2123292" y="2207182"/>
                    </a:lnTo>
                    <a:lnTo>
                      <a:pt x="2072726" y="2239142"/>
                    </a:lnTo>
                    <a:lnTo>
                      <a:pt x="2009257" y="2282049"/>
                    </a:lnTo>
                    <a:lnTo>
                      <a:pt x="1991573" y="2290436"/>
                    </a:lnTo>
                    <a:lnTo>
                      <a:pt x="1975859" y="2300368"/>
                    </a:lnTo>
                    <a:lnTo>
                      <a:pt x="1922804" y="2323049"/>
                    </a:lnTo>
                    <a:lnTo>
                      <a:pt x="1858384" y="2353600"/>
                    </a:lnTo>
                    <a:lnTo>
                      <a:pt x="1834841" y="2360653"/>
                    </a:lnTo>
                    <a:lnTo>
                      <a:pt x="1813891" y="2369609"/>
                    </a:lnTo>
                    <a:lnTo>
                      <a:pt x="1761520" y="2382619"/>
                    </a:lnTo>
                    <a:lnTo>
                      <a:pt x="1696740" y="2402027"/>
                    </a:lnTo>
                    <a:lnTo>
                      <a:pt x="1666503" y="2406224"/>
                    </a:lnTo>
                    <a:lnTo>
                      <a:pt x="1640271" y="2412740"/>
                    </a:lnTo>
                    <a:cubicBezTo>
                      <a:pt x="1610524" y="2417633"/>
                      <a:pt x="1580412" y="2421347"/>
                      <a:pt x="1549994" y="2423839"/>
                    </a:cubicBezTo>
                    <a:lnTo>
                      <a:pt x="1535267" y="2424440"/>
                    </a:lnTo>
                    <a:lnTo>
                      <a:pt x="1526957" y="2425593"/>
                    </a:lnTo>
                    <a:lnTo>
                      <a:pt x="1493584" y="2426141"/>
                    </a:lnTo>
                    <a:lnTo>
                      <a:pt x="1457885" y="2427598"/>
                    </a:lnTo>
                    <a:lnTo>
                      <a:pt x="1446313" y="2426917"/>
                    </a:lnTo>
                    <a:lnTo>
                      <a:pt x="1444552" y="24269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sp>
          <p:nvSpPr>
            <p:cNvPr id="72" name="TextBox 71"/>
            <p:cNvSpPr txBox="1"/>
            <p:nvPr/>
          </p:nvSpPr>
          <p:spPr>
            <a:xfrm>
              <a:off x="7424928" y="2048796"/>
              <a:ext cx="1572768" cy="1117821"/>
            </a:xfrm>
            <a:prstGeom prst="rect">
              <a:avLst/>
            </a:prstGeom>
            <a:noFill/>
          </p:spPr>
          <p:txBody>
            <a:bodyPr wrap="square" rtlCol="0" anchor="b" anchorCtr="0">
              <a:noAutofit/>
            </a:bodyPr>
            <a:lstStyle/>
            <a:p>
              <a:pPr algn="l">
                <a:spcAft>
                  <a:spcPts val="600"/>
                </a:spcAft>
              </a:pPr>
              <a:r>
                <a:rPr lang="en-US" dirty="0">
                  <a:solidFill>
                    <a:schemeClr val="tx1">
                      <a:lumMod val="50000"/>
                      <a:lumOff val="50000"/>
                    </a:schemeClr>
                  </a:solidFill>
                </a:rPr>
                <a:t>The retrospective is time set aside to work on process improvement.</a:t>
              </a:r>
            </a:p>
          </p:txBody>
        </p:sp>
      </p:grpSp>
      <p:sp>
        <p:nvSpPr>
          <p:cNvPr id="25" name="Right Arrow 24"/>
          <p:cNvSpPr/>
          <p:nvPr/>
        </p:nvSpPr>
        <p:spPr>
          <a:xfrm>
            <a:off x="2717070" y="4064975"/>
            <a:ext cx="6134322"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961358E7-E78E-4BA3-AD17-DEB66B45983A}"/>
              </a:ext>
            </a:extLst>
          </p:cNvPr>
          <p:cNvSpPr>
            <a:spLocks noGrp="1"/>
          </p:cNvSpPr>
          <p:nvPr>
            <p:ph type="title"/>
          </p:nvPr>
        </p:nvSpPr>
        <p:spPr/>
        <p:txBody>
          <a:bodyPr/>
          <a:lstStyle/>
          <a:p>
            <a:r>
              <a:rPr lang="en-US" dirty="0"/>
              <a:t>The Scrum Events</a:t>
            </a:r>
          </a:p>
        </p:txBody>
      </p:sp>
    </p:spTree>
    <p:extLst>
      <p:ext uri="{BB962C8B-B14F-4D97-AF65-F5344CB8AC3E}">
        <p14:creationId xmlns:p14="http://schemas.microsoft.com/office/powerpoint/2010/main" val="21076665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E3CE2-97F1-468E-9E66-D8266AC5DADC}"/>
              </a:ext>
            </a:extLst>
          </p:cNvPr>
          <p:cNvSpPr>
            <a:spLocks noGrp="1"/>
          </p:cNvSpPr>
          <p:nvPr>
            <p:ph type="title"/>
          </p:nvPr>
        </p:nvSpPr>
        <p:spPr/>
        <p:txBody>
          <a:bodyPr/>
          <a:lstStyle/>
          <a:p>
            <a:r>
              <a:rPr lang="en-US" dirty="0"/>
              <a:t>Sprint</a:t>
            </a:r>
          </a:p>
        </p:txBody>
      </p:sp>
      <p:pic>
        <p:nvPicPr>
          <p:cNvPr id="4" name="Picture 3" descr="A group of people in front of a crowd&#10;&#10;Description automatically generated">
            <a:extLst>
              <a:ext uri="{FF2B5EF4-FFF2-40B4-BE49-F238E27FC236}">
                <a16:creationId xmlns:a16="http://schemas.microsoft.com/office/drawing/2014/main" id="{8679DBF2-11DD-46A0-88AC-370EA145E7A9}"/>
              </a:ext>
            </a:extLst>
          </p:cNvPr>
          <p:cNvPicPr>
            <a:picLocks noChangeAspect="1"/>
          </p:cNvPicPr>
          <p:nvPr/>
        </p:nvPicPr>
        <p:blipFill rotWithShape="1">
          <a:blip r:embed="rId3" cstate="email">
            <a:alphaModFix amt="23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a:ext>
            </a:extLst>
          </a:blip>
          <a:srcRect/>
          <a:stretch/>
        </p:blipFill>
        <p:spPr>
          <a:xfrm>
            <a:off x="0" y="-1"/>
            <a:ext cx="9143999" cy="4764765"/>
          </a:xfrm>
          <a:prstGeom prst="rect">
            <a:avLst/>
          </a:prstGeom>
        </p:spPr>
      </p:pic>
      <p:sp>
        <p:nvSpPr>
          <p:cNvPr id="8" name="Rectangle 7">
            <a:extLst>
              <a:ext uri="{FF2B5EF4-FFF2-40B4-BE49-F238E27FC236}">
                <a16:creationId xmlns:a16="http://schemas.microsoft.com/office/drawing/2014/main" id="{89CFAD7D-D59A-4582-B37A-2C2ED907AEC6}"/>
              </a:ext>
            </a:extLst>
          </p:cNvPr>
          <p:cNvSpPr/>
          <p:nvPr/>
        </p:nvSpPr>
        <p:spPr>
          <a:xfrm>
            <a:off x="1" y="709083"/>
            <a:ext cx="3716867" cy="4055681"/>
          </a:xfrm>
          <a:prstGeom prst="rect">
            <a:avLst/>
          </a:prstGeom>
          <a:noFill/>
        </p:spPr>
        <p:txBody>
          <a:bodyPr wrap="square" lIns="0" tIns="0" rIns="0" bIns="0" anchor="ctr" anchorCtr="0">
            <a:noAutofit/>
          </a:bodyPr>
          <a:lstStyle/>
          <a:p>
            <a:pPr algn="r">
              <a:spcAft>
                <a:spcPts val="600"/>
              </a:spcAft>
            </a:pPr>
            <a:r>
              <a:rPr lang="en-US" sz="2800" dirty="0">
                <a:solidFill>
                  <a:schemeClr val="accent2"/>
                </a:solidFill>
                <a:effectLst>
                  <a:outerShdw blurRad="63500" sx="102000" sy="102000" algn="ctr" rotWithShape="0">
                    <a:schemeClr val="bg1">
                      <a:alpha val="40000"/>
                    </a:schemeClr>
                  </a:outerShdw>
                </a:effectLst>
                <a:latin typeface="Helvetica Neue"/>
              </a:rPr>
              <a:t>One month</a:t>
            </a:r>
          </a:p>
          <a:p>
            <a:pPr algn="r">
              <a:spcAft>
                <a:spcPts val="600"/>
              </a:spcAft>
            </a:pPr>
            <a:r>
              <a:rPr lang="en-US" sz="2800" dirty="0">
                <a:solidFill>
                  <a:schemeClr val="accent2"/>
                </a:solidFill>
                <a:effectLst>
                  <a:outerShdw blurRad="63500" sx="102000" sy="102000" algn="ctr" rotWithShape="0">
                    <a:schemeClr val="bg1">
                      <a:alpha val="40000"/>
                    </a:schemeClr>
                  </a:outerShdw>
                </a:effectLst>
                <a:latin typeface="Helvetica Neue"/>
              </a:rPr>
              <a:t>No breaks</a:t>
            </a:r>
          </a:p>
          <a:p>
            <a:pPr algn="r">
              <a:spcAft>
                <a:spcPts val="600"/>
              </a:spcAft>
            </a:pPr>
            <a:r>
              <a:rPr lang="en-US" sz="2800" dirty="0">
                <a:solidFill>
                  <a:schemeClr val="accent2"/>
                </a:solidFill>
                <a:effectLst>
                  <a:outerShdw blurRad="63500" sx="102000" sy="102000" algn="ctr" rotWithShape="0">
                    <a:schemeClr val="bg1">
                      <a:alpha val="40000"/>
                    </a:schemeClr>
                  </a:outerShdw>
                </a:effectLst>
                <a:latin typeface="Helvetica Neue"/>
              </a:rPr>
              <a:t>Increment</a:t>
            </a:r>
          </a:p>
          <a:p>
            <a:pPr algn="r">
              <a:spcAft>
                <a:spcPts val="600"/>
              </a:spcAft>
            </a:pPr>
            <a:r>
              <a:rPr lang="en-US" sz="2800" dirty="0">
                <a:solidFill>
                  <a:schemeClr val="accent2"/>
                </a:solidFill>
                <a:effectLst>
                  <a:outerShdw blurRad="63500" sx="102000" sy="102000" algn="ctr" rotWithShape="0">
                    <a:schemeClr val="bg1">
                      <a:alpha val="40000"/>
                    </a:schemeClr>
                  </a:outerShdw>
                </a:effectLst>
                <a:latin typeface="Helvetica Neue"/>
              </a:rPr>
              <a:t>Container</a:t>
            </a:r>
          </a:p>
          <a:p>
            <a:pPr algn="r">
              <a:spcAft>
                <a:spcPts val="600"/>
              </a:spcAft>
            </a:pPr>
            <a:r>
              <a:rPr lang="en-US" sz="2800" dirty="0">
                <a:solidFill>
                  <a:schemeClr val="accent2"/>
                </a:solidFill>
                <a:effectLst>
                  <a:outerShdw blurRad="63500" sx="102000" sy="102000" algn="ctr" rotWithShape="0">
                    <a:schemeClr val="bg1">
                      <a:alpha val="40000"/>
                    </a:schemeClr>
                  </a:outerShdw>
                </a:effectLst>
                <a:latin typeface="Helvetica Neue"/>
              </a:rPr>
              <a:t>Goal-based</a:t>
            </a:r>
          </a:p>
          <a:p>
            <a:pPr algn="r">
              <a:spcAft>
                <a:spcPts val="600"/>
              </a:spcAft>
            </a:pPr>
            <a:r>
              <a:rPr lang="en-US" sz="2800" dirty="0">
                <a:solidFill>
                  <a:schemeClr val="accent2"/>
                </a:solidFill>
                <a:effectLst>
                  <a:outerShdw blurRad="63500" sx="102000" sy="102000" algn="ctr" rotWithShape="0">
                    <a:schemeClr val="bg1">
                      <a:alpha val="40000"/>
                    </a:schemeClr>
                  </a:outerShdw>
                </a:effectLst>
                <a:latin typeface="Helvetica Neue"/>
              </a:rPr>
              <a:t>Fixed-scope</a:t>
            </a:r>
          </a:p>
          <a:p>
            <a:pPr algn="r">
              <a:spcAft>
                <a:spcPts val="600"/>
              </a:spcAft>
            </a:pPr>
            <a:r>
              <a:rPr lang="en-US" sz="2800" dirty="0">
                <a:solidFill>
                  <a:schemeClr val="accent2"/>
                </a:solidFill>
                <a:effectLst>
                  <a:outerShdw blurRad="63500" sx="102000" sy="102000" algn="ctr" rotWithShape="0">
                    <a:schemeClr val="bg1">
                      <a:alpha val="40000"/>
                    </a:schemeClr>
                  </a:outerShdw>
                </a:effectLst>
                <a:latin typeface="Helvetica Neue"/>
              </a:rPr>
              <a:t>Quality-first</a:t>
            </a:r>
          </a:p>
        </p:txBody>
      </p:sp>
      <p:sp>
        <p:nvSpPr>
          <p:cNvPr id="9" name="TextBox 8">
            <a:extLst>
              <a:ext uri="{FF2B5EF4-FFF2-40B4-BE49-F238E27FC236}">
                <a16:creationId xmlns:a16="http://schemas.microsoft.com/office/drawing/2014/main" id="{2B28A84D-84AE-4F41-9AA4-BF629608B1AE}"/>
              </a:ext>
            </a:extLst>
          </p:cNvPr>
          <p:cNvSpPr txBox="1"/>
          <p:nvPr/>
        </p:nvSpPr>
        <p:spPr>
          <a:xfrm>
            <a:off x="3716868" y="1059877"/>
            <a:ext cx="5139264" cy="400110"/>
          </a:xfrm>
          <a:prstGeom prst="rect">
            <a:avLst/>
          </a:prstGeom>
          <a:noFill/>
        </p:spPr>
        <p:txBody>
          <a:bodyPr wrap="square" rtlCol="0">
            <a:spAutoFit/>
          </a:bodyPr>
          <a:lstStyle/>
          <a:p>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or less duration</a:t>
            </a:r>
          </a:p>
        </p:txBody>
      </p:sp>
      <p:sp>
        <p:nvSpPr>
          <p:cNvPr id="10" name="TextBox 9">
            <a:extLst>
              <a:ext uri="{FF2B5EF4-FFF2-40B4-BE49-F238E27FC236}">
                <a16:creationId xmlns:a16="http://schemas.microsoft.com/office/drawing/2014/main" id="{3DB63DCB-8304-4398-9297-4D020E660B08}"/>
              </a:ext>
            </a:extLst>
          </p:cNvPr>
          <p:cNvSpPr txBox="1"/>
          <p:nvPr/>
        </p:nvSpPr>
        <p:spPr>
          <a:xfrm>
            <a:off x="3716868" y="1556759"/>
            <a:ext cx="5139264" cy="400110"/>
          </a:xfrm>
          <a:prstGeom prst="rect">
            <a:avLst/>
          </a:prstGeom>
          <a:noFill/>
        </p:spPr>
        <p:txBody>
          <a:bodyPr wrap="square" rtlCol="0">
            <a:spAutoFit/>
          </a:bodyPr>
          <a:lstStyle/>
          <a:p>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between sprints</a:t>
            </a:r>
          </a:p>
        </p:txBody>
      </p:sp>
      <p:sp>
        <p:nvSpPr>
          <p:cNvPr id="11" name="TextBox 10">
            <a:extLst>
              <a:ext uri="{FF2B5EF4-FFF2-40B4-BE49-F238E27FC236}">
                <a16:creationId xmlns:a16="http://schemas.microsoft.com/office/drawing/2014/main" id="{F4DCFFF3-28E0-45CC-A44A-1A93EE46ED79}"/>
              </a:ext>
            </a:extLst>
          </p:cNvPr>
          <p:cNvSpPr txBox="1"/>
          <p:nvPr/>
        </p:nvSpPr>
        <p:spPr>
          <a:xfrm>
            <a:off x="3716868" y="2053641"/>
            <a:ext cx="5139264" cy="400110"/>
          </a:xfrm>
          <a:prstGeom prst="rect">
            <a:avLst/>
          </a:prstGeom>
          <a:noFill/>
        </p:spPr>
        <p:txBody>
          <a:bodyPr wrap="square" rtlCol="0">
            <a:spAutoFit/>
          </a:bodyPr>
          <a:lstStyle/>
          <a:p>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is completed at end of sprint</a:t>
            </a:r>
          </a:p>
        </p:txBody>
      </p:sp>
      <p:sp>
        <p:nvSpPr>
          <p:cNvPr id="12" name="TextBox 11">
            <a:extLst>
              <a:ext uri="{FF2B5EF4-FFF2-40B4-BE49-F238E27FC236}">
                <a16:creationId xmlns:a16="http://schemas.microsoft.com/office/drawing/2014/main" id="{E583E2E5-41E5-45F0-8120-DFCD0DFA9099}"/>
              </a:ext>
            </a:extLst>
          </p:cNvPr>
          <p:cNvSpPr txBox="1"/>
          <p:nvPr/>
        </p:nvSpPr>
        <p:spPr>
          <a:xfrm>
            <a:off x="3716868" y="2550523"/>
            <a:ext cx="5139264" cy="400110"/>
          </a:xfrm>
          <a:prstGeom prst="rect">
            <a:avLst/>
          </a:prstGeom>
          <a:noFill/>
        </p:spPr>
        <p:txBody>
          <a:bodyPr wrap="square" rtlCol="0">
            <a:spAutoFit/>
          </a:bodyPr>
          <a:lstStyle/>
          <a:p>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for all other events</a:t>
            </a:r>
          </a:p>
        </p:txBody>
      </p:sp>
      <p:sp>
        <p:nvSpPr>
          <p:cNvPr id="13" name="TextBox 12">
            <a:extLst>
              <a:ext uri="{FF2B5EF4-FFF2-40B4-BE49-F238E27FC236}">
                <a16:creationId xmlns:a16="http://schemas.microsoft.com/office/drawing/2014/main" id="{F9F11B15-417D-4121-8C8E-E53504A23C69}"/>
              </a:ext>
            </a:extLst>
          </p:cNvPr>
          <p:cNvSpPr txBox="1"/>
          <p:nvPr/>
        </p:nvSpPr>
        <p:spPr>
          <a:xfrm>
            <a:off x="3716868" y="3047405"/>
            <a:ext cx="5139264" cy="400110"/>
          </a:xfrm>
          <a:prstGeom prst="rect">
            <a:avLst/>
          </a:prstGeom>
          <a:noFill/>
        </p:spPr>
        <p:txBody>
          <a:bodyPr wrap="square" rtlCol="0">
            <a:spAutoFit/>
          </a:bodyPr>
          <a:lstStyle/>
          <a:p>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as determined by Product Owner</a:t>
            </a:r>
          </a:p>
        </p:txBody>
      </p:sp>
      <p:sp>
        <p:nvSpPr>
          <p:cNvPr id="14" name="TextBox 13">
            <a:extLst>
              <a:ext uri="{FF2B5EF4-FFF2-40B4-BE49-F238E27FC236}">
                <a16:creationId xmlns:a16="http://schemas.microsoft.com/office/drawing/2014/main" id="{47358DCD-FCE6-4555-B3EC-6DC79A82A844}"/>
              </a:ext>
            </a:extLst>
          </p:cNvPr>
          <p:cNvSpPr txBox="1"/>
          <p:nvPr/>
        </p:nvSpPr>
        <p:spPr>
          <a:xfrm>
            <a:off x="3716868" y="3544287"/>
            <a:ext cx="5139264" cy="400110"/>
          </a:xfrm>
          <a:prstGeom prst="rect">
            <a:avLst/>
          </a:prstGeom>
          <a:noFill/>
        </p:spPr>
        <p:txBody>
          <a:bodyPr wrap="square" rtlCol="0">
            <a:spAutoFit/>
          </a:bodyPr>
          <a:lstStyle/>
          <a:p>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unless changed by PO and DT</a:t>
            </a:r>
          </a:p>
        </p:txBody>
      </p:sp>
      <p:sp>
        <p:nvSpPr>
          <p:cNvPr id="15" name="TextBox 14">
            <a:extLst>
              <a:ext uri="{FF2B5EF4-FFF2-40B4-BE49-F238E27FC236}">
                <a16:creationId xmlns:a16="http://schemas.microsoft.com/office/drawing/2014/main" id="{DDC21EFD-38CB-4AC5-BEB6-0AE41EC3AEC6}"/>
              </a:ext>
            </a:extLst>
          </p:cNvPr>
          <p:cNvSpPr txBox="1"/>
          <p:nvPr/>
        </p:nvSpPr>
        <p:spPr>
          <a:xfrm>
            <a:off x="3716868" y="4041168"/>
            <a:ext cx="5139264" cy="400110"/>
          </a:xfrm>
          <a:prstGeom prst="rect">
            <a:avLst/>
          </a:prstGeom>
          <a:noFill/>
        </p:spPr>
        <p:txBody>
          <a:bodyPr wrap="square" rtlCol="0">
            <a:spAutoFit/>
          </a:bodyPr>
          <a:lstStyle/>
          <a:p>
            <a:r>
              <a:rPr lang="en-US" sz="2000" dirty="0">
                <a:solidFill>
                  <a:schemeClr val="tx1">
                    <a:lumMod val="50000"/>
                    <a:lumOff val="50000"/>
                  </a:schemeClr>
                </a:solidFill>
                <a:effectLst>
                  <a:outerShdw blurRad="63500" sx="102000" sy="102000" algn="ctr" rotWithShape="0">
                    <a:schemeClr val="bg1">
                      <a:alpha val="40000"/>
                    </a:schemeClr>
                  </a:outerShdw>
                </a:effectLst>
                <a:latin typeface="Helvetica Neue"/>
              </a:rPr>
              <a:t>and never sacrificed for speed</a:t>
            </a:r>
          </a:p>
        </p:txBody>
      </p:sp>
    </p:spTree>
    <p:extLst>
      <p:ext uri="{BB962C8B-B14F-4D97-AF65-F5344CB8AC3E}">
        <p14:creationId xmlns:p14="http://schemas.microsoft.com/office/powerpoint/2010/main" val="216008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9" presetClass="exit" presetSubtype="0" fill="hold" grpId="1" nodeType="with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9" presetClass="exit" presetSubtype="0" fill="hold" grpId="1" nodeType="withEffect">
                                  <p:stCondLst>
                                    <p:cond delay="0"/>
                                  </p:stCondLst>
                                  <p:childTnLst>
                                    <p:animEffect transition="out" filter="dissolv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9" presetClass="exit" presetSubtype="0" fill="hold" grpId="1" nodeType="withEffect">
                                  <p:stCondLst>
                                    <p:cond delay="0"/>
                                  </p:stCondLst>
                                  <p:childTnLst>
                                    <p:animEffect transition="out" filter="dissolv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9" presetClass="exit" presetSubtype="0" fill="hold" grpId="1" nodeType="withEffect">
                                  <p:stCondLst>
                                    <p:cond delay="0"/>
                                  </p:stCondLst>
                                  <p:childTnLst>
                                    <p:animEffect transition="out" filter="dissolv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9" presetClass="exit" presetSubtype="0" fill="hold" grpId="1" nodeType="withEffect">
                                  <p:stCondLst>
                                    <p:cond delay="0"/>
                                  </p:stCondLst>
                                  <p:childTnLst>
                                    <p:animEffect transition="out" filter="dissolv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9" presetClass="exit" presetSubtype="0" fill="hold" grpId="1" nodeType="withEffect">
                                  <p:stCondLst>
                                    <p:cond delay="0"/>
                                  </p:stCondLst>
                                  <p:childTnLst>
                                    <p:animEffect transition="out" filter="dissolv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2" grpId="0"/>
      <p:bldP spid="12" grpId="1"/>
      <p:bldP spid="13" grpId="0"/>
      <p:bldP spid="13" grpId="1"/>
      <p:bldP spid="14" grpId="0"/>
      <p:bldP spid="14" grpId="1"/>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a:xfrm flipH="1">
            <a:off x="3295912" y="1352263"/>
            <a:ext cx="1419017" cy="1287283"/>
          </a:xfrm>
          <a:custGeom>
            <a:avLst/>
            <a:gdLst>
              <a:gd name="connsiteX0" fmla="*/ 1211705 w 2217545"/>
              <a:gd name="connsiteY0" fmla="*/ 0 h 2011680"/>
              <a:gd name="connsiteX1" fmla="*/ 2217545 w 2217545"/>
              <a:gd name="connsiteY1" fmla="*/ 1005840 h 2011680"/>
              <a:gd name="connsiteX2" fmla="*/ 1211705 w 2217545"/>
              <a:gd name="connsiteY2" fmla="*/ 2011680 h 2011680"/>
              <a:gd name="connsiteX3" fmla="*/ 1211705 w 2217545"/>
              <a:gd name="connsiteY3" fmla="*/ 1737360 h 2011680"/>
              <a:gd name="connsiteX4" fmla="*/ 1943225 w 2217545"/>
              <a:gd name="connsiteY4" fmla="*/ 1005840 h 2011680"/>
              <a:gd name="connsiteX5" fmla="*/ 1211705 w 2217545"/>
              <a:gd name="connsiteY5" fmla="*/ 274320 h 2011680"/>
              <a:gd name="connsiteX6" fmla="*/ 495047 w 2217545"/>
              <a:gd name="connsiteY6" fmla="*/ 858413 h 2011680"/>
              <a:gd name="connsiteX7" fmla="*/ 480849 w 2217545"/>
              <a:gd name="connsiteY7" fmla="*/ 999253 h 2011680"/>
              <a:gd name="connsiteX8" fmla="*/ 619747 w 2217545"/>
              <a:gd name="connsiteY8" fmla="*/ 982428 h 2011680"/>
              <a:gd name="connsiteX9" fmla="*/ 347671 w 2217545"/>
              <a:gd name="connsiteY9" fmla="*/ 1332007 h 2011680"/>
              <a:gd name="connsiteX10" fmla="*/ 0 w 2217545"/>
              <a:gd name="connsiteY10" fmla="*/ 1057499 h 2011680"/>
              <a:gd name="connsiteX11" fmla="*/ 207869 w 2217545"/>
              <a:gd name="connsiteY11" fmla="*/ 1032320 h 2011680"/>
              <a:gd name="connsiteX12" fmla="*/ 205865 w 2217545"/>
              <a:gd name="connsiteY12" fmla="*/ 1005840 h 2011680"/>
              <a:gd name="connsiteX13" fmla="*/ 1211705 w 2217545"/>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7545" h="2011680">
                <a:moveTo>
                  <a:pt x="1211705" y="0"/>
                </a:moveTo>
                <a:cubicBezTo>
                  <a:pt x="1767215" y="0"/>
                  <a:pt x="2217545" y="450330"/>
                  <a:pt x="2217545" y="1005840"/>
                </a:cubicBezTo>
                <a:cubicBezTo>
                  <a:pt x="2217545" y="1561350"/>
                  <a:pt x="1767215" y="2011680"/>
                  <a:pt x="1211705" y="2011680"/>
                </a:cubicBezTo>
                <a:lnTo>
                  <a:pt x="1211705" y="1737360"/>
                </a:lnTo>
                <a:cubicBezTo>
                  <a:pt x="1615712" y="1737360"/>
                  <a:pt x="1943225" y="1409847"/>
                  <a:pt x="1943225" y="1005840"/>
                </a:cubicBezTo>
                <a:cubicBezTo>
                  <a:pt x="1943225" y="601833"/>
                  <a:pt x="1615712" y="274320"/>
                  <a:pt x="1211705" y="274320"/>
                </a:cubicBezTo>
                <a:cubicBezTo>
                  <a:pt x="858199" y="274320"/>
                  <a:pt x="563259" y="525072"/>
                  <a:pt x="495047" y="858413"/>
                </a:cubicBezTo>
                <a:lnTo>
                  <a:pt x="480849" y="999253"/>
                </a:lnTo>
                <a:lnTo>
                  <a:pt x="619747" y="982428"/>
                </a:lnTo>
                <a:lnTo>
                  <a:pt x="347671" y="1332007"/>
                </a:lnTo>
                <a:lnTo>
                  <a:pt x="0" y="1057499"/>
                </a:lnTo>
                <a:lnTo>
                  <a:pt x="207869" y="1032320"/>
                </a:lnTo>
                <a:lnTo>
                  <a:pt x="205865" y="1005840"/>
                </a:lnTo>
                <a:cubicBezTo>
                  <a:pt x="205865" y="450330"/>
                  <a:pt x="656195" y="0"/>
                  <a:pt x="1211705"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Freeform 50"/>
          <p:cNvSpPr/>
          <p:nvPr/>
        </p:nvSpPr>
        <p:spPr>
          <a:xfrm>
            <a:off x="2740511" y="2467618"/>
            <a:ext cx="2177353" cy="2011680"/>
          </a:xfrm>
          <a:custGeom>
            <a:avLst/>
            <a:gdLst>
              <a:gd name="connsiteX0" fmla="*/ 1171513 w 2177353"/>
              <a:gd name="connsiteY0" fmla="*/ 0 h 2011680"/>
              <a:gd name="connsiteX1" fmla="*/ 2177353 w 2177353"/>
              <a:gd name="connsiteY1" fmla="*/ 1005840 h 2011680"/>
              <a:gd name="connsiteX2" fmla="*/ 1171513 w 2177353"/>
              <a:gd name="connsiteY2" fmla="*/ 2011680 h 2011680"/>
              <a:gd name="connsiteX3" fmla="*/ 1171513 w 2177353"/>
              <a:gd name="connsiteY3" fmla="*/ 1737360 h 2011680"/>
              <a:gd name="connsiteX4" fmla="*/ 1903033 w 2177353"/>
              <a:gd name="connsiteY4" fmla="*/ 1005840 h 2011680"/>
              <a:gd name="connsiteX5" fmla="*/ 1171513 w 2177353"/>
              <a:gd name="connsiteY5" fmla="*/ 274320 h 2011680"/>
              <a:gd name="connsiteX6" fmla="*/ 454855 w 2177353"/>
              <a:gd name="connsiteY6" fmla="*/ 858413 h 2011680"/>
              <a:gd name="connsiteX7" fmla="*/ 441186 w 2177353"/>
              <a:gd name="connsiteY7" fmla="*/ 994010 h 2011680"/>
              <a:gd name="connsiteX8" fmla="*/ 619747 w 2177353"/>
              <a:gd name="connsiteY8" fmla="*/ 972380 h 2011680"/>
              <a:gd name="connsiteX9" fmla="*/ 347671 w 2177353"/>
              <a:gd name="connsiteY9" fmla="*/ 1321959 h 2011680"/>
              <a:gd name="connsiteX10" fmla="*/ 0 w 2177353"/>
              <a:gd name="connsiteY10" fmla="*/ 1047451 h 2011680"/>
              <a:gd name="connsiteX11" fmla="*/ 167289 w 2177353"/>
              <a:gd name="connsiteY11" fmla="*/ 1027187 h 2011680"/>
              <a:gd name="connsiteX12" fmla="*/ 165673 w 2177353"/>
              <a:gd name="connsiteY12" fmla="*/ 1005840 h 2011680"/>
              <a:gd name="connsiteX13" fmla="*/ 1171513 w 2177353"/>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7353" h="2011680">
                <a:moveTo>
                  <a:pt x="1171513" y="0"/>
                </a:moveTo>
                <a:cubicBezTo>
                  <a:pt x="1727023" y="0"/>
                  <a:pt x="2177353" y="450330"/>
                  <a:pt x="2177353" y="1005840"/>
                </a:cubicBezTo>
                <a:cubicBezTo>
                  <a:pt x="2177353" y="1561350"/>
                  <a:pt x="1727023" y="2011680"/>
                  <a:pt x="1171513" y="2011680"/>
                </a:cubicBezTo>
                <a:lnTo>
                  <a:pt x="1171513" y="1737360"/>
                </a:lnTo>
                <a:cubicBezTo>
                  <a:pt x="1575520" y="1737360"/>
                  <a:pt x="1903033" y="1409847"/>
                  <a:pt x="1903033" y="1005840"/>
                </a:cubicBezTo>
                <a:cubicBezTo>
                  <a:pt x="1903033" y="601833"/>
                  <a:pt x="1575520" y="274320"/>
                  <a:pt x="1171513" y="274320"/>
                </a:cubicBezTo>
                <a:cubicBezTo>
                  <a:pt x="818007" y="274320"/>
                  <a:pt x="523067" y="525072"/>
                  <a:pt x="454855" y="858413"/>
                </a:cubicBezTo>
                <a:lnTo>
                  <a:pt x="441186" y="994010"/>
                </a:lnTo>
                <a:lnTo>
                  <a:pt x="619747" y="972380"/>
                </a:lnTo>
                <a:lnTo>
                  <a:pt x="347671" y="1321959"/>
                </a:lnTo>
                <a:lnTo>
                  <a:pt x="0" y="1047451"/>
                </a:lnTo>
                <a:lnTo>
                  <a:pt x="167289" y="1027187"/>
                </a:lnTo>
                <a:lnTo>
                  <a:pt x="165673" y="1005840"/>
                </a:lnTo>
                <a:cubicBezTo>
                  <a:pt x="165673" y="450330"/>
                  <a:pt x="616003" y="0"/>
                  <a:pt x="1171513" y="0"/>
                </a:cubicBez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C6BEBC85-7CEC-42C5-AC99-B4A6F13FCAD8}"/>
              </a:ext>
            </a:extLst>
          </p:cNvPr>
          <p:cNvGrpSpPr/>
          <p:nvPr/>
        </p:nvGrpSpPr>
        <p:grpSpPr>
          <a:xfrm>
            <a:off x="3590547" y="3111984"/>
            <a:ext cx="640080" cy="758452"/>
            <a:chOff x="334293" y="1065137"/>
            <a:chExt cx="640080" cy="758452"/>
          </a:xfrm>
        </p:grpSpPr>
        <p:sp>
          <p:nvSpPr>
            <p:cNvPr id="73" name="TextBox 72">
              <a:extLst>
                <a:ext uri="{FF2B5EF4-FFF2-40B4-BE49-F238E27FC236}">
                  <a16:creationId xmlns:a16="http://schemas.microsoft.com/office/drawing/2014/main" id="{4439488C-5B33-4778-81A1-0F3ADBC066D0}"/>
                </a:ext>
              </a:extLst>
            </p:cNvPr>
            <p:cNvSpPr txBox="1"/>
            <p:nvPr/>
          </p:nvSpPr>
          <p:spPr>
            <a:xfrm>
              <a:off x="334293" y="1523507"/>
              <a:ext cx="640080" cy="300082"/>
            </a:xfrm>
            <a:prstGeom prst="rect">
              <a:avLst/>
            </a:prstGeom>
            <a:noFill/>
          </p:spPr>
          <p:txBody>
            <a:bodyPr wrap="square" lIns="0" rIns="0" rtlCol="0">
              <a:spAutoFit/>
            </a:bodyPr>
            <a:lstStyle/>
            <a:p>
              <a:pPr algn="ctr"/>
              <a:r>
                <a:rPr lang="en-US" b="1" dirty="0">
                  <a:solidFill>
                    <a:schemeClr val="tx1">
                      <a:lumMod val="50000"/>
                      <a:lumOff val="50000"/>
                    </a:schemeClr>
                  </a:solidFill>
                </a:rPr>
                <a:t>Sprint</a:t>
              </a:r>
            </a:p>
          </p:txBody>
        </p:sp>
        <p:sp>
          <p:nvSpPr>
            <p:cNvPr id="76" name="Freeform 122">
              <a:extLst>
                <a:ext uri="{FF2B5EF4-FFF2-40B4-BE49-F238E27FC236}">
                  <a16:creationId xmlns:a16="http://schemas.microsoft.com/office/drawing/2014/main" id="{926EE18A-FA29-49B6-9108-A01005F4253C}"/>
                </a:ext>
              </a:extLst>
            </p:cNvPr>
            <p:cNvSpPr>
              <a:spLocks noChangeAspect="1"/>
            </p:cNvSpPr>
            <p:nvPr/>
          </p:nvSpPr>
          <p:spPr>
            <a:xfrm>
              <a:off x="452703" y="1065137"/>
              <a:ext cx="403261" cy="457200"/>
            </a:xfrm>
            <a:custGeom>
              <a:avLst/>
              <a:gdLst>
                <a:gd name="connsiteX0" fmla="*/ 2920171 w 3905250"/>
                <a:gd name="connsiteY0" fmla="*/ 3457629 h 4427606"/>
                <a:gd name="connsiteX1" fmla="*/ 2920171 w 3905250"/>
                <a:gd name="connsiteY1" fmla="*/ 4162479 h 4427606"/>
                <a:gd name="connsiteX2" fmla="*/ 3615496 w 3905250"/>
                <a:gd name="connsiteY2" fmla="*/ 4162479 h 4427606"/>
                <a:gd name="connsiteX3" fmla="*/ 3615496 w 3905250"/>
                <a:gd name="connsiteY3" fmla="*/ 3457629 h 4427606"/>
                <a:gd name="connsiteX4" fmla="*/ 2039038 w 3905250"/>
                <a:gd name="connsiteY4" fmla="*/ 3457629 h 4427606"/>
                <a:gd name="connsiteX5" fmla="*/ 2039038 w 3905250"/>
                <a:gd name="connsiteY5" fmla="*/ 4162479 h 4427606"/>
                <a:gd name="connsiteX6" fmla="*/ 2734363 w 3905250"/>
                <a:gd name="connsiteY6" fmla="*/ 4162479 h 4427606"/>
                <a:gd name="connsiteX7" fmla="*/ 2734363 w 3905250"/>
                <a:gd name="connsiteY7" fmla="*/ 3457629 h 4427606"/>
                <a:gd name="connsiteX8" fmla="*/ 1157904 w 3905250"/>
                <a:gd name="connsiteY8" fmla="*/ 3457629 h 4427606"/>
                <a:gd name="connsiteX9" fmla="*/ 1157904 w 3905250"/>
                <a:gd name="connsiteY9" fmla="*/ 4162479 h 4427606"/>
                <a:gd name="connsiteX10" fmla="*/ 1853229 w 3905250"/>
                <a:gd name="connsiteY10" fmla="*/ 4162479 h 4427606"/>
                <a:gd name="connsiteX11" fmla="*/ 1853229 w 3905250"/>
                <a:gd name="connsiteY11" fmla="*/ 3457629 h 4427606"/>
                <a:gd name="connsiteX12" fmla="*/ 276770 w 3905250"/>
                <a:gd name="connsiteY12" fmla="*/ 3457629 h 4427606"/>
                <a:gd name="connsiteX13" fmla="*/ 276770 w 3905250"/>
                <a:gd name="connsiteY13" fmla="*/ 4162479 h 4427606"/>
                <a:gd name="connsiteX14" fmla="*/ 972095 w 3905250"/>
                <a:gd name="connsiteY14" fmla="*/ 4162479 h 4427606"/>
                <a:gd name="connsiteX15" fmla="*/ 972095 w 3905250"/>
                <a:gd name="connsiteY15" fmla="*/ 3457629 h 4427606"/>
                <a:gd name="connsiteX16" fmla="*/ 2920171 w 3905250"/>
                <a:gd name="connsiteY16" fmla="*/ 2566470 h 4427606"/>
                <a:gd name="connsiteX17" fmla="*/ 2920171 w 3905250"/>
                <a:gd name="connsiteY17" fmla="*/ 3271320 h 4427606"/>
                <a:gd name="connsiteX18" fmla="*/ 3615496 w 3905250"/>
                <a:gd name="connsiteY18" fmla="*/ 3271320 h 4427606"/>
                <a:gd name="connsiteX19" fmla="*/ 3615496 w 3905250"/>
                <a:gd name="connsiteY19" fmla="*/ 2566470 h 4427606"/>
                <a:gd name="connsiteX20" fmla="*/ 2039038 w 3905250"/>
                <a:gd name="connsiteY20" fmla="*/ 2566470 h 4427606"/>
                <a:gd name="connsiteX21" fmla="*/ 2039038 w 3905250"/>
                <a:gd name="connsiteY21" fmla="*/ 3271320 h 4427606"/>
                <a:gd name="connsiteX22" fmla="*/ 2734363 w 3905250"/>
                <a:gd name="connsiteY22" fmla="*/ 3271320 h 4427606"/>
                <a:gd name="connsiteX23" fmla="*/ 2734363 w 3905250"/>
                <a:gd name="connsiteY23" fmla="*/ 2566470 h 4427606"/>
                <a:gd name="connsiteX24" fmla="*/ 1157904 w 3905250"/>
                <a:gd name="connsiteY24" fmla="*/ 2566470 h 4427606"/>
                <a:gd name="connsiteX25" fmla="*/ 1157904 w 3905250"/>
                <a:gd name="connsiteY25" fmla="*/ 3271320 h 4427606"/>
                <a:gd name="connsiteX26" fmla="*/ 1853229 w 3905250"/>
                <a:gd name="connsiteY26" fmla="*/ 3271320 h 4427606"/>
                <a:gd name="connsiteX27" fmla="*/ 1853229 w 3905250"/>
                <a:gd name="connsiteY27" fmla="*/ 2566470 h 4427606"/>
                <a:gd name="connsiteX28" fmla="*/ 276770 w 3905250"/>
                <a:gd name="connsiteY28" fmla="*/ 2566470 h 4427606"/>
                <a:gd name="connsiteX29" fmla="*/ 276770 w 3905250"/>
                <a:gd name="connsiteY29" fmla="*/ 3271320 h 4427606"/>
                <a:gd name="connsiteX30" fmla="*/ 972095 w 3905250"/>
                <a:gd name="connsiteY30" fmla="*/ 3271320 h 4427606"/>
                <a:gd name="connsiteX31" fmla="*/ 972095 w 3905250"/>
                <a:gd name="connsiteY31" fmla="*/ 2566470 h 4427606"/>
                <a:gd name="connsiteX32" fmla="*/ 2920171 w 3905250"/>
                <a:gd name="connsiteY32" fmla="*/ 1685559 h 4427606"/>
                <a:gd name="connsiteX33" fmla="*/ 2920171 w 3905250"/>
                <a:gd name="connsiteY33" fmla="*/ 2390409 h 4427606"/>
                <a:gd name="connsiteX34" fmla="*/ 3615496 w 3905250"/>
                <a:gd name="connsiteY34" fmla="*/ 2390409 h 4427606"/>
                <a:gd name="connsiteX35" fmla="*/ 3615496 w 3905250"/>
                <a:gd name="connsiteY35" fmla="*/ 1685559 h 4427606"/>
                <a:gd name="connsiteX36" fmla="*/ 2039038 w 3905250"/>
                <a:gd name="connsiteY36" fmla="*/ 1685559 h 4427606"/>
                <a:gd name="connsiteX37" fmla="*/ 2039038 w 3905250"/>
                <a:gd name="connsiteY37" fmla="*/ 2390409 h 4427606"/>
                <a:gd name="connsiteX38" fmla="*/ 2734363 w 3905250"/>
                <a:gd name="connsiteY38" fmla="*/ 2390409 h 4427606"/>
                <a:gd name="connsiteX39" fmla="*/ 2734363 w 3905250"/>
                <a:gd name="connsiteY39" fmla="*/ 1685559 h 4427606"/>
                <a:gd name="connsiteX40" fmla="*/ 1157904 w 3905250"/>
                <a:gd name="connsiteY40" fmla="*/ 1685559 h 4427606"/>
                <a:gd name="connsiteX41" fmla="*/ 1157904 w 3905250"/>
                <a:gd name="connsiteY41" fmla="*/ 2390409 h 4427606"/>
                <a:gd name="connsiteX42" fmla="*/ 1853229 w 3905250"/>
                <a:gd name="connsiteY42" fmla="*/ 2390409 h 4427606"/>
                <a:gd name="connsiteX43" fmla="*/ 1853229 w 3905250"/>
                <a:gd name="connsiteY43" fmla="*/ 1685559 h 4427606"/>
                <a:gd name="connsiteX44" fmla="*/ 276770 w 3905250"/>
                <a:gd name="connsiteY44" fmla="*/ 1685559 h 4427606"/>
                <a:gd name="connsiteX45" fmla="*/ 276770 w 3905250"/>
                <a:gd name="connsiteY45" fmla="*/ 2390409 h 4427606"/>
                <a:gd name="connsiteX46" fmla="*/ 972095 w 3905250"/>
                <a:gd name="connsiteY46" fmla="*/ 2390409 h 4427606"/>
                <a:gd name="connsiteX47" fmla="*/ 972095 w 3905250"/>
                <a:gd name="connsiteY47" fmla="*/ 1685559 h 4427606"/>
                <a:gd name="connsiteX48" fmla="*/ 0 w 3905250"/>
                <a:gd name="connsiteY48" fmla="*/ 1364864 h 4427606"/>
                <a:gd name="connsiteX49" fmla="*/ 3905250 w 3905250"/>
                <a:gd name="connsiteY49" fmla="*/ 1364864 h 4427606"/>
                <a:gd name="connsiteX50" fmla="*/ 3905250 w 3905250"/>
                <a:gd name="connsiteY50" fmla="*/ 4044691 h 4427606"/>
                <a:gd name="connsiteX51" fmla="*/ 3522335 w 3905250"/>
                <a:gd name="connsiteY51" fmla="*/ 4427606 h 4427606"/>
                <a:gd name="connsiteX52" fmla="*/ 382915 w 3905250"/>
                <a:gd name="connsiteY52" fmla="*/ 4427606 h 4427606"/>
                <a:gd name="connsiteX53" fmla="*/ 0 w 3905250"/>
                <a:gd name="connsiteY53" fmla="*/ 4044691 h 4427606"/>
                <a:gd name="connsiteX54" fmla="*/ 2962001 w 3905250"/>
                <a:gd name="connsiteY54" fmla="*/ 663139 h 4427606"/>
                <a:gd name="connsiteX55" fmla="*/ 2962001 w 3905250"/>
                <a:gd name="connsiteY55" fmla="*/ 877478 h 4427606"/>
                <a:gd name="connsiteX56" fmla="*/ 2840375 w 3905250"/>
                <a:gd name="connsiteY56" fmla="*/ 999104 h 4427606"/>
                <a:gd name="connsiteX57" fmla="*/ 2718749 w 3905250"/>
                <a:gd name="connsiteY57" fmla="*/ 877478 h 4427606"/>
                <a:gd name="connsiteX58" fmla="*/ 2718749 w 3905250"/>
                <a:gd name="connsiteY58" fmla="*/ 667697 h 4427606"/>
                <a:gd name="connsiteX59" fmla="*/ 2703980 w 3905250"/>
                <a:gd name="connsiteY59" fmla="*/ 675713 h 4427606"/>
                <a:gd name="connsiteX60" fmla="*/ 2593114 w 3905250"/>
                <a:gd name="connsiteY60" fmla="*/ 884228 h 4427606"/>
                <a:gd name="connsiteX61" fmla="*/ 2844574 w 3905250"/>
                <a:gd name="connsiteY61" fmla="*/ 1135688 h 4427606"/>
                <a:gd name="connsiteX62" fmla="*/ 3096034 w 3905250"/>
                <a:gd name="connsiteY62" fmla="*/ 884228 h 4427606"/>
                <a:gd name="connsiteX63" fmla="*/ 2985168 w 3905250"/>
                <a:gd name="connsiteY63" fmla="*/ 675713 h 4427606"/>
                <a:gd name="connsiteX64" fmla="*/ 943250 w 3905250"/>
                <a:gd name="connsiteY64" fmla="*/ 663139 h 4427606"/>
                <a:gd name="connsiteX65" fmla="*/ 920083 w 3905250"/>
                <a:gd name="connsiteY65" fmla="*/ 675713 h 4427606"/>
                <a:gd name="connsiteX66" fmla="*/ 809217 w 3905250"/>
                <a:gd name="connsiteY66" fmla="*/ 884228 h 4427606"/>
                <a:gd name="connsiteX67" fmla="*/ 1060677 w 3905250"/>
                <a:gd name="connsiteY67" fmla="*/ 1135688 h 4427606"/>
                <a:gd name="connsiteX68" fmla="*/ 1312137 w 3905250"/>
                <a:gd name="connsiteY68" fmla="*/ 884228 h 4427606"/>
                <a:gd name="connsiteX69" fmla="*/ 1201271 w 3905250"/>
                <a:gd name="connsiteY69" fmla="*/ 675713 h 4427606"/>
                <a:gd name="connsiteX70" fmla="*/ 1186502 w 3905250"/>
                <a:gd name="connsiteY70" fmla="*/ 667697 h 4427606"/>
                <a:gd name="connsiteX71" fmla="*/ 1186502 w 3905250"/>
                <a:gd name="connsiteY71" fmla="*/ 877479 h 4427606"/>
                <a:gd name="connsiteX72" fmla="*/ 1064876 w 3905250"/>
                <a:gd name="connsiteY72" fmla="*/ 999105 h 4427606"/>
                <a:gd name="connsiteX73" fmla="*/ 943250 w 3905250"/>
                <a:gd name="connsiteY73" fmla="*/ 877479 h 4427606"/>
                <a:gd name="connsiteX74" fmla="*/ 2840375 w 3905250"/>
                <a:gd name="connsiteY74" fmla="*/ 0 h 4427606"/>
                <a:gd name="connsiteX75" fmla="*/ 2962001 w 3905250"/>
                <a:gd name="connsiteY75" fmla="*/ 121626 h 4427606"/>
                <a:gd name="connsiteX76" fmla="*/ 2962001 w 3905250"/>
                <a:gd name="connsiteY76" fmla="*/ 535405 h 4427606"/>
                <a:gd name="connsiteX77" fmla="*/ 3522335 w 3905250"/>
                <a:gd name="connsiteY77" fmla="*/ 535405 h 4427606"/>
                <a:gd name="connsiteX78" fmla="*/ 3905250 w 3905250"/>
                <a:gd name="connsiteY78" fmla="*/ 918320 h 4427606"/>
                <a:gd name="connsiteX79" fmla="*/ 3905250 w 3905250"/>
                <a:gd name="connsiteY79" fmla="*/ 1222839 h 4427606"/>
                <a:gd name="connsiteX80" fmla="*/ 0 w 3905250"/>
                <a:gd name="connsiteY80" fmla="*/ 1222839 h 4427606"/>
                <a:gd name="connsiteX81" fmla="*/ 0 w 3905250"/>
                <a:gd name="connsiteY81" fmla="*/ 918320 h 4427606"/>
                <a:gd name="connsiteX82" fmla="*/ 382915 w 3905250"/>
                <a:gd name="connsiteY82" fmla="*/ 535405 h 4427606"/>
                <a:gd name="connsiteX83" fmla="*/ 943250 w 3905250"/>
                <a:gd name="connsiteY83" fmla="*/ 535405 h 4427606"/>
                <a:gd name="connsiteX84" fmla="*/ 943250 w 3905250"/>
                <a:gd name="connsiteY84" fmla="*/ 121627 h 4427606"/>
                <a:gd name="connsiteX85" fmla="*/ 1064876 w 3905250"/>
                <a:gd name="connsiteY85" fmla="*/ 1 h 4427606"/>
                <a:gd name="connsiteX86" fmla="*/ 1186502 w 3905250"/>
                <a:gd name="connsiteY86" fmla="*/ 121627 h 4427606"/>
                <a:gd name="connsiteX87" fmla="*/ 1186502 w 3905250"/>
                <a:gd name="connsiteY87" fmla="*/ 535405 h 4427606"/>
                <a:gd name="connsiteX88" fmla="*/ 2718749 w 3905250"/>
                <a:gd name="connsiteY88" fmla="*/ 535405 h 4427606"/>
                <a:gd name="connsiteX89" fmla="*/ 2718749 w 3905250"/>
                <a:gd name="connsiteY89" fmla="*/ 121626 h 4427606"/>
                <a:gd name="connsiteX90" fmla="*/ 2840375 w 3905250"/>
                <a:gd name="connsiteY90" fmla="*/ 0 h 44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905250" h="4427606">
                  <a:moveTo>
                    <a:pt x="2920171" y="3457629"/>
                  </a:moveTo>
                  <a:lnTo>
                    <a:pt x="2920171" y="4162479"/>
                  </a:lnTo>
                  <a:lnTo>
                    <a:pt x="3615496" y="4162479"/>
                  </a:lnTo>
                  <a:lnTo>
                    <a:pt x="3615496" y="3457629"/>
                  </a:lnTo>
                  <a:close/>
                  <a:moveTo>
                    <a:pt x="2039038" y="3457629"/>
                  </a:moveTo>
                  <a:lnTo>
                    <a:pt x="2039038" y="4162479"/>
                  </a:lnTo>
                  <a:lnTo>
                    <a:pt x="2734363" y="4162479"/>
                  </a:lnTo>
                  <a:lnTo>
                    <a:pt x="2734363" y="3457629"/>
                  </a:lnTo>
                  <a:close/>
                  <a:moveTo>
                    <a:pt x="1157904" y="3457629"/>
                  </a:moveTo>
                  <a:lnTo>
                    <a:pt x="1157904" y="4162479"/>
                  </a:lnTo>
                  <a:lnTo>
                    <a:pt x="1853229" y="4162479"/>
                  </a:lnTo>
                  <a:lnTo>
                    <a:pt x="1853229" y="3457629"/>
                  </a:lnTo>
                  <a:close/>
                  <a:moveTo>
                    <a:pt x="276770" y="3457629"/>
                  </a:moveTo>
                  <a:lnTo>
                    <a:pt x="276770" y="4162479"/>
                  </a:lnTo>
                  <a:lnTo>
                    <a:pt x="972095" y="4162479"/>
                  </a:lnTo>
                  <a:lnTo>
                    <a:pt x="972095" y="3457629"/>
                  </a:lnTo>
                  <a:close/>
                  <a:moveTo>
                    <a:pt x="2920171" y="2566470"/>
                  </a:moveTo>
                  <a:lnTo>
                    <a:pt x="2920171" y="3271320"/>
                  </a:lnTo>
                  <a:lnTo>
                    <a:pt x="3615496" y="3271320"/>
                  </a:lnTo>
                  <a:lnTo>
                    <a:pt x="3615496" y="2566470"/>
                  </a:lnTo>
                  <a:close/>
                  <a:moveTo>
                    <a:pt x="2039038" y="2566470"/>
                  </a:moveTo>
                  <a:lnTo>
                    <a:pt x="2039038" y="3271320"/>
                  </a:lnTo>
                  <a:lnTo>
                    <a:pt x="2734363" y="3271320"/>
                  </a:lnTo>
                  <a:lnTo>
                    <a:pt x="2734363" y="2566470"/>
                  </a:lnTo>
                  <a:close/>
                  <a:moveTo>
                    <a:pt x="1157904" y="2566470"/>
                  </a:moveTo>
                  <a:lnTo>
                    <a:pt x="1157904" y="3271320"/>
                  </a:lnTo>
                  <a:lnTo>
                    <a:pt x="1853229" y="3271320"/>
                  </a:lnTo>
                  <a:lnTo>
                    <a:pt x="1853229" y="2566470"/>
                  </a:lnTo>
                  <a:close/>
                  <a:moveTo>
                    <a:pt x="276770" y="2566470"/>
                  </a:moveTo>
                  <a:lnTo>
                    <a:pt x="276770" y="3271320"/>
                  </a:lnTo>
                  <a:lnTo>
                    <a:pt x="972095" y="3271320"/>
                  </a:lnTo>
                  <a:lnTo>
                    <a:pt x="972095" y="2566470"/>
                  </a:lnTo>
                  <a:close/>
                  <a:moveTo>
                    <a:pt x="2920171" y="1685559"/>
                  </a:moveTo>
                  <a:lnTo>
                    <a:pt x="2920171" y="2390409"/>
                  </a:lnTo>
                  <a:lnTo>
                    <a:pt x="3615496" y="2390409"/>
                  </a:lnTo>
                  <a:lnTo>
                    <a:pt x="3615496" y="1685559"/>
                  </a:lnTo>
                  <a:close/>
                  <a:moveTo>
                    <a:pt x="2039038" y="1685559"/>
                  </a:moveTo>
                  <a:lnTo>
                    <a:pt x="2039038" y="2390409"/>
                  </a:lnTo>
                  <a:lnTo>
                    <a:pt x="2734363" y="2390409"/>
                  </a:lnTo>
                  <a:lnTo>
                    <a:pt x="2734363" y="1685559"/>
                  </a:lnTo>
                  <a:close/>
                  <a:moveTo>
                    <a:pt x="1157904" y="1685559"/>
                  </a:moveTo>
                  <a:lnTo>
                    <a:pt x="1157904" y="2390409"/>
                  </a:lnTo>
                  <a:lnTo>
                    <a:pt x="1853229" y="2390409"/>
                  </a:lnTo>
                  <a:lnTo>
                    <a:pt x="1853229" y="1685559"/>
                  </a:lnTo>
                  <a:close/>
                  <a:moveTo>
                    <a:pt x="276770" y="1685559"/>
                  </a:moveTo>
                  <a:lnTo>
                    <a:pt x="276770" y="2390409"/>
                  </a:lnTo>
                  <a:lnTo>
                    <a:pt x="972095" y="2390409"/>
                  </a:lnTo>
                  <a:lnTo>
                    <a:pt x="972095" y="1685559"/>
                  </a:lnTo>
                  <a:close/>
                  <a:moveTo>
                    <a:pt x="0" y="1364864"/>
                  </a:moveTo>
                  <a:lnTo>
                    <a:pt x="3905250" y="1364864"/>
                  </a:lnTo>
                  <a:lnTo>
                    <a:pt x="3905250" y="4044691"/>
                  </a:lnTo>
                  <a:cubicBezTo>
                    <a:pt x="3905250" y="4256169"/>
                    <a:pt x="3733813" y="4427606"/>
                    <a:pt x="3522335" y="4427606"/>
                  </a:cubicBezTo>
                  <a:lnTo>
                    <a:pt x="382915" y="4427606"/>
                  </a:lnTo>
                  <a:cubicBezTo>
                    <a:pt x="171437" y="4427606"/>
                    <a:pt x="0" y="4256169"/>
                    <a:pt x="0" y="4044691"/>
                  </a:cubicBezTo>
                  <a:close/>
                  <a:moveTo>
                    <a:pt x="2962001" y="663139"/>
                  </a:moveTo>
                  <a:lnTo>
                    <a:pt x="2962001" y="877478"/>
                  </a:lnTo>
                  <a:cubicBezTo>
                    <a:pt x="2962001" y="944650"/>
                    <a:pt x="2907547" y="999104"/>
                    <a:pt x="2840375" y="999104"/>
                  </a:cubicBezTo>
                  <a:cubicBezTo>
                    <a:pt x="2773203" y="999104"/>
                    <a:pt x="2718749" y="944650"/>
                    <a:pt x="2718749" y="877478"/>
                  </a:cubicBezTo>
                  <a:lnTo>
                    <a:pt x="2718749" y="667697"/>
                  </a:lnTo>
                  <a:lnTo>
                    <a:pt x="2703980" y="675713"/>
                  </a:lnTo>
                  <a:cubicBezTo>
                    <a:pt x="2637092" y="720902"/>
                    <a:pt x="2593114" y="797429"/>
                    <a:pt x="2593114" y="884228"/>
                  </a:cubicBezTo>
                  <a:cubicBezTo>
                    <a:pt x="2593114" y="1023106"/>
                    <a:pt x="2705696" y="1135688"/>
                    <a:pt x="2844574" y="1135688"/>
                  </a:cubicBezTo>
                  <a:cubicBezTo>
                    <a:pt x="2983452" y="1135688"/>
                    <a:pt x="3096034" y="1023106"/>
                    <a:pt x="3096034" y="884228"/>
                  </a:cubicBezTo>
                  <a:cubicBezTo>
                    <a:pt x="3096034" y="797429"/>
                    <a:pt x="3052057" y="720902"/>
                    <a:pt x="2985168" y="675713"/>
                  </a:cubicBezTo>
                  <a:close/>
                  <a:moveTo>
                    <a:pt x="943250" y="663139"/>
                  </a:moveTo>
                  <a:lnTo>
                    <a:pt x="920083" y="675713"/>
                  </a:lnTo>
                  <a:cubicBezTo>
                    <a:pt x="853195" y="720903"/>
                    <a:pt x="809217" y="797429"/>
                    <a:pt x="809217" y="884228"/>
                  </a:cubicBezTo>
                  <a:cubicBezTo>
                    <a:pt x="809217" y="1023106"/>
                    <a:pt x="921799" y="1135688"/>
                    <a:pt x="1060677" y="1135688"/>
                  </a:cubicBezTo>
                  <a:cubicBezTo>
                    <a:pt x="1199555" y="1135688"/>
                    <a:pt x="1312137" y="1023106"/>
                    <a:pt x="1312137" y="884228"/>
                  </a:cubicBezTo>
                  <a:cubicBezTo>
                    <a:pt x="1312137" y="797429"/>
                    <a:pt x="1268160" y="720903"/>
                    <a:pt x="1201271" y="675713"/>
                  </a:cubicBezTo>
                  <a:lnTo>
                    <a:pt x="1186502" y="667697"/>
                  </a:lnTo>
                  <a:lnTo>
                    <a:pt x="1186502" y="877479"/>
                  </a:lnTo>
                  <a:cubicBezTo>
                    <a:pt x="1186502" y="944651"/>
                    <a:pt x="1132048" y="999105"/>
                    <a:pt x="1064876" y="999105"/>
                  </a:cubicBezTo>
                  <a:cubicBezTo>
                    <a:pt x="997704" y="999105"/>
                    <a:pt x="943250" y="944651"/>
                    <a:pt x="943250" y="877479"/>
                  </a:cubicBezTo>
                  <a:close/>
                  <a:moveTo>
                    <a:pt x="2840375" y="0"/>
                  </a:moveTo>
                  <a:cubicBezTo>
                    <a:pt x="2907547" y="0"/>
                    <a:pt x="2962001" y="54454"/>
                    <a:pt x="2962001" y="121626"/>
                  </a:cubicBezTo>
                  <a:lnTo>
                    <a:pt x="2962001" y="535405"/>
                  </a:lnTo>
                  <a:lnTo>
                    <a:pt x="3522335" y="535405"/>
                  </a:lnTo>
                  <a:cubicBezTo>
                    <a:pt x="3733813" y="535405"/>
                    <a:pt x="3905250" y="706842"/>
                    <a:pt x="3905250" y="918320"/>
                  </a:cubicBezTo>
                  <a:lnTo>
                    <a:pt x="3905250" y="1222839"/>
                  </a:lnTo>
                  <a:lnTo>
                    <a:pt x="0" y="1222839"/>
                  </a:lnTo>
                  <a:lnTo>
                    <a:pt x="0" y="918320"/>
                  </a:lnTo>
                  <a:cubicBezTo>
                    <a:pt x="0" y="706842"/>
                    <a:pt x="171437" y="535405"/>
                    <a:pt x="382915" y="535405"/>
                  </a:cubicBezTo>
                  <a:lnTo>
                    <a:pt x="943250" y="535405"/>
                  </a:lnTo>
                  <a:lnTo>
                    <a:pt x="943250" y="121627"/>
                  </a:lnTo>
                  <a:cubicBezTo>
                    <a:pt x="943250" y="54455"/>
                    <a:pt x="997704" y="1"/>
                    <a:pt x="1064876" y="1"/>
                  </a:cubicBezTo>
                  <a:cubicBezTo>
                    <a:pt x="1132048" y="1"/>
                    <a:pt x="1186502" y="54455"/>
                    <a:pt x="1186502" y="121627"/>
                  </a:cubicBezTo>
                  <a:lnTo>
                    <a:pt x="1186502" y="535405"/>
                  </a:lnTo>
                  <a:lnTo>
                    <a:pt x="2718749" y="535405"/>
                  </a:lnTo>
                  <a:lnTo>
                    <a:pt x="2718749" y="121626"/>
                  </a:lnTo>
                  <a:cubicBezTo>
                    <a:pt x="2718749" y="54454"/>
                    <a:pt x="2773203" y="0"/>
                    <a:pt x="2840375" y="0"/>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grpSp>
        <p:nvGrpSpPr>
          <p:cNvPr id="32" name="Group 31">
            <a:extLst>
              <a:ext uri="{FF2B5EF4-FFF2-40B4-BE49-F238E27FC236}">
                <a16:creationId xmlns:a16="http://schemas.microsoft.com/office/drawing/2014/main" id="{DD122BA0-9756-489D-BCA1-F9B9B81A4F80}"/>
              </a:ext>
            </a:extLst>
          </p:cNvPr>
          <p:cNvGrpSpPr/>
          <p:nvPr/>
        </p:nvGrpSpPr>
        <p:grpSpPr>
          <a:xfrm>
            <a:off x="1286266" y="3378448"/>
            <a:ext cx="914400" cy="703033"/>
            <a:chOff x="716718" y="1749538"/>
            <a:chExt cx="914400" cy="703033"/>
          </a:xfrm>
        </p:grpSpPr>
        <p:sp>
          <p:nvSpPr>
            <p:cNvPr id="59" name="TextBox 58">
              <a:extLst>
                <a:ext uri="{FF2B5EF4-FFF2-40B4-BE49-F238E27FC236}">
                  <a16:creationId xmlns:a16="http://schemas.microsoft.com/office/drawing/2014/main" id="{241D9C6C-26C2-432C-A7E4-4C7D24B78D64}"/>
                </a:ext>
              </a:extLst>
            </p:cNvPr>
            <p:cNvSpPr txBox="1"/>
            <p:nvPr/>
          </p:nvSpPr>
          <p:spPr>
            <a:xfrm>
              <a:off x="716718" y="2152489"/>
              <a:ext cx="914400" cy="300082"/>
            </a:xfrm>
            <a:prstGeom prst="rect">
              <a:avLst/>
            </a:prstGeom>
            <a:noFill/>
          </p:spPr>
          <p:txBody>
            <a:bodyPr wrap="square" rtlCol="0">
              <a:spAutoFit/>
            </a:bodyPr>
            <a:lstStyle/>
            <a:p>
              <a:pPr algn="ctr"/>
              <a:r>
                <a:rPr lang="en-US" b="1" dirty="0">
                  <a:solidFill>
                    <a:schemeClr val="tx1">
                      <a:lumMod val="50000"/>
                      <a:lumOff val="50000"/>
                    </a:schemeClr>
                  </a:solidFill>
                </a:rPr>
                <a:t>Planning</a:t>
              </a:r>
            </a:p>
          </p:txBody>
        </p:sp>
        <p:sp>
          <p:nvSpPr>
            <p:cNvPr id="78" name="Freeform 51">
              <a:extLst>
                <a:ext uri="{FF2B5EF4-FFF2-40B4-BE49-F238E27FC236}">
                  <a16:creationId xmlns:a16="http://schemas.microsoft.com/office/drawing/2014/main" id="{D293F612-B2C2-48D5-B3DA-4D9CADBB03EF}"/>
                </a:ext>
              </a:extLst>
            </p:cNvPr>
            <p:cNvSpPr>
              <a:spLocks noChangeAspect="1"/>
            </p:cNvSpPr>
            <p:nvPr/>
          </p:nvSpPr>
          <p:spPr>
            <a:xfrm>
              <a:off x="945318" y="1749538"/>
              <a:ext cx="457200" cy="400348"/>
            </a:xfrm>
            <a:custGeom>
              <a:avLst/>
              <a:gdLst>
                <a:gd name="connsiteX0" fmla="*/ 1179419 w 4876803"/>
                <a:gd name="connsiteY0" fmla="*/ 2943971 h 4270381"/>
                <a:gd name="connsiteX1" fmla="*/ 1434199 w 4876803"/>
                <a:gd name="connsiteY1" fmla="*/ 2978825 h 4270381"/>
                <a:gd name="connsiteX2" fmla="*/ 1445185 w 4876803"/>
                <a:gd name="connsiteY2" fmla="*/ 3263661 h 4270381"/>
                <a:gd name="connsiteX3" fmla="*/ 1092336 w 4876803"/>
                <a:gd name="connsiteY3" fmla="*/ 3215391 h 4270381"/>
                <a:gd name="connsiteX4" fmla="*/ 1984419 w 4876803"/>
                <a:gd name="connsiteY4" fmla="*/ 2872247 h 4270381"/>
                <a:gd name="connsiteX5" fmla="*/ 2109649 w 4876803"/>
                <a:gd name="connsiteY5" fmla="*/ 3160862 h 4270381"/>
                <a:gd name="connsiteX6" fmla="*/ 1765945 w 4876803"/>
                <a:gd name="connsiteY6" fmla="*/ 3254135 h 4270381"/>
                <a:gd name="connsiteX7" fmla="*/ 1728093 w 4876803"/>
                <a:gd name="connsiteY7" fmla="*/ 2941807 h 4270381"/>
                <a:gd name="connsiteX8" fmla="*/ 2506667 w 4876803"/>
                <a:gd name="connsiteY8" fmla="*/ 2580257 h 4270381"/>
                <a:gd name="connsiteX9" fmla="*/ 2696896 w 4876803"/>
                <a:gd name="connsiteY9" fmla="*/ 2830240 h 4270381"/>
                <a:gd name="connsiteX10" fmla="*/ 2387314 w 4876803"/>
                <a:gd name="connsiteY10" fmla="*/ 3006282 h 4270381"/>
                <a:gd name="connsiteX11" fmla="*/ 2269746 w 4876803"/>
                <a:gd name="connsiteY11" fmla="*/ 2714980 h 4270381"/>
                <a:gd name="connsiteX12" fmla="*/ 3557124 w 4876803"/>
                <a:gd name="connsiteY12" fmla="*/ 2384535 h 4270381"/>
                <a:gd name="connsiteX13" fmla="*/ 3886323 w 4876803"/>
                <a:gd name="connsiteY13" fmla="*/ 2520403 h 4270381"/>
                <a:gd name="connsiteX14" fmla="*/ 3721694 w 4876803"/>
                <a:gd name="connsiteY14" fmla="*/ 2789270 h 4270381"/>
                <a:gd name="connsiteX15" fmla="*/ 3484198 w 4876803"/>
                <a:gd name="connsiteY15" fmla="*/ 2691250 h 4270381"/>
                <a:gd name="connsiteX16" fmla="*/ 3179326 w 4876803"/>
                <a:gd name="connsiteY16" fmla="*/ 2350917 h 4270381"/>
                <a:gd name="connsiteX17" fmla="*/ 3193405 w 4876803"/>
                <a:gd name="connsiteY17" fmla="*/ 2666346 h 4270381"/>
                <a:gd name="connsiteX18" fmla="*/ 2947989 w 4876803"/>
                <a:gd name="connsiteY18" fmla="*/ 2719125 h 4270381"/>
                <a:gd name="connsiteX19" fmla="*/ 2831151 w 4876803"/>
                <a:gd name="connsiteY19" fmla="*/ 2425794 h 4270381"/>
                <a:gd name="connsiteX20" fmla="*/ 922350 w 4876803"/>
                <a:gd name="connsiteY20" fmla="*/ 1543471 h 4270381"/>
                <a:gd name="connsiteX21" fmla="*/ 1618397 w 4876803"/>
                <a:gd name="connsiteY21" fmla="*/ 1543471 h 4270381"/>
                <a:gd name="connsiteX22" fmla="*/ 1770367 w 4876803"/>
                <a:gd name="connsiteY22" fmla="*/ 1832226 h 4270381"/>
                <a:gd name="connsiteX23" fmla="*/ 1175911 w 4876803"/>
                <a:gd name="connsiteY23" fmla="*/ 1832226 h 4270381"/>
                <a:gd name="connsiteX24" fmla="*/ 852997 w 4876803"/>
                <a:gd name="connsiteY24" fmla="*/ 2786917 h 4270381"/>
                <a:gd name="connsiteX25" fmla="*/ 923711 w 4876803"/>
                <a:gd name="connsiteY25" fmla="*/ 2807654 h 4270381"/>
                <a:gd name="connsiteX26" fmla="*/ 761411 w 4876803"/>
                <a:gd name="connsiteY26" fmla="*/ 3084509 h 4270381"/>
                <a:gd name="connsiteX27" fmla="*/ 753158 w 4876803"/>
                <a:gd name="connsiteY27" fmla="*/ 3082089 h 4270381"/>
                <a:gd name="connsiteX28" fmla="*/ 460408 w 4876803"/>
                <a:gd name="connsiteY28" fmla="*/ 3947597 h 4270381"/>
                <a:gd name="connsiteX29" fmla="*/ 4414391 w 4876803"/>
                <a:gd name="connsiteY29" fmla="*/ 3947597 h 4270381"/>
                <a:gd name="connsiteX30" fmla="*/ 4147115 w 4876803"/>
                <a:gd name="connsiteY30" fmla="*/ 3157400 h 4270381"/>
                <a:gd name="connsiteX31" fmla="*/ 4145027 w 4876803"/>
                <a:gd name="connsiteY31" fmla="*/ 3158775 h 4270381"/>
                <a:gd name="connsiteX32" fmla="*/ 3932400 w 4876803"/>
                <a:gd name="connsiteY32" fmla="*/ 2926004 h 4270381"/>
                <a:gd name="connsiteX33" fmla="*/ 4043998 w 4876803"/>
                <a:gd name="connsiteY33" fmla="*/ 2852536 h 4270381"/>
                <a:gd name="connsiteX34" fmla="*/ 3698888 w 4876803"/>
                <a:gd name="connsiteY34" fmla="*/ 1832226 h 4270381"/>
                <a:gd name="connsiteX35" fmla="*/ 3106440 w 4876803"/>
                <a:gd name="connsiteY35" fmla="*/ 1832226 h 4270381"/>
                <a:gd name="connsiteX36" fmla="*/ 3258411 w 4876803"/>
                <a:gd name="connsiteY36" fmla="*/ 1543471 h 4270381"/>
                <a:gd name="connsiteX37" fmla="*/ 3954453 w 4876803"/>
                <a:gd name="connsiteY37" fmla="*/ 1543471 h 4270381"/>
                <a:gd name="connsiteX38" fmla="*/ 4876803 w 4876803"/>
                <a:gd name="connsiteY38" fmla="*/ 4270381 h 4270381"/>
                <a:gd name="connsiteX39" fmla="*/ 0 w 4876803"/>
                <a:gd name="connsiteY39" fmla="*/ 4270381 h 4270381"/>
                <a:gd name="connsiteX40" fmla="*/ 2438405 w 4876803"/>
                <a:gd name="connsiteY40" fmla="*/ 335031 h 4270381"/>
                <a:gd name="connsiteX41" fmla="*/ 2009911 w 4876803"/>
                <a:gd name="connsiteY41" fmla="*/ 763525 h 4270381"/>
                <a:gd name="connsiteX42" fmla="*/ 2438405 w 4876803"/>
                <a:gd name="connsiteY42" fmla="*/ 1192019 h 4270381"/>
                <a:gd name="connsiteX43" fmla="*/ 2866899 w 4876803"/>
                <a:gd name="connsiteY43" fmla="*/ 763525 h 4270381"/>
                <a:gd name="connsiteX44" fmla="*/ 2438405 w 4876803"/>
                <a:gd name="connsiteY44" fmla="*/ 335031 h 4270381"/>
                <a:gd name="connsiteX45" fmla="*/ 2438403 w 4876803"/>
                <a:gd name="connsiteY45" fmla="*/ 0 h 4270381"/>
                <a:gd name="connsiteX46" fmla="*/ 3201927 w 4876803"/>
                <a:gd name="connsiteY46" fmla="*/ 763524 h 4270381"/>
                <a:gd name="connsiteX47" fmla="*/ 3141926 w 4876803"/>
                <a:gd name="connsiteY47" fmla="*/ 1060722 h 4270381"/>
                <a:gd name="connsiteX48" fmla="*/ 3141436 w 4876803"/>
                <a:gd name="connsiteY48" fmla="*/ 1061624 h 4270381"/>
                <a:gd name="connsiteX49" fmla="*/ 3144957 w 4876803"/>
                <a:gd name="connsiteY49" fmla="*/ 1061624 h 4270381"/>
                <a:gd name="connsiteX50" fmla="*/ 2438404 w 4876803"/>
                <a:gd name="connsiteY50" fmla="*/ 2404127 h 4270381"/>
                <a:gd name="connsiteX51" fmla="*/ 1731850 w 4876803"/>
                <a:gd name="connsiteY51" fmla="*/ 1061624 h 4270381"/>
                <a:gd name="connsiteX52" fmla="*/ 1735370 w 4876803"/>
                <a:gd name="connsiteY52" fmla="*/ 1061624 h 4270381"/>
                <a:gd name="connsiteX53" fmla="*/ 1734881 w 4876803"/>
                <a:gd name="connsiteY53" fmla="*/ 1060722 h 4270381"/>
                <a:gd name="connsiteX54" fmla="*/ 1674879 w 4876803"/>
                <a:gd name="connsiteY54" fmla="*/ 763524 h 4270381"/>
                <a:gd name="connsiteX55" fmla="*/ 2438403 w 4876803"/>
                <a:gd name="connsiteY55" fmla="*/ 0 h 427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876803" h="4270381">
                  <a:moveTo>
                    <a:pt x="1179419" y="2943971"/>
                  </a:moveTo>
                  <a:lnTo>
                    <a:pt x="1434199" y="2978825"/>
                  </a:lnTo>
                  <a:lnTo>
                    <a:pt x="1445185" y="3263661"/>
                  </a:lnTo>
                  <a:lnTo>
                    <a:pt x="1092336" y="3215391"/>
                  </a:lnTo>
                  <a:close/>
                  <a:moveTo>
                    <a:pt x="1984419" y="2872247"/>
                  </a:moveTo>
                  <a:lnTo>
                    <a:pt x="2109649" y="3160862"/>
                  </a:lnTo>
                  <a:lnTo>
                    <a:pt x="1765945" y="3254135"/>
                  </a:lnTo>
                  <a:lnTo>
                    <a:pt x="1728093" y="2941807"/>
                  </a:lnTo>
                  <a:close/>
                  <a:moveTo>
                    <a:pt x="2506667" y="2580257"/>
                  </a:moveTo>
                  <a:lnTo>
                    <a:pt x="2696896" y="2830240"/>
                  </a:lnTo>
                  <a:lnTo>
                    <a:pt x="2387314" y="3006282"/>
                  </a:lnTo>
                  <a:lnTo>
                    <a:pt x="2269746" y="2714980"/>
                  </a:lnTo>
                  <a:close/>
                  <a:moveTo>
                    <a:pt x="3557124" y="2384535"/>
                  </a:moveTo>
                  <a:lnTo>
                    <a:pt x="3886323" y="2520403"/>
                  </a:lnTo>
                  <a:lnTo>
                    <a:pt x="3721694" y="2789270"/>
                  </a:lnTo>
                  <a:lnTo>
                    <a:pt x="3484198" y="2691250"/>
                  </a:lnTo>
                  <a:close/>
                  <a:moveTo>
                    <a:pt x="3179326" y="2350917"/>
                  </a:moveTo>
                  <a:lnTo>
                    <a:pt x="3193405" y="2666346"/>
                  </a:lnTo>
                  <a:lnTo>
                    <a:pt x="2947989" y="2719125"/>
                  </a:lnTo>
                  <a:lnTo>
                    <a:pt x="2831151" y="2425794"/>
                  </a:lnTo>
                  <a:close/>
                  <a:moveTo>
                    <a:pt x="922350" y="1543471"/>
                  </a:moveTo>
                  <a:lnTo>
                    <a:pt x="1618397" y="1543471"/>
                  </a:lnTo>
                  <a:lnTo>
                    <a:pt x="1770367" y="1832226"/>
                  </a:lnTo>
                  <a:lnTo>
                    <a:pt x="1175911" y="1832226"/>
                  </a:lnTo>
                  <a:lnTo>
                    <a:pt x="852997" y="2786917"/>
                  </a:lnTo>
                  <a:lnTo>
                    <a:pt x="923711" y="2807654"/>
                  </a:lnTo>
                  <a:lnTo>
                    <a:pt x="761411" y="3084509"/>
                  </a:lnTo>
                  <a:lnTo>
                    <a:pt x="753158" y="3082089"/>
                  </a:lnTo>
                  <a:lnTo>
                    <a:pt x="460408" y="3947597"/>
                  </a:lnTo>
                  <a:lnTo>
                    <a:pt x="4414391" y="3947597"/>
                  </a:lnTo>
                  <a:lnTo>
                    <a:pt x="4147115" y="3157400"/>
                  </a:lnTo>
                  <a:lnTo>
                    <a:pt x="4145027" y="3158775"/>
                  </a:lnTo>
                  <a:lnTo>
                    <a:pt x="3932400" y="2926004"/>
                  </a:lnTo>
                  <a:lnTo>
                    <a:pt x="4043998" y="2852536"/>
                  </a:lnTo>
                  <a:lnTo>
                    <a:pt x="3698888" y="1832226"/>
                  </a:lnTo>
                  <a:lnTo>
                    <a:pt x="3106440" y="1832226"/>
                  </a:lnTo>
                  <a:lnTo>
                    <a:pt x="3258411" y="1543471"/>
                  </a:lnTo>
                  <a:lnTo>
                    <a:pt x="3954453" y="1543471"/>
                  </a:lnTo>
                  <a:lnTo>
                    <a:pt x="4876803" y="4270381"/>
                  </a:lnTo>
                  <a:lnTo>
                    <a:pt x="0" y="4270381"/>
                  </a:lnTo>
                  <a:close/>
                  <a:moveTo>
                    <a:pt x="2438405" y="335031"/>
                  </a:moveTo>
                  <a:cubicBezTo>
                    <a:pt x="2201754" y="335031"/>
                    <a:pt x="2009911" y="526874"/>
                    <a:pt x="2009911" y="763525"/>
                  </a:cubicBezTo>
                  <a:cubicBezTo>
                    <a:pt x="2009911" y="1000176"/>
                    <a:pt x="2201754" y="1192019"/>
                    <a:pt x="2438405" y="1192019"/>
                  </a:cubicBezTo>
                  <a:cubicBezTo>
                    <a:pt x="2675056" y="1192019"/>
                    <a:pt x="2866899" y="1000176"/>
                    <a:pt x="2866899" y="763525"/>
                  </a:cubicBezTo>
                  <a:cubicBezTo>
                    <a:pt x="2866899" y="526874"/>
                    <a:pt x="2675056" y="335031"/>
                    <a:pt x="2438405" y="335031"/>
                  </a:cubicBezTo>
                  <a:close/>
                  <a:moveTo>
                    <a:pt x="2438403" y="0"/>
                  </a:moveTo>
                  <a:cubicBezTo>
                    <a:pt x="2860086" y="0"/>
                    <a:pt x="3201927" y="341841"/>
                    <a:pt x="3201927" y="763524"/>
                  </a:cubicBezTo>
                  <a:cubicBezTo>
                    <a:pt x="3201927" y="868945"/>
                    <a:pt x="3180562" y="969375"/>
                    <a:pt x="3141926" y="1060722"/>
                  </a:cubicBezTo>
                  <a:lnTo>
                    <a:pt x="3141436" y="1061624"/>
                  </a:lnTo>
                  <a:lnTo>
                    <a:pt x="3144957" y="1061624"/>
                  </a:lnTo>
                  <a:lnTo>
                    <a:pt x="2438404" y="2404127"/>
                  </a:lnTo>
                  <a:lnTo>
                    <a:pt x="1731850" y="1061624"/>
                  </a:lnTo>
                  <a:lnTo>
                    <a:pt x="1735370" y="1061624"/>
                  </a:lnTo>
                  <a:lnTo>
                    <a:pt x="1734881" y="1060722"/>
                  </a:lnTo>
                  <a:cubicBezTo>
                    <a:pt x="1696244" y="969375"/>
                    <a:pt x="1674879" y="868945"/>
                    <a:pt x="1674879" y="763524"/>
                  </a:cubicBezTo>
                  <a:cubicBezTo>
                    <a:pt x="1674879" y="341841"/>
                    <a:pt x="2016720" y="0"/>
                    <a:pt x="243840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tx1">
                    <a:lumMod val="50000"/>
                    <a:lumOff val="50000"/>
                  </a:schemeClr>
                </a:solidFill>
              </a:endParaRPr>
            </a:p>
          </p:txBody>
        </p:sp>
      </p:grpSp>
      <p:grpSp>
        <p:nvGrpSpPr>
          <p:cNvPr id="34" name="Group 33">
            <a:extLst>
              <a:ext uri="{FF2B5EF4-FFF2-40B4-BE49-F238E27FC236}">
                <a16:creationId xmlns:a16="http://schemas.microsoft.com/office/drawing/2014/main" id="{7D44C775-2733-4591-AB10-8C51A6C2C78A}"/>
              </a:ext>
            </a:extLst>
          </p:cNvPr>
          <p:cNvGrpSpPr/>
          <p:nvPr/>
        </p:nvGrpSpPr>
        <p:grpSpPr>
          <a:xfrm>
            <a:off x="3590547" y="1640133"/>
            <a:ext cx="716738" cy="786389"/>
            <a:chOff x="4352017" y="1350212"/>
            <a:chExt cx="716738" cy="786389"/>
          </a:xfrm>
        </p:grpSpPr>
        <p:sp>
          <p:nvSpPr>
            <p:cNvPr id="79" name="Freeform: Shape 11">
              <a:extLst>
                <a:ext uri="{FF2B5EF4-FFF2-40B4-BE49-F238E27FC236}">
                  <a16:creationId xmlns:a16="http://schemas.microsoft.com/office/drawing/2014/main" id="{12E1C019-E286-4AC3-A0D3-FD0FC2761177}"/>
                </a:ext>
              </a:extLst>
            </p:cNvPr>
            <p:cNvSpPr>
              <a:spLocks noChangeAspect="1"/>
            </p:cNvSpPr>
            <p:nvPr/>
          </p:nvSpPr>
          <p:spPr>
            <a:xfrm flipV="1">
              <a:off x="4481786" y="1350212"/>
              <a:ext cx="457200" cy="275518"/>
            </a:xfrm>
            <a:custGeom>
              <a:avLst/>
              <a:gdLst>
                <a:gd name="connsiteX0" fmla="*/ 3320544 w 6509591"/>
                <a:gd name="connsiteY0" fmla="*/ 2586169 h 3922823"/>
                <a:gd name="connsiteX1" fmla="*/ 6418765 w 6509591"/>
                <a:gd name="connsiteY1" fmla="*/ 2010550 h 3922823"/>
                <a:gd name="connsiteX2" fmla="*/ 6496709 w 6509591"/>
                <a:gd name="connsiteY2" fmla="*/ 1973312 h 3922823"/>
                <a:gd name="connsiteX3" fmla="*/ 6494348 w 6509591"/>
                <a:gd name="connsiteY3" fmla="*/ 1961412 h 3922823"/>
                <a:gd name="connsiteX4" fmla="*/ 6508954 w 6509591"/>
                <a:gd name="connsiteY4" fmla="*/ 1887796 h 3922823"/>
                <a:gd name="connsiteX5" fmla="*/ 3405414 w 6509591"/>
                <a:gd name="connsiteY5" fmla="*/ 2521 h 3922823"/>
                <a:gd name="connsiteX6" fmla="*/ 3339623 w 6509591"/>
                <a:gd name="connsiteY6" fmla="*/ 1692 h 3922823"/>
                <a:gd name="connsiteX7" fmla="*/ 3304276 w 6509591"/>
                <a:gd name="connsiteY7" fmla="*/ 0 h 3922823"/>
                <a:gd name="connsiteX8" fmla="*/ 3254796 w 6509591"/>
                <a:gd name="connsiteY8" fmla="*/ 623 h 3922823"/>
                <a:gd name="connsiteX9" fmla="*/ 3205316 w 6509591"/>
                <a:gd name="connsiteY9" fmla="*/ 0 h 3922823"/>
                <a:gd name="connsiteX10" fmla="*/ 3169970 w 6509591"/>
                <a:gd name="connsiteY10" fmla="*/ 1692 h 3922823"/>
                <a:gd name="connsiteX11" fmla="*/ 3104178 w 6509591"/>
                <a:gd name="connsiteY11" fmla="*/ 2521 h 3922823"/>
                <a:gd name="connsiteX12" fmla="*/ 638 w 6509591"/>
                <a:gd name="connsiteY12" fmla="*/ 1887796 h 3922823"/>
                <a:gd name="connsiteX13" fmla="*/ 1465 w 6509591"/>
                <a:gd name="connsiteY13" fmla="*/ 1891964 h 3922823"/>
                <a:gd name="connsiteX14" fmla="*/ 227551 w 6509591"/>
                <a:gd name="connsiteY14" fmla="*/ 1999405 h 3922823"/>
                <a:gd name="connsiteX15" fmla="*/ 3320544 w 6509591"/>
                <a:gd name="connsiteY15" fmla="*/ 2586169 h 3922823"/>
                <a:gd name="connsiteX16" fmla="*/ 3205316 w 6509591"/>
                <a:gd name="connsiteY16" fmla="*/ 3922823 h 3922823"/>
                <a:gd name="connsiteX17" fmla="*/ 3254796 w 6509591"/>
                <a:gd name="connsiteY17" fmla="*/ 3922200 h 3922823"/>
                <a:gd name="connsiteX18" fmla="*/ 3304276 w 6509591"/>
                <a:gd name="connsiteY18" fmla="*/ 3922823 h 3922823"/>
                <a:gd name="connsiteX19" fmla="*/ 3339623 w 6509591"/>
                <a:gd name="connsiteY19" fmla="*/ 3921131 h 3922823"/>
                <a:gd name="connsiteX20" fmla="*/ 3405414 w 6509591"/>
                <a:gd name="connsiteY20" fmla="*/ 3920303 h 3922823"/>
                <a:gd name="connsiteX21" fmla="*/ 6468052 w 6509591"/>
                <a:gd name="connsiteY21" fmla="*/ 2269903 h 3922823"/>
                <a:gd name="connsiteX22" fmla="*/ 6486178 w 6509591"/>
                <a:gd name="connsiteY22" fmla="*/ 2202571 h 3922823"/>
                <a:gd name="connsiteX23" fmla="*/ 6424598 w 6509591"/>
                <a:gd name="connsiteY23" fmla="*/ 2232966 h 3922823"/>
                <a:gd name="connsiteX24" fmla="*/ 233383 w 6509591"/>
                <a:gd name="connsiteY24" fmla="*/ 2227393 h 3922823"/>
                <a:gd name="connsiteX25" fmla="*/ 6060 w 6509591"/>
                <a:gd name="connsiteY25" fmla="*/ 2116190 h 3922823"/>
                <a:gd name="connsiteX26" fmla="*/ 8007 w 6509591"/>
                <a:gd name="connsiteY26" fmla="*/ 2145342 h 3922823"/>
                <a:gd name="connsiteX27" fmla="*/ 3104178 w 6509591"/>
                <a:gd name="connsiteY27" fmla="*/ 3920303 h 3922823"/>
                <a:gd name="connsiteX28" fmla="*/ 3169970 w 6509591"/>
                <a:gd name="connsiteY28" fmla="*/ 3921131 h 392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09591" h="3922823">
                  <a:moveTo>
                    <a:pt x="3320544" y="2586169"/>
                  </a:moveTo>
                  <a:cubicBezTo>
                    <a:pt x="4432088" y="2589691"/>
                    <a:pt x="5544504" y="2399483"/>
                    <a:pt x="6418765" y="2010550"/>
                  </a:cubicBezTo>
                  <a:lnTo>
                    <a:pt x="6496709" y="1973312"/>
                  </a:lnTo>
                  <a:lnTo>
                    <a:pt x="6494348" y="1961412"/>
                  </a:lnTo>
                  <a:lnTo>
                    <a:pt x="6508954" y="1887796"/>
                  </a:lnTo>
                  <a:cubicBezTo>
                    <a:pt x="6539910" y="1342489"/>
                    <a:pt x="5442825" y="68222"/>
                    <a:pt x="3405414" y="2521"/>
                  </a:cubicBezTo>
                  <a:lnTo>
                    <a:pt x="3339623" y="1692"/>
                  </a:lnTo>
                  <a:lnTo>
                    <a:pt x="3304276" y="0"/>
                  </a:lnTo>
                  <a:lnTo>
                    <a:pt x="3254796" y="623"/>
                  </a:lnTo>
                  <a:lnTo>
                    <a:pt x="3205316" y="0"/>
                  </a:lnTo>
                  <a:lnTo>
                    <a:pt x="3169970" y="1692"/>
                  </a:lnTo>
                  <a:lnTo>
                    <a:pt x="3104178" y="2521"/>
                  </a:lnTo>
                  <a:cubicBezTo>
                    <a:pt x="1066768" y="68222"/>
                    <a:pt x="-30318" y="1342489"/>
                    <a:pt x="638" y="1887796"/>
                  </a:cubicBezTo>
                  <a:lnTo>
                    <a:pt x="1465" y="1891964"/>
                  </a:lnTo>
                  <a:lnTo>
                    <a:pt x="227551" y="1999405"/>
                  </a:lnTo>
                  <a:cubicBezTo>
                    <a:pt x="1098326" y="2385394"/>
                    <a:pt x="2209000" y="2582647"/>
                    <a:pt x="3320544" y="2586169"/>
                  </a:cubicBezTo>
                  <a:close/>
                  <a:moveTo>
                    <a:pt x="3205316" y="3922823"/>
                  </a:moveTo>
                  <a:lnTo>
                    <a:pt x="3254796" y="3922200"/>
                  </a:lnTo>
                  <a:lnTo>
                    <a:pt x="3304276" y="3922823"/>
                  </a:lnTo>
                  <a:lnTo>
                    <a:pt x="3339623" y="3921131"/>
                  </a:lnTo>
                  <a:lnTo>
                    <a:pt x="3405414" y="3920303"/>
                  </a:lnTo>
                  <a:cubicBezTo>
                    <a:pt x="5188149" y="3862814"/>
                    <a:pt x="6250946" y="2880018"/>
                    <a:pt x="6468052" y="2269903"/>
                  </a:cubicBezTo>
                  <a:lnTo>
                    <a:pt x="6486178" y="2202571"/>
                  </a:lnTo>
                  <a:lnTo>
                    <a:pt x="6424598" y="2232966"/>
                  </a:lnTo>
                  <a:cubicBezTo>
                    <a:pt x="4683047" y="3033577"/>
                    <a:pt x="1981905" y="3025060"/>
                    <a:pt x="233383" y="2227393"/>
                  </a:cubicBezTo>
                  <a:lnTo>
                    <a:pt x="6060" y="2116190"/>
                  </a:lnTo>
                  <a:lnTo>
                    <a:pt x="8007" y="2145342"/>
                  </a:lnTo>
                  <a:cubicBezTo>
                    <a:pt x="110491" y="2734897"/>
                    <a:pt x="1194106" y="3858707"/>
                    <a:pt x="3104178" y="3920303"/>
                  </a:cubicBezTo>
                  <a:lnTo>
                    <a:pt x="3169970" y="3921131"/>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81" name="TextBox 80">
              <a:extLst>
                <a:ext uri="{FF2B5EF4-FFF2-40B4-BE49-F238E27FC236}">
                  <a16:creationId xmlns:a16="http://schemas.microsoft.com/office/drawing/2014/main" id="{B7597B1D-CFD8-4373-839D-AF30C3D647BB}"/>
                </a:ext>
              </a:extLst>
            </p:cNvPr>
            <p:cNvSpPr txBox="1"/>
            <p:nvPr/>
          </p:nvSpPr>
          <p:spPr>
            <a:xfrm>
              <a:off x="4352017" y="1628770"/>
              <a:ext cx="716738" cy="507831"/>
            </a:xfrm>
            <a:prstGeom prst="rect">
              <a:avLst/>
            </a:prstGeom>
            <a:noFill/>
          </p:spPr>
          <p:txBody>
            <a:bodyPr wrap="square" rtlCol="0">
              <a:spAutoFit/>
            </a:bodyPr>
            <a:lstStyle/>
            <a:p>
              <a:pPr algn="ctr"/>
              <a:r>
                <a:rPr lang="en-US" b="1" dirty="0">
                  <a:solidFill>
                    <a:schemeClr val="tx1">
                      <a:lumMod val="50000"/>
                      <a:lumOff val="50000"/>
                    </a:schemeClr>
                  </a:solidFill>
                </a:rPr>
                <a:t>Daily Scrum</a:t>
              </a:r>
            </a:p>
          </p:txBody>
        </p:sp>
      </p:grpSp>
      <p:sp>
        <p:nvSpPr>
          <p:cNvPr id="67" name="Right Arrow 66"/>
          <p:cNvSpPr/>
          <p:nvPr/>
        </p:nvSpPr>
        <p:spPr>
          <a:xfrm>
            <a:off x="274320" y="4064975"/>
            <a:ext cx="2219141"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4C2EBD3B-B75A-40C8-B7E0-EB757FAF5534}"/>
              </a:ext>
            </a:extLst>
          </p:cNvPr>
          <p:cNvGrpSpPr/>
          <p:nvPr/>
        </p:nvGrpSpPr>
        <p:grpSpPr>
          <a:xfrm>
            <a:off x="6431595" y="3362096"/>
            <a:ext cx="822960" cy="735692"/>
            <a:chOff x="3284944" y="2000357"/>
            <a:chExt cx="822960" cy="735692"/>
          </a:xfrm>
        </p:grpSpPr>
        <p:sp>
          <p:nvSpPr>
            <p:cNvPr id="75" name="TextBox 74">
              <a:extLst>
                <a:ext uri="{FF2B5EF4-FFF2-40B4-BE49-F238E27FC236}">
                  <a16:creationId xmlns:a16="http://schemas.microsoft.com/office/drawing/2014/main" id="{512FFB16-7E9B-4481-B014-F8736AE7B150}"/>
                </a:ext>
              </a:extLst>
            </p:cNvPr>
            <p:cNvSpPr txBox="1"/>
            <p:nvPr/>
          </p:nvSpPr>
          <p:spPr>
            <a:xfrm>
              <a:off x="3284944" y="2435967"/>
              <a:ext cx="822960" cy="300082"/>
            </a:xfrm>
            <a:prstGeom prst="rect">
              <a:avLst/>
            </a:prstGeom>
            <a:noFill/>
          </p:spPr>
          <p:txBody>
            <a:bodyPr wrap="square" rtlCol="0">
              <a:spAutoFit/>
            </a:bodyPr>
            <a:lstStyle/>
            <a:p>
              <a:pPr algn="ctr"/>
              <a:r>
                <a:rPr lang="en-US" b="1" dirty="0">
                  <a:solidFill>
                    <a:schemeClr val="tx1">
                      <a:lumMod val="50000"/>
                      <a:lumOff val="50000"/>
                    </a:schemeClr>
                  </a:solidFill>
                </a:rPr>
                <a:t>Review</a:t>
              </a:r>
            </a:p>
          </p:txBody>
        </p:sp>
        <p:sp>
          <p:nvSpPr>
            <p:cNvPr id="80" name="Freeform 97">
              <a:extLst>
                <a:ext uri="{FF2B5EF4-FFF2-40B4-BE49-F238E27FC236}">
                  <a16:creationId xmlns:a16="http://schemas.microsoft.com/office/drawing/2014/main" id="{88A30687-EB16-45DD-97E0-0C843AF945D6}"/>
                </a:ext>
              </a:extLst>
            </p:cNvPr>
            <p:cNvSpPr>
              <a:spLocks noChangeAspect="1"/>
            </p:cNvSpPr>
            <p:nvPr/>
          </p:nvSpPr>
          <p:spPr>
            <a:xfrm>
              <a:off x="3467824" y="2000357"/>
              <a:ext cx="457200" cy="434127"/>
            </a:xfrm>
            <a:custGeom>
              <a:avLst/>
              <a:gdLst/>
              <a:ahLst/>
              <a:cxnLst/>
              <a:rect l="l" t="t" r="r" b="b"/>
              <a:pathLst>
                <a:path w="516061" h="490017">
                  <a:moveTo>
                    <a:pt x="503039" y="0"/>
                  </a:moveTo>
                  <a:lnTo>
                    <a:pt x="516061" y="18603"/>
                  </a:lnTo>
                  <a:cubicBezTo>
                    <a:pt x="462979" y="58539"/>
                    <a:pt x="403944" y="120054"/>
                    <a:pt x="338956" y="203150"/>
                  </a:cubicBezTo>
                  <a:cubicBezTo>
                    <a:pt x="273967" y="286246"/>
                    <a:pt x="224358" y="363885"/>
                    <a:pt x="190127" y="436066"/>
                  </a:cubicBezTo>
                  <a:lnTo>
                    <a:pt x="162594" y="454670"/>
                  </a:lnTo>
                  <a:cubicBezTo>
                    <a:pt x="139774" y="470545"/>
                    <a:pt x="124271" y="482327"/>
                    <a:pt x="116085" y="490017"/>
                  </a:cubicBezTo>
                  <a:cubicBezTo>
                    <a:pt x="112861" y="478358"/>
                    <a:pt x="105792" y="459259"/>
                    <a:pt x="94877" y="432718"/>
                  </a:cubicBezTo>
                  <a:lnTo>
                    <a:pt x="84460" y="408533"/>
                  </a:lnTo>
                  <a:cubicBezTo>
                    <a:pt x="69577" y="373807"/>
                    <a:pt x="55748" y="348134"/>
                    <a:pt x="42974" y="331514"/>
                  </a:cubicBezTo>
                  <a:cubicBezTo>
                    <a:pt x="30199" y="314895"/>
                    <a:pt x="15875" y="303857"/>
                    <a:pt x="0" y="298400"/>
                  </a:cubicBezTo>
                  <a:cubicBezTo>
                    <a:pt x="26789" y="270123"/>
                    <a:pt x="51345" y="255984"/>
                    <a:pt x="73669" y="255984"/>
                  </a:cubicBezTo>
                  <a:cubicBezTo>
                    <a:pt x="92769" y="255984"/>
                    <a:pt x="113977" y="281905"/>
                    <a:pt x="137293" y="333747"/>
                  </a:cubicBezTo>
                  <a:lnTo>
                    <a:pt x="148828" y="359792"/>
                  </a:lnTo>
                  <a:cubicBezTo>
                    <a:pt x="190748" y="289098"/>
                    <a:pt x="244574" y="220389"/>
                    <a:pt x="310306" y="153665"/>
                  </a:cubicBezTo>
                  <a:cubicBezTo>
                    <a:pt x="376039" y="86940"/>
                    <a:pt x="440283" y="35719"/>
                    <a:pt x="503039" y="0"/>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grpSp>
        <p:nvGrpSpPr>
          <p:cNvPr id="31" name="Group 30">
            <a:extLst>
              <a:ext uri="{FF2B5EF4-FFF2-40B4-BE49-F238E27FC236}">
                <a16:creationId xmlns:a16="http://schemas.microsoft.com/office/drawing/2014/main" id="{BB5A7EC9-BF47-426D-B255-1D4F0518DBF0}"/>
              </a:ext>
            </a:extLst>
          </p:cNvPr>
          <p:cNvGrpSpPr/>
          <p:nvPr/>
        </p:nvGrpSpPr>
        <p:grpSpPr>
          <a:xfrm>
            <a:off x="7571232" y="3375616"/>
            <a:ext cx="1280160" cy="722172"/>
            <a:chOff x="1173918" y="435833"/>
            <a:chExt cx="1280160" cy="722172"/>
          </a:xfrm>
        </p:grpSpPr>
        <p:sp>
          <p:nvSpPr>
            <p:cNvPr id="68" name="TextBox 67">
              <a:extLst>
                <a:ext uri="{FF2B5EF4-FFF2-40B4-BE49-F238E27FC236}">
                  <a16:creationId xmlns:a16="http://schemas.microsoft.com/office/drawing/2014/main" id="{87B9CA76-39FD-4C6D-A196-3DD98A6A6937}"/>
                </a:ext>
              </a:extLst>
            </p:cNvPr>
            <p:cNvSpPr txBox="1"/>
            <p:nvPr/>
          </p:nvSpPr>
          <p:spPr>
            <a:xfrm>
              <a:off x="1173918" y="857923"/>
              <a:ext cx="1280160" cy="300082"/>
            </a:xfrm>
            <a:prstGeom prst="rect">
              <a:avLst/>
            </a:prstGeom>
            <a:noFill/>
          </p:spPr>
          <p:txBody>
            <a:bodyPr wrap="square" lIns="0" rIns="0" rtlCol="0">
              <a:spAutoFit/>
            </a:bodyPr>
            <a:lstStyle/>
            <a:p>
              <a:pPr algn="ctr"/>
              <a:r>
                <a:rPr lang="en-US" b="1" dirty="0">
                  <a:solidFill>
                    <a:schemeClr val="tx1">
                      <a:lumMod val="50000"/>
                      <a:lumOff val="50000"/>
                    </a:schemeClr>
                  </a:solidFill>
                </a:rPr>
                <a:t>Retrospective</a:t>
              </a:r>
            </a:p>
          </p:txBody>
        </p:sp>
        <p:sp>
          <p:nvSpPr>
            <p:cNvPr id="77" name="Freeform: Shape 9">
              <a:extLst>
                <a:ext uri="{FF2B5EF4-FFF2-40B4-BE49-F238E27FC236}">
                  <a16:creationId xmlns:a16="http://schemas.microsoft.com/office/drawing/2014/main" id="{A4B74500-27F9-489A-B1DB-1C15253CE56E}"/>
                </a:ext>
              </a:extLst>
            </p:cNvPr>
            <p:cNvSpPr>
              <a:spLocks noChangeAspect="1"/>
            </p:cNvSpPr>
            <p:nvPr/>
          </p:nvSpPr>
          <p:spPr>
            <a:xfrm rot="10800000">
              <a:off x="1585398" y="435833"/>
              <a:ext cx="457200" cy="420171"/>
            </a:xfrm>
            <a:custGeom>
              <a:avLst/>
              <a:gdLst>
                <a:gd name="connsiteX0" fmla="*/ 1305641 w 2641542"/>
                <a:gd name="connsiteY0" fmla="*/ 7043 h 2427598"/>
                <a:gd name="connsiteX1" fmla="*/ 1294755 w 2641542"/>
                <a:gd name="connsiteY1" fmla="*/ 5434 h 2427598"/>
                <a:gd name="connsiteX2" fmla="*/ 1279745 w 2641542"/>
                <a:gd name="connsiteY2" fmla="*/ 4700 h 2427598"/>
                <a:gd name="connsiteX3" fmla="*/ 1260988 w 2641542"/>
                <a:gd name="connsiteY3" fmla="*/ 3782 h 2427598"/>
                <a:gd name="connsiteX4" fmla="*/ 2533374 w 2641542"/>
                <a:gd name="connsiteY4" fmla="*/ 1052456 h 2427598"/>
                <a:gd name="connsiteX5" fmla="*/ 2270260 w 2641542"/>
                <a:gd name="connsiteY5" fmla="*/ 1052456 h 2427598"/>
                <a:gd name="connsiteX6" fmla="*/ 2270260 w 2641542"/>
                <a:gd name="connsiteY6" fmla="*/ 1052453 h 2427598"/>
                <a:gd name="connsiteX7" fmla="*/ 2249430 w 2641542"/>
                <a:gd name="connsiteY7" fmla="*/ 852318 h 2427598"/>
                <a:gd name="connsiteX8" fmla="*/ 2232067 w 2641542"/>
                <a:gd name="connsiteY8" fmla="*/ 790061 h 2427598"/>
                <a:gd name="connsiteX9" fmla="*/ 2191957 w 2641542"/>
                <a:gd name="connsiteY9" fmla="*/ 664909 h 2427598"/>
                <a:gd name="connsiteX10" fmla="*/ 2159499 w 2641542"/>
                <a:gd name="connsiteY10" fmla="*/ 597521 h 2427598"/>
                <a:gd name="connsiteX11" fmla="*/ 2101256 w 2641542"/>
                <a:gd name="connsiteY11" fmla="*/ 493589 h 2427598"/>
                <a:gd name="connsiteX12" fmla="*/ 2056047 w 2641542"/>
                <a:gd name="connsiteY12" fmla="*/ 430399 h 2427598"/>
                <a:gd name="connsiteX13" fmla="*/ 1980420 w 2641542"/>
                <a:gd name="connsiteY13" fmla="*/ 341619 h 2427598"/>
                <a:gd name="connsiteX14" fmla="*/ 1905696 w 2641542"/>
                <a:gd name="connsiteY14" fmla="*/ 267496 h 2427598"/>
                <a:gd name="connsiteX15" fmla="*/ 1887741 w 2641542"/>
                <a:gd name="connsiteY15" fmla="*/ 251689 h 2427598"/>
                <a:gd name="connsiteX16" fmla="*/ 1759271 w 2641542"/>
                <a:gd name="connsiteY16" fmla="*/ 160964 h 2427598"/>
                <a:gd name="connsiteX17" fmla="*/ 1733759 w 2641542"/>
                <a:gd name="connsiteY17" fmla="*/ 145951 h 2427598"/>
                <a:gd name="connsiteX18" fmla="*/ 1590082 w 2641542"/>
                <a:gd name="connsiteY18" fmla="*/ 76848 h 2427598"/>
                <a:gd name="connsiteX19" fmla="*/ 1531939 w 2641542"/>
                <a:gd name="connsiteY19" fmla="*/ 56236 h 2427598"/>
                <a:gd name="connsiteX20" fmla="*/ 1500831 w 2641542"/>
                <a:gd name="connsiteY20" fmla="*/ 45835 h 2427598"/>
                <a:gd name="connsiteX21" fmla="*/ 1402647 w 2641542"/>
                <a:gd name="connsiteY21" fmla="*/ 21383 h 2427598"/>
                <a:gd name="connsiteX22" fmla="*/ 1402644 w 2641542"/>
                <a:gd name="connsiteY22" fmla="*/ 21382 h 2427598"/>
                <a:gd name="connsiteX23" fmla="*/ 1361710 w 2641542"/>
                <a:gd name="connsiteY23" fmla="*/ 15331 h 2427598"/>
                <a:gd name="connsiteX24" fmla="*/ 1313117 w 2641542"/>
                <a:gd name="connsiteY24" fmla="*/ 8148 h 2427598"/>
                <a:gd name="connsiteX25" fmla="*/ 1152883 w 2641542"/>
                <a:gd name="connsiteY25" fmla="*/ 39183 h 2427598"/>
                <a:gd name="connsiteX26" fmla="*/ 1152848 w 2641542"/>
                <a:gd name="connsiteY26" fmla="*/ 39195 h 2427598"/>
                <a:gd name="connsiteX27" fmla="*/ 1008699 w 2641542"/>
                <a:gd name="connsiteY27" fmla="*/ 89959 h 2427598"/>
                <a:gd name="connsiteX28" fmla="*/ 964315 w 2641542"/>
                <a:gd name="connsiteY28" fmla="*/ 111813 h 2427598"/>
                <a:gd name="connsiteX29" fmla="*/ 874485 w 2641542"/>
                <a:gd name="connsiteY29" fmla="*/ 159135 h 2427598"/>
                <a:gd name="connsiteX30" fmla="*/ 826353 w 2641542"/>
                <a:gd name="connsiteY30" fmla="*/ 191026 h 2427598"/>
                <a:gd name="connsiteX31" fmla="*/ 751832 w 2641542"/>
                <a:gd name="connsiteY31" fmla="*/ 245449 h 2427598"/>
                <a:gd name="connsiteX32" fmla="*/ 706399 w 2641542"/>
                <a:gd name="connsiteY32" fmla="*/ 284747 h 2427598"/>
                <a:gd name="connsiteX33" fmla="*/ 642268 w 2641542"/>
                <a:gd name="connsiteY33" fmla="*/ 347868 h 2427598"/>
                <a:gd name="connsiteX34" fmla="*/ 602331 w 2641542"/>
                <a:gd name="connsiteY34" fmla="*/ 392617 h 2427598"/>
                <a:gd name="connsiteX35" fmla="*/ 547150 w 2641542"/>
                <a:gd name="connsiteY35" fmla="*/ 466006 h 2427598"/>
                <a:gd name="connsiteX36" fmla="*/ 514788 w 2641542"/>
                <a:gd name="connsiteY36" fmla="*/ 513537 h 2427598"/>
                <a:gd name="connsiteX37" fmla="*/ 467112 w 2641542"/>
                <a:gd name="connsiteY37" fmla="*/ 602226 h 2427598"/>
                <a:gd name="connsiteX38" fmla="*/ 445062 w 2641542"/>
                <a:gd name="connsiteY38" fmla="*/ 646228 h 2427598"/>
                <a:gd name="connsiteX39" fmla="*/ 394703 w 2641542"/>
                <a:gd name="connsiteY39" fmla="*/ 789248 h 2427598"/>
                <a:gd name="connsiteX40" fmla="*/ 394671 w 2641542"/>
                <a:gd name="connsiteY40" fmla="*/ 789342 h 2427598"/>
                <a:gd name="connsiteX41" fmla="*/ 526228 w 2641542"/>
                <a:gd name="connsiteY41" fmla="*/ 789342 h 2427598"/>
                <a:gd name="connsiteX42" fmla="*/ 228610 w 2641542"/>
                <a:gd name="connsiteY42" fmla="*/ 1052456 h 2427598"/>
                <a:gd name="connsiteX43" fmla="*/ 0 w 2641542"/>
                <a:gd name="connsiteY43" fmla="*/ 789342 h 2427598"/>
                <a:gd name="connsiteX44" fmla="*/ 131557 w 2641542"/>
                <a:gd name="connsiteY44" fmla="*/ 789342 h 2427598"/>
                <a:gd name="connsiteX45" fmla="*/ 189114 w 2641542"/>
                <a:gd name="connsiteY45" fmla="*/ 628235 h 2427598"/>
                <a:gd name="connsiteX46" fmla="*/ 190956 w 2641542"/>
                <a:gd name="connsiteY46" fmla="*/ 624919 h 2427598"/>
                <a:gd name="connsiteX47" fmla="*/ 192007 w 2641542"/>
                <a:gd name="connsiteY47" fmla="*/ 622011 h 2427598"/>
                <a:gd name="connsiteX48" fmla="*/ 215789 w 2641542"/>
                <a:gd name="connsiteY48" fmla="*/ 580219 h 2427598"/>
                <a:gd name="connsiteX49" fmla="*/ 270596 w 2641542"/>
                <a:gd name="connsiteY49" fmla="*/ 481565 h 2427598"/>
                <a:gd name="connsiteX50" fmla="*/ 275403 w 2641542"/>
                <a:gd name="connsiteY50" fmla="*/ 475461 h 2427598"/>
                <a:gd name="connsiteX51" fmla="*/ 278528 w 2641542"/>
                <a:gd name="connsiteY51" fmla="*/ 469971 h 2427598"/>
                <a:gd name="connsiteX52" fmla="*/ 313993 w 2641542"/>
                <a:gd name="connsiteY52" fmla="*/ 426463 h 2427598"/>
                <a:gd name="connsiteX53" fmla="*/ 373372 w 2641542"/>
                <a:gd name="connsiteY53" fmla="*/ 351069 h 2427598"/>
                <a:gd name="connsiteX54" fmla="*/ 381883 w 2641542"/>
                <a:gd name="connsiteY54" fmla="*/ 343179 h 2427598"/>
                <a:gd name="connsiteX55" fmla="*/ 388237 w 2641542"/>
                <a:gd name="connsiteY55" fmla="*/ 335384 h 2427598"/>
                <a:gd name="connsiteX56" fmla="*/ 432726 w 2641542"/>
                <a:gd name="connsiteY56" fmla="*/ 296044 h 2427598"/>
                <a:gd name="connsiteX57" fmla="*/ 494812 w 2641542"/>
                <a:gd name="connsiteY57" fmla="*/ 238485 h 2427598"/>
                <a:gd name="connsiteX58" fmla="*/ 507572 w 2641542"/>
                <a:gd name="connsiteY58" fmla="*/ 229858 h 2427598"/>
                <a:gd name="connsiteX59" fmla="*/ 518250 w 2641542"/>
                <a:gd name="connsiteY59" fmla="*/ 220416 h 2427598"/>
                <a:gd name="connsiteX60" fmla="*/ 568816 w 2641542"/>
                <a:gd name="connsiteY60" fmla="*/ 188455 h 2427598"/>
                <a:gd name="connsiteX61" fmla="*/ 632284 w 2641542"/>
                <a:gd name="connsiteY61" fmla="*/ 145549 h 2427598"/>
                <a:gd name="connsiteX62" fmla="*/ 649969 w 2641542"/>
                <a:gd name="connsiteY62" fmla="*/ 137162 h 2427598"/>
                <a:gd name="connsiteX63" fmla="*/ 665683 w 2641542"/>
                <a:gd name="connsiteY63" fmla="*/ 127230 h 2427598"/>
                <a:gd name="connsiteX64" fmla="*/ 718738 w 2641542"/>
                <a:gd name="connsiteY64" fmla="*/ 104549 h 2427598"/>
                <a:gd name="connsiteX65" fmla="*/ 783158 w 2641542"/>
                <a:gd name="connsiteY65" fmla="*/ 73999 h 2427598"/>
                <a:gd name="connsiteX66" fmla="*/ 806701 w 2641542"/>
                <a:gd name="connsiteY66" fmla="*/ 66946 h 2427598"/>
                <a:gd name="connsiteX67" fmla="*/ 827651 w 2641542"/>
                <a:gd name="connsiteY67" fmla="*/ 57989 h 2427598"/>
                <a:gd name="connsiteX68" fmla="*/ 880022 w 2641542"/>
                <a:gd name="connsiteY68" fmla="*/ 44979 h 2427598"/>
                <a:gd name="connsiteX69" fmla="*/ 944802 w 2641542"/>
                <a:gd name="connsiteY69" fmla="*/ 25572 h 2427598"/>
                <a:gd name="connsiteX70" fmla="*/ 975039 w 2641542"/>
                <a:gd name="connsiteY70" fmla="*/ 21375 h 2427598"/>
                <a:gd name="connsiteX71" fmla="*/ 1001270 w 2641542"/>
                <a:gd name="connsiteY71" fmla="*/ 14858 h 2427598"/>
                <a:gd name="connsiteX72" fmla="*/ 1091548 w 2641542"/>
                <a:gd name="connsiteY72" fmla="*/ 3760 h 2427598"/>
                <a:gd name="connsiteX73" fmla="*/ 1106275 w 2641542"/>
                <a:gd name="connsiteY73" fmla="*/ 3159 h 2427598"/>
                <a:gd name="connsiteX74" fmla="*/ 1114585 w 2641542"/>
                <a:gd name="connsiteY74" fmla="*/ 2005 h 2427598"/>
                <a:gd name="connsiteX75" fmla="*/ 1147958 w 2641542"/>
                <a:gd name="connsiteY75" fmla="*/ 1457 h 2427598"/>
                <a:gd name="connsiteX76" fmla="*/ 1183656 w 2641542"/>
                <a:gd name="connsiteY76" fmla="*/ 0 h 2427598"/>
                <a:gd name="connsiteX77" fmla="*/ 1195229 w 2641542"/>
                <a:gd name="connsiteY77" fmla="*/ 681 h 2427598"/>
                <a:gd name="connsiteX78" fmla="*/ 1196990 w 2641542"/>
                <a:gd name="connsiteY78" fmla="*/ 652 h 2427598"/>
                <a:gd name="connsiteX79" fmla="*/ 1183656 w 2641542"/>
                <a:gd name="connsiteY79" fmla="*/ 0 h 2427598"/>
                <a:gd name="connsiteX80" fmla="*/ 1183657 w 2641542"/>
                <a:gd name="connsiteY80" fmla="*/ 0 h 2427598"/>
                <a:gd name="connsiteX81" fmla="*/ 1446770 w 2641542"/>
                <a:gd name="connsiteY81" fmla="*/ 0 h 2427598"/>
                <a:gd name="connsiteX82" fmla="*/ 1665758 w 2641542"/>
                <a:gd name="connsiteY82" fmla="*/ 21382 h 2427598"/>
                <a:gd name="connsiteX83" fmla="*/ 1869725 w 2641542"/>
                <a:gd name="connsiteY83" fmla="*/ 82707 h 2427598"/>
                <a:gd name="connsiteX84" fmla="*/ 1964710 w 2641542"/>
                <a:gd name="connsiteY84" fmla="*/ 127026 h 2427598"/>
                <a:gd name="connsiteX85" fmla="*/ 2533374 w 2641542"/>
                <a:gd name="connsiteY85" fmla="*/ 1052456 h 2427598"/>
                <a:gd name="connsiteX86" fmla="*/ 1320770 w 2641542"/>
                <a:gd name="connsiteY86" fmla="*/ 1530075 h 2427598"/>
                <a:gd name="connsiteX87" fmla="*/ 1637046 w 2641542"/>
                <a:gd name="connsiteY87" fmla="*/ 1213798 h 2427598"/>
                <a:gd name="connsiteX88" fmla="*/ 1320770 w 2641542"/>
                <a:gd name="connsiteY88" fmla="*/ 897522 h 2427598"/>
                <a:gd name="connsiteX89" fmla="*/ 1004494 w 2641542"/>
                <a:gd name="connsiteY89" fmla="*/ 1213798 h 2427598"/>
                <a:gd name="connsiteX90" fmla="*/ 1320770 w 2641542"/>
                <a:gd name="connsiteY90" fmla="*/ 1530075 h 2427598"/>
                <a:gd name="connsiteX91" fmla="*/ 1397443 w 2641542"/>
                <a:gd name="connsiteY91" fmla="*/ 1932608 h 2427598"/>
                <a:gd name="connsiteX92" fmla="*/ 1244098 w 2641542"/>
                <a:gd name="connsiteY92" fmla="*/ 1932608 h 2427598"/>
                <a:gd name="connsiteX93" fmla="*/ 1205761 w 2641542"/>
                <a:gd name="connsiteY93" fmla="*/ 1894271 h 2427598"/>
                <a:gd name="connsiteX94" fmla="*/ 1205761 w 2641542"/>
                <a:gd name="connsiteY94" fmla="*/ 1747732 h 2427598"/>
                <a:gd name="connsiteX95" fmla="*/ 1158319 w 2641542"/>
                <a:gd name="connsiteY95" fmla="*/ 1735533 h 2427598"/>
                <a:gd name="connsiteX96" fmla="*/ 1108127 w 2641542"/>
                <a:gd name="connsiteY96" fmla="*/ 1717163 h 2427598"/>
                <a:gd name="connsiteX97" fmla="*/ 1025112 w 2641542"/>
                <a:gd name="connsiteY97" fmla="*/ 1672104 h 2427598"/>
                <a:gd name="connsiteX98" fmla="*/ 920928 w 2641542"/>
                <a:gd name="connsiteY98" fmla="*/ 1776290 h 2427598"/>
                <a:gd name="connsiteX99" fmla="*/ 893819 w 2641542"/>
                <a:gd name="connsiteY99" fmla="*/ 1787518 h 2427598"/>
                <a:gd name="connsiteX100" fmla="*/ 866711 w 2641542"/>
                <a:gd name="connsiteY100" fmla="*/ 1776290 h 2427598"/>
                <a:gd name="connsiteX101" fmla="*/ 758279 w 2641542"/>
                <a:gd name="connsiteY101" fmla="*/ 1667857 h 2427598"/>
                <a:gd name="connsiteX102" fmla="*/ 758279 w 2641542"/>
                <a:gd name="connsiteY102" fmla="*/ 1613641 h 2427598"/>
                <a:gd name="connsiteX103" fmla="*/ 862464 w 2641542"/>
                <a:gd name="connsiteY103" fmla="*/ 1509457 h 2427598"/>
                <a:gd name="connsiteX104" fmla="*/ 817406 w 2641542"/>
                <a:gd name="connsiteY104" fmla="*/ 1426441 h 2427598"/>
                <a:gd name="connsiteX105" fmla="*/ 799036 w 2641542"/>
                <a:gd name="connsiteY105" fmla="*/ 1376250 h 2427598"/>
                <a:gd name="connsiteX106" fmla="*/ 786836 w 2641542"/>
                <a:gd name="connsiteY106" fmla="*/ 1328807 h 2427598"/>
                <a:gd name="connsiteX107" fmla="*/ 640298 w 2641542"/>
                <a:gd name="connsiteY107" fmla="*/ 1328807 h 2427598"/>
                <a:gd name="connsiteX108" fmla="*/ 601961 w 2641542"/>
                <a:gd name="connsiteY108" fmla="*/ 1290470 h 2427598"/>
                <a:gd name="connsiteX109" fmla="*/ 601961 w 2641542"/>
                <a:gd name="connsiteY109" fmla="*/ 1137125 h 2427598"/>
                <a:gd name="connsiteX110" fmla="*/ 640298 w 2641542"/>
                <a:gd name="connsiteY110" fmla="*/ 1098788 h 2427598"/>
                <a:gd name="connsiteX111" fmla="*/ 786837 w 2641542"/>
                <a:gd name="connsiteY111" fmla="*/ 1098788 h 2427598"/>
                <a:gd name="connsiteX112" fmla="*/ 799036 w 2641542"/>
                <a:gd name="connsiteY112" fmla="*/ 1051347 h 2427598"/>
                <a:gd name="connsiteX113" fmla="*/ 817406 w 2641542"/>
                <a:gd name="connsiteY113" fmla="*/ 1001156 h 2427598"/>
                <a:gd name="connsiteX114" fmla="*/ 862465 w 2641542"/>
                <a:gd name="connsiteY114" fmla="*/ 918140 h 2427598"/>
                <a:gd name="connsiteX115" fmla="*/ 758280 w 2641542"/>
                <a:gd name="connsiteY115" fmla="*/ 813955 h 2427598"/>
                <a:gd name="connsiteX116" fmla="*/ 758280 w 2641542"/>
                <a:gd name="connsiteY116" fmla="*/ 759738 h 2427598"/>
                <a:gd name="connsiteX117" fmla="*/ 866711 w 2641542"/>
                <a:gd name="connsiteY117" fmla="*/ 651307 h 2427598"/>
                <a:gd name="connsiteX118" fmla="*/ 920928 w 2641542"/>
                <a:gd name="connsiteY118" fmla="*/ 651307 h 2427598"/>
                <a:gd name="connsiteX119" fmla="*/ 1025113 w 2641542"/>
                <a:gd name="connsiteY119" fmla="*/ 755492 h 2427598"/>
                <a:gd name="connsiteX120" fmla="*/ 1108127 w 2641542"/>
                <a:gd name="connsiteY120" fmla="*/ 710433 h 2427598"/>
                <a:gd name="connsiteX121" fmla="*/ 1158319 w 2641542"/>
                <a:gd name="connsiteY121" fmla="*/ 692063 h 2427598"/>
                <a:gd name="connsiteX122" fmla="*/ 1205761 w 2641542"/>
                <a:gd name="connsiteY122" fmla="*/ 679865 h 2427598"/>
                <a:gd name="connsiteX123" fmla="*/ 1205761 w 2641542"/>
                <a:gd name="connsiteY123" fmla="*/ 533326 h 2427598"/>
                <a:gd name="connsiteX124" fmla="*/ 1244098 w 2641542"/>
                <a:gd name="connsiteY124" fmla="*/ 494989 h 2427598"/>
                <a:gd name="connsiteX125" fmla="*/ 1397443 w 2641542"/>
                <a:gd name="connsiteY125" fmla="*/ 494989 h 2427598"/>
                <a:gd name="connsiteX126" fmla="*/ 1435780 w 2641542"/>
                <a:gd name="connsiteY126" fmla="*/ 533326 h 2427598"/>
                <a:gd name="connsiteX127" fmla="*/ 1435780 w 2641542"/>
                <a:gd name="connsiteY127" fmla="*/ 679865 h 2427598"/>
                <a:gd name="connsiteX128" fmla="*/ 1483222 w 2641542"/>
                <a:gd name="connsiteY128" fmla="*/ 692063 h 2427598"/>
                <a:gd name="connsiteX129" fmla="*/ 1533413 w 2641542"/>
                <a:gd name="connsiteY129" fmla="*/ 710433 h 2427598"/>
                <a:gd name="connsiteX130" fmla="*/ 1616427 w 2641542"/>
                <a:gd name="connsiteY130" fmla="*/ 755492 h 2427598"/>
                <a:gd name="connsiteX131" fmla="*/ 1720612 w 2641542"/>
                <a:gd name="connsiteY131" fmla="*/ 651308 h 2427598"/>
                <a:gd name="connsiteX132" fmla="*/ 1774829 w 2641542"/>
                <a:gd name="connsiteY132" fmla="*/ 651308 h 2427598"/>
                <a:gd name="connsiteX133" fmla="*/ 1883260 w 2641542"/>
                <a:gd name="connsiteY133" fmla="*/ 759739 h 2427598"/>
                <a:gd name="connsiteX134" fmla="*/ 1883260 w 2641542"/>
                <a:gd name="connsiteY134" fmla="*/ 813955 h 2427598"/>
                <a:gd name="connsiteX135" fmla="*/ 1779076 w 2641542"/>
                <a:gd name="connsiteY135" fmla="*/ 918141 h 2427598"/>
                <a:gd name="connsiteX136" fmla="*/ 1824135 w 2641542"/>
                <a:gd name="connsiteY136" fmla="*/ 1001156 h 2427598"/>
                <a:gd name="connsiteX137" fmla="*/ 1842505 w 2641542"/>
                <a:gd name="connsiteY137" fmla="*/ 1051347 h 2427598"/>
                <a:gd name="connsiteX138" fmla="*/ 1854703 w 2641542"/>
                <a:gd name="connsiteY138" fmla="*/ 1098788 h 2427598"/>
                <a:gd name="connsiteX139" fmla="*/ 2001242 w 2641542"/>
                <a:gd name="connsiteY139" fmla="*/ 1098788 h 2427598"/>
                <a:gd name="connsiteX140" fmla="*/ 2039580 w 2641542"/>
                <a:gd name="connsiteY140" fmla="*/ 1137125 h 2427598"/>
                <a:gd name="connsiteX141" fmla="*/ 2039580 w 2641542"/>
                <a:gd name="connsiteY141" fmla="*/ 1290470 h 2427598"/>
                <a:gd name="connsiteX142" fmla="*/ 2001242 w 2641542"/>
                <a:gd name="connsiteY142" fmla="*/ 1328807 h 2427598"/>
                <a:gd name="connsiteX143" fmla="*/ 1854703 w 2641542"/>
                <a:gd name="connsiteY143" fmla="*/ 1328807 h 2427598"/>
                <a:gd name="connsiteX144" fmla="*/ 1842505 w 2641542"/>
                <a:gd name="connsiteY144" fmla="*/ 1376250 h 2427598"/>
                <a:gd name="connsiteX145" fmla="*/ 1824135 w 2641542"/>
                <a:gd name="connsiteY145" fmla="*/ 1426441 h 2427598"/>
                <a:gd name="connsiteX146" fmla="*/ 1779077 w 2641542"/>
                <a:gd name="connsiteY146" fmla="*/ 1509456 h 2427598"/>
                <a:gd name="connsiteX147" fmla="*/ 1883261 w 2641542"/>
                <a:gd name="connsiteY147" fmla="*/ 1613640 h 2427598"/>
                <a:gd name="connsiteX148" fmla="*/ 1883261 w 2641542"/>
                <a:gd name="connsiteY148" fmla="*/ 1667857 h 2427598"/>
                <a:gd name="connsiteX149" fmla="*/ 1774830 w 2641542"/>
                <a:gd name="connsiteY149" fmla="*/ 1776289 h 2427598"/>
                <a:gd name="connsiteX150" fmla="*/ 1720613 w 2641542"/>
                <a:gd name="connsiteY150" fmla="*/ 1776289 h 2427598"/>
                <a:gd name="connsiteX151" fmla="*/ 1616428 w 2641542"/>
                <a:gd name="connsiteY151" fmla="*/ 1672104 h 2427598"/>
                <a:gd name="connsiteX152" fmla="*/ 1533413 w 2641542"/>
                <a:gd name="connsiteY152" fmla="*/ 1717163 h 2427598"/>
                <a:gd name="connsiteX153" fmla="*/ 1483222 w 2641542"/>
                <a:gd name="connsiteY153" fmla="*/ 1735533 h 2427598"/>
                <a:gd name="connsiteX154" fmla="*/ 1435780 w 2641542"/>
                <a:gd name="connsiteY154" fmla="*/ 1747732 h 2427598"/>
                <a:gd name="connsiteX155" fmla="*/ 1435780 w 2641542"/>
                <a:gd name="connsiteY155" fmla="*/ 1894271 h 2427598"/>
                <a:gd name="connsiteX156" fmla="*/ 1397443 w 2641542"/>
                <a:gd name="connsiteY156" fmla="*/ 1932608 h 2427598"/>
                <a:gd name="connsiteX157" fmla="*/ 1380554 w 2641542"/>
                <a:gd name="connsiteY157" fmla="*/ 2423816 h 2427598"/>
                <a:gd name="connsiteX158" fmla="*/ 1335900 w 2641542"/>
                <a:gd name="connsiteY158" fmla="*/ 2420555 h 2427598"/>
                <a:gd name="connsiteX159" fmla="*/ 1346787 w 2641542"/>
                <a:gd name="connsiteY159" fmla="*/ 2422164 h 2427598"/>
                <a:gd name="connsiteX160" fmla="*/ 1361796 w 2641542"/>
                <a:gd name="connsiteY160" fmla="*/ 2422899 h 2427598"/>
                <a:gd name="connsiteX161" fmla="*/ 1457885 w 2641542"/>
                <a:gd name="connsiteY161" fmla="*/ 2427598 h 2427598"/>
                <a:gd name="connsiteX162" fmla="*/ 1457885 w 2641542"/>
                <a:gd name="connsiteY162" fmla="*/ 2427598 h 2427598"/>
                <a:gd name="connsiteX163" fmla="*/ 1194772 w 2641542"/>
                <a:gd name="connsiteY163" fmla="*/ 2427598 h 2427598"/>
                <a:gd name="connsiteX164" fmla="*/ 975783 w 2641542"/>
                <a:gd name="connsiteY164" fmla="*/ 2406216 h 2427598"/>
                <a:gd name="connsiteX165" fmla="*/ 771816 w 2641542"/>
                <a:gd name="connsiteY165" fmla="*/ 2344891 h 2427598"/>
                <a:gd name="connsiteX166" fmla="*/ 676832 w 2641542"/>
                <a:gd name="connsiteY166" fmla="*/ 2300572 h 2427598"/>
                <a:gd name="connsiteX167" fmla="*/ 108168 w 2641542"/>
                <a:gd name="connsiteY167" fmla="*/ 1375142 h 2427598"/>
                <a:gd name="connsiteX168" fmla="*/ 371282 w 2641542"/>
                <a:gd name="connsiteY168" fmla="*/ 1375142 h 2427598"/>
                <a:gd name="connsiteX169" fmla="*/ 371282 w 2641542"/>
                <a:gd name="connsiteY169" fmla="*/ 1375145 h 2427598"/>
                <a:gd name="connsiteX170" fmla="*/ 392112 w 2641542"/>
                <a:gd name="connsiteY170" fmla="*/ 1575280 h 2427598"/>
                <a:gd name="connsiteX171" fmla="*/ 409475 w 2641542"/>
                <a:gd name="connsiteY171" fmla="*/ 1637538 h 2427598"/>
                <a:gd name="connsiteX172" fmla="*/ 449585 w 2641542"/>
                <a:gd name="connsiteY172" fmla="*/ 1762689 h 2427598"/>
                <a:gd name="connsiteX173" fmla="*/ 482043 w 2641542"/>
                <a:gd name="connsiteY173" fmla="*/ 1830078 h 2427598"/>
                <a:gd name="connsiteX174" fmla="*/ 540286 w 2641542"/>
                <a:gd name="connsiteY174" fmla="*/ 1934009 h 2427598"/>
                <a:gd name="connsiteX175" fmla="*/ 585495 w 2641542"/>
                <a:gd name="connsiteY175" fmla="*/ 1997199 h 2427598"/>
                <a:gd name="connsiteX176" fmla="*/ 661122 w 2641542"/>
                <a:gd name="connsiteY176" fmla="*/ 2085979 h 2427598"/>
                <a:gd name="connsiteX177" fmla="*/ 735845 w 2641542"/>
                <a:gd name="connsiteY177" fmla="*/ 2160103 h 2427598"/>
                <a:gd name="connsiteX178" fmla="*/ 753801 w 2641542"/>
                <a:gd name="connsiteY178" fmla="*/ 2175909 h 2427598"/>
                <a:gd name="connsiteX179" fmla="*/ 882271 w 2641542"/>
                <a:gd name="connsiteY179" fmla="*/ 2266635 h 2427598"/>
                <a:gd name="connsiteX180" fmla="*/ 907783 w 2641542"/>
                <a:gd name="connsiteY180" fmla="*/ 2281647 h 2427598"/>
                <a:gd name="connsiteX181" fmla="*/ 1051460 w 2641542"/>
                <a:gd name="connsiteY181" fmla="*/ 2350751 h 2427598"/>
                <a:gd name="connsiteX182" fmla="*/ 1109603 w 2641542"/>
                <a:gd name="connsiteY182" fmla="*/ 2371362 h 2427598"/>
                <a:gd name="connsiteX183" fmla="*/ 1140711 w 2641542"/>
                <a:gd name="connsiteY183" fmla="*/ 2381763 h 2427598"/>
                <a:gd name="connsiteX184" fmla="*/ 1238894 w 2641542"/>
                <a:gd name="connsiteY184" fmla="*/ 2406215 h 2427598"/>
                <a:gd name="connsiteX185" fmla="*/ 1238897 w 2641542"/>
                <a:gd name="connsiteY185" fmla="*/ 2406216 h 2427598"/>
                <a:gd name="connsiteX186" fmla="*/ 1279832 w 2641542"/>
                <a:gd name="connsiteY186" fmla="*/ 2412267 h 2427598"/>
                <a:gd name="connsiteX187" fmla="*/ 1328425 w 2641542"/>
                <a:gd name="connsiteY187" fmla="*/ 2419450 h 2427598"/>
                <a:gd name="connsiteX188" fmla="*/ 1488659 w 2641542"/>
                <a:gd name="connsiteY188" fmla="*/ 2388415 h 2427598"/>
                <a:gd name="connsiteX189" fmla="*/ 1488693 w 2641542"/>
                <a:gd name="connsiteY189" fmla="*/ 2388404 h 2427598"/>
                <a:gd name="connsiteX190" fmla="*/ 1632843 w 2641542"/>
                <a:gd name="connsiteY190" fmla="*/ 2337639 h 2427598"/>
                <a:gd name="connsiteX191" fmla="*/ 1677226 w 2641542"/>
                <a:gd name="connsiteY191" fmla="*/ 2315786 h 2427598"/>
                <a:gd name="connsiteX192" fmla="*/ 1767057 w 2641542"/>
                <a:gd name="connsiteY192" fmla="*/ 2268464 h 2427598"/>
                <a:gd name="connsiteX193" fmla="*/ 1815188 w 2641542"/>
                <a:gd name="connsiteY193" fmla="*/ 2236573 h 2427598"/>
                <a:gd name="connsiteX194" fmla="*/ 1889709 w 2641542"/>
                <a:gd name="connsiteY194" fmla="*/ 2182149 h 2427598"/>
                <a:gd name="connsiteX195" fmla="*/ 1935142 w 2641542"/>
                <a:gd name="connsiteY195" fmla="*/ 2142851 h 2427598"/>
                <a:gd name="connsiteX196" fmla="*/ 1999274 w 2641542"/>
                <a:gd name="connsiteY196" fmla="*/ 2079730 h 2427598"/>
                <a:gd name="connsiteX197" fmla="*/ 2039211 w 2641542"/>
                <a:gd name="connsiteY197" fmla="*/ 2034981 h 2427598"/>
                <a:gd name="connsiteX198" fmla="*/ 2094392 w 2641542"/>
                <a:gd name="connsiteY198" fmla="*/ 1961592 h 2427598"/>
                <a:gd name="connsiteX199" fmla="*/ 2126754 w 2641542"/>
                <a:gd name="connsiteY199" fmla="*/ 1914061 h 2427598"/>
                <a:gd name="connsiteX200" fmla="*/ 2174429 w 2641542"/>
                <a:gd name="connsiteY200" fmla="*/ 1825372 h 2427598"/>
                <a:gd name="connsiteX201" fmla="*/ 2196480 w 2641542"/>
                <a:gd name="connsiteY201" fmla="*/ 1781370 h 2427598"/>
                <a:gd name="connsiteX202" fmla="*/ 2246839 w 2641542"/>
                <a:gd name="connsiteY202" fmla="*/ 1638350 h 2427598"/>
                <a:gd name="connsiteX203" fmla="*/ 2246871 w 2641542"/>
                <a:gd name="connsiteY203" fmla="*/ 1638256 h 2427598"/>
                <a:gd name="connsiteX204" fmla="*/ 2115314 w 2641542"/>
                <a:gd name="connsiteY204" fmla="*/ 1638256 h 2427598"/>
                <a:gd name="connsiteX205" fmla="*/ 2412932 w 2641542"/>
                <a:gd name="connsiteY205" fmla="*/ 1375142 h 2427598"/>
                <a:gd name="connsiteX206" fmla="*/ 2641542 w 2641542"/>
                <a:gd name="connsiteY206" fmla="*/ 1638256 h 2427598"/>
                <a:gd name="connsiteX207" fmla="*/ 2509985 w 2641542"/>
                <a:gd name="connsiteY207" fmla="*/ 1638256 h 2427598"/>
                <a:gd name="connsiteX208" fmla="*/ 2452428 w 2641542"/>
                <a:gd name="connsiteY208" fmla="*/ 1799363 h 2427598"/>
                <a:gd name="connsiteX209" fmla="*/ 2450586 w 2641542"/>
                <a:gd name="connsiteY209" fmla="*/ 1802679 h 2427598"/>
                <a:gd name="connsiteX210" fmla="*/ 2449535 w 2641542"/>
                <a:gd name="connsiteY210" fmla="*/ 1805587 h 2427598"/>
                <a:gd name="connsiteX211" fmla="*/ 2425753 w 2641542"/>
                <a:gd name="connsiteY211" fmla="*/ 1847379 h 2427598"/>
                <a:gd name="connsiteX212" fmla="*/ 2370946 w 2641542"/>
                <a:gd name="connsiteY212" fmla="*/ 1946033 h 2427598"/>
                <a:gd name="connsiteX213" fmla="*/ 2366138 w 2641542"/>
                <a:gd name="connsiteY213" fmla="*/ 1952137 h 2427598"/>
                <a:gd name="connsiteX214" fmla="*/ 2363014 w 2641542"/>
                <a:gd name="connsiteY214" fmla="*/ 1957627 h 2427598"/>
                <a:gd name="connsiteX215" fmla="*/ 2327548 w 2641542"/>
                <a:gd name="connsiteY215" fmla="*/ 2001135 h 2427598"/>
                <a:gd name="connsiteX216" fmla="*/ 2268170 w 2641542"/>
                <a:gd name="connsiteY216" fmla="*/ 2076529 h 2427598"/>
                <a:gd name="connsiteX217" fmla="*/ 2259659 w 2641542"/>
                <a:gd name="connsiteY217" fmla="*/ 2084419 h 2427598"/>
                <a:gd name="connsiteX218" fmla="*/ 2253305 w 2641542"/>
                <a:gd name="connsiteY218" fmla="*/ 2092214 h 2427598"/>
                <a:gd name="connsiteX219" fmla="*/ 2208816 w 2641542"/>
                <a:gd name="connsiteY219" fmla="*/ 2131554 h 2427598"/>
                <a:gd name="connsiteX220" fmla="*/ 2146730 w 2641542"/>
                <a:gd name="connsiteY220" fmla="*/ 2189113 h 2427598"/>
                <a:gd name="connsiteX221" fmla="*/ 2133969 w 2641542"/>
                <a:gd name="connsiteY221" fmla="*/ 2197740 h 2427598"/>
                <a:gd name="connsiteX222" fmla="*/ 2123292 w 2641542"/>
                <a:gd name="connsiteY222" fmla="*/ 2207182 h 2427598"/>
                <a:gd name="connsiteX223" fmla="*/ 2072726 w 2641542"/>
                <a:gd name="connsiteY223" fmla="*/ 2239142 h 2427598"/>
                <a:gd name="connsiteX224" fmla="*/ 2009257 w 2641542"/>
                <a:gd name="connsiteY224" fmla="*/ 2282049 h 2427598"/>
                <a:gd name="connsiteX225" fmla="*/ 1991573 w 2641542"/>
                <a:gd name="connsiteY225" fmla="*/ 2290436 h 2427598"/>
                <a:gd name="connsiteX226" fmla="*/ 1975859 w 2641542"/>
                <a:gd name="connsiteY226" fmla="*/ 2300368 h 2427598"/>
                <a:gd name="connsiteX227" fmla="*/ 1922804 w 2641542"/>
                <a:gd name="connsiteY227" fmla="*/ 2323049 h 2427598"/>
                <a:gd name="connsiteX228" fmla="*/ 1858384 w 2641542"/>
                <a:gd name="connsiteY228" fmla="*/ 2353600 h 2427598"/>
                <a:gd name="connsiteX229" fmla="*/ 1834841 w 2641542"/>
                <a:gd name="connsiteY229" fmla="*/ 2360653 h 2427598"/>
                <a:gd name="connsiteX230" fmla="*/ 1813891 w 2641542"/>
                <a:gd name="connsiteY230" fmla="*/ 2369609 h 2427598"/>
                <a:gd name="connsiteX231" fmla="*/ 1761520 w 2641542"/>
                <a:gd name="connsiteY231" fmla="*/ 2382619 h 2427598"/>
                <a:gd name="connsiteX232" fmla="*/ 1696740 w 2641542"/>
                <a:gd name="connsiteY232" fmla="*/ 2402027 h 2427598"/>
                <a:gd name="connsiteX233" fmla="*/ 1666503 w 2641542"/>
                <a:gd name="connsiteY233" fmla="*/ 2406224 h 2427598"/>
                <a:gd name="connsiteX234" fmla="*/ 1640271 w 2641542"/>
                <a:gd name="connsiteY234" fmla="*/ 2412740 h 2427598"/>
                <a:gd name="connsiteX235" fmla="*/ 1549994 w 2641542"/>
                <a:gd name="connsiteY235" fmla="*/ 2423839 h 2427598"/>
                <a:gd name="connsiteX236" fmla="*/ 1535267 w 2641542"/>
                <a:gd name="connsiteY236" fmla="*/ 2424440 h 2427598"/>
                <a:gd name="connsiteX237" fmla="*/ 1526957 w 2641542"/>
                <a:gd name="connsiteY237" fmla="*/ 2425593 h 2427598"/>
                <a:gd name="connsiteX238" fmla="*/ 1493584 w 2641542"/>
                <a:gd name="connsiteY238" fmla="*/ 2426141 h 2427598"/>
                <a:gd name="connsiteX239" fmla="*/ 1457885 w 2641542"/>
                <a:gd name="connsiteY239" fmla="*/ 2427598 h 2427598"/>
                <a:gd name="connsiteX240" fmla="*/ 1446313 w 2641542"/>
                <a:gd name="connsiteY240" fmla="*/ 2426917 h 2427598"/>
                <a:gd name="connsiteX241" fmla="*/ 1444552 w 2641542"/>
                <a:gd name="connsiteY241" fmla="*/ 2426946 h 24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641542" h="2427598">
                  <a:moveTo>
                    <a:pt x="1305641" y="7043"/>
                  </a:moveTo>
                  <a:lnTo>
                    <a:pt x="1294755" y="5434"/>
                  </a:lnTo>
                  <a:lnTo>
                    <a:pt x="1279745" y="4700"/>
                  </a:lnTo>
                  <a:lnTo>
                    <a:pt x="1260988" y="3782"/>
                  </a:lnTo>
                  <a:close/>
                  <a:moveTo>
                    <a:pt x="2533374" y="1052456"/>
                  </a:moveTo>
                  <a:lnTo>
                    <a:pt x="2270260" y="1052456"/>
                  </a:lnTo>
                  <a:lnTo>
                    <a:pt x="2270260" y="1052453"/>
                  </a:lnTo>
                  <a:lnTo>
                    <a:pt x="2249430" y="852318"/>
                  </a:lnTo>
                  <a:lnTo>
                    <a:pt x="2232067" y="790061"/>
                  </a:lnTo>
                  <a:lnTo>
                    <a:pt x="2191957" y="664909"/>
                  </a:lnTo>
                  <a:lnTo>
                    <a:pt x="2159499" y="597521"/>
                  </a:lnTo>
                  <a:lnTo>
                    <a:pt x="2101256" y="493589"/>
                  </a:lnTo>
                  <a:lnTo>
                    <a:pt x="2056047" y="430399"/>
                  </a:lnTo>
                  <a:lnTo>
                    <a:pt x="1980420" y="341619"/>
                  </a:lnTo>
                  <a:lnTo>
                    <a:pt x="1905696" y="267496"/>
                  </a:lnTo>
                  <a:lnTo>
                    <a:pt x="1887741" y="251689"/>
                  </a:lnTo>
                  <a:lnTo>
                    <a:pt x="1759271" y="160964"/>
                  </a:lnTo>
                  <a:lnTo>
                    <a:pt x="1733759" y="145951"/>
                  </a:lnTo>
                  <a:lnTo>
                    <a:pt x="1590082" y="76848"/>
                  </a:lnTo>
                  <a:lnTo>
                    <a:pt x="1531939" y="56236"/>
                  </a:lnTo>
                  <a:lnTo>
                    <a:pt x="1500831" y="45835"/>
                  </a:lnTo>
                  <a:lnTo>
                    <a:pt x="1402647" y="21383"/>
                  </a:lnTo>
                  <a:lnTo>
                    <a:pt x="1402644" y="21382"/>
                  </a:lnTo>
                  <a:lnTo>
                    <a:pt x="1361710" y="15331"/>
                  </a:lnTo>
                  <a:lnTo>
                    <a:pt x="1313117" y="8148"/>
                  </a:lnTo>
                  <a:lnTo>
                    <a:pt x="1152883" y="39183"/>
                  </a:lnTo>
                  <a:lnTo>
                    <a:pt x="1152848" y="39195"/>
                  </a:lnTo>
                  <a:lnTo>
                    <a:pt x="1008699" y="89959"/>
                  </a:lnTo>
                  <a:lnTo>
                    <a:pt x="964315" y="111813"/>
                  </a:lnTo>
                  <a:lnTo>
                    <a:pt x="874485" y="159135"/>
                  </a:lnTo>
                  <a:lnTo>
                    <a:pt x="826353" y="191026"/>
                  </a:lnTo>
                  <a:lnTo>
                    <a:pt x="751832" y="245449"/>
                  </a:lnTo>
                  <a:lnTo>
                    <a:pt x="706399" y="284747"/>
                  </a:lnTo>
                  <a:lnTo>
                    <a:pt x="642268" y="347868"/>
                  </a:lnTo>
                  <a:lnTo>
                    <a:pt x="602331" y="392617"/>
                  </a:lnTo>
                  <a:lnTo>
                    <a:pt x="547150" y="466006"/>
                  </a:lnTo>
                  <a:lnTo>
                    <a:pt x="514788" y="513537"/>
                  </a:lnTo>
                  <a:lnTo>
                    <a:pt x="467112" y="602226"/>
                  </a:lnTo>
                  <a:lnTo>
                    <a:pt x="445062" y="646228"/>
                  </a:lnTo>
                  <a:lnTo>
                    <a:pt x="394703" y="789248"/>
                  </a:lnTo>
                  <a:lnTo>
                    <a:pt x="394671" y="789342"/>
                  </a:lnTo>
                  <a:lnTo>
                    <a:pt x="526228" y="789342"/>
                  </a:lnTo>
                  <a:lnTo>
                    <a:pt x="228610" y="1052456"/>
                  </a:lnTo>
                  <a:lnTo>
                    <a:pt x="0" y="789342"/>
                  </a:lnTo>
                  <a:lnTo>
                    <a:pt x="131557" y="789342"/>
                  </a:lnTo>
                  <a:cubicBezTo>
                    <a:pt x="146463" y="733427"/>
                    <a:pt x="165794" y="679628"/>
                    <a:pt x="189114" y="628235"/>
                  </a:cubicBezTo>
                  <a:lnTo>
                    <a:pt x="190956" y="624919"/>
                  </a:lnTo>
                  <a:lnTo>
                    <a:pt x="192007" y="622011"/>
                  </a:lnTo>
                  <a:lnTo>
                    <a:pt x="215789" y="580219"/>
                  </a:lnTo>
                  <a:lnTo>
                    <a:pt x="270596" y="481565"/>
                  </a:lnTo>
                  <a:lnTo>
                    <a:pt x="275403" y="475461"/>
                  </a:lnTo>
                  <a:lnTo>
                    <a:pt x="278528" y="469971"/>
                  </a:lnTo>
                  <a:lnTo>
                    <a:pt x="313993" y="426463"/>
                  </a:lnTo>
                  <a:lnTo>
                    <a:pt x="373372" y="351069"/>
                  </a:lnTo>
                  <a:lnTo>
                    <a:pt x="381883" y="343179"/>
                  </a:lnTo>
                  <a:lnTo>
                    <a:pt x="388237" y="335384"/>
                  </a:lnTo>
                  <a:lnTo>
                    <a:pt x="432726" y="296044"/>
                  </a:lnTo>
                  <a:lnTo>
                    <a:pt x="494812" y="238485"/>
                  </a:lnTo>
                  <a:lnTo>
                    <a:pt x="507572" y="229858"/>
                  </a:lnTo>
                  <a:lnTo>
                    <a:pt x="518250" y="220416"/>
                  </a:lnTo>
                  <a:lnTo>
                    <a:pt x="568816" y="188455"/>
                  </a:lnTo>
                  <a:lnTo>
                    <a:pt x="632284" y="145549"/>
                  </a:lnTo>
                  <a:lnTo>
                    <a:pt x="649969" y="137162"/>
                  </a:lnTo>
                  <a:lnTo>
                    <a:pt x="665683" y="127230"/>
                  </a:lnTo>
                  <a:lnTo>
                    <a:pt x="718738" y="104549"/>
                  </a:lnTo>
                  <a:lnTo>
                    <a:pt x="783158" y="73999"/>
                  </a:lnTo>
                  <a:lnTo>
                    <a:pt x="806701" y="66946"/>
                  </a:lnTo>
                  <a:lnTo>
                    <a:pt x="827651" y="57989"/>
                  </a:lnTo>
                  <a:lnTo>
                    <a:pt x="880022" y="44979"/>
                  </a:lnTo>
                  <a:lnTo>
                    <a:pt x="944802" y="25572"/>
                  </a:lnTo>
                  <a:lnTo>
                    <a:pt x="975039" y="21375"/>
                  </a:lnTo>
                  <a:lnTo>
                    <a:pt x="1001270" y="14858"/>
                  </a:lnTo>
                  <a:cubicBezTo>
                    <a:pt x="1031018" y="9966"/>
                    <a:pt x="1061130" y="6251"/>
                    <a:pt x="1091548" y="3760"/>
                  </a:cubicBezTo>
                  <a:lnTo>
                    <a:pt x="1106275" y="3159"/>
                  </a:lnTo>
                  <a:lnTo>
                    <a:pt x="1114585" y="2005"/>
                  </a:lnTo>
                  <a:lnTo>
                    <a:pt x="1147958" y="1457"/>
                  </a:lnTo>
                  <a:lnTo>
                    <a:pt x="1183656" y="0"/>
                  </a:lnTo>
                  <a:lnTo>
                    <a:pt x="1195229" y="681"/>
                  </a:lnTo>
                  <a:lnTo>
                    <a:pt x="1196990" y="652"/>
                  </a:lnTo>
                  <a:lnTo>
                    <a:pt x="1183656" y="0"/>
                  </a:lnTo>
                  <a:lnTo>
                    <a:pt x="1183657" y="0"/>
                  </a:lnTo>
                  <a:lnTo>
                    <a:pt x="1446770" y="0"/>
                  </a:lnTo>
                  <a:cubicBezTo>
                    <a:pt x="1521784" y="0"/>
                    <a:pt x="1595023" y="7363"/>
                    <a:pt x="1665758" y="21382"/>
                  </a:cubicBezTo>
                  <a:cubicBezTo>
                    <a:pt x="1736494" y="35402"/>
                    <a:pt x="1804725" y="56079"/>
                    <a:pt x="1869725" y="82707"/>
                  </a:cubicBezTo>
                  <a:cubicBezTo>
                    <a:pt x="1902225" y="96022"/>
                    <a:pt x="1933917" y="110824"/>
                    <a:pt x="1964710" y="127026"/>
                  </a:cubicBezTo>
                  <a:cubicBezTo>
                    <a:pt x="2303432" y="305248"/>
                    <a:pt x="2533374" y="652843"/>
                    <a:pt x="2533374" y="1052456"/>
                  </a:cubicBezTo>
                  <a:close/>
                  <a:moveTo>
                    <a:pt x="1320770" y="1530075"/>
                  </a:moveTo>
                  <a:cubicBezTo>
                    <a:pt x="1495445" y="1530075"/>
                    <a:pt x="1637046" y="1388473"/>
                    <a:pt x="1637046" y="1213798"/>
                  </a:cubicBezTo>
                  <a:cubicBezTo>
                    <a:pt x="1637046" y="1039124"/>
                    <a:pt x="1495445" y="897522"/>
                    <a:pt x="1320770" y="897522"/>
                  </a:cubicBezTo>
                  <a:cubicBezTo>
                    <a:pt x="1146096" y="897522"/>
                    <a:pt x="1004494" y="1039124"/>
                    <a:pt x="1004494" y="1213798"/>
                  </a:cubicBezTo>
                  <a:cubicBezTo>
                    <a:pt x="1004494" y="1388473"/>
                    <a:pt x="1146096" y="1530075"/>
                    <a:pt x="1320770" y="1530075"/>
                  </a:cubicBezTo>
                  <a:close/>
                  <a:moveTo>
                    <a:pt x="1397443" y="1932608"/>
                  </a:moveTo>
                  <a:lnTo>
                    <a:pt x="1244098" y="1932608"/>
                  </a:lnTo>
                  <a:cubicBezTo>
                    <a:pt x="1222925" y="1932608"/>
                    <a:pt x="1205761" y="1915444"/>
                    <a:pt x="1205761" y="1894271"/>
                  </a:cubicBezTo>
                  <a:lnTo>
                    <a:pt x="1205761" y="1747732"/>
                  </a:lnTo>
                  <a:lnTo>
                    <a:pt x="1158319" y="1735533"/>
                  </a:lnTo>
                  <a:cubicBezTo>
                    <a:pt x="1141213" y="1730213"/>
                    <a:pt x="1124467" y="1724074"/>
                    <a:pt x="1108127" y="1717163"/>
                  </a:cubicBezTo>
                  <a:lnTo>
                    <a:pt x="1025112" y="1672104"/>
                  </a:lnTo>
                  <a:lnTo>
                    <a:pt x="920928" y="1776290"/>
                  </a:lnTo>
                  <a:cubicBezTo>
                    <a:pt x="913442" y="1783775"/>
                    <a:pt x="903630" y="1787518"/>
                    <a:pt x="893819" y="1787518"/>
                  </a:cubicBezTo>
                  <a:cubicBezTo>
                    <a:pt x="884008" y="1787518"/>
                    <a:pt x="874197" y="1783775"/>
                    <a:pt x="866711" y="1776290"/>
                  </a:cubicBezTo>
                  <a:lnTo>
                    <a:pt x="758279" y="1667857"/>
                  </a:lnTo>
                  <a:cubicBezTo>
                    <a:pt x="743308" y="1652887"/>
                    <a:pt x="743308" y="1628613"/>
                    <a:pt x="758279" y="1613641"/>
                  </a:cubicBezTo>
                  <a:lnTo>
                    <a:pt x="862464" y="1509457"/>
                  </a:lnTo>
                  <a:lnTo>
                    <a:pt x="817406" y="1426441"/>
                  </a:lnTo>
                  <a:cubicBezTo>
                    <a:pt x="810495" y="1410102"/>
                    <a:pt x="804356" y="1393356"/>
                    <a:pt x="799036" y="1376250"/>
                  </a:cubicBezTo>
                  <a:lnTo>
                    <a:pt x="786836" y="1328807"/>
                  </a:lnTo>
                  <a:lnTo>
                    <a:pt x="640298" y="1328807"/>
                  </a:lnTo>
                  <a:cubicBezTo>
                    <a:pt x="619125" y="1328807"/>
                    <a:pt x="601961" y="1311643"/>
                    <a:pt x="601961" y="1290470"/>
                  </a:cubicBezTo>
                  <a:lnTo>
                    <a:pt x="601961" y="1137125"/>
                  </a:lnTo>
                  <a:cubicBezTo>
                    <a:pt x="601961" y="1115952"/>
                    <a:pt x="619125" y="1098788"/>
                    <a:pt x="640298" y="1098788"/>
                  </a:cubicBezTo>
                  <a:lnTo>
                    <a:pt x="786837" y="1098788"/>
                  </a:lnTo>
                  <a:lnTo>
                    <a:pt x="799036" y="1051347"/>
                  </a:lnTo>
                  <a:cubicBezTo>
                    <a:pt x="804356" y="1034241"/>
                    <a:pt x="810495" y="1017495"/>
                    <a:pt x="817406" y="1001156"/>
                  </a:cubicBezTo>
                  <a:lnTo>
                    <a:pt x="862465" y="918140"/>
                  </a:lnTo>
                  <a:lnTo>
                    <a:pt x="758280" y="813955"/>
                  </a:lnTo>
                  <a:cubicBezTo>
                    <a:pt x="743309" y="798983"/>
                    <a:pt x="743309" y="774710"/>
                    <a:pt x="758280" y="759738"/>
                  </a:cubicBezTo>
                  <a:lnTo>
                    <a:pt x="866711" y="651307"/>
                  </a:lnTo>
                  <a:cubicBezTo>
                    <a:pt x="881683" y="636335"/>
                    <a:pt x="905956" y="636335"/>
                    <a:pt x="920928" y="651307"/>
                  </a:cubicBezTo>
                  <a:lnTo>
                    <a:pt x="1025113" y="755492"/>
                  </a:lnTo>
                  <a:lnTo>
                    <a:pt x="1108127" y="710433"/>
                  </a:lnTo>
                  <a:cubicBezTo>
                    <a:pt x="1124467" y="703523"/>
                    <a:pt x="1141213" y="697384"/>
                    <a:pt x="1158319" y="692063"/>
                  </a:cubicBezTo>
                  <a:lnTo>
                    <a:pt x="1205761" y="679865"/>
                  </a:lnTo>
                  <a:lnTo>
                    <a:pt x="1205761" y="533326"/>
                  </a:lnTo>
                  <a:cubicBezTo>
                    <a:pt x="1205761" y="512152"/>
                    <a:pt x="1222925" y="494989"/>
                    <a:pt x="1244098" y="494989"/>
                  </a:cubicBezTo>
                  <a:lnTo>
                    <a:pt x="1397443" y="494989"/>
                  </a:lnTo>
                  <a:cubicBezTo>
                    <a:pt x="1418616" y="494989"/>
                    <a:pt x="1435780" y="512152"/>
                    <a:pt x="1435780" y="533326"/>
                  </a:cubicBezTo>
                  <a:lnTo>
                    <a:pt x="1435780" y="679865"/>
                  </a:lnTo>
                  <a:lnTo>
                    <a:pt x="1483222" y="692063"/>
                  </a:lnTo>
                  <a:cubicBezTo>
                    <a:pt x="1500328" y="697384"/>
                    <a:pt x="1517073" y="703523"/>
                    <a:pt x="1533413" y="710433"/>
                  </a:cubicBezTo>
                  <a:lnTo>
                    <a:pt x="1616427" y="755492"/>
                  </a:lnTo>
                  <a:lnTo>
                    <a:pt x="1720612" y="651308"/>
                  </a:lnTo>
                  <a:cubicBezTo>
                    <a:pt x="1735584" y="636336"/>
                    <a:pt x="1759858" y="636336"/>
                    <a:pt x="1774829" y="651308"/>
                  </a:cubicBezTo>
                  <a:lnTo>
                    <a:pt x="1883260" y="759739"/>
                  </a:lnTo>
                  <a:cubicBezTo>
                    <a:pt x="1898232" y="774710"/>
                    <a:pt x="1898232" y="798984"/>
                    <a:pt x="1883260" y="813955"/>
                  </a:cubicBezTo>
                  <a:lnTo>
                    <a:pt x="1779076" y="918141"/>
                  </a:lnTo>
                  <a:lnTo>
                    <a:pt x="1824135" y="1001156"/>
                  </a:lnTo>
                  <a:cubicBezTo>
                    <a:pt x="1831046" y="1017495"/>
                    <a:pt x="1837184" y="1034241"/>
                    <a:pt x="1842505" y="1051347"/>
                  </a:cubicBezTo>
                  <a:lnTo>
                    <a:pt x="1854703" y="1098788"/>
                  </a:lnTo>
                  <a:lnTo>
                    <a:pt x="2001242" y="1098788"/>
                  </a:lnTo>
                  <a:cubicBezTo>
                    <a:pt x="2022416" y="1098788"/>
                    <a:pt x="2039580" y="1115952"/>
                    <a:pt x="2039580" y="1137125"/>
                  </a:cubicBezTo>
                  <a:lnTo>
                    <a:pt x="2039580" y="1290470"/>
                  </a:lnTo>
                  <a:cubicBezTo>
                    <a:pt x="2039580" y="1311643"/>
                    <a:pt x="2022416" y="1328807"/>
                    <a:pt x="2001242" y="1328807"/>
                  </a:cubicBezTo>
                  <a:lnTo>
                    <a:pt x="1854703" y="1328807"/>
                  </a:lnTo>
                  <a:lnTo>
                    <a:pt x="1842505" y="1376250"/>
                  </a:lnTo>
                  <a:cubicBezTo>
                    <a:pt x="1837184" y="1393356"/>
                    <a:pt x="1831046" y="1410102"/>
                    <a:pt x="1824135" y="1426441"/>
                  </a:cubicBezTo>
                  <a:lnTo>
                    <a:pt x="1779077" y="1509456"/>
                  </a:lnTo>
                  <a:lnTo>
                    <a:pt x="1883261" y="1613640"/>
                  </a:lnTo>
                  <a:cubicBezTo>
                    <a:pt x="1898232" y="1628613"/>
                    <a:pt x="1898232" y="1652886"/>
                    <a:pt x="1883261" y="1667857"/>
                  </a:cubicBezTo>
                  <a:lnTo>
                    <a:pt x="1774830" y="1776289"/>
                  </a:lnTo>
                  <a:cubicBezTo>
                    <a:pt x="1759858" y="1791260"/>
                    <a:pt x="1735585" y="1791260"/>
                    <a:pt x="1720613" y="1776289"/>
                  </a:cubicBezTo>
                  <a:lnTo>
                    <a:pt x="1616428" y="1672104"/>
                  </a:lnTo>
                  <a:lnTo>
                    <a:pt x="1533413" y="1717163"/>
                  </a:lnTo>
                  <a:cubicBezTo>
                    <a:pt x="1517073" y="1724074"/>
                    <a:pt x="1500328" y="1730213"/>
                    <a:pt x="1483222" y="1735533"/>
                  </a:cubicBezTo>
                  <a:lnTo>
                    <a:pt x="1435780" y="1747732"/>
                  </a:lnTo>
                  <a:lnTo>
                    <a:pt x="1435780" y="1894271"/>
                  </a:lnTo>
                  <a:cubicBezTo>
                    <a:pt x="1435780" y="1915444"/>
                    <a:pt x="1418616" y="1932608"/>
                    <a:pt x="1397443" y="1932608"/>
                  </a:cubicBezTo>
                  <a:close/>
                  <a:moveTo>
                    <a:pt x="1380554" y="2423816"/>
                  </a:moveTo>
                  <a:lnTo>
                    <a:pt x="1335900" y="2420555"/>
                  </a:lnTo>
                  <a:lnTo>
                    <a:pt x="1346787" y="2422164"/>
                  </a:lnTo>
                  <a:lnTo>
                    <a:pt x="1361796" y="2422899"/>
                  </a:lnTo>
                  <a:close/>
                  <a:moveTo>
                    <a:pt x="1457885" y="2427598"/>
                  </a:moveTo>
                  <a:lnTo>
                    <a:pt x="1457885" y="2427598"/>
                  </a:lnTo>
                  <a:lnTo>
                    <a:pt x="1194772" y="2427598"/>
                  </a:lnTo>
                  <a:cubicBezTo>
                    <a:pt x="1119757" y="2427598"/>
                    <a:pt x="1046519" y="2420236"/>
                    <a:pt x="975783" y="2406216"/>
                  </a:cubicBezTo>
                  <a:cubicBezTo>
                    <a:pt x="905048" y="2392196"/>
                    <a:pt x="836816" y="2371519"/>
                    <a:pt x="771816" y="2344891"/>
                  </a:cubicBezTo>
                  <a:cubicBezTo>
                    <a:pt x="739317" y="2331577"/>
                    <a:pt x="707625" y="2316774"/>
                    <a:pt x="676832" y="2300572"/>
                  </a:cubicBezTo>
                  <a:cubicBezTo>
                    <a:pt x="338110" y="2122350"/>
                    <a:pt x="108168" y="1774755"/>
                    <a:pt x="108168" y="1375142"/>
                  </a:cubicBezTo>
                  <a:lnTo>
                    <a:pt x="371282" y="1375142"/>
                  </a:lnTo>
                  <a:lnTo>
                    <a:pt x="371282" y="1375145"/>
                  </a:lnTo>
                  <a:lnTo>
                    <a:pt x="392112" y="1575280"/>
                  </a:lnTo>
                  <a:lnTo>
                    <a:pt x="409475" y="1637538"/>
                  </a:lnTo>
                  <a:lnTo>
                    <a:pt x="449585" y="1762689"/>
                  </a:lnTo>
                  <a:lnTo>
                    <a:pt x="482043" y="1830078"/>
                  </a:lnTo>
                  <a:lnTo>
                    <a:pt x="540286" y="1934009"/>
                  </a:lnTo>
                  <a:lnTo>
                    <a:pt x="585495" y="1997199"/>
                  </a:lnTo>
                  <a:lnTo>
                    <a:pt x="661122" y="2085979"/>
                  </a:lnTo>
                  <a:lnTo>
                    <a:pt x="735845" y="2160103"/>
                  </a:lnTo>
                  <a:lnTo>
                    <a:pt x="753801" y="2175909"/>
                  </a:lnTo>
                  <a:lnTo>
                    <a:pt x="882271" y="2266635"/>
                  </a:lnTo>
                  <a:lnTo>
                    <a:pt x="907783" y="2281647"/>
                  </a:lnTo>
                  <a:lnTo>
                    <a:pt x="1051460" y="2350751"/>
                  </a:lnTo>
                  <a:lnTo>
                    <a:pt x="1109603" y="2371362"/>
                  </a:lnTo>
                  <a:lnTo>
                    <a:pt x="1140711" y="2381763"/>
                  </a:lnTo>
                  <a:lnTo>
                    <a:pt x="1238894" y="2406215"/>
                  </a:lnTo>
                  <a:lnTo>
                    <a:pt x="1238897" y="2406216"/>
                  </a:lnTo>
                  <a:lnTo>
                    <a:pt x="1279832" y="2412267"/>
                  </a:lnTo>
                  <a:lnTo>
                    <a:pt x="1328425" y="2419450"/>
                  </a:lnTo>
                  <a:lnTo>
                    <a:pt x="1488659" y="2388415"/>
                  </a:lnTo>
                  <a:lnTo>
                    <a:pt x="1488693" y="2388404"/>
                  </a:lnTo>
                  <a:lnTo>
                    <a:pt x="1632843" y="2337639"/>
                  </a:lnTo>
                  <a:lnTo>
                    <a:pt x="1677226" y="2315786"/>
                  </a:lnTo>
                  <a:lnTo>
                    <a:pt x="1767057" y="2268464"/>
                  </a:lnTo>
                  <a:lnTo>
                    <a:pt x="1815188" y="2236573"/>
                  </a:lnTo>
                  <a:lnTo>
                    <a:pt x="1889709" y="2182149"/>
                  </a:lnTo>
                  <a:lnTo>
                    <a:pt x="1935142" y="2142851"/>
                  </a:lnTo>
                  <a:lnTo>
                    <a:pt x="1999274" y="2079730"/>
                  </a:lnTo>
                  <a:lnTo>
                    <a:pt x="2039211" y="2034981"/>
                  </a:lnTo>
                  <a:lnTo>
                    <a:pt x="2094392" y="1961592"/>
                  </a:lnTo>
                  <a:lnTo>
                    <a:pt x="2126754" y="1914061"/>
                  </a:lnTo>
                  <a:lnTo>
                    <a:pt x="2174429" y="1825372"/>
                  </a:lnTo>
                  <a:lnTo>
                    <a:pt x="2196480" y="1781370"/>
                  </a:lnTo>
                  <a:lnTo>
                    <a:pt x="2246839" y="1638350"/>
                  </a:lnTo>
                  <a:lnTo>
                    <a:pt x="2246871" y="1638256"/>
                  </a:lnTo>
                  <a:lnTo>
                    <a:pt x="2115314" y="1638256"/>
                  </a:lnTo>
                  <a:lnTo>
                    <a:pt x="2412932" y="1375142"/>
                  </a:lnTo>
                  <a:lnTo>
                    <a:pt x="2641542" y="1638256"/>
                  </a:lnTo>
                  <a:lnTo>
                    <a:pt x="2509985" y="1638256"/>
                  </a:lnTo>
                  <a:cubicBezTo>
                    <a:pt x="2495079" y="1694171"/>
                    <a:pt x="2475748" y="1747970"/>
                    <a:pt x="2452428" y="1799363"/>
                  </a:cubicBezTo>
                  <a:lnTo>
                    <a:pt x="2450586" y="1802679"/>
                  </a:lnTo>
                  <a:lnTo>
                    <a:pt x="2449535" y="1805587"/>
                  </a:lnTo>
                  <a:lnTo>
                    <a:pt x="2425753" y="1847379"/>
                  </a:lnTo>
                  <a:lnTo>
                    <a:pt x="2370946" y="1946033"/>
                  </a:lnTo>
                  <a:lnTo>
                    <a:pt x="2366138" y="1952137"/>
                  </a:lnTo>
                  <a:lnTo>
                    <a:pt x="2363014" y="1957627"/>
                  </a:lnTo>
                  <a:lnTo>
                    <a:pt x="2327548" y="2001135"/>
                  </a:lnTo>
                  <a:lnTo>
                    <a:pt x="2268170" y="2076529"/>
                  </a:lnTo>
                  <a:lnTo>
                    <a:pt x="2259659" y="2084419"/>
                  </a:lnTo>
                  <a:lnTo>
                    <a:pt x="2253305" y="2092214"/>
                  </a:lnTo>
                  <a:lnTo>
                    <a:pt x="2208816" y="2131554"/>
                  </a:lnTo>
                  <a:lnTo>
                    <a:pt x="2146730" y="2189113"/>
                  </a:lnTo>
                  <a:lnTo>
                    <a:pt x="2133969" y="2197740"/>
                  </a:lnTo>
                  <a:lnTo>
                    <a:pt x="2123292" y="2207182"/>
                  </a:lnTo>
                  <a:lnTo>
                    <a:pt x="2072726" y="2239142"/>
                  </a:lnTo>
                  <a:lnTo>
                    <a:pt x="2009257" y="2282049"/>
                  </a:lnTo>
                  <a:lnTo>
                    <a:pt x="1991573" y="2290436"/>
                  </a:lnTo>
                  <a:lnTo>
                    <a:pt x="1975859" y="2300368"/>
                  </a:lnTo>
                  <a:lnTo>
                    <a:pt x="1922804" y="2323049"/>
                  </a:lnTo>
                  <a:lnTo>
                    <a:pt x="1858384" y="2353600"/>
                  </a:lnTo>
                  <a:lnTo>
                    <a:pt x="1834841" y="2360653"/>
                  </a:lnTo>
                  <a:lnTo>
                    <a:pt x="1813891" y="2369609"/>
                  </a:lnTo>
                  <a:lnTo>
                    <a:pt x="1761520" y="2382619"/>
                  </a:lnTo>
                  <a:lnTo>
                    <a:pt x="1696740" y="2402027"/>
                  </a:lnTo>
                  <a:lnTo>
                    <a:pt x="1666503" y="2406224"/>
                  </a:lnTo>
                  <a:lnTo>
                    <a:pt x="1640271" y="2412740"/>
                  </a:lnTo>
                  <a:cubicBezTo>
                    <a:pt x="1610524" y="2417633"/>
                    <a:pt x="1580412" y="2421347"/>
                    <a:pt x="1549994" y="2423839"/>
                  </a:cubicBezTo>
                  <a:lnTo>
                    <a:pt x="1535267" y="2424440"/>
                  </a:lnTo>
                  <a:lnTo>
                    <a:pt x="1526957" y="2425593"/>
                  </a:lnTo>
                  <a:lnTo>
                    <a:pt x="1493584" y="2426141"/>
                  </a:lnTo>
                  <a:lnTo>
                    <a:pt x="1457885" y="2427598"/>
                  </a:lnTo>
                  <a:lnTo>
                    <a:pt x="1446313" y="2426917"/>
                  </a:lnTo>
                  <a:lnTo>
                    <a:pt x="1444552" y="2426946"/>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sp>
        <p:nvSpPr>
          <p:cNvPr id="25" name="Right Arrow 24"/>
          <p:cNvSpPr/>
          <p:nvPr/>
        </p:nvSpPr>
        <p:spPr>
          <a:xfrm>
            <a:off x="2717070" y="4064975"/>
            <a:ext cx="6134322"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961358E7-E78E-4BA3-AD17-DEB66B45983A}"/>
              </a:ext>
            </a:extLst>
          </p:cNvPr>
          <p:cNvSpPr>
            <a:spLocks noGrp="1"/>
          </p:cNvSpPr>
          <p:nvPr>
            <p:ph type="title"/>
          </p:nvPr>
        </p:nvSpPr>
        <p:spPr/>
        <p:txBody>
          <a:bodyPr/>
          <a:lstStyle/>
          <a:p>
            <a:r>
              <a:rPr lang="en-US" dirty="0"/>
              <a:t>Scrum Events—Sprint Planning</a:t>
            </a:r>
          </a:p>
        </p:txBody>
      </p:sp>
    </p:spTree>
    <p:extLst>
      <p:ext uri="{BB962C8B-B14F-4D97-AF65-F5344CB8AC3E}">
        <p14:creationId xmlns:p14="http://schemas.microsoft.com/office/powerpoint/2010/main" val="2810220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0BBB63F-F59F-4881-9A2A-12169F001923}"/>
              </a:ext>
            </a:extLst>
          </p:cNvPr>
          <p:cNvGrpSpPr/>
          <p:nvPr/>
        </p:nvGrpSpPr>
        <p:grpSpPr>
          <a:xfrm>
            <a:off x="3714433" y="1403689"/>
            <a:ext cx="5237067" cy="2140371"/>
            <a:chOff x="3714433" y="1403352"/>
            <a:chExt cx="5237067" cy="2140371"/>
          </a:xfrm>
        </p:grpSpPr>
        <p:sp>
          <p:nvSpPr>
            <p:cNvPr id="5" name="Rectangle 4">
              <a:extLst>
                <a:ext uri="{FF2B5EF4-FFF2-40B4-BE49-F238E27FC236}">
                  <a16:creationId xmlns:a16="http://schemas.microsoft.com/office/drawing/2014/main" id="{0CB71434-AD51-4922-BD13-9ED911C6EA78}"/>
                </a:ext>
              </a:extLst>
            </p:cNvPr>
            <p:cNvSpPr/>
            <p:nvPr/>
          </p:nvSpPr>
          <p:spPr>
            <a:xfrm>
              <a:off x="3714433" y="2497283"/>
              <a:ext cx="3609731" cy="1046440"/>
            </a:xfrm>
            <a:prstGeom prst="rect">
              <a:avLst/>
            </a:prstGeom>
          </p:spPr>
          <p:txBody>
            <a:bodyPr wrap="square">
              <a:spAutoFit/>
            </a:bodyPr>
            <a:lstStyle/>
            <a:p>
              <a:r>
                <a:rPr lang="en-US" sz="2200" dirty="0">
                  <a:solidFill>
                    <a:schemeClr val="accent2"/>
                  </a:solidFill>
                </a:rPr>
                <a:t>Plans are worthless, but planning is everything.</a:t>
              </a:r>
            </a:p>
            <a:p>
              <a:r>
                <a:rPr lang="en-US" sz="1800" dirty="0">
                  <a:solidFill>
                    <a:schemeClr val="bg1">
                      <a:lumMod val="65000"/>
                    </a:schemeClr>
                  </a:solidFill>
                </a:rPr>
                <a:t>General Dwight D. Eisenhower</a:t>
              </a:r>
            </a:p>
          </p:txBody>
        </p:sp>
        <p:pic>
          <p:nvPicPr>
            <p:cNvPr id="9" name="Picture 8" descr="A person wearing a uniform&#10;&#10;Description automatically generated">
              <a:extLst>
                <a:ext uri="{FF2B5EF4-FFF2-40B4-BE49-F238E27FC236}">
                  <a16:creationId xmlns:a16="http://schemas.microsoft.com/office/drawing/2014/main" id="{D3181950-4C1B-484A-A572-244F321375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55580" y="1403352"/>
              <a:ext cx="1895920" cy="2137650"/>
            </a:xfrm>
            <a:prstGeom prst="rect">
              <a:avLst/>
            </a:prstGeom>
          </p:spPr>
        </p:pic>
      </p:grpSp>
      <p:grpSp>
        <p:nvGrpSpPr>
          <p:cNvPr id="19" name="Group 18">
            <a:extLst>
              <a:ext uri="{FF2B5EF4-FFF2-40B4-BE49-F238E27FC236}">
                <a16:creationId xmlns:a16="http://schemas.microsoft.com/office/drawing/2014/main" id="{04AFE8A5-4DD3-4388-BD8E-19E51B04ADD6}"/>
              </a:ext>
            </a:extLst>
          </p:cNvPr>
          <p:cNvGrpSpPr/>
          <p:nvPr/>
        </p:nvGrpSpPr>
        <p:grpSpPr>
          <a:xfrm>
            <a:off x="192500" y="2614204"/>
            <a:ext cx="6410426" cy="2147647"/>
            <a:chOff x="192500" y="2614204"/>
            <a:chExt cx="6410426" cy="2147647"/>
          </a:xfrm>
        </p:grpSpPr>
        <p:sp>
          <p:nvSpPr>
            <p:cNvPr id="7" name="Rectangle 6">
              <a:extLst>
                <a:ext uri="{FF2B5EF4-FFF2-40B4-BE49-F238E27FC236}">
                  <a16:creationId xmlns:a16="http://schemas.microsoft.com/office/drawing/2014/main" id="{80DEB43D-F7A7-43C6-9AEA-2C2712478B85}"/>
                </a:ext>
              </a:extLst>
            </p:cNvPr>
            <p:cNvSpPr/>
            <p:nvPr/>
          </p:nvSpPr>
          <p:spPr>
            <a:xfrm>
              <a:off x="2088420" y="3684633"/>
              <a:ext cx="4514506" cy="1077218"/>
            </a:xfrm>
            <a:prstGeom prst="rect">
              <a:avLst/>
            </a:prstGeom>
          </p:spPr>
          <p:txBody>
            <a:bodyPr wrap="square">
              <a:spAutoFit/>
            </a:bodyPr>
            <a:lstStyle/>
            <a:p>
              <a:r>
                <a:rPr lang="en-US" sz="2200" dirty="0">
                  <a:solidFill>
                    <a:schemeClr val="accent2"/>
                  </a:solidFill>
                </a:rPr>
                <a:t>Those who are victorious plan effectively and change decisively.</a:t>
              </a:r>
            </a:p>
            <a:p>
              <a:r>
                <a:rPr lang="en-US" sz="1800" dirty="0">
                  <a:solidFill>
                    <a:schemeClr val="bg1">
                      <a:lumMod val="65000"/>
                    </a:schemeClr>
                  </a:solidFill>
                </a:rPr>
                <a:t>Sun Tsu</a:t>
              </a:r>
            </a:p>
          </p:txBody>
        </p:sp>
        <p:pic>
          <p:nvPicPr>
            <p:cNvPr id="11" name="Picture 10" descr="A close up of a mans face&#10;&#10;Description automatically generated">
              <a:extLst>
                <a:ext uri="{FF2B5EF4-FFF2-40B4-BE49-F238E27FC236}">
                  <a16:creationId xmlns:a16="http://schemas.microsoft.com/office/drawing/2014/main" id="{1C4CDAF0-335F-475B-B28D-98A72F851222}"/>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192500" y="2614204"/>
              <a:ext cx="1895920" cy="2140859"/>
            </a:xfrm>
            <a:prstGeom prst="rect">
              <a:avLst/>
            </a:prstGeom>
          </p:spPr>
        </p:pic>
      </p:grpSp>
      <p:grpSp>
        <p:nvGrpSpPr>
          <p:cNvPr id="18" name="Group 17">
            <a:extLst>
              <a:ext uri="{FF2B5EF4-FFF2-40B4-BE49-F238E27FC236}">
                <a16:creationId xmlns:a16="http://schemas.microsoft.com/office/drawing/2014/main" id="{65FE2CE2-E9CF-4C77-B1E1-25022F63E1C5}"/>
              </a:ext>
            </a:extLst>
          </p:cNvPr>
          <p:cNvGrpSpPr/>
          <p:nvPr/>
        </p:nvGrpSpPr>
        <p:grpSpPr>
          <a:xfrm>
            <a:off x="192500" y="192500"/>
            <a:ext cx="5967000" cy="2141044"/>
            <a:chOff x="192500" y="192500"/>
            <a:chExt cx="5967000" cy="2141044"/>
          </a:xfrm>
        </p:grpSpPr>
        <p:sp>
          <p:nvSpPr>
            <p:cNvPr id="3" name="Rectangle 2">
              <a:extLst>
                <a:ext uri="{FF2B5EF4-FFF2-40B4-BE49-F238E27FC236}">
                  <a16:creationId xmlns:a16="http://schemas.microsoft.com/office/drawing/2014/main" id="{89CAA9ED-85E5-4B00-9906-742AACB25F92}"/>
                </a:ext>
              </a:extLst>
            </p:cNvPr>
            <p:cNvSpPr/>
            <p:nvPr/>
          </p:nvSpPr>
          <p:spPr>
            <a:xfrm>
              <a:off x="2088420" y="1287104"/>
              <a:ext cx="4071080" cy="1046440"/>
            </a:xfrm>
            <a:prstGeom prst="rect">
              <a:avLst/>
            </a:prstGeom>
          </p:spPr>
          <p:txBody>
            <a:bodyPr wrap="square">
              <a:spAutoFit/>
            </a:bodyPr>
            <a:lstStyle/>
            <a:p>
              <a:r>
                <a:rPr lang="en-US" sz="2200" dirty="0">
                  <a:solidFill>
                    <a:schemeClr val="accent2"/>
                  </a:solidFill>
                </a:rPr>
                <a:t>There are things we don't know we don't know.</a:t>
              </a:r>
            </a:p>
            <a:p>
              <a:r>
                <a:rPr lang="en-US" sz="1800" dirty="0">
                  <a:solidFill>
                    <a:schemeClr val="bg1">
                      <a:lumMod val="65000"/>
                    </a:schemeClr>
                  </a:solidFill>
                </a:rPr>
                <a:t>Donald Rumsfeld</a:t>
              </a:r>
              <a:endParaRPr lang="en-US" sz="1800" dirty="0">
                <a:solidFill>
                  <a:schemeClr val="bg1">
                    <a:lumMod val="65000"/>
                  </a:schemeClr>
                </a:solidFill>
                <a:effectLst/>
              </a:endParaRPr>
            </a:p>
          </p:txBody>
        </p:sp>
        <p:pic>
          <p:nvPicPr>
            <p:cNvPr id="12" name="Picture 11">
              <a:extLst>
                <a:ext uri="{FF2B5EF4-FFF2-40B4-BE49-F238E27FC236}">
                  <a16:creationId xmlns:a16="http://schemas.microsoft.com/office/drawing/2014/main" id="{3268CF91-E026-4431-8AD7-F444E4A265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996" t="5990" r="8623" b="17420"/>
            <a:stretch/>
          </p:blipFill>
          <p:spPr>
            <a:xfrm>
              <a:off x="192500" y="192500"/>
              <a:ext cx="1895920" cy="2137650"/>
            </a:xfrm>
            <a:prstGeom prst="rect">
              <a:avLst/>
            </a:prstGeom>
          </p:spPr>
        </p:pic>
      </p:grpSp>
      <p:sp>
        <p:nvSpPr>
          <p:cNvPr id="2" name="Title 1">
            <a:extLst>
              <a:ext uri="{FF2B5EF4-FFF2-40B4-BE49-F238E27FC236}">
                <a16:creationId xmlns:a16="http://schemas.microsoft.com/office/drawing/2014/main" id="{0ABA64C4-0689-40E6-B0D6-3C56F2DE6233}"/>
              </a:ext>
            </a:extLst>
          </p:cNvPr>
          <p:cNvSpPr>
            <a:spLocks noGrp="1"/>
          </p:cNvSpPr>
          <p:nvPr>
            <p:ph type="title"/>
          </p:nvPr>
        </p:nvSpPr>
        <p:spPr/>
        <p:txBody>
          <a:bodyPr/>
          <a:lstStyle/>
          <a:p>
            <a:r>
              <a:rPr lang="en-US" dirty="0"/>
              <a:t>Sprint Planning</a:t>
            </a:r>
          </a:p>
        </p:txBody>
      </p:sp>
    </p:spTree>
    <p:extLst>
      <p:ext uri="{BB962C8B-B14F-4D97-AF65-F5344CB8AC3E}">
        <p14:creationId xmlns:p14="http://schemas.microsoft.com/office/powerpoint/2010/main" val="165106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E5B5-1346-45FD-AA50-D042B52BF880}"/>
              </a:ext>
            </a:extLst>
          </p:cNvPr>
          <p:cNvSpPr>
            <a:spLocks noGrp="1"/>
          </p:cNvSpPr>
          <p:nvPr>
            <p:ph type="title"/>
          </p:nvPr>
        </p:nvSpPr>
        <p:spPr/>
        <p:txBody>
          <a:bodyPr/>
          <a:lstStyle/>
          <a:p>
            <a:r>
              <a:rPr lang="en-US" dirty="0"/>
              <a:t>Characteristics of Sprint Planning</a:t>
            </a:r>
          </a:p>
        </p:txBody>
      </p:sp>
      <p:sp>
        <p:nvSpPr>
          <p:cNvPr id="4" name="Text Placeholder 3">
            <a:extLst>
              <a:ext uri="{FF2B5EF4-FFF2-40B4-BE49-F238E27FC236}">
                <a16:creationId xmlns:a16="http://schemas.microsoft.com/office/drawing/2014/main" id="{61824336-8DCC-435A-B3A0-C339845B8618}"/>
              </a:ext>
            </a:extLst>
          </p:cNvPr>
          <p:cNvSpPr>
            <a:spLocks noGrp="1"/>
          </p:cNvSpPr>
          <p:nvPr>
            <p:ph type="body" sz="quarter" idx="10"/>
          </p:nvPr>
        </p:nvSpPr>
        <p:spPr>
          <a:xfrm>
            <a:off x="628650" y="1012825"/>
            <a:ext cx="3655026" cy="434976"/>
          </a:xfrm>
        </p:spPr>
        <p:txBody>
          <a:bodyPr/>
          <a:lstStyle/>
          <a:p>
            <a:pPr algn="ctr"/>
            <a:r>
              <a:rPr lang="en-US" sz="2400" b="1" dirty="0">
                <a:solidFill>
                  <a:schemeClr val="accent2"/>
                </a:solidFill>
              </a:rPr>
              <a:t>Planning A—What</a:t>
            </a:r>
          </a:p>
        </p:txBody>
      </p:sp>
      <p:sp>
        <p:nvSpPr>
          <p:cNvPr id="5" name="Text Placeholder 4">
            <a:extLst>
              <a:ext uri="{FF2B5EF4-FFF2-40B4-BE49-F238E27FC236}">
                <a16:creationId xmlns:a16="http://schemas.microsoft.com/office/drawing/2014/main" id="{9720957B-09DA-4452-AFFE-E683E33905EB}"/>
              </a:ext>
            </a:extLst>
          </p:cNvPr>
          <p:cNvSpPr>
            <a:spLocks noGrp="1"/>
          </p:cNvSpPr>
          <p:nvPr>
            <p:ph type="body" sz="quarter" idx="11"/>
          </p:nvPr>
        </p:nvSpPr>
        <p:spPr>
          <a:xfrm>
            <a:off x="4860324" y="1012825"/>
            <a:ext cx="3655026" cy="434976"/>
          </a:xfrm>
        </p:spPr>
        <p:txBody>
          <a:bodyPr/>
          <a:lstStyle/>
          <a:p>
            <a:pPr algn="ctr"/>
            <a:r>
              <a:rPr lang="en-US" sz="2400" b="1" dirty="0">
                <a:solidFill>
                  <a:schemeClr val="accent2"/>
                </a:solidFill>
              </a:rPr>
              <a:t>Planning B—How</a:t>
            </a:r>
          </a:p>
        </p:txBody>
      </p:sp>
      <p:sp>
        <p:nvSpPr>
          <p:cNvPr id="8" name="TextBox 7">
            <a:extLst>
              <a:ext uri="{FF2B5EF4-FFF2-40B4-BE49-F238E27FC236}">
                <a16:creationId xmlns:a16="http://schemas.microsoft.com/office/drawing/2014/main" id="{CA2A455E-DD3E-46A6-A8DF-25AC44708E50}"/>
              </a:ext>
            </a:extLst>
          </p:cNvPr>
          <p:cNvSpPr txBox="1"/>
          <p:nvPr/>
        </p:nvSpPr>
        <p:spPr>
          <a:xfrm>
            <a:off x="227677" y="3329784"/>
            <a:ext cx="914400" cy="507831"/>
          </a:xfrm>
          <a:prstGeom prst="rect">
            <a:avLst/>
          </a:prstGeom>
          <a:noFill/>
        </p:spPr>
        <p:txBody>
          <a:bodyPr wrap="square" rtlCol="0">
            <a:spAutoFit/>
          </a:bodyPr>
          <a:lstStyle/>
          <a:p>
            <a:pPr algn="ctr"/>
            <a:r>
              <a:rPr lang="en-US" dirty="0">
                <a:solidFill>
                  <a:schemeClr val="tx1">
                    <a:lumMod val="50000"/>
                    <a:lumOff val="50000"/>
                  </a:schemeClr>
                </a:solidFill>
              </a:rPr>
              <a:t>Product Backlog</a:t>
            </a:r>
          </a:p>
        </p:txBody>
      </p:sp>
      <p:sp>
        <p:nvSpPr>
          <p:cNvPr id="11" name="TextBox 10">
            <a:extLst>
              <a:ext uri="{FF2B5EF4-FFF2-40B4-BE49-F238E27FC236}">
                <a16:creationId xmlns:a16="http://schemas.microsoft.com/office/drawing/2014/main" id="{52CCADC1-B637-481A-8601-2770E6695551}"/>
              </a:ext>
            </a:extLst>
          </p:cNvPr>
          <p:cNvSpPr txBox="1"/>
          <p:nvPr/>
        </p:nvSpPr>
        <p:spPr>
          <a:xfrm>
            <a:off x="8001923" y="3466817"/>
            <a:ext cx="914400" cy="507831"/>
          </a:xfrm>
          <a:prstGeom prst="rect">
            <a:avLst/>
          </a:prstGeom>
          <a:noFill/>
        </p:spPr>
        <p:txBody>
          <a:bodyPr wrap="square" rtlCol="0">
            <a:spAutoFit/>
          </a:bodyPr>
          <a:lstStyle/>
          <a:p>
            <a:pPr algn="ctr"/>
            <a:r>
              <a:rPr lang="en-US" dirty="0">
                <a:solidFill>
                  <a:schemeClr val="tx1">
                    <a:lumMod val="50000"/>
                    <a:lumOff val="50000"/>
                  </a:schemeClr>
                </a:solidFill>
              </a:rPr>
              <a:t>Sprint Backlog</a:t>
            </a:r>
          </a:p>
        </p:txBody>
      </p:sp>
      <p:sp>
        <p:nvSpPr>
          <p:cNvPr id="22" name="TextBox 21">
            <a:extLst>
              <a:ext uri="{FF2B5EF4-FFF2-40B4-BE49-F238E27FC236}">
                <a16:creationId xmlns:a16="http://schemas.microsoft.com/office/drawing/2014/main" id="{0BD273E2-FD3C-4805-BAC6-CA8F1AC77FE5}"/>
              </a:ext>
            </a:extLst>
          </p:cNvPr>
          <p:cNvSpPr txBox="1"/>
          <p:nvPr/>
        </p:nvSpPr>
        <p:spPr>
          <a:xfrm>
            <a:off x="3406464" y="3649271"/>
            <a:ext cx="914400" cy="507831"/>
          </a:xfrm>
          <a:prstGeom prst="rect">
            <a:avLst/>
          </a:prstGeom>
          <a:noFill/>
        </p:spPr>
        <p:txBody>
          <a:bodyPr wrap="square" rtlCol="0">
            <a:spAutoFit/>
          </a:bodyPr>
          <a:lstStyle/>
          <a:p>
            <a:pPr algn="ctr"/>
            <a:r>
              <a:rPr lang="en-US" dirty="0">
                <a:solidFill>
                  <a:schemeClr val="tx1">
                    <a:lumMod val="50000"/>
                    <a:lumOff val="50000"/>
                  </a:schemeClr>
                </a:solidFill>
              </a:rPr>
              <a:t>Planning Factory</a:t>
            </a:r>
          </a:p>
        </p:txBody>
      </p:sp>
      <p:sp>
        <p:nvSpPr>
          <p:cNvPr id="23" name="TextBox 22">
            <a:extLst>
              <a:ext uri="{FF2B5EF4-FFF2-40B4-BE49-F238E27FC236}">
                <a16:creationId xmlns:a16="http://schemas.microsoft.com/office/drawing/2014/main" id="{24756B3A-CFE7-4BC3-BD08-B9BCBFC529DA}"/>
              </a:ext>
            </a:extLst>
          </p:cNvPr>
          <p:cNvSpPr txBox="1"/>
          <p:nvPr/>
        </p:nvSpPr>
        <p:spPr>
          <a:xfrm>
            <a:off x="1350594" y="1835400"/>
            <a:ext cx="2211138" cy="1631216"/>
          </a:xfrm>
          <a:prstGeom prst="rect">
            <a:avLst/>
          </a:prstGeom>
          <a:noFill/>
        </p:spPr>
        <p:txBody>
          <a:bodyPr wrap="square" rtlCol="0">
            <a:spAutoFit/>
          </a:bodyPr>
          <a:lstStyle/>
          <a:p>
            <a:pPr marL="287338" indent="-287338">
              <a:buFont typeface="Wingdings" panose="05000000000000000000" pitchFamily="2" charset="2"/>
              <a:buChar char="q"/>
            </a:pPr>
            <a:r>
              <a:rPr lang="en-US" sz="2000" dirty="0">
                <a:solidFill>
                  <a:schemeClr val="tx1">
                    <a:lumMod val="50000"/>
                    <a:lumOff val="50000"/>
                  </a:schemeClr>
                </a:solidFill>
              </a:rPr>
              <a:t>Understand</a:t>
            </a:r>
          </a:p>
          <a:p>
            <a:pPr marL="287338" indent="-287338">
              <a:buFont typeface="Wingdings" panose="05000000000000000000" pitchFamily="2" charset="2"/>
              <a:buChar char="q"/>
            </a:pPr>
            <a:r>
              <a:rPr lang="en-US" sz="2000" dirty="0">
                <a:solidFill>
                  <a:schemeClr val="tx1">
                    <a:lumMod val="50000"/>
                    <a:lumOff val="50000"/>
                  </a:schemeClr>
                </a:solidFill>
              </a:rPr>
              <a:t>Analyze</a:t>
            </a:r>
          </a:p>
          <a:p>
            <a:pPr marL="287338" indent="-287338">
              <a:buFont typeface="Wingdings" panose="05000000000000000000" pitchFamily="2" charset="2"/>
              <a:buChar char="q"/>
            </a:pPr>
            <a:r>
              <a:rPr lang="en-US" sz="2000" dirty="0">
                <a:solidFill>
                  <a:schemeClr val="tx1">
                    <a:lumMod val="50000"/>
                    <a:lumOff val="50000"/>
                  </a:schemeClr>
                </a:solidFill>
              </a:rPr>
              <a:t>Elaborate</a:t>
            </a:r>
          </a:p>
          <a:p>
            <a:pPr marL="287338" indent="-287338">
              <a:buFont typeface="Wingdings" panose="05000000000000000000" pitchFamily="2" charset="2"/>
              <a:buChar char="q"/>
            </a:pPr>
            <a:r>
              <a:rPr lang="en-US" sz="2000" dirty="0">
                <a:solidFill>
                  <a:schemeClr val="tx1">
                    <a:lumMod val="50000"/>
                    <a:lumOff val="50000"/>
                  </a:schemeClr>
                </a:solidFill>
              </a:rPr>
              <a:t>Decompose</a:t>
            </a:r>
          </a:p>
          <a:p>
            <a:pPr marL="287338" indent="-287338">
              <a:buFont typeface="Wingdings" panose="05000000000000000000" pitchFamily="2" charset="2"/>
              <a:buChar char="q"/>
            </a:pPr>
            <a:r>
              <a:rPr lang="en-US" sz="2000" dirty="0">
                <a:solidFill>
                  <a:schemeClr val="tx1">
                    <a:lumMod val="50000"/>
                    <a:lumOff val="50000"/>
                  </a:schemeClr>
                </a:solidFill>
              </a:rPr>
              <a:t>Commit</a:t>
            </a:r>
          </a:p>
        </p:txBody>
      </p:sp>
      <p:sp>
        <p:nvSpPr>
          <p:cNvPr id="25" name="TextBox 24">
            <a:extLst>
              <a:ext uri="{FF2B5EF4-FFF2-40B4-BE49-F238E27FC236}">
                <a16:creationId xmlns:a16="http://schemas.microsoft.com/office/drawing/2014/main" id="{76288619-DA40-440C-BD32-F85BC49D656A}"/>
              </a:ext>
            </a:extLst>
          </p:cNvPr>
          <p:cNvSpPr txBox="1"/>
          <p:nvPr/>
        </p:nvSpPr>
        <p:spPr>
          <a:xfrm>
            <a:off x="5535281" y="1835400"/>
            <a:ext cx="2305111" cy="1631216"/>
          </a:xfrm>
          <a:prstGeom prst="rect">
            <a:avLst/>
          </a:prstGeom>
          <a:noFill/>
        </p:spPr>
        <p:txBody>
          <a:bodyPr wrap="square" rtlCol="0">
            <a:spAutoFit/>
          </a:bodyPr>
          <a:lstStyle/>
          <a:p>
            <a:pPr marL="287338" indent="-287338">
              <a:buFont typeface="Wingdings" panose="05000000000000000000" pitchFamily="2" charset="2"/>
              <a:buChar char="q"/>
            </a:pPr>
            <a:r>
              <a:rPr lang="en-US" sz="2000" dirty="0">
                <a:solidFill>
                  <a:schemeClr val="tx1">
                    <a:lumMod val="50000"/>
                    <a:lumOff val="50000"/>
                  </a:schemeClr>
                </a:solidFill>
              </a:rPr>
              <a:t>Engineer</a:t>
            </a:r>
          </a:p>
          <a:p>
            <a:pPr marL="287338" indent="-287338">
              <a:buFont typeface="Wingdings" panose="05000000000000000000" pitchFamily="2" charset="2"/>
              <a:buChar char="q"/>
            </a:pPr>
            <a:r>
              <a:rPr lang="en-US" sz="2000" dirty="0">
                <a:solidFill>
                  <a:schemeClr val="tx1">
                    <a:lumMod val="50000"/>
                    <a:lumOff val="50000"/>
                  </a:schemeClr>
                </a:solidFill>
              </a:rPr>
              <a:t>Design</a:t>
            </a:r>
          </a:p>
          <a:p>
            <a:pPr marL="287338" indent="-287338">
              <a:buFont typeface="Wingdings" panose="05000000000000000000" pitchFamily="2" charset="2"/>
              <a:buChar char="q"/>
            </a:pPr>
            <a:r>
              <a:rPr lang="en-US" sz="2000" dirty="0">
                <a:solidFill>
                  <a:schemeClr val="tx1">
                    <a:lumMod val="50000"/>
                    <a:lumOff val="50000"/>
                  </a:schemeClr>
                </a:solidFill>
              </a:rPr>
              <a:t>Plan</a:t>
            </a:r>
          </a:p>
          <a:p>
            <a:pPr marL="287338" indent="-287338">
              <a:buFont typeface="Wingdings" panose="05000000000000000000" pitchFamily="2" charset="2"/>
              <a:buChar char="q"/>
            </a:pPr>
            <a:r>
              <a:rPr lang="en-US" sz="2000" dirty="0">
                <a:solidFill>
                  <a:schemeClr val="tx1">
                    <a:lumMod val="50000"/>
                    <a:lumOff val="50000"/>
                  </a:schemeClr>
                </a:solidFill>
              </a:rPr>
              <a:t>Elaborate</a:t>
            </a:r>
          </a:p>
          <a:p>
            <a:pPr marL="287338" indent="-287338">
              <a:buFont typeface="Wingdings" panose="05000000000000000000" pitchFamily="2" charset="2"/>
              <a:buChar char="q"/>
            </a:pPr>
            <a:r>
              <a:rPr lang="en-US" sz="2000" dirty="0">
                <a:solidFill>
                  <a:schemeClr val="tx1">
                    <a:lumMod val="50000"/>
                    <a:lumOff val="50000"/>
                  </a:schemeClr>
                </a:solidFill>
              </a:rPr>
              <a:t>Decompose</a:t>
            </a:r>
          </a:p>
        </p:txBody>
      </p:sp>
      <p:grpSp>
        <p:nvGrpSpPr>
          <p:cNvPr id="27" name="Group 26">
            <a:extLst>
              <a:ext uri="{FF2B5EF4-FFF2-40B4-BE49-F238E27FC236}">
                <a16:creationId xmlns:a16="http://schemas.microsoft.com/office/drawing/2014/main" id="{61CDDC5F-D7AF-4944-8A52-508F6BEDA47B}"/>
              </a:ext>
            </a:extLst>
          </p:cNvPr>
          <p:cNvGrpSpPr/>
          <p:nvPr/>
        </p:nvGrpSpPr>
        <p:grpSpPr>
          <a:xfrm>
            <a:off x="369913" y="3886586"/>
            <a:ext cx="8268710" cy="823824"/>
            <a:chOff x="323345" y="3782784"/>
            <a:chExt cx="8268710" cy="823824"/>
          </a:xfrm>
        </p:grpSpPr>
        <p:sp>
          <p:nvSpPr>
            <p:cNvPr id="7" name="Freeform: Shape 12">
              <a:extLst>
                <a:ext uri="{FF2B5EF4-FFF2-40B4-BE49-F238E27FC236}">
                  <a16:creationId xmlns:a16="http://schemas.microsoft.com/office/drawing/2014/main" id="{5265F5D3-F6A8-4C69-BFEF-22E0685987F9}"/>
                </a:ext>
              </a:extLst>
            </p:cNvPr>
            <p:cNvSpPr>
              <a:spLocks noChangeAspect="1"/>
            </p:cNvSpPr>
            <p:nvPr/>
          </p:nvSpPr>
          <p:spPr>
            <a:xfrm rot="10800000">
              <a:off x="323345" y="3782784"/>
              <a:ext cx="457200" cy="823824"/>
            </a:xfrm>
            <a:custGeom>
              <a:avLst/>
              <a:gdLst>
                <a:gd name="connsiteX0" fmla="*/ 295242 w 914400"/>
                <a:gd name="connsiteY0" fmla="*/ 1122562 h 1647645"/>
                <a:gd name="connsiteX1" fmla="*/ 240057 w 914400"/>
                <a:gd name="connsiteY1" fmla="*/ 968232 h 1647645"/>
                <a:gd name="connsiteX2" fmla="*/ 262543 w 914400"/>
                <a:gd name="connsiteY2" fmla="*/ 914272 h 1647645"/>
                <a:gd name="connsiteX3" fmla="*/ 37186 w 914400"/>
                <a:gd name="connsiteY3" fmla="*/ 914272 h 1647645"/>
                <a:gd name="connsiteX4" fmla="*/ 27843 w 914400"/>
                <a:gd name="connsiteY4" fmla="*/ 912253 h 1647645"/>
                <a:gd name="connsiteX5" fmla="*/ 25239 w 914400"/>
                <a:gd name="connsiteY5" fmla="*/ 911892 h 1647645"/>
                <a:gd name="connsiteX6" fmla="*/ 24738 w 914400"/>
                <a:gd name="connsiteY6" fmla="*/ 911582 h 1647645"/>
                <a:gd name="connsiteX7" fmla="*/ 22758 w 914400"/>
                <a:gd name="connsiteY7" fmla="*/ 911154 h 1647645"/>
                <a:gd name="connsiteX8" fmla="*/ 15157 w 914400"/>
                <a:gd name="connsiteY8" fmla="*/ 905669 h 1647645"/>
                <a:gd name="connsiteX9" fmla="*/ 12489 w 914400"/>
                <a:gd name="connsiteY9" fmla="*/ 904022 h 1647645"/>
                <a:gd name="connsiteX10" fmla="*/ 12084 w 914400"/>
                <a:gd name="connsiteY10" fmla="*/ 903451 h 1647645"/>
                <a:gd name="connsiteX11" fmla="*/ 10976 w 914400"/>
                <a:gd name="connsiteY11" fmla="*/ 902652 h 1647645"/>
                <a:gd name="connsiteX12" fmla="*/ 6685 w 914400"/>
                <a:gd name="connsiteY12" fmla="*/ 895839 h 1647645"/>
                <a:gd name="connsiteX13" fmla="*/ 3589 w 914400"/>
                <a:gd name="connsiteY13" fmla="*/ 891474 h 1647645"/>
                <a:gd name="connsiteX14" fmla="*/ 3370 w 914400"/>
                <a:gd name="connsiteY14" fmla="*/ 890576 h 1647645"/>
                <a:gd name="connsiteX15" fmla="*/ 3033 w 914400"/>
                <a:gd name="connsiteY15" fmla="*/ 890041 h 1647645"/>
                <a:gd name="connsiteX16" fmla="*/ 2327 w 914400"/>
                <a:gd name="connsiteY16" fmla="*/ 886300 h 1647645"/>
                <a:gd name="connsiteX17" fmla="*/ 0 w 914400"/>
                <a:gd name="connsiteY17" fmla="*/ 876757 h 1647645"/>
                <a:gd name="connsiteX18" fmla="*/ 206 w 914400"/>
                <a:gd name="connsiteY18" fmla="*/ 875055 h 1647645"/>
                <a:gd name="connsiteX19" fmla="*/ 120 w 914400"/>
                <a:gd name="connsiteY19" fmla="*/ 874598 h 1647645"/>
                <a:gd name="connsiteX20" fmla="*/ 517 w 914400"/>
                <a:gd name="connsiteY20" fmla="*/ 872493 h 1647645"/>
                <a:gd name="connsiteX21" fmla="*/ 1829 w 914400"/>
                <a:gd name="connsiteY21" fmla="*/ 861674 h 1647645"/>
                <a:gd name="connsiteX22" fmla="*/ 2950 w 914400"/>
                <a:gd name="connsiteY22" fmla="*/ 859591 h 1647645"/>
                <a:gd name="connsiteX23" fmla="*/ 3033 w 914400"/>
                <a:gd name="connsiteY23" fmla="*/ 859155 h 1647645"/>
                <a:gd name="connsiteX24" fmla="*/ 4088 w 914400"/>
                <a:gd name="connsiteY24" fmla="*/ 857479 h 1647645"/>
                <a:gd name="connsiteX25" fmla="*/ 9181 w 914400"/>
                <a:gd name="connsiteY25" fmla="*/ 848026 h 1647645"/>
                <a:gd name="connsiteX26" fmla="*/ 392130 w 914400"/>
                <a:gd name="connsiteY26" fmla="*/ 382787 h 1647645"/>
                <a:gd name="connsiteX27" fmla="*/ 392130 w 914400"/>
                <a:gd name="connsiteY27" fmla="*/ 51430 h 1647645"/>
                <a:gd name="connsiteX28" fmla="*/ 440178 w 914400"/>
                <a:gd name="connsiteY28" fmla="*/ 0 h 1647645"/>
                <a:gd name="connsiteX29" fmla="*/ 474223 w 914400"/>
                <a:gd name="connsiteY29" fmla="*/ 0 h 1647645"/>
                <a:gd name="connsiteX30" fmla="*/ 522271 w 914400"/>
                <a:gd name="connsiteY30" fmla="*/ 51430 h 1647645"/>
                <a:gd name="connsiteX31" fmla="*/ 522271 w 914400"/>
                <a:gd name="connsiteY31" fmla="*/ 383819 h 1647645"/>
                <a:gd name="connsiteX32" fmla="*/ 902575 w 914400"/>
                <a:gd name="connsiteY32" fmla="*/ 845845 h 1647645"/>
                <a:gd name="connsiteX33" fmla="*/ 903544 w 914400"/>
                <a:gd name="connsiteY33" fmla="*/ 846544 h 1647645"/>
                <a:gd name="connsiteX34" fmla="*/ 911487 w 914400"/>
                <a:gd name="connsiteY34" fmla="*/ 859155 h 1647645"/>
                <a:gd name="connsiteX35" fmla="*/ 912007 w 914400"/>
                <a:gd name="connsiteY35" fmla="*/ 861911 h 1647645"/>
                <a:gd name="connsiteX36" fmla="*/ 912177 w 914400"/>
                <a:gd name="connsiteY36" fmla="*/ 862225 h 1647645"/>
                <a:gd name="connsiteX37" fmla="*/ 912375 w 914400"/>
                <a:gd name="connsiteY37" fmla="*/ 863859 h 1647645"/>
                <a:gd name="connsiteX38" fmla="*/ 914400 w 914400"/>
                <a:gd name="connsiteY38" fmla="*/ 874598 h 1647645"/>
                <a:gd name="connsiteX39" fmla="*/ 913960 w 914400"/>
                <a:gd name="connsiteY39" fmla="*/ 876933 h 1647645"/>
                <a:gd name="connsiteX40" fmla="*/ 914005 w 914400"/>
                <a:gd name="connsiteY40" fmla="*/ 877309 h 1647645"/>
                <a:gd name="connsiteX41" fmla="*/ 913492 w 914400"/>
                <a:gd name="connsiteY41" fmla="*/ 879413 h 1647645"/>
                <a:gd name="connsiteX42" fmla="*/ 911487 w 914400"/>
                <a:gd name="connsiteY42" fmla="*/ 890041 h 1647645"/>
                <a:gd name="connsiteX43" fmla="*/ 910529 w 914400"/>
                <a:gd name="connsiteY43" fmla="*/ 891562 h 1647645"/>
                <a:gd name="connsiteX44" fmla="*/ 910416 w 914400"/>
                <a:gd name="connsiteY44" fmla="*/ 892025 h 1647645"/>
                <a:gd name="connsiteX45" fmla="*/ 908818 w 914400"/>
                <a:gd name="connsiteY45" fmla="*/ 894278 h 1647645"/>
                <a:gd name="connsiteX46" fmla="*/ 903544 w 914400"/>
                <a:gd name="connsiteY46" fmla="*/ 902652 h 1647645"/>
                <a:gd name="connsiteX47" fmla="*/ 902183 w 914400"/>
                <a:gd name="connsiteY47" fmla="*/ 903634 h 1647645"/>
                <a:gd name="connsiteX48" fmla="*/ 901517 w 914400"/>
                <a:gd name="connsiteY48" fmla="*/ 904573 h 1647645"/>
                <a:gd name="connsiteX49" fmla="*/ 897127 w 914400"/>
                <a:gd name="connsiteY49" fmla="*/ 907282 h 1647645"/>
                <a:gd name="connsiteX50" fmla="*/ 891762 w 914400"/>
                <a:gd name="connsiteY50" fmla="*/ 911154 h 1647645"/>
                <a:gd name="connsiteX51" fmla="*/ 890365 w 914400"/>
                <a:gd name="connsiteY51" fmla="*/ 911456 h 1647645"/>
                <a:gd name="connsiteX52" fmla="*/ 888766 w 914400"/>
                <a:gd name="connsiteY52" fmla="*/ 912443 h 1647645"/>
                <a:gd name="connsiteX53" fmla="*/ 880461 w 914400"/>
                <a:gd name="connsiteY53" fmla="*/ 913596 h 1647645"/>
                <a:gd name="connsiteX54" fmla="*/ 877335 w 914400"/>
                <a:gd name="connsiteY54" fmla="*/ 914272 h 1647645"/>
                <a:gd name="connsiteX55" fmla="*/ 875597 w 914400"/>
                <a:gd name="connsiteY55" fmla="*/ 914272 h 1647645"/>
                <a:gd name="connsiteX56" fmla="*/ 874675 w 914400"/>
                <a:gd name="connsiteY56" fmla="*/ 914400 h 1647645"/>
                <a:gd name="connsiteX57" fmla="*/ 874216 w 914400"/>
                <a:gd name="connsiteY57" fmla="*/ 914272 h 1647645"/>
                <a:gd name="connsiteX58" fmla="*/ 482601 w 914400"/>
                <a:gd name="connsiteY58" fmla="*/ 914272 h 1647645"/>
                <a:gd name="connsiteX59" fmla="*/ 509563 w 914400"/>
                <a:gd name="connsiteY59" fmla="*/ 992162 h 1647645"/>
                <a:gd name="connsiteX60" fmla="*/ 343153 w 914400"/>
                <a:gd name="connsiteY60" fmla="*/ 1048047 h 1647645"/>
                <a:gd name="connsiteX61" fmla="*/ 298228 w 914400"/>
                <a:gd name="connsiteY61" fmla="*/ 914272 h 1647645"/>
                <a:gd name="connsiteX62" fmla="*/ 278247 w 914400"/>
                <a:gd name="connsiteY62" fmla="*/ 914272 h 1647645"/>
                <a:gd name="connsiteX63" fmla="*/ 325197 w 914400"/>
                <a:gd name="connsiteY63" fmla="*/ 1054077 h 1647645"/>
                <a:gd name="connsiteX64" fmla="*/ 326609 w 914400"/>
                <a:gd name="connsiteY64" fmla="*/ 1058283 h 1647645"/>
                <a:gd name="connsiteX65" fmla="*/ 312068 w 914400"/>
                <a:gd name="connsiteY65" fmla="*/ 1131272 h 1647645"/>
                <a:gd name="connsiteX66" fmla="*/ 342887 w 914400"/>
                <a:gd name="connsiteY66" fmla="*/ 1068118 h 1647645"/>
                <a:gd name="connsiteX67" fmla="*/ 507522 w 914400"/>
                <a:gd name="connsiteY67" fmla="*/ 1012829 h 1647645"/>
                <a:gd name="connsiteX68" fmla="*/ 474997 w 914400"/>
                <a:gd name="connsiteY68" fmla="*/ 1078245 h 1647645"/>
                <a:gd name="connsiteX69" fmla="*/ 95213 w 914400"/>
                <a:gd name="connsiteY69" fmla="*/ 1254162 h 1647645"/>
                <a:gd name="connsiteX70" fmla="*/ 25619 w 914400"/>
                <a:gd name="connsiteY70" fmla="*/ 1237654 h 1647645"/>
                <a:gd name="connsiteX71" fmla="*/ 164091 w 914400"/>
                <a:gd name="connsiteY71" fmla="*/ 1149969 h 1647645"/>
                <a:gd name="connsiteX72" fmla="*/ 243934 w 914400"/>
                <a:gd name="connsiteY72" fmla="*/ 1163983 h 1647645"/>
                <a:gd name="connsiteX73" fmla="*/ 99006 w 914400"/>
                <a:gd name="connsiteY73" fmla="*/ 1251862 h 1647645"/>
                <a:gd name="connsiteX74" fmla="*/ 541164 w 914400"/>
                <a:gd name="connsiteY74" fmla="*/ 1269042 h 1647645"/>
                <a:gd name="connsiteX75" fmla="*/ 605256 w 914400"/>
                <a:gd name="connsiteY75" fmla="*/ 1118193 h 1647645"/>
                <a:gd name="connsiteX76" fmla="*/ 678914 w 914400"/>
                <a:gd name="connsiteY76" fmla="*/ 1084343 h 1647645"/>
                <a:gd name="connsiteX77" fmla="*/ 609619 w 914400"/>
                <a:gd name="connsiteY77" fmla="*/ 1239020 h 1647645"/>
                <a:gd name="connsiteX78" fmla="*/ 607806 w 914400"/>
                <a:gd name="connsiteY78" fmla="*/ 1243069 h 1647645"/>
                <a:gd name="connsiteX79" fmla="*/ 787108 w 914400"/>
                <a:gd name="connsiteY79" fmla="*/ 1318534 h 1647645"/>
                <a:gd name="connsiteX80" fmla="*/ 626906 w 914400"/>
                <a:gd name="connsiteY80" fmla="*/ 1246764 h 1647645"/>
                <a:gd name="connsiteX81" fmla="*/ 699373 w 914400"/>
                <a:gd name="connsiteY81" fmla="*/ 1085005 h 1647645"/>
                <a:gd name="connsiteX82" fmla="*/ 857432 w 914400"/>
                <a:gd name="connsiteY82" fmla="*/ 1157579 h 1647645"/>
                <a:gd name="connsiteX83" fmla="*/ 703329 w 914400"/>
                <a:gd name="connsiteY83" fmla="*/ 1358363 h 1647645"/>
                <a:gd name="connsiteX84" fmla="*/ 547625 w 914400"/>
                <a:gd name="connsiteY84" fmla="*/ 1286853 h 1647645"/>
                <a:gd name="connsiteX85" fmla="*/ 613100 w 914400"/>
                <a:gd name="connsiteY85" fmla="*/ 1261335 h 1647645"/>
                <a:gd name="connsiteX86" fmla="*/ 771594 w 914400"/>
                <a:gd name="connsiteY86" fmla="*/ 1332339 h 1647645"/>
                <a:gd name="connsiteX87" fmla="*/ 199845 w 914400"/>
                <a:gd name="connsiteY87" fmla="*/ 1418163 h 1647645"/>
                <a:gd name="connsiteX88" fmla="*/ 108827 w 914400"/>
                <a:gd name="connsiteY88" fmla="*/ 1268058 h 1647645"/>
                <a:gd name="connsiteX89" fmla="*/ 260391 w 914400"/>
                <a:gd name="connsiteY89" fmla="*/ 1176156 h 1647645"/>
                <a:gd name="connsiteX90" fmla="*/ 349188 w 914400"/>
                <a:gd name="connsiteY90" fmla="*/ 1325705 h 1647645"/>
                <a:gd name="connsiteX91" fmla="*/ 179234 w 914400"/>
                <a:gd name="connsiteY91" fmla="*/ 1420703 h 1647645"/>
                <a:gd name="connsiteX92" fmla="*/ 108277 w 914400"/>
                <a:gd name="connsiteY92" fmla="*/ 1403315 h 1647645"/>
                <a:gd name="connsiteX93" fmla="*/ 20812 w 914400"/>
                <a:gd name="connsiteY93" fmla="*/ 1255981 h 1647645"/>
                <a:gd name="connsiteX94" fmla="*/ 89187 w 914400"/>
                <a:gd name="connsiteY94" fmla="*/ 1272200 h 1647645"/>
                <a:gd name="connsiteX95" fmla="*/ 433127 w 914400"/>
                <a:gd name="connsiteY95" fmla="*/ 1559281 h 1647645"/>
                <a:gd name="connsiteX96" fmla="*/ 303046 w 914400"/>
                <a:gd name="connsiteY96" fmla="*/ 1438881 h 1647645"/>
                <a:gd name="connsiteX97" fmla="*/ 422365 w 914400"/>
                <a:gd name="connsiteY97" fmla="*/ 1312339 h 1647645"/>
                <a:gd name="connsiteX98" fmla="*/ 552369 w 914400"/>
                <a:gd name="connsiteY98" fmla="*/ 1430453 h 1647645"/>
                <a:gd name="connsiteX99" fmla="*/ 445751 w 914400"/>
                <a:gd name="connsiteY99" fmla="*/ 1647220 h 1647645"/>
                <a:gd name="connsiteX100" fmla="*/ 442516 w 914400"/>
                <a:gd name="connsiteY100" fmla="*/ 1577022 h 1647645"/>
                <a:gd name="connsiteX101" fmla="*/ 560486 w 914400"/>
                <a:gd name="connsiteY101" fmla="*/ 1449567 h 1647645"/>
                <a:gd name="connsiteX102" fmla="*/ 563308 w 914400"/>
                <a:gd name="connsiteY102" fmla="*/ 1522569 h 1647645"/>
                <a:gd name="connsiteX103" fmla="*/ 426809 w 914400"/>
                <a:gd name="connsiteY103" fmla="*/ 1647645 h 1647645"/>
                <a:gd name="connsiteX104" fmla="*/ 304386 w 914400"/>
                <a:gd name="connsiteY104" fmla="*/ 1538668 h 1647645"/>
                <a:gd name="connsiteX105" fmla="*/ 295874 w 914400"/>
                <a:gd name="connsiteY105" fmla="*/ 1458053 h 1647645"/>
                <a:gd name="connsiteX106" fmla="*/ 420260 w 914400"/>
                <a:gd name="connsiteY106" fmla="*/ 1573182 h 1647645"/>
                <a:gd name="connsiteX107" fmla="*/ 423516 w 914400"/>
                <a:gd name="connsiteY107" fmla="*/ 1576196 h 164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14400" h="1647645">
                  <a:moveTo>
                    <a:pt x="295242" y="1122562"/>
                  </a:moveTo>
                  <a:lnTo>
                    <a:pt x="240057" y="968232"/>
                  </a:lnTo>
                  <a:lnTo>
                    <a:pt x="262543" y="914272"/>
                  </a:lnTo>
                  <a:lnTo>
                    <a:pt x="37186" y="914272"/>
                  </a:lnTo>
                  <a:lnTo>
                    <a:pt x="27843" y="912253"/>
                  </a:lnTo>
                  <a:lnTo>
                    <a:pt x="25239" y="911892"/>
                  </a:lnTo>
                  <a:lnTo>
                    <a:pt x="24738" y="911582"/>
                  </a:lnTo>
                  <a:lnTo>
                    <a:pt x="22758" y="911154"/>
                  </a:lnTo>
                  <a:lnTo>
                    <a:pt x="15157" y="905669"/>
                  </a:lnTo>
                  <a:lnTo>
                    <a:pt x="12489" y="904022"/>
                  </a:lnTo>
                  <a:lnTo>
                    <a:pt x="12084" y="903451"/>
                  </a:lnTo>
                  <a:lnTo>
                    <a:pt x="10976" y="902652"/>
                  </a:lnTo>
                  <a:lnTo>
                    <a:pt x="6685" y="895839"/>
                  </a:lnTo>
                  <a:lnTo>
                    <a:pt x="3589" y="891474"/>
                  </a:lnTo>
                  <a:lnTo>
                    <a:pt x="3370" y="890576"/>
                  </a:lnTo>
                  <a:lnTo>
                    <a:pt x="3033" y="890041"/>
                  </a:lnTo>
                  <a:lnTo>
                    <a:pt x="2327" y="886300"/>
                  </a:lnTo>
                  <a:lnTo>
                    <a:pt x="0" y="876757"/>
                  </a:lnTo>
                  <a:lnTo>
                    <a:pt x="206" y="875055"/>
                  </a:lnTo>
                  <a:lnTo>
                    <a:pt x="120" y="874598"/>
                  </a:lnTo>
                  <a:lnTo>
                    <a:pt x="517" y="872493"/>
                  </a:lnTo>
                  <a:lnTo>
                    <a:pt x="1829" y="861674"/>
                  </a:lnTo>
                  <a:lnTo>
                    <a:pt x="2950" y="859591"/>
                  </a:lnTo>
                  <a:lnTo>
                    <a:pt x="3033" y="859155"/>
                  </a:lnTo>
                  <a:lnTo>
                    <a:pt x="4088" y="857479"/>
                  </a:lnTo>
                  <a:lnTo>
                    <a:pt x="9181" y="848026"/>
                  </a:lnTo>
                  <a:lnTo>
                    <a:pt x="392130" y="382787"/>
                  </a:lnTo>
                  <a:lnTo>
                    <a:pt x="392130" y="51430"/>
                  </a:lnTo>
                  <a:cubicBezTo>
                    <a:pt x="392130" y="23026"/>
                    <a:pt x="413642" y="0"/>
                    <a:pt x="440178" y="0"/>
                  </a:cubicBezTo>
                  <a:lnTo>
                    <a:pt x="474223" y="0"/>
                  </a:lnTo>
                  <a:cubicBezTo>
                    <a:pt x="500759" y="0"/>
                    <a:pt x="522271" y="23026"/>
                    <a:pt x="522271" y="51430"/>
                  </a:cubicBezTo>
                  <a:lnTo>
                    <a:pt x="522271" y="383819"/>
                  </a:lnTo>
                  <a:lnTo>
                    <a:pt x="902575" y="845845"/>
                  </a:lnTo>
                  <a:lnTo>
                    <a:pt x="903544" y="846544"/>
                  </a:lnTo>
                  <a:cubicBezTo>
                    <a:pt x="906898" y="850134"/>
                    <a:pt x="909612" y="854408"/>
                    <a:pt x="911487" y="859155"/>
                  </a:cubicBezTo>
                  <a:lnTo>
                    <a:pt x="912007" y="861911"/>
                  </a:lnTo>
                  <a:lnTo>
                    <a:pt x="912177" y="862225"/>
                  </a:lnTo>
                  <a:lnTo>
                    <a:pt x="912375" y="863859"/>
                  </a:lnTo>
                  <a:lnTo>
                    <a:pt x="914400" y="874598"/>
                  </a:lnTo>
                  <a:lnTo>
                    <a:pt x="913960" y="876933"/>
                  </a:lnTo>
                  <a:lnTo>
                    <a:pt x="914005" y="877309"/>
                  </a:lnTo>
                  <a:lnTo>
                    <a:pt x="913492" y="879413"/>
                  </a:lnTo>
                  <a:lnTo>
                    <a:pt x="911487" y="890041"/>
                  </a:lnTo>
                  <a:lnTo>
                    <a:pt x="910529" y="891562"/>
                  </a:lnTo>
                  <a:lnTo>
                    <a:pt x="910416" y="892025"/>
                  </a:lnTo>
                  <a:lnTo>
                    <a:pt x="908818" y="894278"/>
                  </a:lnTo>
                  <a:lnTo>
                    <a:pt x="903544" y="902652"/>
                  </a:lnTo>
                  <a:lnTo>
                    <a:pt x="902183" y="903634"/>
                  </a:lnTo>
                  <a:lnTo>
                    <a:pt x="901517" y="904573"/>
                  </a:lnTo>
                  <a:lnTo>
                    <a:pt x="897127" y="907282"/>
                  </a:lnTo>
                  <a:lnTo>
                    <a:pt x="891762" y="911154"/>
                  </a:lnTo>
                  <a:lnTo>
                    <a:pt x="890365" y="911456"/>
                  </a:lnTo>
                  <a:lnTo>
                    <a:pt x="888766" y="912443"/>
                  </a:lnTo>
                  <a:lnTo>
                    <a:pt x="880461" y="913596"/>
                  </a:lnTo>
                  <a:lnTo>
                    <a:pt x="877335" y="914272"/>
                  </a:lnTo>
                  <a:lnTo>
                    <a:pt x="875597" y="914272"/>
                  </a:lnTo>
                  <a:lnTo>
                    <a:pt x="874675" y="914400"/>
                  </a:lnTo>
                  <a:lnTo>
                    <a:pt x="874216" y="914272"/>
                  </a:lnTo>
                  <a:lnTo>
                    <a:pt x="482601" y="914272"/>
                  </a:lnTo>
                  <a:lnTo>
                    <a:pt x="509563" y="992162"/>
                  </a:lnTo>
                  <a:lnTo>
                    <a:pt x="343153" y="1048047"/>
                  </a:lnTo>
                  <a:lnTo>
                    <a:pt x="298228" y="914272"/>
                  </a:lnTo>
                  <a:lnTo>
                    <a:pt x="278247" y="914272"/>
                  </a:lnTo>
                  <a:lnTo>
                    <a:pt x="325197" y="1054077"/>
                  </a:lnTo>
                  <a:lnTo>
                    <a:pt x="326609" y="1058283"/>
                  </a:lnTo>
                  <a:close/>
                  <a:moveTo>
                    <a:pt x="312068" y="1131272"/>
                  </a:moveTo>
                  <a:lnTo>
                    <a:pt x="342887" y="1068118"/>
                  </a:lnTo>
                  <a:lnTo>
                    <a:pt x="507522" y="1012829"/>
                  </a:lnTo>
                  <a:lnTo>
                    <a:pt x="474997" y="1078245"/>
                  </a:lnTo>
                  <a:close/>
                  <a:moveTo>
                    <a:pt x="95213" y="1254162"/>
                  </a:moveTo>
                  <a:lnTo>
                    <a:pt x="25619" y="1237654"/>
                  </a:lnTo>
                  <a:lnTo>
                    <a:pt x="164091" y="1149969"/>
                  </a:lnTo>
                  <a:lnTo>
                    <a:pt x="243934" y="1163983"/>
                  </a:lnTo>
                  <a:lnTo>
                    <a:pt x="99006" y="1251862"/>
                  </a:lnTo>
                  <a:close/>
                  <a:moveTo>
                    <a:pt x="541164" y="1269042"/>
                  </a:moveTo>
                  <a:lnTo>
                    <a:pt x="605256" y="1118193"/>
                  </a:lnTo>
                  <a:lnTo>
                    <a:pt x="678914" y="1084343"/>
                  </a:lnTo>
                  <a:lnTo>
                    <a:pt x="609619" y="1239020"/>
                  </a:lnTo>
                  <a:lnTo>
                    <a:pt x="607806" y="1243069"/>
                  </a:lnTo>
                  <a:close/>
                  <a:moveTo>
                    <a:pt x="787108" y="1318534"/>
                  </a:moveTo>
                  <a:lnTo>
                    <a:pt x="626906" y="1246764"/>
                  </a:lnTo>
                  <a:lnTo>
                    <a:pt x="699373" y="1085005"/>
                  </a:lnTo>
                  <a:lnTo>
                    <a:pt x="857432" y="1157579"/>
                  </a:lnTo>
                  <a:close/>
                  <a:moveTo>
                    <a:pt x="703329" y="1358363"/>
                  </a:moveTo>
                  <a:lnTo>
                    <a:pt x="547625" y="1286853"/>
                  </a:lnTo>
                  <a:lnTo>
                    <a:pt x="613100" y="1261335"/>
                  </a:lnTo>
                  <a:lnTo>
                    <a:pt x="771594" y="1332339"/>
                  </a:lnTo>
                  <a:close/>
                  <a:moveTo>
                    <a:pt x="199845" y="1418163"/>
                  </a:moveTo>
                  <a:lnTo>
                    <a:pt x="108827" y="1268058"/>
                  </a:lnTo>
                  <a:lnTo>
                    <a:pt x="260391" y="1176156"/>
                  </a:lnTo>
                  <a:lnTo>
                    <a:pt x="349188" y="1325705"/>
                  </a:lnTo>
                  <a:close/>
                  <a:moveTo>
                    <a:pt x="179234" y="1420703"/>
                  </a:moveTo>
                  <a:lnTo>
                    <a:pt x="108277" y="1403315"/>
                  </a:lnTo>
                  <a:lnTo>
                    <a:pt x="20812" y="1255981"/>
                  </a:lnTo>
                  <a:lnTo>
                    <a:pt x="89187" y="1272200"/>
                  </a:lnTo>
                  <a:close/>
                  <a:moveTo>
                    <a:pt x="433127" y="1559281"/>
                  </a:moveTo>
                  <a:lnTo>
                    <a:pt x="303046" y="1438881"/>
                  </a:lnTo>
                  <a:lnTo>
                    <a:pt x="422365" y="1312339"/>
                  </a:lnTo>
                  <a:lnTo>
                    <a:pt x="552369" y="1430453"/>
                  </a:lnTo>
                  <a:close/>
                  <a:moveTo>
                    <a:pt x="445751" y="1647220"/>
                  </a:moveTo>
                  <a:lnTo>
                    <a:pt x="442516" y="1577022"/>
                  </a:lnTo>
                  <a:lnTo>
                    <a:pt x="560486" y="1449567"/>
                  </a:lnTo>
                  <a:lnTo>
                    <a:pt x="563308" y="1522569"/>
                  </a:lnTo>
                  <a:close/>
                  <a:moveTo>
                    <a:pt x="426809" y="1647645"/>
                  </a:moveTo>
                  <a:lnTo>
                    <a:pt x="304386" y="1538668"/>
                  </a:lnTo>
                  <a:lnTo>
                    <a:pt x="295874" y="1458053"/>
                  </a:lnTo>
                  <a:lnTo>
                    <a:pt x="420260" y="1573182"/>
                  </a:lnTo>
                  <a:lnTo>
                    <a:pt x="423516" y="1576196"/>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3" dirty="0">
                <a:solidFill>
                  <a:schemeClr val="tx1">
                    <a:lumMod val="50000"/>
                    <a:lumOff val="50000"/>
                  </a:schemeClr>
                </a:solidFill>
              </a:endParaRPr>
            </a:p>
          </p:txBody>
        </p:sp>
        <p:sp>
          <p:nvSpPr>
            <p:cNvPr id="10" name="Freeform: Shape 6">
              <a:extLst>
                <a:ext uri="{FF2B5EF4-FFF2-40B4-BE49-F238E27FC236}">
                  <a16:creationId xmlns:a16="http://schemas.microsoft.com/office/drawing/2014/main" id="{2C27D219-1523-441A-9F20-F33679AFAB10}"/>
                </a:ext>
              </a:extLst>
            </p:cNvPr>
            <p:cNvSpPr>
              <a:spLocks noChangeAspect="1"/>
            </p:cNvSpPr>
            <p:nvPr/>
          </p:nvSpPr>
          <p:spPr>
            <a:xfrm>
              <a:off x="8134826" y="3966096"/>
              <a:ext cx="457229" cy="457200"/>
            </a:xfrm>
            <a:custGeom>
              <a:avLst/>
              <a:gdLst>
                <a:gd name="connsiteX0" fmla="*/ 0 w 2122948"/>
                <a:gd name="connsiteY0" fmla="*/ 604683 h 2122811"/>
                <a:gd name="connsiteX1" fmla="*/ 1503513 w 2122948"/>
                <a:gd name="connsiteY1" fmla="*/ 604683 h 2122811"/>
                <a:gd name="connsiteX2" fmla="*/ 1503513 w 2122948"/>
                <a:gd name="connsiteY2" fmla="*/ 2122811 h 2122811"/>
                <a:gd name="connsiteX3" fmla="*/ 13929 w 2122948"/>
                <a:gd name="connsiteY3" fmla="*/ 2109019 h 2122811"/>
                <a:gd name="connsiteX4" fmla="*/ 2095695 w 2122948"/>
                <a:gd name="connsiteY4" fmla="*/ 130308 h 2122811"/>
                <a:gd name="connsiteX5" fmla="*/ 2122948 w 2122948"/>
                <a:gd name="connsiteY5" fmla="*/ 1533832 h 2122811"/>
                <a:gd name="connsiteX6" fmla="*/ 1665746 w 2122948"/>
                <a:gd name="connsiteY6" fmla="*/ 2056349 h 2122811"/>
                <a:gd name="connsiteX7" fmla="*/ 1665746 w 2122948"/>
                <a:gd name="connsiteY7" fmla="*/ 604683 h 2122811"/>
                <a:gd name="connsiteX8" fmla="*/ 1665746 w 2122948"/>
                <a:gd name="connsiteY8" fmla="*/ 604683 h 2122811"/>
                <a:gd name="connsiteX9" fmla="*/ 1665746 w 2122948"/>
                <a:gd name="connsiteY9" fmla="*/ 566683 h 2122811"/>
                <a:gd name="connsiteX10" fmla="*/ 515374 w 2122948"/>
                <a:gd name="connsiteY10" fmla="*/ 0 h 2122811"/>
                <a:gd name="connsiteX11" fmla="*/ 1982824 w 2122948"/>
                <a:gd name="connsiteY11" fmla="*/ 13714 h 2122811"/>
                <a:gd name="connsiteX12" fmla="*/ 1560401 w 2122948"/>
                <a:gd name="connsiteY12" fmla="*/ 442450 h 2122811"/>
                <a:gd name="connsiteX13" fmla="*/ 72923 w 2122948"/>
                <a:gd name="connsiteY13" fmla="*/ 442450 h 212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2948" h="2122811">
                  <a:moveTo>
                    <a:pt x="0" y="604683"/>
                  </a:moveTo>
                  <a:lnTo>
                    <a:pt x="1503513" y="604683"/>
                  </a:lnTo>
                  <a:lnTo>
                    <a:pt x="1503513" y="2122811"/>
                  </a:lnTo>
                  <a:lnTo>
                    <a:pt x="13929" y="2109019"/>
                  </a:lnTo>
                  <a:close/>
                  <a:moveTo>
                    <a:pt x="2095695" y="130308"/>
                  </a:moveTo>
                  <a:lnTo>
                    <a:pt x="2122948" y="1533832"/>
                  </a:lnTo>
                  <a:lnTo>
                    <a:pt x="1665746" y="2056349"/>
                  </a:lnTo>
                  <a:lnTo>
                    <a:pt x="1665746" y="604683"/>
                  </a:lnTo>
                  <a:lnTo>
                    <a:pt x="1665746" y="604683"/>
                  </a:lnTo>
                  <a:lnTo>
                    <a:pt x="1665746" y="566683"/>
                  </a:lnTo>
                  <a:close/>
                  <a:moveTo>
                    <a:pt x="515374" y="0"/>
                  </a:moveTo>
                  <a:lnTo>
                    <a:pt x="1982824" y="13714"/>
                  </a:lnTo>
                  <a:lnTo>
                    <a:pt x="1560401" y="442450"/>
                  </a:lnTo>
                  <a:lnTo>
                    <a:pt x="72923" y="4424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lumMod val="50000"/>
                    <a:lumOff val="50000"/>
                  </a:schemeClr>
                </a:solidFill>
              </a:endParaRPr>
            </a:p>
          </p:txBody>
        </p:sp>
        <p:sp>
          <p:nvSpPr>
            <p:cNvPr id="19" name="Graphic 16" descr="Factory">
              <a:extLst>
                <a:ext uri="{FF2B5EF4-FFF2-40B4-BE49-F238E27FC236}">
                  <a16:creationId xmlns:a16="http://schemas.microsoft.com/office/drawing/2014/main" id="{7CBFB13C-3202-48D3-B24A-E7C70425055C}"/>
                </a:ext>
              </a:extLst>
            </p:cNvPr>
            <p:cNvSpPr/>
            <p:nvPr/>
          </p:nvSpPr>
          <p:spPr>
            <a:xfrm>
              <a:off x="4133835" y="3870846"/>
              <a:ext cx="647700" cy="647700"/>
            </a:xfrm>
            <a:custGeom>
              <a:avLst/>
              <a:gdLst>
                <a:gd name="connsiteX0" fmla="*/ 571500 w 647700"/>
                <a:gd name="connsiteY0" fmla="*/ 581025 h 647700"/>
                <a:gd name="connsiteX1" fmla="*/ 457200 w 647700"/>
                <a:gd name="connsiteY1" fmla="*/ 581025 h 647700"/>
                <a:gd name="connsiteX2" fmla="*/ 457200 w 647700"/>
                <a:gd name="connsiteY2" fmla="*/ 495300 h 647700"/>
                <a:gd name="connsiteX3" fmla="*/ 571500 w 647700"/>
                <a:gd name="connsiteY3" fmla="*/ 495300 h 647700"/>
                <a:gd name="connsiteX4" fmla="*/ 571500 w 647700"/>
                <a:gd name="connsiteY4" fmla="*/ 581025 h 647700"/>
                <a:gd name="connsiteX5" fmla="*/ 381000 w 647700"/>
                <a:gd name="connsiteY5" fmla="*/ 581025 h 647700"/>
                <a:gd name="connsiteX6" fmla="*/ 266700 w 647700"/>
                <a:gd name="connsiteY6" fmla="*/ 581025 h 647700"/>
                <a:gd name="connsiteX7" fmla="*/ 266700 w 647700"/>
                <a:gd name="connsiteY7" fmla="*/ 495300 h 647700"/>
                <a:gd name="connsiteX8" fmla="*/ 381000 w 647700"/>
                <a:gd name="connsiteY8" fmla="*/ 495300 h 647700"/>
                <a:gd name="connsiteX9" fmla="*/ 381000 w 647700"/>
                <a:gd name="connsiteY9" fmla="*/ 581025 h 647700"/>
                <a:gd name="connsiteX10" fmla="*/ 190500 w 647700"/>
                <a:gd name="connsiteY10" fmla="*/ 581025 h 647700"/>
                <a:gd name="connsiteX11" fmla="*/ 76200 w 647700"/>
                <a:gd name="connsiteY11" fmla="*/ 581025 h 647700"/>
                <a:gd name="connsiteX12" fmla="*/ 76200 w 647700"/>
                <a:gd name="connsiteY12" fmla="*/ 495300 h 647700"/>
                <a:gd name="connsiteX13" fmla="*/ 190500 w 647700"/>
                <a:gd name="connsiteY13" fmla="*/ 495300 h 647700"/>
                <a:gd name="connsiteX14" fmla="*/ 190500 w 647700"/>
                <a:gd name="connsiteY14" fmla="*/ 581025 h 647700"/>
                <a:gd name="connsiteX15" fmla="*/ 390525 w 647700"/>
                <a:gd name="connsiteY15" fmla="*/ 390525 h 647700"/>
                <a:gd name="connsiteX16" fmla="*/ 390525 w 647700"/>
                <a:gd name="connsiteY16" fmla="*/ 257175 h 647700"/>
                <a:gd name="connsiteX17" fmla="*/ 133350 w 647700"/>
                <a:gd name="connsiteY17" fmla="*/ 390525 h 647700"/>
                <a:gd name="connsiteX18" fmla="*/ 104775 w 647700"/>
                <a:gd name="connsiteY18" fmla="*/ 0 h 647700"/>
                <a:gd name="connsiteX19" fmla="*/ 28575 w 647700"/>
                <a:gd name="connsiteY19" fmla="*/ 0 h 647700"/>
                <a:gd name="connsiteX20" fmla="*/ 0 w 647700"/>
                <a:gd name="connsiteY20" fmla="*/ 390525 h 647700"/>
                <a:gd name="connsiteX21" fmla="*/ 0 w 647700"/>
                <a:gd name="connsiteY21" fmla="*/ 647700 h 647700"/>
                <a:gd name="connsiteX22" fmla="*/ 647700 w 647700"/>
                <a:gd name="connsiteY22" fmla="*/ 647700 h 647700"/>
                <a:gd name="connsiteX23" fmla="*/ 647700 w 647700"/>
                <a:gd name="connsiteY23" fmla="*/ 390525 h 647700"/>
                <a:gd name="connsiteX24" fmla="*/ 647700 w 647700"/>
                <a:gd name="connsiteY24" fmla="*/ 257175 h 647700"/>
                <a:gd name="connsiteX25" fmla="*/ 390525 w 647700"/>
                <a:gd name="connsiteY25" fmla="*/ 390525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7700" h="647700">
                  <a:moveTo>
                    <a:pt x="571500" y="581025"/>
                  </a:moveTo>
                  <a:lnTo>
                    <a:pt x="457200" y="581025"/>
                  </a:lnTo>
                  <a:lnTo>
                    <a:pt x="457200" y="495300"/>
                  </a:lnTo>
                  <a:lnTo>
                    <a:pt x="571500" y="495300"/>
                  </a:lnTo>
                  <a:lnTo>
                    <a:pt x="571500" y="581025"/>
                  </a:lnTo>
                  <a:close/>
                  <a:moveTo>
                    <a:pt x="381000" y="581025"/>
                  </a:moveTo>
                  <a:lnTo>
                    <a:pt x="266700" y="581025"/>
                  </a:lnTo>
                  <a:lnTo>
                    <a:pt x="266700" y="495300"/>
                  </a:lnTo>
                  <a:lnTo>
                    <a:pt x="381000" y="495300"/>
                  </a:lnTo>
                  <a:lnTo>
                    <a:pt x="381000" y="581025"/>
                  </a:lnTo>
                  <a:close/>
                  <a:moveTo>
                    <a:pt x="190500" y="581025"/>
                  </a:moveTo>
                  <a:lnTo>
                    <a:pt x="76200" y="581025"/>
                  </a:lnTo>
                  <a:lnTo>
                    <a:pt x="76200" y="495300"/>
                  </a:lnTo>
                  <a:lnTo>
                    <a:pt x="190500" y="495300"/>
                  </a:lnTo>
                  <a:lnTo>
                    <a:pt x="190500" y="581025"/>
                  </a:lnTo>
                  <a:close/>
                  <a:moveTo>
                    <a:pt x="390525" y="390525"/>
                  </a:moveTo>
                  <a:lnTo>
                    <a:pt x="390525" y="257175"/>
                  </a:lnTo>
                  <a:lnTo>
                    <a:pt x="133350" y="390525"/>
                  </a:lnTo>
                  <a:lnTo>
                    <a:pt x="104775" y="0"/>
                  </a:lnTo>
                  <a:lnTo>
                    <a:pt x="28575" y="0"/>
                  </a:lnTo>
                  <a:lnTo>
                    <a:pt x="0" y="390525"/>
                  </a:lnTo>
                  <a:lnTo>
                    <a:pt x="0" y="647700"/>
                  </a:lnTo>
                  <a:lnTo>
                    <a:pt x="647700" y="647700"/>
                  </a:lnTo>
                  <a:lnTo>
                    <a:pt x="647700" y="390525"/>
                  </a:lnTo>
                  <a:lnTo>
                    <a:pt x="647700" y="257175"/>
                  </a:lnTo>
                  <a:lnTo>
                    <a:pt x="390525" y="390525"/>
                  </a:lnTo>
                  <a:close/>
                </a:path>
              </a:pathLst>
            </a:custGeom>
            <a:solidFill>
              <a:srgbClr val="C0504D"/>
            </a:solidFill>
            <a:ln w="25400" cap="flat">
              <a:noFill/>
              <a:prstDash val="solid"/>
              <a:miter/>
            </a:ln>
          </p:spPr>
          <p:txBody>
            <a:bodyPr rtlCol="0" anchor="ctr"/>
            <a:lstStyle/>
            <a:p>
              <a:endParaRPr lang="en-US" dirty="0"/>
            </a:p>
          </p:txBody>
        </p:sp>
        <p:sp>
          <p:nvSpPr>
            <p:cNvPr id="21" name="Arrow: Right 20">
              <a:extLst>
                <a:ext uri="{FF2B5EF4-FFF2-40B4-BE49-F238E27FC236}">
                  <a16:creationId xmlns:a16="http://schemas.microsoft.com/office/drawing/2014/main" id="{CE3A117F-6480-40F2-B176-2E3D860A5230}"/>
                </a:ext>
              </a:extLst>
            </p:cNvPr>
            <p:cNvSpPr/>
            <p:nvPr/>
          </p:nvSpPr>
          <p:spPr>
            <a:xfrm>
              <a:off x="5040860" y="4103256"/>
              <a:ext cx="2834640" cy="18288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Arrow: Right 25">
              <a:extLst>
                <a:ext uri="{FF2B5EF4-FFF2-40B4-BE49-F238E27FC236}">
                  <a16:creationId xmlns:a16="http://schemas.microsoft.com/office/drawing/2014/main" id="{3E00A4DC-B895-43A1-80F6-1C5B2F469F7C}"/>
                </a:ext>
              </a:extLst>
            </p:cNvPr>
            <p:cNvSpPr/>
            <p:nvPr/>
          </p:nvSpPr>
          <p:spPr>
            <a:xfrm>
              <a:off x="1039870" y="4103256"/>
              <a:ext cx="2834640" cy="18288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273741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03C804-DBD8-4A7D-82BD-320F2C8DAD3B}"/>
              </a:ext>
            </a:extLst>
          </p:cNvPr>
          <p:cNvSpPr>
            <a:spLocks noGrp="1"/>
          </p:cNvSpPr>
          <p:nvPr>
            <p:ph type="title"/>
          </p:nvPr>
        </p:nvSpPr>
        <p:spPr/>
        <p:txBody>
          <a:bodyPr/>
          <a:lstStyle/>
          <a:p>
            <a:r>
              <a:rPr lang="en-US" dirty="0"/>
              <a:t>A small segue</a:t>
            </a:r>
          </a:p>
        </p:txBody>
      </p:sp>
      <p:pic>
        <p:nvPicPr>
          <p:cNvPr id="7" name="Picture 6" descr="A picture containing Segway, indoor, sky, transport&#10;&#10;Description automatically generated">
            <a:extLst>
              <a:ext uri="{FF2B5EF4-FFF2-40B4-BE49-F238E27FC236}">
                <a16:creationId xmlns:a16="http://schemas.microsoft.com/office/drawing/2014/main" id="{A2BDD843-3022-49A6-8F3B-6DA96C9FB5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4778" y="1749848"/>
            <a:ext cx="1114443" cy="1643803"/>
          </a:xfrm>
          <a:prstGeom prst="rect">
            <a:avLst/>
          </a:prstGeom>
        </p:spPr>
      </p:pic>
    </p:spTree>
    <p:extLst>
      <p:ext uri="{BB962C8B-B14F-4D97-AF65-F5344CB8AC3E}">
        <p14:creationId xmlns:p14="http://schemas.microsoft.com/office/powerpoint/2010/main" val="3078359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473DE0E-30CE-44A2-A563-DBB649464B33}"/>
              </a:ext>
            </a:extLst>
          </p:cNvPr>
          <p:cNvGraphicFramePr/>
          <p:nvPr>
            <p:extLst/>
          </p:nvPr>
        </p:nvGraphicFramePr>
        <p:xfrm>
          <a:off x="248557" y="1314496"/>
          <a:ext cx="3479494" cy="3182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CC3E263-0B62-4216-BC03-3CF277E4A581}"/>
              </a:ext>
            </a:extLst>
          </p:cNvPr>
          <p:cNvSpPr txBox="1"/>
          <p:nvPr/>
        </p:nvSpPr>
        <p:spPr>
          <a:xfrm>
            <a:off x="1486851" y="1419369"/>
            <a:ext cx="1005840" cy="300082"/>
          </a:xfrm>
          <a:prstGeom prst="rect">
            <a:avLst/>
          </a:prstGeom>
          <a:noFill/>
        </p:spPr>
        <p:txBody>
          <a:bodyPr wrap="square" rtlCol="0">
            <a:spAutoFit/>
          </a:bodyPr>
          <a:lstStyle/>
          <a:p>
            <a:pPr algn="ctr">
              <a:spcAft>
                <a:spcPts val="600"/>
              </a:spcAft>
            </a:pPr>
            <a:r>
              <a:rPr lang="en-US" dirty="0">
                <a:solidFill>
                  <a:schemeClr val="bg1"/>
                </a:solidFill>
              </a:rPr>
              <a:t>Vision</a:t>
            </a:r>
          </a:p>
        </p:txBody>
      </p:sp>
      <p:sp>
        <p:nvSpPr>
          <p:cNvPr id="6" name="TextBox 5">
            <a:extLst>
              <a:ext uri="{FF2B5EF4-FFF2-40B4-BE49-F238E27FC236}">
                <a16:creationId xmlns:a16="http://schemas.microsoft.com/office/drawing/2014/main" id="{FC4D5725-F569-49B9-A127-C48C0F343DCA}"/>
              </a:ext>
            </a:extLst>
          </p:cNvPr>
          <p:cNvSpPr txBox="1"/>
          <p:nvPr/>
        </p:nvSpPr>
        <p:spPr>
          <a:xfrm>
            <a:off x="1486851" y="1895524"/>
            <a:ext cx="1005840" cy="300082"/>
          </a:xfrm>
          <a:prstGeom prst="rect">
            <a:avLst/>
          </a:prstGeom>
          <a:noFill/>
        </p:spPr>
        <p:txBody>
          <a:bodyPr wrap="square" rtlCol="0">
            <a:spAutoFit/>
          </a:bodyPr>
          <a:lstStyle/>
          <a:p>
            <a:pPr algn="ctr">
              <a:spcAft>
                <a:spcPts val="600"/>
              </a:spcAft>
            </a:pPr>
            <a:r>
              <a:rPr lang="en-US" dirty="0">
                <a:solidFill>
                  <a:schemeClr val="bg1"/>
                </a:solidFill>
              </a:rPr>
              <a:t>Roadmap</a:t>
            </a:r>
          </a:p>
        </p:txBody>
      </p:sp>
      <p:sp>
        <p:nvSpPr>
          <p:cNvPr id="7" name="TextBox 6">
            <a:extLst>
              <a:ext uri="{FF2B5EF4-FFF2-40B4-BE49-F238E27FC236}">
                <a16:creationId xmlns:a16="http://schemas.microsoft.com/office/drawing/2014/main" id="{44ED4DDE-427E-42B8-B4BA-70F7081B6527}"/>
              </a:ext>
            </a:extLst>
          </p:cNvPr>
          <p:cNvSpPr txBox="1"/>
          <p:nvPr/>
        </p:nvSpPr>
        <p:spPr>
          <a:xfrm>
            <a:off x="1486851" y="2371679"/>
            <a:ext cx="1005840" cy="300082"/>
          </a:xfrm>
          <a:prstGeom prst="rect">
            <a:avLst/>
          </a:prstGeom>
          <a:noFill/>
        </p:spPr>
        <p:txBody>
          <a:bodyPr wrap="square" rtlCol="0">
            <a:spAutoFit/>
          </a:bodyPr>
          <a:lstStyle/>
          <a:p>
            <a:pPr algn="ctr">
              <a:spcAft>
                <a:spcPts val="600"/>
              </a:spcAft>
            </a:pPr>
            <a:r>
              <a:rPr lang="en-US" dirty="0">
                <a:solidFill>
                  <a:schemeClr val="bg1"/>
                </a:solidFill>
              </a:rPr>
              <a:t>Release</a:t>
            </a:r>
          </a:p>
        </p:txBody>
      </p:sp>
      <p:sp>
        <p:nvSpPr>
          <p:cNvPr id="8" name="TextBox 7">
            <a:extLst>
              <a:ext uri="{FF2B5EF4-FFF2-40B4-BE49-F238E27FC236}">
                <a16:creationId xmlns:a16="http://schemas.microsoft.com/office/drawing/2014/main" id="{7C0E3458-9033-4DA0-90EF-FF2E0AAC2BCD}"/>
              </a:ext>
            </a:extLst>
          </p:cNvPr>
          <p:cNvSpPr txBox="1"/>
          <p:nvPr/>
        </p:nvSpPr>
        <p:spPr>
          <a:xfrm>
            <a:off x="1486851" y="2847834"/>
            <a:ext cx="1005840" cy="300082"/>
          </a:xfrm>
          <a:prstGeom prst="rect">
            <a:avLst/>
          </a:prstGeom>
          <a:noFill/>
        </p:spPr>
        <p:txBody>
          <a:bodyPr wrap="square" rtlCol="0">
            <a:spAutoFit/>
          </a:bodyPr>
          <a:lstStyle/>
          <a:p>
            <a:pPr algn="ctr">
              <a:spcAft>
                <a:spcPts val="600"/>
              </a:spcAft>
            </a:pPr>
            <a:r>
              <a:rPr lang="en-US" dirty="0">
                <a:solidFill>
                  <a:schemeClr val="bg1"/>
                </a:solidFill>
              </a:rPr>
              <a:t>Increment</a:t>
            </a:r>
          </a:p>
        </p:txBody>
      </p:sp>
      <p:sp>
        <p:nvSpPr>
          <p:cNvPr id="9" name="TextBox 8">
            <a:extLst>
              <a:ext uri="{FF2B5EF4-FFF2-40B4-BE49-F238E27FC236}">
                <a16:creationId xmlns:a16="http://schemas.microsoft.com/office/drawing/2014/main" id="{682CB04D-0D76-48C8-8DA4-0E57B48A9F45}"/>
              </a:ext>
            </a:extLst>
          </p:cNvPr>
          <p:cNvSpPr txBox="1"/>
          <p:nvPr/>
        </p:nvSpPr>
        <p:spPr>
          <a:xfrm>
            <a:off x="1486851" y="3323988"/>
            <a:ext cx="1005840" cy="300082"/>
          </a:xfrm>
          <a:prstGeom prst="rect">
            <a:avLst/>
          </a:prstGeom>
          <a:noFill/>
        </p:spPr>
        <p:txBody>
          <a:bodyPr wrap="square" rtlCol="0">
            <a:spAutoFit/>
          </a:bodyPr>
          <a:lstStyle/>
          <a:p>
            <a:pPr algn="ctr">
              <a:spcAft>
                <a:spcPts val="600"/>
              </a:spcAft>
            </a:pPr>
            <a:r>
              <a:rPr lang="en-US" dirty="0">
                <a:solidFill>
                  <a:schemeClr val="bg1"/>
                </a:solidFill>
              </a:rPr>
              <a:t>Daily</a:t>
            </a:r>
          </a:p>
        </p:txBody>
      </p:sp>
      <p:sp>
        <p:nvSpPr>
          <p:cNvPr id="5" name="TextBox 4">
            <a:extLst>
              <a:ext uri="{FF2B5EF4-FFF2-40B4-BE49-F238E27FC236}">
                <a16:creationId xmlns:a16="http://schemas.microsoft.com/office/drawing/2014/main" id="{B474452C-FEF8-419D-BF9A-7DB6CE9D9593}"/>
              </a:ext>
            </a:extLst>
          </p:cNvPr>
          <p:cNvSpPr txBox="1"/>
          <p:nvPr/>
        </p:nvSpPr>
        <p:spPr>
          <a:xfrm>
            <a:off x="3292287" y="1418417"/>
            <a:ext cx="4171308" cy="300082"/>
          </a:xfrm>
          <a:prstGeom prst="rect">
            <a:avLst/>
          </a:prstGeom>
          <a:noFill/>
        </p:spPr>
        <p:txBody>
          <a:bodyPr wrap="square" rtlCol="0">
            <a:spAutoFit/>
          </a:bodyPr>
          <a:lstStyle/>
          <a:p>
            <a:pPr algn="l">
              <a:spcAft>
                <a:spcPts val="600"/>
              </a:spcAft>
            </a:pPr>
            <a:r>
              <a:rPr lang="en-US" dirty="0">
                <a:solidFill>
                  <a:schemeClr val="tx1">
                    <a:lumMod val="50000"/>
                    <a:lumOff val="50000"/>
                  </a:schemeClr>
                </a:solidFill>
              </a:rPr>
              <a:t>Revised every 6-12 months by the product owner</a:t>
            </a:r>
          </a:p>
        </p:txBody>
      </p:sp>
      <p:sp>
        <p:nvSpPr>
          <p:cNvPr id="11" name="TextBox 10">
            <a:extLst>
              <a:ext uri="{FF2B5EF4-FFF2-40B4-BE49-F238E27FC236}">
                <a16:creationId xmlns:a16="http://schemas.microsoft.com/office/drawing/2014/main" id="{BDFC95C3-2EEA-43EC-B498-1B8D5EF7F27C}"/>
              </a:ext>
            </a:extLst>
          </p:cNvPr>
          <p:cNvSpPr txBox="1"/>
          <p:nvPr/>
        </p:nvSpPr>
        <p:spPr>
          <a:xfrm>
            <a:off x="3641602" y="1894810"/>
            <a:ext cx="4171308" cy="300082"/>
          </a:xfrm>
          <a:prstGeom prst="rect">
            <a:avLst/>
          </a:prstGeom>
          <a:noFill/>
        </p:spPr>
        <p:txBody>
          <a:bodyPr wrap="square" rtlCol="0">
            <a:spAutoFit/>
          </a:bodyPr>
          <a:lstStyle/>
          <a:p>
            <a:pPr algn="l">
              <a:spcAft>
                <a:spcPts val="600"/>
              </a:spcAft>
            </a:pPr>
            <a:r>
              <a:rPr lang="en-US" dirty="0">
                <a:solidFill>
                  <a:schemeClr val="tx1">
                    <a:lumMod val="50000"/>
                    <a:lumOff val="50000"/>
                  </a:schemeClr>
                </a:solidFill>
              </a:rPr>
              <a:t>Revised quarterly by the stakeholders</a:t>
            </a:r>
          </a:p>
        </p:txBody>
      </p:sp>
      <p:sp>
        <p:nvSpPr>
          <p:cNvPr id="12" name="TextBox 11">
            <a:extLst>
              <a:ext uri="{FF2B5EF4-FFF2-40B4-BE49-F238E27FC236}">
                <a16:creationId xmlns:a16="http://schemas.microsoft.com/office/drawing/2014/main" id="{BDD615D1-CD44-44BF-A39C-F9E581BA1CE2}"/>
              </a:ext>
            </a:extLst>
          </p:cNvPr>
          <p:cNvSpPr txBox="1"/>
          <p:nvPr/>
        </p:nvSpPr>
        <p:spPr>
          <a:xfrm>
            <a:off x="3805987" y="2371203"/>
            <a:ext cx="4171308" cy="300082"/>
          </a:xfrm>
          <a:prstGeom prst="rect">
            <a:avLst/>
          </a:prstGeom>
          <a:noFill/>
        </p:spPr>
        <p:txBody>
          <a:bodyPr wrap="square" rtlCol="0">
            <a:spAutoFit/>
          </a:bodyPr>
          <a:lstStyle/>
          <a:p>
            <a:pPr algn="l">
              <a:spcAft>
                <a:spcPts val="600"/>
              </a:spcAft>
            </a:pPr>
            <a:r>
              <a:rPr lang="en-US" dirty="0">
                <a:solidFill>
                  <a:schemeClr val="tx1">
                    <a:lumMod val="50000"/>
                    <a:lumOff val="50000"/>
                  </a:schemeClr>
                </a:solidFill>
              </a:rPr>
              <a:t>Revised every 8-12 weeks by the stakeholders</a:t>
            </a:r>
          </a:p>
        </p:txBody>
      </p:sp>
      <p:sp>
        <p:nvSpPr>
          <p:cNvPr id="13" name="TextBox 12">
            <a:extLst>
              <a:ext uri="{FF2B5EF4-FFF2-40B4-BE49-F238E27FC236}">
                <a16:creationId xmlns:a16="http://schemas.microsoft.com/office/drawing/2014/main" id="{E5247CCA-605B-4D9E-9622-6E7AB726A12D}"/>
              </a:ext>
            </a:extLst>
          </p:cNvPr>
          <p:cNvSpPr txBox="1"/>
          <p:nvPr/>
        </p:nvSpPr>
        <p:spPr>
          <a:xfrm>
            <a:off x="3816261" y="2847596"/>
            <a:ext cx="4171308" cy="300082"/>
          </a:xfrm>
          <a:prstGeom prst="rect">
            <a:avLst/>
          </a:prstGeom>
          <a:noFill/>
        </p:spPr>
        <p:txBody>
          <a:bodyPr wrap="square" rtlCol="0">
            <a:spAutoFit/>
          </a:bodyPr>
          <a:lstStyle/>
          <a:p>
            <a:pPr algn="l">
              <a:spcAft>
                <a:spcPts val="600"/>
              </a:spcAft>
            </a:pPr>
            <a:r>
              <a:rPr lang="en-US" dirty="0">
                <a:solidFill>
                  <a:schemeClr val="tx1">
                    <a:lumMod val="50000"/>
                    <a:lumOff val="50000"/>
                  </a:schemeClr>
                </a:solidFill>
              </a:rPr>
              <a:t>Revised after each increment by the team</a:t>
            </a:r>
          </a:p>
        </p:txBody>
      </p:sp>
      <p:sp>
        <p:nvSpPr>
          <p:cNvPr id="14" name="TextBox 13">
            <a:extLst>
              <a:ext uri="{FF2B5EF4-FFF2-40B4-BE49-F238E27FC236}">
                <a16:creationId xmlns:a16="http://schemas.microsoft.com/office/drawing/2014/main" id="{FFB40363-CD07-40C8-8188-06A482A83D0E}"/>
              </a:ext>
            </a:extLst>
          </p:cNvPr>
          <p:cNvSpPr txBox="1"/>
          <p:nvPr/>
        </p:nvSpPr>
        <p:spPr>
          <a:xfrm>
            <a:off x="3744343" y="3323988"/>
            <a:ext cx="4171308" cy="300082"/>
          </a:xfrm>
          <a:prstGeom prst="rect">
            <a:avLst/>
          </a:prstGeom>
          <a:noFill/>
        </p:spPr>
        <p:txBody>
          <a:bodyPr wrap="square" rtlCol="0">
            <a:spAutoFit/>
          </a:bodyPr>
          <a:lstStyle/>
          <a:p>
            <a:pPr algn="l">
              <a:spcAft>
                <a:spcPts val="600"/>
              </a:spcAft>
            </a:pPr>
            <a:r>
              <a:rPr lang="en-US" dirty="0">
                <a:solidFill>
                  <a:schemeClr val="tx1">
                    <a:lumMod val="50000"/>
                    <a:lumOff val="50000"/>
                  </a:schemeClr>
                </a:solidFill>
              </a:rPr>
              <a:t>Revised daily by the team members</a:t>
            </a:r>
          </a:p>
        </p:txBody>
      </p:sp>
      <p:sp>
        <p:nvSpPr>
          <p:cNvPr id="15" name="Freeform: Shape 14">
            <a:extLst>
              <a:ext uri="{FF2B5EF4-FFF2-40B4-BE49-F238E27FC236}">
                <a16:creationId xmlns:a16="http://schemas.microsoft.com/office/drawing/2014/main" id="{3A725BCD-BB75-4B44-B0A5-7E8DAD58BC45}"/>
              </a:ext>
            </a:extLst>
          </p:cNvPr>
          <p:cNvSpPr>
            <a:spLocks noChangeAspect="1"/>
          </p:cNvSpPr>
          <p:nvPr/>
        </p:nvSpPr>
        <p:spPr>
          <a:xfrm>
            <a:off x="7840781" y="3007352"/>
            <a:ext cx="585971" cy="457200"/>
          </a:xfrm>
          <a:custGeom>
            <a:avLst/>
            <a:gdLst>
              <a:gd name="connsiteX0" fmla="*/ 318967 w 1501587"/>
              <a:gd name="connsiteY0" fmla="*/ 962749 h 1171599"/>
              <a:gd name="connsiteX1" fmla="*/ 311785 w 1501587"/>
              <a:gd name="connsiteY1" fmla="*/ 969931 h 1171599"/>
              <a:gd name="connsiteX2" fmla="*/ 318967 w 1501587"/>
              <a:gd name="connsiteY2" fmla="*/ 977112 h 1171599"/>
              <a:gd name="connsiteX3" fmla="*/ 326147 w 1501587"/>
              <a:gd name="connsiteY3" fmla="*/ 969931 h 1171599"/>
              <a:gd name="connsiteX4" fmla="*/ 318967 w 1501587"/>
              <a:gd name="connsiteY4" fmla="*/ 962749 h 1171599"/>
              <a:gd name="connsiteX5" fmla="*/ 313979 w 1501587"/>
              <a:gd name="connsiteY5" fmla="*/ 935841 h 1171599"/>
              <a:gd name="connsiteX6" fmla="*/ 306798 w 1501587"/>
              <a:gd name="connsiteY6" fmla="*/ 943022 h 1171599"/>
              <a:gd name="connsiteX7" fmla="*/ 313979 w 1501587"/>
              <a:gd name="connsiteY7" fmla="*/ 950204 h 1171599"/>
              <a:gd name="connsiteX8" fmla="*/ 321161 w 1501587"/>
              <a:gd name="connsiteY8" fmla="*/ 943022 h 1171599"/>
              <a:gd name="connsiteX9" fmla="*/ 313979 w 1501587"/>
              <a:gd name="connsiteY9" fmla="*/ 935841 h 1171599"/>
              <a:gd name="connsiteX10" fmla="*/ 300814 w 1501587"/>
              <a:gd name="connsiteY10" fmla="*/ 908933 h 1171599"/>
              <a:gd name="connsiteX11" fmla="*/ 293633 w 1501587"/>
              <a:gd name="connsiteY11" fmla="*/ 916114 h 1171599"/>
              <a:gd name="connsiteX12" fmla="*/ 300814 w 1501587"/>
              <a:gd name="connsiteY12" fmla="*/ 923295 h 1171599"/>
              <a:gd name="connsiteX13" fmla="*/ 307995 w 1501587"/>
              <a:gd name="connsiteY13" fmla="*/ 916114 h 1171599"/>
              <a:gd name="connsiteX14" fmla="*/ 300814 w 1501587"/>
              <a:gd name="connsiteY14" fmla="*/ 908933 h 1171599"/>
              <a:gd name="connsiteX15" fmla="*/ 286452 w 1501587"/>
              <a:gd name="connsiteY15" fmla="*/ 880634 h 1171599"/>
              <a:gd name="connsiteX16" fmla="*/ 279270 w 1501587"/>
              <a:gd name="connsiteY16" fmla="*/ 887815 h 1171599"/>
              <a:gd name="connsiteX17" fmla="*/ 286452 w 1501587"/>
              <a:gd name="connsiteY17" fmla="*/ 894997 h 1171599"/>
              <a:gd name="connsiteX18" fmla="*/ 293633 w 1501587"/>
              <a:gd name="connsiteY18" fmla="*/ 887815 h 1171599"/>
              <a:gd name="connsiteX19" fmla="*/ 286452 w 1501587"/>
              <a:gd name="connsiteY19" fmla="*/ 880634 h 1171599"/>
              <a:gd name="connsiteX20" fmla="*/ 1170608 w 1501587"/>
              <a:gd name="connsiteY20" fmla="*/ 779179 h 1171599"/>
              <a:gd name="connsiteX21" fmla="*/ 1130752 w 1501587"/>
              <a:gd name="connsiteY21" fmla="*/ 868619 h 1171599"/>
              <a:gd name="connsiteX22" fmla="*/ 1235097 w 1501587"/>
              <a:gd name="connsiteY22" fmla="*/ 923896 h 1171599"/>
              <a:gd name="connsiteX23" fmla="*/ 1339443 w 1501587"/>
              <a:gd name="connsiteY23" fmla="*/ 868619 h 1171599"/>
              <a:gd name="connsiteX24" fmla="*/ 1299822 w 1501587"/>
              <a:gd name="connsiteY24" fmla="*/ 779708 h 1171599"/>
              <a:gd name="connsiteX25" fmla="*/ 1298045 w 1501587"/>
              <a:gd name="connsiteY25" fmla="*/ 780755 h 1171599"/>
              <a:gd name="connsiteX26" fmla="*/ 1240394 w 1501587"/>
              <a:gd name="connsiteY26" fmla="*/ 793392 h 1171599"/>
              <a:gd name="connsiteX27" fmla="*/ 1236965 w 1501587"/>
              <a:gd name="connsiteY27" fmla="*/ 793016 h 1171599"/>
              <a:gd name="connsiteX28" fmla="*/ 1233537 w 1501587"/>
              <a:gd name="connsiteY28" fmla="*/ 793392 h 1171599"/>
              <a:gd name="connsiteX29" fmla="*/ 1175886 w 1501587"/>
              <a:gd name="connsiteY29" fmla="*/ 780755 h 1171599"/>
              <a:gd name="connsiteX30" fmla="*/ 1173210 w 1501587"/>
              <a:gd name="connsiteY30" fmla="*/ 779179 h 1171599"/>
              <a:gd name="connsiteX31" fmla="*/ 809889 w 1501587"/>
              <a:gd name="connsiteY31" fmla="*/ 615988 h 1171599"/>
              <a:gd name="connsiteX32" fmla="*/ 810033 w 1501587"/>
              <a:gd name="connsiteY32" fmla="*/ 617546 h 1171599"/>
              <a:gd name="connsiteX33" fmla="*/ 810178 w 1501587"/>
              <a:gd name="connsiteY33" fmla="*/ 615988 h 1171599"/>
              <a:gd name="connsiteX34" fmla="*/ 245671 w 1501587"/>
              <a:gd name="connsiteY34" fmla="*/ 556890 h 1171599"/>
              <a:gd name="connsiteX35" fmla="*/ 176757 w 1501587"/>
              <a:gd name="connsiteY35" fmla="*/ 627915 h 1171599"/>
              <a:gd name="connsiteX36" fmla="*/ 324372 w 1501587"/>
              <a:gd name="connsiteY36" fmla="*/ 828398 h 1171599"/>
              <a:gd name="connsiteX37" fmla="*/ 475975 w 1501587"/>
              <a:gd name="connsiteY37" fmla="*/ 601982 h 1171599"/>
              <a:gd name="connsiteX38" fmla="*/ 274501 w 1501587"/>
              <a:gd name="connsiteY38" fmla="*/ 559086 h 1171599"/>
              <a:gd name="connsiteX39" fmla="*/ 245671 w 1501587"/>
              <a:gd name="connsiteY39" fmla="*/ 556890 h 1171599"/>
              <a:gd name="connsiteX40" fmla="*/ 1300372 w 1501587"/>
              <a:gd name="connsiteY40" fmla="*/ 492217 h 1171599"/>
              <a:gd name="connsiteX41" fmla="*/ 1281986 w 1501587"/>
              <a:gd name="connsiteY41" fmla="*/ 493656 h 1171599"/>
              <a:gd name="connsiteX42" fmla="*/ 1203339 w 1501587"/>
              <a:gd name="connsiteY42" fmla="*/ 516031 h 1171599"/>
              <a:gd name="connsiteX43" fmla="*/ 1139844 w 1501587"/>
              <a:gd name="connsiteY43" fmla="*/ 554122 h 1171599"/>
              <a:gd name="connsiteX44" fmla="*/ 1118621 w 1501587"/>
              <a:gd name="connsiteY44" fmla="*/ 573059 h 1171599"/>
              <a:gd name="connsiteX45" fmla="*/ 1117820 w 1501587"/>
              <a:gd name="connsiteY45" fmla="*/ 576305 h 1171599"/>
              <a:gd name="connsiteX46" fmla="*/ 1115382 w 1501587"/>
              <a:gd name="connsiteY46" fmla="*/ 606720 h 1171599"/>
              <a:gd name="connsiteX47" fmla="*/ 1235388 w 1501587"/>
              <a:gd name="connsiteY47" fmla="*/ 757637 h 1171599"/>
              <a:gd name="connsiteX48" fmla="*/ 1352957 w 1501587"/>
              <a:gd name="connsiteY48" fmla="*/ 637135 h 1171599"/>
              <a:gd name="connsiteX49" fmla="*/ 1354813 w 1501587"/>
              <a:gd name="connsiteY49" fmla="*/ 613976 h 1171599"/>
              <a:gd name="connsiteX50" fmla="*/ 1353548 w 1501587"/>
              <a:gd name="connsiteY50" fmla="*/ 612649 h 1171599"/>
              <a:gd name="connsiteX51" fmla="*/ 1309445 w 1501587"/>
              <a:gd name="connsiteY51" fmla="*/ 529067 h 1171599"/>
              <a:gd name="connsiteX52" fmla="*/ 1300913 w 1501587"/>
              <a:gd name="connsiteY52" fmla="*/ 496149 h 1171599"/>
              <a:gd name="connsiteX53" fmla="*/ 323194 w 1501587"/>
              <a:gd name="connsiteY53" fmla="*/ 427446 h 1171599"/>
              <a:gd name="connsiteX54" fmla="*/ 323882 w 1501587"/>
              <a:gd name="connsiteY54" fmla="*/ 427488 h 1171599"/>
              <a:gd name="connsiteX55" fmla="*/ 325191 w 1501587"/>
              <a:gd name="connsiteY55" fmla="*/ 427446 h 1171599"/>
              <a:gd name="connsiteX56" fmla="*/ 495538 w 1501587"/>
              <a:gd name="connsiteY56" fmla="*/ 624930 h 1171599"/>
              <a:gd name="connsiteX57" fmla="*/ 495100 w 1501587"/>
              <a:gd name="connsiteY57" fmla="*/ 629052 h 1171599"/>
              <a:gd name="connsiteX58" fmla="*/ 495544 w 1501587"/>
              <a:gd name="connsiteY58" fmla="*/ 639890 h 1171599"/>
              <a:gd name="connsiteX59" fmla="*/ 323194 w 1501587"/>
              <a:gd name="connsiteY59" fmla="*/ 852335 h 1171599"/>
              <a:gd name="connsiteX60" fmla="*/ 150845 w 1501587"/>
              <a:gd name="connsiteY60" fmla="*/ 639890 h 1171599"/>
              <a:gd name="connsiteX61" fmla="*/ 151397 w 1501587"/>
              <a:gd name="connsiteY61" fmla="*/ 626420 h 1171599"/>
              <a:gd name="connsiteX62" fmla="*/ 150845 w 1501587"/>
              <a:gd name="connsiteY62" fmla="*/ 622934 h 1171599"/>
              <a:gd name="connsiteX63" fmla="*/ 308050 w 1501587"/>
              <a:gd name="connsiteY63" fmla="*/ 428005 h 1171599"/>
              <a:gd name="connsiteX64" fmla="*/ 320990 w 1501587"/>
              <a:gd name="connsiteY64" fmla="*/ 427582 h 1171599"/>
              <a:gd name="connsiteX65" fmla="*/ 1233272 w 1501587"/>
              <a:gd name="connsiteY65" fmla="*/ 378365 h 1171599"/>
              <a:gd name="connsiteX66" fmla="*/ 1385851 w 1501587"/>
              <a:gd name="connsiteY66" fmla="*/ 488295 h 1171599"/>
              <a:gd name="connsiteX67" fmla="*/ 1392010 w 1501587"/>
              <a:gd name="connsiteY67" fmla="*/ 503671 h 1171599"/>
              <a:gd name="connsiteX68" fmla="*/ 1392697 w 1501587"/>
              <a:gd name="connsiteY68" fmla="*/ 504529 h 1171599"/>
              <a:gd name="connsiteX69" fmla="*/ 1408688 w 1501587"/>
              <a:gd name="connsiteY69" fmla="*/ 550016 h 1171599"/>
              <a:gd name="connsiteX70" fmla="*/ 1412700 w 1501587"/>
              <a:gd name="connsiteY70" fmla="*/ 573039 h 1171599"/>
              <a:gd name="connsiteX71" fmla="*/ 1413537 w 1501587"/>
              <a:gd name="connsiteY71" fmla="*/ 577451 h 1171599"/>
              <a:gd name="connsiteX72" fmla="*/ 1413663 w 1501587"/>
              <a:gd name="connsiteY72" fmla="*/ 578558 h 1171599"/>
              <a:gd name="connsiteX73" fmla="*/ 1414100 w 1501587"/>
              <a:gd name="connsiteY73" fmla="*/ 581071 h 1171599"/>
              <a:gd name="connsiteX74" fmla="*/ 1415061 w 1501587"/>
              <a:gd name="connsiteY74" fmla="*/ 590973 h 1171599"/>
              <a:gd name="connsiteX75" fmla="*/ 1416326 w 1501587"/>
              <a:gd name="connsiteY75" fmla="*/ 602207 h 1171599"/>
              <a:gd name="connsiteX76" fmla="*/ 1416436 w 1501587"/>
              <a:gd name="connsiteY76" fmla="*/ 605151 h 1171599"/>
              <a:gd name="connsiteX77" fmla="*/ 1417540 w 1501587"/>
              <a:gd name="connsiteY77" fmla="*/ 616539 h 1171599"/>
              <a:gd name="connsiteX78" fmla="*/ 1417752 w 1501587"/>
              <a:gd name="connsiteY78" fmla="*/ 697328 h 1171599"/>
              <a:gd name="connsiteX79" fmla="*/ 1408877 w 1501587"/>
              <a:gd name="connsiteY79" fmla="*/ 777541 h 1171599"/>
              <a:gd name="connsiteX80" fmla="*/ 1403417 w 1501587"/>
              <a:gd name="connsiteY80" fmla="*/ 803847 h 1171599"/>
              <a:gd name="connsiteX81" fmla="*/ 1420303 w 1501587"/>
              <a:gd name="connsiteY81" fmla="*/ 813796 h 1171599"/>
              <a:gd name="connsiteX82" fmla="*/ 1501587 w 1501587"/>
              <a:gd name="connsiteY82" fmla="*/ 979767 h 1171599"/>
              <a:gd name="connsiteX83" fmla="*/ 1501587 w 1501587"/>
              <a:gd name="connsiteY83" fmla="*/ 1064165 h 1171599"/>
              <a:gd name="connsiteX84" fmla="*/ 1060227 w 1501587"/>
              <a:gd name="connsiteY84" fmla="*/ 1064165 h 1171599"/>
              <a:gd name="connsiteX85" fmla="*/ 1062509 w 1501587"/>
              <a:gd name="connsiteY85" fmla="*/ 1077208 h 1171599"/>
              <a:gd name="connsiteX86" fmla="*/ 1062509 w 1501587"/>
              <a:gd name="connsiteY86" fmla="*/ 1171599 h 1171599"/>
              <a:gd name="connsiteX87" fmla="*/ 568705 w 1501587"/>
              <a:gd name="connsiteY87" fmla="*/ 1171599 h 1171599"/>
              <a:gd name="connsiteX88" fmla="*/ 568705 w 1501587"/>
              <a:gd name="connsiteY88" fmla="*/ 1113230 h 1171599"/>
              <a:gd name="connsiteX89" fmla="*/ 33604 w 1501587"/>
              <a:gd name="connsiteY89" fmla="*/ 1113230 h 1171599"/>
              <a:gd name="connsiteX90" fmla="*/ 0 w 1501587"/>
              <a:gd name="connsiteY90" fmla="*/ 1083731 h 1171599"/>
              <a:gd name="connsiteX91" fmla="*/ 41891 w 1501587"/>
              <a:gd name="connsiteY91" fmla="*/ 940106 h 1171599"/>
              <a:gd name="connsiteX92" fmla="*/ 215437 w 1501587"/>
              <a:gd name="connsiteY92" fmla="*/ 832387 h 1171599"/>
              <a:gd name="connsiteX93" fmla="*/ 299218 w 1501587"/>
              <a:gd name="connsiteY93" fmla="*/ 872284 h 1171599"/>
              <a:gd name="connsiteX94" fmla="*/ 323155 w 1501587"/>
              <a:gd name="connsiteY94" fmla="*/ 936117 h 1171599"/>
              <a:gd name="connsiteX95" fmla="*/ 347093 w 1501587"/>
              <a:gd name="connsiteY95" fmla="*/ 872284 h 1171599"/>
              <a:gd name="connsiteX96" fmla="*/ 430874 w 1501587"/>
              <a:gd name="connsiteY96" fmla="*/ 832387 h 1171599"/>
              <a:gd name="connsiteX97" fmla="*/ 604420 w 1501587"/>
              <a:gd name="connsiteY97" fmla="*/ 940106 h 1171599"/>
              <a:gd name="connsiteX98" fmla="*/ 619985 w 1501587"/>
              <a:gd name="connsiteY98" fmla="*/ 965111 h 1171599"/>
              <a:gd name="connsiteX99" fmla="*/ 643699 w 1501587"/>
              <a:gd name="connsiteY99" fmla="*/ 946662 h 1171599"/>
              <a:gd name="connsiteX100" fmla="*/ 691495 w 1501587"/>
              <a:gd name="connsiteY100" fmla="*/ 935528 h 1171599"/>
              <a:gd name="connsiteX101" fmla="*/ 739410 w 1501587"/>
              <a:gd name="connsiteY101" fmla="*/ 935528 h 1171599"/>
              <a:gd name="connsiteX102" fmla="*/ 704393 w 1501587"/>
              <a:gd name="connsiteY102" fmla="*/ 964662 h 1171599"/>
              <a:gd name="connsiteX103" fmla="*/ 702988 w 1501587"/>
              <a:gd name="connsiteY103" fmla="*/ 964662 h 1171599"/>
              <a:gd name="connsiteX104" fmla="*/ 703484 w 1501587"/>
              <a:gd name="connsiteY104" fmla="*/ 965418 h 1171599"/>
              <a:gd name="connsiteX105" fmla="*/ 702988 w 1501587"/>
              <a:gd name="connsiteY105" fmla="*/ 965832 h 1171599"/>
              <a:gd name="connsiteX106" fmla="*/ 703756 w 1501587"/>
              <a:gd name="connsiteY106" fmla="*/ 965832 h 1171599"/>
              <a:gd name="connsiteX107" fmla="*/ 816943 w 1501587"/>
              <a:gd name="connsiteY107" fmla="*/ 1138363 h 1171599"/>
              <a:gd name="connsiteX108" fmla="*/ 930131 w 1501587"/>
              <a:gd name="connsiteY108" fmla="*/ 965832 h 1171599"/>
              <a:gd name="connsiteX109" fmla="*/ 930898 w 1501587"/>
              <a:gd name="connsiteY109" fmla="*/ 965832 h 1171599"/>
              <a:gd name="connsiteX110" fmla="*/ 930401 w 1501587"/>
              <a:gd name="connsiteY110" fmla="*/ 965418 h 1171599"/>
              <a:gd name="connsiteX111" fmla="*/ 930898 w 1501587"/>
              <a:gd name="connsiteY111" fmla="*/ 964662 h 1171599"/>
              <a:gd name="connsiteX112" fmla="*/ 929492 w 1501587"/>
              <a:gd name="connsiteY112" fmla="*/ 964662 h 1171599"/>
              <a:gd name="connsiteX113" fmla="*/ 894476 w 1501587"/>
              <a:gd name="connsiteY113" fmla="*/ 935528 h 1171599"/>
              <a:gd name="connsiteX114" fmla="*/ 939720 w 1501587"/>
              <a:gd name="connsiteY114" fmla="*/ 935528 h 1171599"/>
              <a:gd name="connsiteX115" fmla="*/ 973412 w 1501587"/>
              <a:gd name="connsiteY115" fmla="*/ 943377 h 1171599"/>
              <a:gd name="connsiteX116" fmla="*/ 974993 w 1501587"/>
              <a:gd name="connsiteY116" fmla="*/ 929746 h 1171599"/>
              <a:gd name="connsiteX117" fmla="*/ 985955 w 1501587"/>
              <a:gd name="connsiteY117" fmla="*/ 899498 h 1171599"/>
              <a:gd name="connsiteX118" fmla="*/ 972516 w 1501587"/>
              <a:gd name="connsiteY118" fmla="*/ 899779 h 1171599"/>
              <a:gd name="connsiteX119" fmla="*/ 862371 w 1501587"/>
              <a:gd name="connsiteY119" fmla="*/ 899208 h 1171599"/>
              <a:gd name="connsiteX120" fmla="*/ 851143 w 1501587"/>
              <a:gd name="connsiteY120" fmla="*/ 899074 h 1171599"/>
              <a:gd name="connsiteX121" fmla="*/ 854591 w 1501587"/>
              <a:gd name="connsiteY121" fmla="*/ 898727 h 1171599"/>
              <a:gd name="connsiteX122" fmla="*/ 939042 w 1501587"/>
              <a:gd name="connsiteY122" fmla="*/ 795110 h 1171599"/>
              <a:gd name="connsiteX123" fmla="*/ 939042 w 1501587"/>
              <a:gd name="connsiteY123" fmla="*/ 721754 h 1171599"/>
              <a:gd name="connsiteX124" fmla="*/ 936892 w 1501587"/>
              <a:gd name="connsiteY124" fmla="*/ 700438 h 1171599"/>
              <a:gd name="connsiteX125" fmla="*/ 936097 w 1501587"/>
              <a:gd name="connsiteY125" fmla="*/ 697878 h 1171599"/>
              <a:gd name="connsiteX126" fmla="*/ 931067 w 1501587"/>
              <a:gd name="connsiteY126" fmla="*/ 702384 h 1171599"/>
              <a:gd name="connsiteX127" fmla="*/ 887191 w 1501587"/>
              <a:gd name="connsiteY127" fmla="*/ 716932 h 1171599"/>
              <a:gd name="connsiteX128" fmla="*/ 810309 w 1501587"/>
              <a:gd name="connsiteY128" fmla="*/ 648915 h 1171599"/>
              <a:gd name="connsiteX129" fmla="*/ 810033 w 1501587"/>
              <a:gd name="connsiteY129" fmla="*/ 645949 h 1171599"/>
              <a:gd name="connsiteX130" fmla="*/ 809758 w 1501587"/>
              <a:gd name="connsiteY130" fmla="*/ 648915 h 1171599"/>
              <a:gd name="connsiteX131" fmla="*/ 732876 w 1501587"/>
              <a:gd name="connsiteY131" fmla="*/ 716932 h 1171599"/>
              <a:gd name="connsiteX132" fmla="*/ 702330 w 1501587"/>
              <a:gd name="connsiteY132" fmla="*/ 710237 h 1171599"/>
              <a:gd name="connsiteX133" fmla="*/ 693806 w 1501587"/>
              <a:gd name="connsiteY133" fmla="*/ 705215 h 1171599"/>
              <a:gd name="connsiteX134" fmla="*/ 692139 w 1501587"/>
              <a:gd name="connsiteY134" fmla="*/ 721754 h 1171599"/>
              <a:gd name="connsiteX135" fmla="*/ 692139 w 1501587"/>
              <a:gd name="connsiteY135" fmla="*/ 795110 h 1171599"/>
              <a:gd name="connsiteX136" fmla="*/ 756736 w 1501587"/>
              <a:gd name="connsiteY136" fmla="*/ 892564 h 1171599"/>
              <a:gd name="connsiteX137" fmla="*/ 776002 w 1501587"/>
              <a:gd name="connsiteY137" fmla="*/ 898544 h 1171599"/>
              <a:gd name="connsiteX138" fmla="*/ 605789 w 1501587"/>
              <a:gd name="connsiteY138" fmla="*/ 897209 h 1171599"/>
              <a:gd name="connsiteX139" fmla="*/ 578656 w 1501587"/>
              <a:gd name="connsiteY139" fmla="*/ 839930 h 1171599"/>
              <a:gd name="connsiteX140" fmla="*/ 641965 w 1501587"/>
              <a:gd name="connsiteY140" fmla="*/ 764563 h 1171599"/>
              <a:gd name="connsiteX141" fmla="*/ 635936 w 1501587"/>
              <a:gd name="connsiteY141" fmla="*/ 668093 h 1171599"/>
              <a:gd name="connsiteX142" fmla="*/ 782054 w 1501587"/>
              <a:gd name="connsiteY142" fmla="*/ 488516 h 1171599"/>
              <a:gd name="connsiteX143" fmla="*/ 814272 w 1501587"/>
              <a:gd name="connsiteY143" fmla="*/ 485799 h 1171599"/>
              <a:gd name="connsiteX144" fmla="*/ 849161 w 1501587"/>
              <a:gd name="connsiteY144" fmla="*/ 488516 h 1171599"/>
              <a:gd name="connsiteX145" fmla="*/ 995279 w 1501587"/>
              <a:gd name="connsiteY145" fmla="*/ 668093 h 1171599"/>
              <a:gd name="connsiteX146" fmla="*/ 989249 w 1501587"/>
              <a:gd name="connsiteY146" fmla="*/ 764563 h 1171599"/>
              <a:gd name="connsiteX147" fmla="*/ 1016205 w 1501587"/>
              <a:gd name="connsiteY147" fmla="*/ 831428 h 1171599"/>
              <a:gd name="connsiteX148" fmla="*/ 1027618 w 1501587"/>
              <a:gd name="connsiteY148" fmla="*/ 835284 h 1171599"/>
              <a:gd name="connsiteX149" fmla="*/ 1050473 w 1501587"/>
              <a:gd name="connsiteY149" fmla="*/ 813796 h 1171599"/>
              <a:gd name="connsiteX150" fmla="*/ 1064468 w 1501587"/>
              <a:gd name="connsiteY150" fmla="*/ 805550 h 1171599"/>
              <a:gd name="connsiteX151" fmla="*/ 1059865 w 1501587"/>
              <a:gd name="connsiteY151" fmla="*/ 783369 h 1171599"/>
              <a:gd name="connsiteX152" fmla="*/ 1050990 w 1501587"/>
              <a:gd name="connsiteY152" fmla="*/ 703156 h 1171599"/>
              <a:gd name="connsiteX153" fmla="*/ 1049922 w 1501587"/>
              <a:gd name="connsiteY153" fmla="*/ 661401 h 1171599"/>
              <a:gd name="connsiteX154" fmla="*/ 1050203 w 1501587"/>
              <a:gd name="connsiteY154" fmla="*/ 652817 h 1171599"/>
              <a:gd name="connsiteX155" fmla="*/ 1049267 w 1501587"/>
              <a:gd name="connsiteY155" fmla="*/ 627701 h 1171599"/>
              <a:gd name="connsiteX156" fmla="*/ 1233272 w 1501587"/>
              <a:gd name="connsiteY156" fmla="*/ 378365 h 1171599"/>
              <a:gd name="connsiteX157" fmla="*/ 858857 w 1501587"/>
              <a:gd name="connsiteY157" fmla="*/ 334437 h 1171599"/>
              <a:gd name="connsiteX158" fmla="*/ 838837 w 1501587"/>
              <a:gd name="connsiteY158" fmla="*/ 340909 h 1171599"/>
              <a:gd name="connsiteX159" fmla="*/ 829912 w 1501587"/>
              <a:gd name="connsiteY159" fmla="*/ 391019 h 1171599"/>
              <a:gd name="connsiteX160" fmla="*/ 880022 w 1501587"/>
              <a:gd name="connsiteY160" fmla="*/ 399944 h 1171599"/>
              <a:gd name="connsiteX161" fmla="*/ 888947 w 1501587"/>
              <a:gd name="connsiteY161" fmla="*/ 349834 h 1171599"/>
              <a:gd name="connsiteX162" fmla="*/ 858857 w 1501587"/>
              <a:gd name="connsiteY162" fmla="*/ 334437 h 1171599"/>
              <a:gd name="connsiteX163" fmla="*/ 982211 w 1501587"/>
              <a:gd name="connsiteY163" fmla="*/ 326410 h 1171599"/>
              <a:gd name="connsiteX164" fmla="*/ 975584 w 1501587"/>
              <a:gd name="connsiteY164" fmla="*/ 326556 h 1171599"/>
              <a:gd name="connsiteX165" fmla="*/ 957642 w 1501587"/>
              <a:gd name="connsiteY165" fmla="*/ 352041 h 1171599"/>
              <a:gd name="connsiteX166" fmla="*/ 983127 w 1501587"/>
              <a:gd name="connsiteY166" fmla="*/ 369983 h 1171599"/>
              <a:gd name="connsiteX167" fmla="*/ 1001069 w 1501587"/>
              <a:gd name="connsiteY167" fmla="*/ 344498 h 1171599"/>
              <a:gd name="connsiteX168" fmla="*/ 988369 w 1501587"/>
              <a:gd name="connsiteY168" fmla="*/ 328155 h 1171599"/>
              <a:gd name="connsiteX169" fmla="*/ 982211 w 1501587"/>
              <a:gd name="connsiteY169" fmla="*/ 326410 h 1171599"/>
              <a:gd name="connsiteX170" fmla="*/ 976048 w 1501587"/>
              <a:gd name="connsiteY170" fmla="*/ 298005 h 1171599"/>
              <a:gd name="connsiteX171" fmla="*/ 979137 w 1501587"/>
              <a:gd name="connsiteY171" fmla="*/ 300180 h 1171599"/>
              <a:gd name="connsiteX172" fmla="*/ 980885 w 1501587"/>
              <a:gd name="connsiteY172" fmla="*/ 310241 h 1171599"/>
              <a:gd name="connsiteX173" fmla="*/ 984287 w 1501587"/>
              <a:gd name="connsiteY173" fmla="*/ 310513 h 1171599"/>
              <a:gd name="connsiteX174" fmla="*/ 987952 w 1501587"/>
              <a:gd name="connsiteY174" fmla="*/ 311175 h 1171599"/>
              <a:gd name="connsiteX175" fmla="*/ 994189 w 1501587"/>
              <a:gd name="connsiteY175" fmla="*/ 313279 h 1171599"/>
              <a:gd name="connsiteX176" fmla="*/ 1000099 w 1501587"/>
              <a:gd name="connsiteY176" fmla="*/ 304884 h 1171599"/>
              <a:gd name="connsiteX177" fmla="*/ 1001826 w 1501587"/>
              <a:gd name="connsiteY177" fmla="*/ 303790 h 1171599"/>
              <a:gd name="connsiteX178" fmla="*/ 1003821 w 1501587"/>
              <a:gd name="connsiteY178" fmla="*/ 304237 h 1171599"/>
              <a:gd name="connsiteX179" fmla="*/ 1012559 w 1501587"/>
              <a:gd name="connsiteY179" fmla="*/ 310389 h 1171599"/>
              <a:gd name="connsiteX180" fmla="*/ 1013205 w 1501587"/>
              <a:gd name="connsiteY180" fmla="*/ 314111 h 1171599"/>
              <a:gd name="connsiteX181" fmla="*/ 1007295 w 1501587"/>
              <a:gd name="connsiteY181" fmla="*/ 322506 h 1171599"/>
              <a:gd name="connsiteX182" fmla="*/ 1011378 w 1501587"/>
              <a:gd name="connsiteY182" fmla="*/ 327668 h 1171599"/>
              <a:gd name="connsiteX183" fmla="*/ 1013238 w 1501587"/>
              <a:gd name="connsiteY183" fmla="*/ 330895 h 1171599"/>
              <a:gd name="connsiteX184" fmla="*/ 1014641 w 1501587"/>
              <a:gd name="connsiteY184" fmla="*/ 334007 h 1171599"/>
              <a:gd name="connsiteX185" fmla="*/ 1024702 w 1501587"/>
              <a:gd name="connsiteY185" fmla="*/ 332259 h 1171599"/>
              <a:gd name="connsiteX186" fmla="*/ 1027791 w 1501587"/>
              <a:gd name="connsiteY186" fmla="*/ 334434 h 1171599"/>
              <a:gd name="connsiteX187" fmla="*/ 1029619 w 1501587"/>
              <a:gd name="connsiteY187" fmla="*/ 344962 h 1171599"/>
              <a:gd name="connsiteX188" fmla="*/ 1027444 w 1501587"/>
              <a:gd name="connsiteY188" fmla="*/ 348051 h 1171599"/>
              <a:gd name="connsiteX189" fmla="*/ 1017384 w 1501587"/>
              <a:gd name="connsiteY189" fmla="*/ 349798 h 1171599"/>
              <a:gd name="connsiteX190" fmla="*/ 1017112 w 1501587"/>
              <a:gd name="connsiteY190" fmla="*/ 353201 h 1171599"/>
              <a:gd name="connsiteX191" fmla="*/ 1016449 w 1501587"/>
              <a:gd name="connsiteY191" fmla="*/ 356866 h 1171599"/>
              <a:gd name="connsiteX192" fmla="*/ 1014346 w 1501587"/>
              <a:gd name="connsiteY192" fmla="*/ 363103 h 1171599"/>
              <a:gd name="connsiteX193" fmla="*/ 1022741 w 1501587"/>
              <a:gd name="connsiteY193" fmla="*/ 369013 h 1171599"/>
              <a:gd name="connsiteX194" fmla="*/ 1023387 w 1501587"/>
              <a:gd name="connsiteY194" fmla="*/ 372735 h 1171599"/>
              <a:gd name="connsiteX195" fmla="*/ 1017236 w 1501587"/>
              <a:gd name="connsiteY195" fmla="*/ 381473 h 1171599"/>
              <a:gd name="connsiteX196" fmla="*/ 1013514 w 1501587"/>
              <a:gd name="connsiteY196" fmla="*/ 382119 h 1171599"/>
              <a:gd name="connsiteX197" fmla="*/ 1005119 w 1501587"/>
              <a:gd name="connsiteY197" fmla="*/ 376209 h 1171599"/>
              <a:gd name="connsiteX198" fmla="*/ 999957 w 1501587"/>
              <a:gd name="connsiteY198" fmla="*/ 380292 h 1171599"/>
              <a:gd name="connsiteX199" fmla="*/ 996730 w 1501587"/>
              <a:gd name="connsiteY199" fmla="*/ 382152 h 1171599"/>
              <a:gd name="connsiteX200" fmla="*/ 993618 w 1501587"/>
              <a:gd name="connsiteY200" fmla="*/ 383555 h 1171599"/>
              <a:gd name="connsiteX201" fmla="*/ 995366 w 1501587"/>
              <a:gd name="connsiteY201" fmla="*/ 393616 h 1171599"/>
              <a:gd name="connsiteX202" fmla="*/ 993191 w 1501587"/>
              <a:gd name="connsiteY202" fmla="*/ 396705 h 1171599"/>
              <a:gd name="connsiteX203" fmla="*/ 982663 w 1501587"/>
              <a:gd name="connsiteY203" fmla="*/ 398533 h 1171599"/>
              <a:gd name="connsiteX204" fmla="*/ 979574 w 1501587"/>
              <a:gd name="connsiteY204" fmla="*/ 396359 h 1171599"/>
              <a:gd name="connsiteX205" fmla="*/ 977827 w 1501587"/>
              <a:gd name="connsiteY205" fmla="*/ 386298 h 1171599"/>
              <a:gd name="connsiteX206" fmla="*/ 974424 w 1501587"/>
              <a:gd name="connsiteY206" fmla="*/ 386026 h 1171599"/>
              <a:gd name="connsiteX207" fmla="*/ 970759 w 1501587"/>
              <a:gd name="connsiteY207" fmla="*/ 385364 h 1171599"/>
              <a:gd name="connsiteX208" fmla="*/ 964522 w 1501587"/>
              <a:gd name="connsiteY208" fmla="*/ 383260 h 1171599"/>
              <a:gd name="connsiteX209" fmla="*/ 958612 w 1501587"/>
              <a:gd name="connsiteY209" fmla="*/ 391655 h 1171599"/>
              <a:gd name="connsiteX210" fmla="*/ 954889 w 1501587"/>
              <a:gd name="connsiteY210" fmla="*/ 392302 h 1171599"/>
              <a:gd name="connsiteX211" fmla="*/ 946152 w 1501587"/>
              <a:gd name="connsiteY211" fmla="*/ 386150 h 1171599"/>
              <a:gd name="connsiteX212" fmla="*/ 945506 w 1501587"/>
              <a:gd name="connsiteY212" fmla="*/ 382428 h 1171599"/>
              <a:gd name="connsiteX213" fmla="*/ 951416 w 1501587"/>
              <a:gd name="connsiteY213" fmla="*/ 374033 h 1171599"/>
              <a:gd name="connsiteX214" fmla="*/ 947333 w 1501587"/>
              <a:gd name="connsiteY214" fmla="*/ 368871 h 1171599"/>
              <a:gd name="connsiteX215" fmla="*/ 945473 w 1501587"/>
              <a:gd name="connsiteY215" fmla="*/ 365644 h 1171599"/>
              <a:gd name="connsiteX216" fmla="*/ 944070 w 1501587"/>
              <a:gd name="connsiteY216" fmla="*/ 362532 h 1171599"/>
              <a:gd name="connsiteX217" fmla="*/ 934009 w 1501587"/>
              <a:gd name="connsiteY217" fmla="*/ 364280 h 1171599"/>
              <a:gd name="connsiteX218" fmla="*/ 930920 w 1501587"/>
              <a:gd name="connsiteY218" fmla="*/ 362105 h 1171599"/>
              <a:gd name="connsiteX219" fmla="*/ 929092 w 1501587"/>
              <a:gd name="connsiteY219" fmla="*/ 351577 h 1171599"/>
              <a:gd name="connsiteX220" fmla="*/ 931266 w 1501587"/>
              <a:gd name="connsiteY220" fmla="*/ 348488 h 1171599"/>
              <a:gd name="connsiteX221" fmla="*/ 941327 w 1501587"/>
              <a:gd name="connsiteY221" fmla="*/ 346740 h 1171599"/>
              <a:gd name="connsiteX222" fmla="*/ 941599 w 1501587"/>
              <a:gd name="connsiteY222" fmla="*/ 343338 h 1171599"/>
              <a:gd name="connsiteX223" fmla="*/ 942261 w 1501587"/>
              <a:gd name="connsiteY223" fmla="*/ 339673 h 1171599"/>
              <a:gd name="connsiteX224" fmla="*/ 944365 w 1501587"/>
              <a:gd name="connsiteY224" fmla="*/ 333436 h 1171599"/>
              <a:gd name="connsiteX225" fmla="*/ 935970 w 1501587"/>
              <a:gd name="connsiteY225" fmla="*/ 327526 h 1171599"/>
              <a:gd name="connsiteX226" fmla="*/ 935323 w 1501587"/>
              <a:gd name="connsiteY226" fmla="*/ 323804 h 1171599"/>
              <a:gd name="connsiteX227" fmla="*/ 941475 w 1501587"/>
              <a:gd name="connsiteY227" fmla="*/ 315066 h 1171599"/>
              <a:gd name="connsiteX228" fmla="*/ 945197 w 1501587"/>
              <a:gd name="connsiteY228" fmla="*/ 314420 h 1171599"/>
              <a:gd name="connsiteX229" fmla="*/ 953592 w 1501587"/>
              <a:gd name="connsiteY229" fmla="*/ 320330 h 1171599"/>
              <a:gd name="connsiteX230" fmla="*/ 958754 w 1501587"/>
              <a:gd name="connsiteY230" fmla="*/ 316247 h 1171599"/>
              <a:gd name="connsiteX231" fmla="*/ 961981 w 1501587"/>
              <a:gd name="connsiteY231" fmla="*/ 314387 h 1171599"/>
              <a:gd name="connsiteX232" fmla="*/ 965092 w 1501587"/>
              <a:gd name="connsiteY232" fmla="*/ 312984 h 1171599"/>
              <a:gd name="connsiteX233" fmla="*/ 963345 w 1501587"/>
              <a:gd name="connsiteY233" fmla="*/ 302923 h 1171599"/>
              <a:gd name="connsiteX234" fmla="*/ 965520 w 1501587"/>
              <a:gd name="connsiteY234" fmla="*/ 299834 h 1171599"/>
              <a:gd name="connsiteX235" fmla="*/ 687521 w 1501587"/>
              <a:gd name="connsiteY235" fmla="*/ 295231 h 1171599"/>
              <a:gd name="connsiteX236" fmla="*/ 680317 w 1501587"/>
              <a:gd name="connsiteY236" fmla="*/ 295309 h 1171599"/>
              <a:gd name="connsiteX237" fmla="*/ 641022 w 1501587"/>
              <a:gd name="connsiteY237" fmla="*/ 320574 h 1171599"/>
              <a:gd name="connsiteX238" fmla="*/ 660104 w 1501587"/>
              <a:gd name="connsiteY238" fmla="*/ 388284 h 1171599"/>
              <a:gd name="connsiteX239" fmla="*/ 727813 w 1501587"/>
              <a:gd name="connsiteY239" fmla="*/ 369202 h 1171599"/>
              <a:gd name="connsiteX240" fmla="*/ 708732 w 1501587"/>
              <a:gd name="connsiteY240" fmla="*/ 301492 h 1171599"/>
              <a:gd name="connsiteX241" fmla="*/ 687521 w 1501587"/>
              <a:gd name="connsiteY241" fmla="*/ 295231 h 1171599"/>
              <a:gd name="connsiteX242" fmla="*/ 865182 w 1501587"/>
              <a:gd name="connsiteY242" fmla="*/ 288367 h 1171599"/>
              <a:gd name="connsiteX243" fmla="*/ 882362 w 1501587"/>
              <a:gd name="connsiteY243" fmla="*/ 291427 h 1171599"/>
              <a:gd name="connsiteX244" fmla="*/ 885892 w 1501587"/>
              <a:gd name="connsiteY244" fmla="*/ 296487 h 1171599"/>
              <a:gd name="connsiteX245" fmla="*/ 882952 w 1501587"/>
              <a:gd name="connsiteY245" fmla="*/ 312994 h 1171599"/>
              <a:gd name="connsiteX246" fmla="*/ 892562 w 1501587"/>
              <a:gd name="connsiteY246" fmla="*/ 317807 h 1171599"/>
              <a:gd name="connsiteX247" fmla="*/ 897544 w 1501587"/>
              <a:gd name="connsiteY247" fmla="*/ 321296 h 1171599"/>
              <a:gd name="connsiteX248" fmla="*/ 901772 w 1501587"/>
              <a:gd name="connsiteY248" fmla="*/ 324929 h 1171599"/>
              <a:gd name="connsiteX249" fmla="*/ 915448 w 1501587"/>
              <a:gd name="connsiteY249" fmla="*/ 315388 h 1171599"/>
              <a:gd name="connsiteX250" fmla="*/ 921522 w 1501587"/>
              <a:gd name="connsiteY250" fmla="*/ 316470 h 1171599"/>
              <a:gd name="connsiteX251" fmla="*/ 931506 w 1501587"/>
              <a:gd name="connsiteY251" fmla="*/ 330781 h 1171599"/>
              <a:gd name="connsiteX252" fmla="*/ 930424 w 1501587"/>
              <a:gd name="connsiteY252" fmla="*/ 336855 h 1171599"/>
              <a:gd name="connsiteX253" fmla="*/ 916748 w 1501587"/>
              <a:gd name="connsiteY253" fmla="*/ 346396 h 1171599"/>
              <a:gd name="connsiteX254" fmla="*/ 918698 w 1501587"/>
              <a:gd name="connsiteY254" fmla="*/ 351618 h 1171599"/>
              <a:gd name="connsiteX255" fmla="*/ 920252 w 1501587"/>
              <a:gd name="connsiteY255" fmla="*/ 357498 h 1171599"/>
              <a:gd name="connsiteX256" fmla="*/ 921452 w 1501587"/>
              <a:gd name="connsiteY256" fmla="*/ 368179 h 1171599"/>
              <a:gd name="connsiteX257" fmla="*/ 937958 w 1501587"/>
              <a:gd name="connsiteY257" fmla="*/ 371119 h 1171599"/>
              <a:gd name="connsiteX258" fmla="*/ 941488 w 1501587"/>
              <a:gd name="connsiteY258" fmla="*/ 376179 h 1171599"/>
              <a:gd name="connsiteX259" fmla="*/ 938428 w 1501587"/>
              <a:gd name="connsiteY259" fmla="*/ 393359 h 1171599"/>
              <a:gd name="connsiteX260" fmla="*/ 933369 w 1501587"/>
              <a:gd name="connsiteY260" fmla="*/ 396889 h 1171599"/>
              <a:gd name="connsiteX261" fmla="*/ 916862 w 1501587"/>
              <a:gd name="connsiteY261" fmla="*/ 393949 h 1171599"/>
              <a:gd name="connsiteX262" fmla="*/ 912048 w 1501587"/>
              <a:gd name="connsiteY262" fmla="*/ 403559 h 1171599"/>
              <a:gd name="connsiteX263" fmla="*/ 908560 w 1501587"/>
              <a:gd name="connsiteY263" fmla="*/ 408541 h 1171599"/>
              <a:gd name="connsiteX264" fmla="*/ 904927 w 1501587"/>
              <a:gd name="connsiteY264" fmla="*/ 412769 h 1171599"/>
              <a:gd name="connsiteX265" fmla="*/ 914468 w 1501587"/>
              <a:gd name="connsiteY265" fmla="*/ 426445 h 1171599"/>
              <a:gd name="connsiteX266" fmla="*/ 913386 w 1501587"/>
              <a:gd name="connsiteY266" fmla="*/ 432519 h 1171599"/>
              <a:gd name="connsiteX267" fmla="*/ 899075 w 1501587"/>
              <a:gd name="connsiteY267" fmla="*/ 442503 h 1171599"/>
              <a:gd name="connsiteX268" fmla="*/ 893001 w 1501587"/>
              <a:gd name="connsiteY268" fmla="*/ 441421 h 1171599"/>
              <a:gd name="connsiteX269" fmla="*/ 883460 w 1501587"/>
              <a:gd name="connsiteY269" fmla="*/ 427745 h 1171599"/>
              <a:gd name="connsiteX270" fmla="*/ 878238 w 1501587"/>
              <a:gd name="connsiteY270" fmla="*/ 429695 h 1171599"/>
              <a:gd name="connsiteX271" fmla="*/ 872358 w 1501587"/>
              <a:gd name="connsiteY271" fmla="*/ 431249 h 1171599"/>
              <a:gd name="connsiteX272" fmla="*/ 861677 w 1501587"/>
              <a:gd name="connsiteY272" fmla="*/ 432449 h 1171599"/>
              <a:gd name="connsiteX273" fmla="*/ 858736 w 1501587"/>
              <a:gd name="connsiteY273" fmla="*/ 448955 h 1171599"/>
              <a:gd name="connsiteX274" fmla="*/ 853677 w 1501587"/>
              <a:gd name="connsiteY274" fmla="*/ 452485 h 1171599"/>
              <a:gd name="connsiteX275" fmla="*/ 836497 w 1501587"/>
              <a:gd name="connsiteY275" fmla="*/ 449425 h 1171599"/>
              <a:gd name="connsiteX276" fmla="*/ 832967 w 1501587"/>
              <a:gd name="connsiteY276" fmla="*/ 444366 h 1171599"/>
              <a:gd name="connsiteX277" fmla="*/ 835907 w 1501587"/>
              <a:gd name="connsiteY277" fmla="*/ 427859 h 1171599"/>
              <a:gd name="connsiteX278" fmla="*/ 826297 w 1501587"/>
              <a:gd name="connsiteY278" fmla="*/ 423045 h 1171599"/>
              <a:gd name="connsiteX279" fmla="*/ 821315 w 1501587"/>
              <a:gd name="connsiteY279" fmla="*/ 419557 h 1171599"/>
              <a:gd name="connsiteX280" fmla="*/ 817087 w 1501587"/>
              <a:gd name="connsiteY280" fmla="*/ 415924 h 1171599"/>
              <a:gd name="connsiteX281" fmla="*/ 803411 w 1501587"/>
              <a:gd name="connsiteY281" fmla="*/ 425465 h 1171599"/>
              <a:gd name="connsiteX282" fmla="*/ 797337 w 1501587"/>
              <a:gd name="connsiteY282" fmla="*/ 424383 h 1171599"/>
              <a:gd name="connsiteX283" fmla="*/ 787353 w 1501587"/>
              <a:gd name="connsiteY283" fmla="*/ 410072 h 1171599"/>
              <a:gd name="connsiteX284" fmla="*/ 788435 w 1501587"/>
              <a:gd name="connsiteY284" fmla="*/ 403998 h 1171599"/>
              <a:gd name="connsiteX285" fmla="*/ 802111 w 1501587"/>
              <a:gd name="connsiteY285" fmla="*/ 394457 h 1171599"/>
              <a:gd name="connsiteX286" fmla="*/ 800161 w 1501587"/>
              <a:gd name="connsiteY286" fmla="*/ 389235 h 1171599"/>
              <a:gd name="connsiteX287" fmla="*/ 798607 w 1501587"/>
              <a:gd name="connsiteY287" fmla="*/ 383355 h 1171599"/>
              <a:gd name="connsiteX288" fmla="*/ 797407 w 1501587"/>
              <a:gd name="connsiteY288" fmla="*/ 372673 h 1171599"/>
              <a:gd name="connsiteX289" fmla="*/ 780901 w 1501587"/>
              <a:gd name="connsiteY289" fmla="*/ 369733 h 1171599"/>
              <a:gd name="connsiteX290" fmla="*/ 777371 w 1501587"/>
              <a:gd name="connsiteY290" fmla="*/ 364673 h 1171599"/>
              <a:gd name="connsiteX291" fmla="*/ 780431 w 1501587"/>
              <a:gd name="connsiteY291" fmla="*/ 347494 h 1171599"/>
              <a:gd name="connsiteX292" fmla="*/ 785490 w 1501587"/>
              <a:gd name="connsiteY292" fmla="*/ 343964 h 1171599"/>
              <a:gd name="connsiteX293" fmla="*/ 801997 w 1501587"/>
              <a:gd name="connsiteY293" fmla="*/ 346904 h 1171599"/>
              <a:gd name="connsiteX294" fmla="*/ 806811 w 1501587"/>
              <a:gd name="connsiteY294" fmla="*/ 337294 h 1171599"/>
              <a:gd name="connsiteX295" fmla="*/ 810299 w 1501587"/>
              <a:gd name="connsiteY295" fmla="*/ 332311 h 1171599"/>
              <a:gd name="connsiteX296" fmla="*/ 813932 w 1501587"/>
              <a:gd name="connsiteY296" fmla="*/ 328084 h 1171599"/>
              <a:gd name="connsiteX297" fmla="*/ 804391 w 1501587"/>
              <a:gd name="connsiteY297" fmla="*/ 314408 h 1171599"/>
              <a:gd name="connsiteX298" fmla="*/ 805473 w 1501587"/>
              <a:gd name="connsiteY298" fmla="*/ 308334 h 1171599"/>
              <a:gd name="connsiteX299" fmla="*/ 819784 w 1501587"/>
              <a:gd name="connsiteY299" fmla="*/ 298350 h 1171599"/>
              <a:gd name="connsiteX300" fmla="*/ 825858 w 1501587"/>
              <a:gd name="connsiteY300" fmla="*/ 299432 h 1171599"/>
              <a:gd name="connsiteX301" fmla="*/ 835399 w 1501587"/>
              <a:gd name="connsiteY301" fmla="*/ 313108 h 1171599"/>
              <a:gd name="connsiteX302" fmla="*/ 840621 w 1501587"/>
              <a:gd name="connsiteY302" fmla="*/ 311157 h 1171599"/>
              <a:gd name="connsiteX303" fmla="*/ 846501 w 1501587"/>
              <a:gd name="connsiteY303" fmla="*/ 309604 h 1171599"/>
              <a:gd name="connsiteX304" fmla="*/ 857183 w 1501587"/>
              <a:gd name="connsiteY304" fmla="*/ 308404 h 1171599"/>
              <a:gd name="connsiteX305" fmla="*/ 860122 w 1501587"/>
              <a:gd name="connsiteY305" fmla="*/ 291897 h 1171599"/>
              <a:gd name="connsiteX306" fmla="*/ 861921 w 1501587"/>
              <a:gd name="connsiteY306" fmla="*/ 289084 h 1171599"/>
              <a:gd name="connsiteX307" fmla="*/ 865182 w 1501587"/>
              <a:gd name="connsiteY307" fmla="*/ 288367 h 1171599"/>
              <a:gd name="connsiteX308" fmla="*/ 667747 w 1501587"/>
              <a:gd name="connsiteY308" fmla="*/ 232623 h 1171599"/>
              <a:gd name="connsiteX309" fmla="*/ 672799 w 1501587"/>
              <a:gd name="connsiteY309" fmla="*/ 236971 h 1171599"/>
              <a:gd name="connsiteX310" fmla="*/ 679084 w 1501587"/>
              <a:gd name="connsiteY310" fmla="*/ 259276 h 1171599"/>
              <a:gd name="connsiteX311" fmla="*/ 693939 w 1501587"/>
              <a:gd name="connsiteY311" fmla="*/ 259475 h 1171599"/>
              <a:gd name="connsiteX312" fmla="*/ 702237 w 1501587"/>
              <a:gd name="connsiteY312" fmla="*/ 260813 h 1171599"/>
              <a:gd name="connsiteX313" fmla="*/ 709685 w 1501587"/>
              <a:gd name="connsiteY313" fmla="*/ 262787 h 1171599"/>
              <a:gd name="connsiteX314" fmla="*/ 720950 w 1501587"/>
              <a:gd name="connsiteY314" fmla="*/ 242681 h 1171599"/>
              <a:gd name="connsiteX315" fmla="*/ 729157 w 1501587"/>
              <a:gd name="connsiteY315" fmla="*/ 240368 h 1171599"/>
              <a:gd name="connsiteX316" fmla="*/ 750197 w 1501587"/>
              <a:gd name="connsiteY316" fmla="*/ 252156 h 1171599"/>
              <a:gd name="connsiteX317" fmla="*/ 752510 w 1501587"/>
              <a:gd name="connsiteY317" fmla="*/ 260364 h 1171599"/>
              <a:gd name="connsiteX318" fmla="*/ 741245 w 1501587"/>
              <a:gd name="connsiteY318" fmla="*/ 280470 h 1171599"/>
              <a:gd name="connsiteX319" fmla="*/ 746816 w 1501587"/>
              <a:gd name="connsiteY319" fmla="*/ 285791 h 1171599"/>
              <a:gd name="connsiteX320" fmla="*/ 752291 w 1501587"/>
              <a:gd name="connsiteY320" fmla="*/ 292170 h 1171599"/>
              <a:gd name="connsiteX321" fmla="*/ 760217 w 1501587"/>
              <a:gd name="connsiteY321" fmla="*/ 304734 h 1171599"/>
              <a:gd name="connsiteX322" fmla="*/ 782521 w 1501587"/>
              <a:gd name="connsiteY322" fmla="*/ 298448 h 1171599"/>
              <a:gd name="connsiteX323" fmla="*/ 787104 w 1501587"/>
              <a:gd name="connsiteY323" fmla="*/ 298992 h 1171599"/>
              <a:gd name="connsiteX324" fmla="*/ 789960 w 1501587"/>
              <a:gd name="connsiteY324" fmla="*/ 302616 h 1171599"/>
              <a:gd name="connsiteX325" fmla="*/ 796502 w 1501587"/>
              <a:gd name="connsiteY325" fmla="*/ 325830 h 1171599"/>
              <a:gd name="connsiteX326" fmla="*/ 792334 w 1501587"/>
              <a:gd name="connsiteY326" fmla="*/ 333269 h 1171599"/>
              <a:gd name="connsiteX327" fmla="*/ 770030 w 1501587"/>
              <a:gd name="connsiteY327" fmla="*/ 339554 h 1171599"/>
              <a:gd name="connsiteX328" fmla="*/ 769830 w 1501587"/>
              <a:gd name="connsiteY328" fmla="*/ 354409 h 1171599"/>
              <a:gd name="connsiteX329" fmla="*/ 768492 w 1501587"/>
              <a:gd name="connsiteY329" fmla="*/ 362708 h 1171599"/>
              <a:gd name="connsiteX330" fmla="*/ 766519 w 1501587"/>
              <a:gd name="connsiteY330" fmla="*/ 370155 h 1171599"/>
              <a:gd name="connsiteX331" fmla="*/ 786625 w 1501587"/>
              <a:gd name="connsiteY331" fmla="*/ 381420 h 1171599"/>
              <a:gd name="connsiteX332" fmla="*/ 788938 w 1501587"/>
              <a:gd name="connsiteY332" fmla="*/ 389628 h 1171599"/>
              <a:gd name="connsiteX333" fmla="*/ 777149 w 1501587"/>
              <a:gd name="connsiteY333" fmla="*/ 410668 h 1171599"/>
              <a:gd name="connsiteX334" fmla="*/ 768942 w 1501587"/>
              <a:gd name="connsiteY334" fmla="*/ 412981 h 1171599"/>
              <a:gd name="connsiteX335" fmla="*/ 748836 w 1501587"/>
              <a:gd name="connsiteY335" fmla="*/ 401715 h 1171599"/>
              <a:gd name="connsiteX336" fmla="*/ 743515 w 1501587"/>
              <a:gd name="connsiteY336" fmla="*/ 407287 h 1171599"/>
              <a:gd name="connsiteX337" fmla="*/ 737136 w 1501587"/>
              <a:gd name="connsiteY337" fmla="*/ 412761 h 1171599"/>
              <a:gd name="connsiteX338" fmla="*/ 724572 w 1501587"/>
              <a:gd name="connsiteY338" fmla="*/ 420688 h 1171599"/>
              <a:gd name="connsiteX339" fmla="*/ 730857 w 1501587"/>
              <a:gd name="connsiteY339" fmla="*/ 442992 h 1171599"/>
              <a:gd name="connsiteX340" fmla="*/ 726689 w 1501587"/>
              <a:gd name="connsiteY340" fmla="*/ 450431 h 1171599"/>
              <a:gd name="connsiteX341" fmla="*/ 703476 w 1501587"/>
              <a:gd name="connsiteY341" fmla="*/ 456973 h 1171599"/>
              <a:gd name="connsiteX342" fmla="*/ 696037 w 1501587"/>
              <a:gd name="connsiteY342" fmla="*/ 452805 h 1171599"/>
              <a:gd name="connsiteX343" fmla="*/ 689751 w 1501587"/>
              <a:gd name="connsiteY343" fmla="*/ 430500 h 1171599"/>
              <a:gd name="connsiteX344" fmla="*/ 674897 w 1501587"/>
              <a:gd name="connsiteY344" fmla="*/ 430301 h 1171599"/>
              <a:gd name="connsiteX345" fmla="*/ 666598 w 1501587"/>
              <a:gd name="connsiteY345" fmla="*/ 428963 h 1171599"/>
              <a:gd name="connsiteX346" fmla="*/ 659151 w 1501587"/>
              <a:gd name="connsiteY346" fmla="*/ 426989 h 1171599"/>
              <a:gd name="connsiteX347" fmla="*/ 647886 w 1501587"/>
              <a:gd name="connsiteY347" fmla="*/ 447095 h 1171599"/>
              <a:gd name="connsiteX348" fmla="*/ 639678 w 1501587"/>
              <a:gd name="connsiteY348" fmla="*/ 449408 h 1171599"/>
              <a:gd name="connsiteX349" fmla="*/ 618638 w 1501587"/>
              <a:gd name="connsiteY349" fmla="*/ 437620 h 1171599"/>
              <a:gd name="connsiteX350" fmla="*/ 616325 w 1501587"/>
              <a:gd name="connsiteY350" fmla="*/ 429412 h 1171599"/>
              <a:gd name="connsiteX351" fmla="*/ 627591 w 1501587"/>
              <a:gd name="connsiteY351" fmla="*/ 409306 h 1171599"/>
              <a:gd name="connsiteX352" fmla="*/ 622019 w 1501587"/>
              <a:gd name="connsiteY352" fmla="*/ 403985 h 1171599"/>
              <a:gd name="connsiteX353" fmla="*/ 616545 w 1501587"/>
              <a:gd name="connsiteY353" fmla="*/ 397606 h 1171599"/>
              <a:gd name="connsiteX354" fmla="*/ 608619 w 1501587"/>
              <a:gd name="connsiteY354" fmla="*/ 385042 h 1171599"/>
              <a:gd name="connsiteX355" fmla="*/ 586314 w 1501587"/>
              <a:gd name="connsiteY355" fmla="*/ 391327 h 1171599"/>
              <a:gd name="connsiteX356" fmla="*/ 578875 w 1501587"/>
              <a:gd name="connsiteY356" fmla="*/ 387159 h 1171599"/>
              <a:gd name="connsiteX357" fmla="*/ 572333 w 1501587"/>
              <a:gd name="connsiteY357" fmla="*/ 363946 h 1171599"/>
              <a:gd name="connsiteX358" fmla="*/ 576501 w 1501587"/>
              <a:gd name="connsiteY358" fmla="*/ 356507 h 1171599"/>
              <a:gd name="connsiteX359" fmla="*/ 598806 w 1501587"/>
              <a:gd name="connsiteY359" fmla="*/ 350221 h 1171599"/>
              <a:gd name="connsiteX360" fmla="*/ 599005 w 1501587"/>
              <a:gd name="connsiteY360" fmla="*/ 335367 h 1171599"/>
              <a:gd name="connsiteX361" fmla="*/ 600343 w 1501587"/>
              <a:gd name="connsiteY361" fmla="*/ 327068 h 1171599"/>
              <a:gd name="connsiteX362" fmla="*/ 602317 w 1501587"/>
              <a:gd name="connsiteY362" fmla="*/ 319621 h 1171599"/>
              <a:gd name="connsiteX363" fmla="*/ 582210 w 1501587"/>
              <a:gd name="connsiteY363" fmla="*/ 308356 h 1171599"/>
              <a:gd name="connsiteX364" fmla="*/ 579898 w 1501587"/>
              <a:gd name="connsiteY364" fmla="*/ 300148 h 1171599"/>
              <a:gd name="connsiteX365" fmla="*/ 591686 w 1501587"/>
              <a:gd name="connsiteY365" fmla="*/ 279108 h 1171599"/>
              <a:gd name="connsiteX366" fmla="*/ 599893 w 1501587"/>
              <a:gd name="connsiteY366" fmla="*/ 276795 h 1171599"/>
              <a:gd name="connsiteX367" fmla="*/ 620000 w 1501587"/>
              <a:gd name="connsiteY367" fmla="*/ 288061 h 1171599"/>
              <a:gd name="connsiteX368" fmla="*/ 625321 w 1501587"/>
              <a:gd name="connsiteY368" fmla="*/ 282489 h 1171599"/>
              <a:gd name="connsiteX369" fmla="*/ 631700 w 1501587"/>
              <a:gd name="connsiteY369" fmla="*/ 277015 h 1171599"/>
              <a:gd name="connsiteX370" fmla="*/ 644264 w 1501587"/>
              <a:gd name="connsiteY370" fmla="*/ 269089 h 1171599"/>
              <a:gd name="connsiteX371" fmla="*/ 637978 w 1501587"/>
              <a:gd name="connsiteY371" fmla="*/ 246784 h 1171599"/>
              <a:gd name="connsiteX372" fmla="*/ 642146 w 1501587"/>
              <a:gd name="connsiteY372" fmla="*/ 239345 h 1171599"/>
              <a:gd name="connsiteX373" fmla="*/ 665360 w 1501587"/>
              <a:gd name="connsiteY373" fmla="*/ 232803 h 1171599"/>
              <a:gd name="connsiteX374" fmla="*/ 667747 w 1501587"/>
              <a:gd name="connsiteY374" fmla="*/ 232623 h 1171599"/>
              <a:gd name="connsiteX375" fmla="*/ 783441 w 1501587"/>
              <a:gd name="connsiteY375" fmla="*/ 76652 h 1171599"/>
              <a:gd name="connsiteX376" fmla="*/ 723214 w 1501587"/>
              <a:gd name="connsiteY376" fmla="*/ 136878 h 1171599"/>
              <a:gd name="connsiteX377" fmla="*/ 783441 w 1501587"/>
              <a:gd name="connsiteY377" fmla="*/ 197105 h 1171599"/>
              <a:gd name="connsiteX378" fmla="*/ 843667 w 1501587"/>
              <a:gd name="connsiteY378" fmla="*/ 136878 h 1171599"/>
              <a:gd name="connsiteX379" fmla="*/ 783441 w 1501587"/>
              <a:gd name="connsiteY379" fmla="*/ 76652 h 1171599"/>
              <a:gd name="connsiteX380" fmla="*/ 768840 w 1501587"/>
              <a:gd name="connsiteY380" fmla="*/ 0 h 1171599"/>
              <a:gd name="connsiteX381" fmla="*/ 798041 w 1501587"/>
              <a:gd name="connsiteY381" fmla="*/ 0 h 1171599"/>
              <a:gd name="connsiteX382" fmla="*/ 805341 w 1501587"/>
              <a:gd name="connsiteY382" fmla="*/ 7300 h 1171599"/>
              <a:gd name="connsiteX383" fmla="*/ 805341 w 1501587"/>
              <a:gd name="connsiteY383" fmla="*/ 35205 h 1171599"/>
              <a:gd name="connsiteX384" fmla="*/ 814375 w 1501587"/>
              <a:gd name="connsiteY384" fmla="*/ 37528 h 1171599"/>
              <a:gd name="connsiteX385" fmla="*/ 823933 w 1501587"/>
              <a:gd name="connsiteY385" fmla="*/ 41026 h 1171599"/>
              <a:gd name="connsiteX386" fmla="*/ 839741 w 1501587"/>
              <a:gd name="connsiteY386" fmla="*/ 49606 h 1171599"/>
              <a:gd name="connsiteX387" fmla="*/ 859580 w 1501587"/>
              <a:gd name="connsiteY387" fmla="*/ 29767 h 1171599"/>
              <a:gd name="connsiteX388" fmla="*/ 864742 w 1501587"/>
              <a:gd name="connsiteY388" fmla="*/ 27628 h 1171599"/>
              <a:gd name="connsiteX389" fmla="*/ 869904 w 1501587"/>
              <a:gd name="connsiteY389" fmla="*/ 29767 h 1171599"/>
              <a:gd name="connsiteX390" fmla="*/ 890552 w 1501587"/>
              <a:gd name="connsiteY390" fmla="*/ 50415 h 1171599"/>
              <a:gd name="connsiteX391" fmla="*/ 890552 w 1501587"/>
              <a:gd name="connsiteY391" fmla="*/ 60739 h 1171599"/>
              <a:gd name="connsiteX392" fmla="*/ 870713 w 1501587"/>
              <a:gd name="connsiteY392" fmla="*/ 80578 h 1171599"/>
              <a:gd name="connsiteX393" fmla="*/ 879293 w 1501587"/>
              <a:gd name="connsiteY393" fmla="*/ 96386 h 1171599"/>
              <a:gd name="connsiteX394" fmla="*/ 882791 w 1501587"/>
              <a:gd name="connsiteY394" fmla="*/ 105944 h 1171599"/>
              <a:gd name="connsiteX395" fmla="*/ 885114 w 1501587"/>
              <a:gd name="connsiteY395" fmla="*/ 114978 h 1171599"/>
              <a:gd name="connsiteX396" fmla="*/ 913019 w 1501587"/>
              <a:gd name="connsiteY396" fmla="*/ 114978 h 1171599"/>
              <a:gd name="connsiteX397" fmla="*/ 920319 w 1501587"/>
              <a:gd name="connsiteY397" fmla="*/ 122278 h 1171599"/>
              <a:gd name="connsiteX398" fmla="*/ 920319 w 1501587"/>
              <a:gd name="connsiteY398" fmla="*/ 151479 h 1171599"/>
              <a:gd name="connsiteX399" fmla="*/ 913019 w 1501587"/>
              <a:gd name="connsiteY399" fmla="*/ 158779 h 1171599"/>
              <a:gd name="connsiteX400" fmla="*/ 885114 w 1501587"/>
              <a:gd name="connsiteY400" fmla="*/ 158779 h 1171599"/>
              <a:gd name="connsiteX401" fmla="*/ 882791 w 1501587"/>
              <a:gd name="connsiteY401" fmla="*/ 167813 h 1171599"/>
              <a:gd name="connsiteX402" fmla="*/ 879293 w 1501587"/>
              <a:gd name="connsiteY402" fmla="*/ 177371 h 1171599"/>
              <a:gd name="connsiteX403" fmla="*/ 870713 w 1501587"/>
              <a:gd name="connsiteY403" fmla="*/ 193179 h 1171599"/>
              <a:gd name="connsiteX404" fmla="*/ 890552 w 1501587"/>
              <a:gd name="connsiteY404" fmla="*/ 213018 h 1171599"/>
              <a:gd name="connsiteX405" fmla="*/ 890552 w 1501587"/>
              <a:gd name="connsiteY405" fmla="*/ 223342 h 1171599"/>
              <a:gd name="connsiteX406" fmla="*/ 869904 w 1501587"/>
              <a:gd name="connsiteY406" fmla="*/ 243990 h 1171599"/>
              <a:gd name="connsiteX407" fmla="*/ 859580 w 1501587"/>
              <a:gd name="connsiteY407" fmla="*/ 243990 h 1171599"/>
              <a:gd name="connsiteX408" fmla="*/ 839741 w 1501587"/>
              <a:gd name="connsiteY408" fmla="*/ 224151 h 1171599"/>
              <a:gd name="connsiteX409" fmla="*/ 823933 w 1501587"/>
              <a:gd name="connsiteY409" fmla="*/ 232731 h 1171599"/>
              <a:gd name="connsiteX410" fmla="*/ 814375 w 1501587"/>
              <a:gd name="connsiteY410" fmla="*/ 236229 h 1171599"/>
              <a:gd name="connsiteX411" fmla="*/ 805341 w 1501587"/>
              <a:gd name="connsiteY411" fmla="*/ 238552 h 1171599"/>
              <a:gd name="connsiteX412" fmla="*/ 805341 w 1501587"/>
              <a:gd name="connsiteY412" fmla="*/ 266456 h 1171599"/>
              <a:gd name="connsiteX413" fmla="*/ 798041 w 1501587"/>
              <a:gd name="connsiteY413" fmla="*/ 273757 h 1171599"/>
              <a:gd name="connsiteX414" fmla="*/ 768840 w 1501587"/>
              <a:gd name="connsiteY414" fmla="*/ 273757 h 1171599"/>
              <a:gd name="connsiteX415" fmla="*/ 761540 w 1501587"/>
              <a:gd name="connsiteY415" fmla="*/ 266456 h 1171599"/>
              <a:gd name="connsiteX416" fmla="*/ 761540 w 1501587"/>
              <a:gd name="connsiteY416" fmla="*/ 238552 h 1171599"/>
              <a:gd name="connsiteX417" fmla="*/ 752506 w 1501587"/>
              <a:gd name="connsiteY417" fmla="*/ 236229 h 1171599"/>
              <a:gd name="connsiteX418" fmla="*/ 742948 w 1501587"/>
              <a:gd name="connsiteY418" fmla="*/ 232731 h 1171599"/>
              <a:gd name="connsiteX419" fmla="*/ 727140 w 1501587"/>
              <a:gd name="connsiteY419" fmla="*/ 224151 h 1171599"/>
              <a:gd name="connsiteX420" fmla="*/ 707301 w 1501587"/>
              <a:gd name="connsiteY420" fmla="*/ 243990 h 1171599"/>
              <a:gd name="connsiteX421" fmla="*/ 696977 w 1501587"/>
              <a:gd name="connsiteY421" fmla="*/ 243990 h 1171599"/>
              <a:gd name="connsiteX422" fmla="*/ 676329 w 1501587"/>
              <a:gd name="connsiteY422" fmla="*/ 223342 h 1171599"/>
              <a:gd name="connsiteX423" fmla="*/ 676329 w 1501587"/>
              <a:gd name="connsiteY423" fmla="*/ 213018 h 1171599"/>
              <a:gd name="connsiteX424" fmla="*/ 696168 w 1501587"/>
              <a:gd name="connsiteY424" fmla="*/ 193179 h 1171599"/>
              <a:gd name="connsiteX425" fmla="*/ 687588 w 1501587"/>
              <a:gd name="connsiteY425" fmla="*/ 177371 h 1171599"/>
              <a:gd name="connsiteX426" fmla="*/ 684090 w 1501587"/>
              <a:gd name="connsiteY426" fmla="*/ 167813 h 1171599"/>
              <a:gd name="connsiteX427" fmla="*/ 681767 w 1501587"/>
              <a:gd name="connsiteY427" fmla="*/ 158779 h 1171599"/>
              <a:gd name="connsiteX428" fmla="*/ 653863 w 1501587"/>
              <a:gd name="connsiteY428" fmla="*/ 158779 h 1171599"/>
              <a:gd name="connsiteX429" fmla="*/ 646562 w 1501587"/>
              <a:gd name="connsiteY429" fmla="*/ 151479 h 1171599"/>
              <a:gd name="connsiteX430" fmla="*/ 646562 w 1501587"/>
              <a:gd name="connsiteY430" fmla="*/ 122278 h 1171599"/>
              <a:gd name="connsiteX431" fmla="*/ 653863 w 1501587"/>
              <a:gd name="connsiteY431" fmla="*/ 114978 h 1171599"/>
              <a:gd name="connsiteX432" fmla="*/ 681767 w 1501587"/>
              <a:gd name="connsiteY432" fmla="*/ 114978 h 1171599"/>
              <a:gd name="connsiteX433" fmla="*/ 684090 w 1501587"/>
              <a:gd name="connsiteY433" fmla="*/ 105944 h 1171599"/>
              <a:gd name="connsiteX434" fmla="*/ 687588 w 1501587"/>
              <a:gd name="connsiteY434" fmla="*/ 96386 h 1171599"/>
              <a:gd name="connsiteX435" fmla="*/ 696168 w 1501587"/>
              <a:gd name="connsiteY435" fmla="*/ 80578 h 1171599"/>
              <a:gd name="connsiteX436" fmla="*/ 676329 w 1501587"/>
              <a:gd name="connsiteY436" fmla="*/ 60739 h 1171599"/>
              <a:gd name="connsiteX437" fmla="*/ 676329 w 1501587"/>
              <a:gd name="connsiteY437" fmla="*/ 50415 h 1171599"/>
              <a:gd name="connsiteX438" fmla="*/ 696977 w 1501587"/>
              <a:gd name="connsiteY438" fmla="*/ 29767 h 1171599"/>
              <a:gd name="connsiteX439" fmla="*/ 707301 w 1501587"/>
              <a:gd name="connsiteY439" fmla="*/ 29767 h 1171599"/>
              <a:gd name="connsiteX440" fmla="*/ 727140 w 1501587"/>
              <a:gd name="connsiteY440" fmla="*/ 49606 h 1171599"/>
              <a:gd name="connsiteX441" fmla="*/ 742948 w 1501587"/>
              <a:gd name="connsiteY441" fmla="*/ 41026 h 1171599"/>
              <a:gd name="connsiteX442" fmla="*/ 752506 w 1501587"/>
              <a:gd name="connsiteY442" fmla="*/ 37528 h 1171599"/>
              <a:gd name="connsiteX443" fmla="*/ 761540 w 1501587"/>
              <a:gd name="connsiteY443" fmla="*/ 35205 h 1171599"/>
              <a:gd name="connsiteX444" fmla="*/ 761540 w 1501587"/>
              <a:gd name="connsiteY444" fmla="*/ 7300 h 1171599"/>
              <a:gd name="connsiteX445" fmla="*/ 768840 w 1501587"/>
              <a:gd name="connsiteY445" fmla="*/ 0 h 11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Lst>
            <a:rect l="l" t="t" r="r" b="b"/>
            <a:pathLst>
              <a:path w="1501587" h="1171599">
                <a:moveTo>
                  <a:pt x="318967" y="962749"/>
                </a:moveTo>
                <a:cubicBezTo>
                  <a:pt x="315001" y="962749"/>
                  <a:pt x="311785" y="965965"/>
                  <a:pt x="311785" y="969931"/>
                </a:cubicBezTo>
                <a:cubicBezTo>
                  <a:pt x="311785" y="973897"/>
                  <a:pt x="315001" y="977112"/>
                  <a:pt x="318967" y="977112"/>
                </a:cubicBezTo>
                <a:cubicBezTo>
                  <a:pt x="322933" y="977112"/>
                  <a:pt x="326147" y="973897"/>
                  <a:pt x="326147" y="969931"/>
                </a:cubicBezTo>
                <a:cubicBezTo>
                  <a:pt x="326147" y="965965"/>
                  <a:pt x="322933" y="962749"/>
                  <a:pt x="318967" y="962749"/>
                </a:cubicBezTo>
                <a:close/>
                <a:moveTo>
                  <a:pt x="313979" y="935841"/>
                </a:moveTo>
                <a:cubicBezTo>
                  <a:pt x="310014" y="935841"/>
                  <a:pt x="306798" y="939056"/>
                  <a:pt x="306798" y="943022"/>
                </a:cubicBezTo>
                <a:cubicBezTo>
                  <a:pt x="306798" y="946988"/>
                  <a:pt x="310014" y="950204"/>
                  <a:pt x="313979" y="950204"/>
                </a:cubicBezTo>
                <a:cubicBezTo>
                  <a:pt x="317945" y="950204"/>
                  <a:pt x="321161" y="946988"/>
                  <a:pt x="321161" y="943022"/>
                </a:cubicBezTo>
                <a:cubicBezTo>
                  <a:pt x="321161" y="939056"/>
                  <a:pt x="317945" y="935841"/>
                  <a:pt x="313979" y="935841"/>
                </a:cubicBezTo>
                <a:close/>
                <a:moveTo>
                  <a:pt x="300814" y="908933"/>
                </a:moveTo>
                <a:cubicBezTo>
                  <a:pt x="296848" y="908933"/>
                  <a:pt x="293633" y="912147"/>
                  <a:pt x="293633" y="916114"/>
                </a:cubicBezTo>
                <a:cubicBezTo>
                  <a:pt x="293633" y="920080"/>
                  <a:pt x="296848" y="923295"/>
                  <a:pt x="300814" y="923295"/>
                </a:cubicBezTo>
                <a:cubicBezTo>
                  <a:pt x="304780" y="923295"/>
                  <a:pt x="307995" y="920080"/>
                  <a:pt x="307995" y="916114"/>
                </a:cubicBezTo>
                <a:cubicBezTo>
                  <a:pt x="307995" y="912147"/>
                  <a:pt x="304780" y="908933"/>
                  <a:pt x="300814" y="908933"/>
                </a:cubicBezTo>
                <a:close/>
                <a:moveTo>
                  <a:pt x="286452" y="880634"/>
                </a:moveTo>
                <a:cubicBezTo>
                  <a:pt x="282486" y="880634"/>
                  <a:pt x="279270" y="883849"/>
                  <a:pt x="279270" y="887815"/>
                </a:cubicBezTo>
                <a:cubicBezTo>
                  <a:pt x="279270" y="891781"/>
                  <a:pt x="282486" y="894997"/>
                  <a:pt x="286452" y="894997"/>
                </a:cubicBezTo>
                <a:cubicBezTo>
                  <a:pt x="290417" y="894997"/>
                  <a:pt x="293633" y="891781"/>
                  <a:pt x="293633" y="887815"/>
                </a:cubicBezTo>
                <a:cubicBezTo>
                  <a:pt x="293633" y="883849"/>
                  <a:pt x="290417" y="880634"/>
                  <a:pt x="286452" y="880634"/>
                </a:cubicBezTo>
                <a:close/>
                <a:moveTo>
                  <a:pt x="1170608" y="779179"/>
                </a:moveTo>
                <a:lnTo>
                  <a:pt x="1130752" y="868619"/>
                </a:lnTo>
                <a:lnTo>
                  <a:pt x="1235097" y="923896"/>
                </a:lnTo>
                <a:lnTo>
                  <a:pt x="1339443" y="868619"/>
                </a:lnTo>
                <a:lnTo>
                  <a:pt x="1299822" y="779708"/>
                </a:lnTo>
                <a:lnTo>
                  <a:pt x="1298045" y="780755"/>
                </a:lnTo>
                <a:cubicBezTo>
                  <a:pt x="1280326" y="788892"/>
                  <a:pt x="1260844" y="793392"/>
                  <a:pt x="1240394" y="793392"/>
                </a:cubicBezTo>
                <a:lnTo>
                  <a:pt x="1236965" y="793016"/>
                </a:lnTo>
                <a:lnTo>
                  <a:pt x="1233537" y="793392"/>
                </a:lnTo>
                <a:cubicBezTo>
                  <a:pt x="1213088" y="793392"/>
                  <a:pt x="1193606" y="788892"/>
                  <a:pt x="1175886" y="780755"/>
                </a:cubicBezTo>
                <a:lnTo>
                  <a:pt x="1173210" y="779179"/>
                </a:lnTo>
                <a:close/>
                <a:moveTo>
                  <a:pt x="809889" y="615988"/>
                </a:moveTo>
                <a:lnTo>
                  <a:pt x="810033" y="617546"/>
                </a:lnTo>
                <a:lnTo>
                  <a:pt x="810178" y="615988"/>
                </a:lnTo>
                <a:close/>
                <a:moveTo>
                  <a:pt x="245671" y="556890"/>
                </a:moveTo>
                <a:cubicBezTo>
                  <a:pt x="215780" y="557842"/>
                  <a:pt x="185235" y="571559"/>
                  <a:pt x="176757" y="627915"/>
                </a:cubicBezTo>
                <a:cubicBezTo>
                  <a:pt x="165454" y="740955"/>
                  <a:pt x="274501" y="832721"/>
                  <a:pt x="324372" y="828398"/>
                </a:cubicBezTo>
                <a:cubicBezTo>
                  <a:pt x="374241" y="824076"/>
                  <a:pt x="471985" y="776539"/>
                  <a:pt x="475975" y="601982"/>
                </a:cubicBezTo>
                <a:cubicBezTo>
                  <a:pt x="332351" y="632888"/>
                  <a:pt x="292455" y="586681"/>
                  <a:pt x="274501" y="559086"/>
                </a:cubicBezTo>
                <a:cubicBezTo>
                  <a:pt x="265525" y="557674"/>
                  <a:pt x="255634" y="556573"/>
                  <a:pt x="245671" y="556890"/>
                </a:cubicBezTo>
                <a:close/>
                <a:moveTo>
                  <a:pt x="1300372" y="492217"/>
                </a:moveTo>
                <a:lnTo>
                  <a:pt x="1281986" y="493656"/>
                </a:lnTo>
                <a:cubicBezTo>
                  <a:pt x="1255786" y="497071"/>
                  <a:pt x="1229087" y="504609"/>
                  <a:pt x="1203339" y="516031"/>
                </a:cubicBezTo>
                <a:cubicBezTo>
                  <a:pt x="1180452" y="526184"/>
                  <a:pt x="1159009" y="539100"/>
                  <a:pt x="1139844" y="554122"/>
                </a:cubicBezTo>
                <a:lnTo>
                  <a:pt x="1118621" y="573059"/>
                </a:lnTo>
                <a:lnTo>
                  <a:pt x="1117820" y="576305"/>
                </a:lnTo>
                <a:cubicBezTo>
                  <a:pt x="1116221" y="586130"/>
                  <a:pt x="1115381" y="596302"/>
                  <a:pt x="1115382" y="606720"/>
                </a:cubicBezTo>
                <a:cubicBezTo>
                  <a:pt x="1115381" y="690070"/>
                  <a:pt x="1169110" y="757637"/>
                  <a:pt x="1235388" y="757637"/>
                </a:cubicBezTo>
                <a:cubicBezTo>
                  <a:pt x="1293381" y="757637"/>
                  <a:pt x="1341766" y="705906"/>
                  <a:pt x="1352957" y="637135"/>
                </a:cubicBezTo>
                <a:lnTo>
                  <a:pt x="1354813" y="613976"/>
                </a:lnTo>
                <a:lnTo>
                  <a:pt x="1353548" y="612649"/>
                </a:lnTo>
                <a:cubicBezTo>
                  <a:pt x="1335645" y="590804"/>
                  <a:pt x="1320092" y="562184"/>
                  <a:pt x="1309445" y="529067"/>
                </a:cubicBezTo>
                <a:cubicBezTo>
                  <a:pt x="1305897" y="518028"/>
                  <a:pt x="1303061" y="507012"/>
                  <a:pt x="1300913" y="496149"/>
                </a:cubicBezTo>
                <a:close/>
                <a:moveTo>
                  <a:pt x="323194" y="427446"/>
                </a:moveTo>
                <a:lnTo>
                  <a:pt x="323882" y="427488"/>
                </a:lnTo>
                <a:lnTo>
                  <a:pt x="325191" y="427446"/>
                </a:lnTo>
                <a:cubicBezTo>
                  <a:pt x="514295" y="425782"/>
                  <a:pt x="495538" y="563234"/>
                  <a:pt x="495538" y="624930"/>
                </a:cubicBezTo>
                <a:lnTo>
                  <a:pt x="495100" y="629052"/>
                </a:lnTo>
                <a:lnTo>
                  <a:pt x="495544" y="639890"/>
                </a:lnTo>
                <a:cubicBezTo>
                  <a:pt x="495544" y="757220"/>
                  <a:pt x="418381" y="852335"/>
                  <a:pt x="323194" y="852335"/>
                </a:cubicBezTo>
                <a:cubicBezTo>
                  <a:pt x="228009" y="852335"/>
                  <a:pt x="150845" y="757220"/>
                  <a:pt x="150845" y="639890"/>
                </a:cubicBezTo>
                <a:lnTo>
                  <a:pt x="151397" y="626420"/>
                </a:lnTo>
                <a:lnTo>
                  <a:pt x="150845" y="622934"/>
                </a:lnTo>
                <a:cubicBezTo>
                  <a:pt x="149873" y="572691"/>
                  <a:pt x="136933" y="437892"/>
                  <a:pt x="308050" y="428005"/>
                </a:cubicBezTo>
                <a:lnTo>
                  <a:pt x="320990" y="427582"/>
                </a:lnTo>
                <a:close/>
                <a:moveTo>
                  <a:pt x="1233272" y="378365"/>
                </a:moveTo>
                <a:cubicBezTo>
                  <a:pt x="1296786" y="378365"/>
                  <a:pt x="1352784" y="421971"/>
                  <a:pt x="1385851" y="488295"/>
                </a:cubicBezTo>
                <a:lnTo>
                  <a:pt x="1392010" y="503671"/>
                </a:lnTo>
                <a:lnTo>
                  <a:pt x="1392697" y="504529"/>
                </a:lnTo>
                <a:cubicBezTo>
                  <a:pt x="1399050" y="515432"/>
                  <a:pt x="1404464" y="530971"/>
                  <a:pt x="1408688" y="550016"/>
                </a:cubicBezTo>
                <a:lnTo>
                  <a:pt x="1412700" y="573039"/>
                </a:lnTo>
                <a:lnTo>
                  <a:pt x="1413537" y="577451"/>
                </a:lnTo>
                <a:lnTo>
                  <a:pt x="1413663" y="578558"/>
                </a:lnTo>
                <a:lnTo>
                  <a:pt x="1414100" y="581071"/>
                </a:lnTo>
                <a:lnTo>
                  <a:pt x="1415061" y="590973"/>
                </a:lnTo>
                <a:lnTo>
                  <a:pt x="1416326" y="602207"/>
                </a:lnTo>
                <a:lnTo>
                  <a:pt x="1416436" y="605151"/>
                </a:lnTo>
                <a:lnTo>
                  <a:pt x="1417540" y="616539"/>
                </a:lnTo>
                <a:cubicBezTo>
                  <a:pt x="1419134" y="641467"/>
                  <a:pt x="1419288" y="668773"/>
                  <a:pt x="1417752" y="697328"/>
                </a:cubicBezTo>
                <a:cubicBezTo>
                  <a:pt x="1416215" y="725883"/>
                  <a:pt x="1413134" y="752984"/>
                  <a:pt x="1408877" y="777541"/>
                </a:cubicBezTo>
                <a:lnTo>
                  <a:pt x="1403417" y="803847"/>
                </a:lnTo>
                <a:lnTo>
                  <a:pt x="1420303" y="813796"/>
                </a:lnTo>
                <a:cubicBezTo>
                  <a:pt x="1469344" y="849766"/>
                  <a:pt x="1501587" y="910679"/>
                  <a:pt x="1501587" y="979767"/>
                </a:cubicBezTo>
                <a:lnTo>
                  <a:pt x="1501587" y="1064165"/>
                </a:lnTo>
                <a:lnTo>
                  <a:pt x="1060227" y="1064165"/>
                </a:lnTo>
                <a:lnTo>
                  <a:pt x="1062509" y="1077208"/>
                </a:lnTo>
                <a:lnTo>
                  <a:pt x="1062509" y="1171599"/>
                </a:lnTo>
                <a:lnTo>
                  <a:pt x="568705" y="1171599"/>
                </a:lnTo>
                <a:lnTo>
                  <a:pt x="568705" y="1113230"/>
                </a:lnTo>
                <a:lnTo>
                  <a:pt x="33604" y="1113230"/>
                </a:lnTo>
                <a:lnTo>
                  <a:pt x="0" y="1083731"/>
                </a:lnTo>
                <a:cubicBezTo>
                  <a:pt x="2992" y="1029872"/>
                  <a:pt x="18950" y="965041"/>
                  <a:pt x="41891" y="940106"/>
                </a:cubicBezTo>
                <a:cubicBezTo>
                  <a:pt x="77797" y="906194"/>
                  <a:pt x="159583" y="856325"/>
                  <a:pt x="215437" y="832387"/>
                </a:cubicBezTo>
                <a:cubicBezTo>
                  <a:pt x="246357" y="843692"/>
                  <a:pt x="273286" y="854995"/>
                  <a:pt x="299218" y="872284"/>
                </a:cubicBezTo>
                <a:lnTo>
                  <a:pt x="323155" y="936117"/>
                </a:lnTo>
                <a:lnTo>
                  <a:pt x="347093" y="872284"/>
                </a:lnTo>
                <a:cubicBezTo>
                  <a:pt x="373026" y="854995"/>
                  <a:pt x="399955" y="843692"/>
                  <a:pt x="430874" y="832387"/>
                </a:cubicBezTo>
                <a:cubicBezTo>
                  <a:pt x="486728" y="856325"/>
                  <a:pt x="568514" y="906194"/>
                  <a:pt x="604420" y="940106"/>
                </a:cubicBezTo>
                <a:lnTo>
                  <a:pt x="619985" y="965111"/>
                </a:lnTo>
                <a:lnTo>
                  <a:pt x="643699" y="946662"/>
                </a:lnTo>
                <a:cubicBezTo>
                  <a:pt x="658390" y="939493"/>
                  <a:pt x="674541" y="935528"/>
                  <a:pt x="691495" y="935528"/>
                </a:cubicBezTo>
                <a:lnTo>
                  <a:pt x="739410" y="935528"/>
                </a:lnTo>
                <a:lnTo>
                  <a:pt x="704393" y="964662"/>
                </a:lnTo>
                <a:lnTo>
                  <a:pt x="702988" y="964662"/>
                </a:lnTo>
                <a:lnTo>
                  <a:pt x="703484" y="965418"/>
                </a:lnTo>
                <a:lnTo>
                  <a:pt x="702988" y="965832"/>
                </a:lnTo>
                <a:lnTo>
                  <a:pt x="703756" y="965832"/>
                </a:lnTo>
                <a:lnTo>
                  <a:pt x="816943" y="1138363"/>
                </a:lnTo>
                <a:lnTo>
                  <a:pt x="930131" y="965832"/>
                </a:lnTo>
                <a:lnTo>
                  <a:pt x="930898" y="965832"/>
                </a:lnTo>
                <a:lnTo>
                  <a:pt x="930401" y="965418"/>
                </a:lnTo>
                <a:lnTo>
                  <a:pt x="930898" y="964662"/>
                </a:lnTo>
                <a:lnTo>
                  <a:pt x="929492" y="964662"/>
                </a:lnTo>
                <a:lnTo>
                  <a:pt x="894476" y="935528"/>
                </a:lnTo>
                <a:lnTo>
                  <a:pt x="939720" y="935528"/>
                </a:lnTo>
                <a:lnTo>
                  <a:pt x="973412" y="943377"/>
                </a:lnTo>
                <a:lnTo>
                  <a:pt x="974993" y="929746"/>
                </a:lnTo>
                <a:lnTo>
                  <a:pt x="985955" y="899498"/>
                </a:lnTo>
                <a:lnTo>
                  <a:pt x="972516" y="899779"/>
                </a:lnTo>
                <a:cubicBezTo>
                  <a:pt x="943129" y="899991"/>
                  <a:pt x="904203" y="899679"/>
                  <a:pt x="862371" y="899208"/>
                </a:cubicBezTo>
                <a:lnTo>
                  <a:pt x="851143" y="899074"/>
                </a:lnTo>
                <a:lnTo>
                  <a:pt x="854591" y="898727"/>
                </a:lnTo>
                <a:cubicBezTo>
                  <a:pt x="902787" y="888865"/>
                  <a:pt x="939042" y="846221"/>
                  <a:pt x="939042" y="795110"/>
                </a:cubicBezTo>
                <a:lnTo>
                  <a:pt x="939042" y="721754"/>
                </a:lnTo>
                <a:cubicBezTo>
                  <a:pt x="939042" y="714453"/>
                  <a:pt x="938301" y="707324"/>
                  <a:pt x="936892" y="700438"/>
                </a:cubicBezTo>
                <a:lnTo>
                  <a:pt x="936097" y="697878"/>
                </a:lnTo>
                <a:lnTo>
                  <a:pt x="931067" y="702384"/>
                </a:lnTo>
                <a:cubicBezTo>
                  <a:pt x="918542" y="711568"/>
                  <a:pt x="903443" y="716932"/>
                  <a:pt x="887191" y="716932"/>
                </a:cubicBezTo>
                <a:cubicBezTo>
                  <a:pt x="849267" y="716932"/>
                  <a:pt x="817626" y="687732"/>
                  <a:pt x="810309" y="648915"/>
                </a:cubicBezTo>
                <a:lnTo>
                  <a:pt x="810033" y="645949"/>
                </a:lnTo>
                <a:lnTo>
                  <a:pt x="809758" y="648915"/>
                </a:lnTo>
                <a:cubicBezTo>
                  <a:pt x="802440" y="687732"/>
                  <a:pt x="770799" y="716932"/>
                  <a:pt x="732876" y="716932"/>
                </a:cubicBezTo>
                <a:cubicBezTo>
                  <a:pt x="722041" y="716932"/>
                  <a:pt x="711719" y="714548"/>
                  <a:pt x="702330" y="710237"/>
                </a:cubicBezTo>
                <a:lnTo>
                  <a:pt x="693806" y="705215"/>
                </a:lnTo>
                <a:lnTo>
                  <a:pt x="692139" y="721754"/>
                </a:lnTo>
                <a:lnTo>
                  <a:pt x="692139" y="795110"/>
                </a:lnTo>
                <a:cubicBezTo>
                  <a:pt x="692139" y="838919"/>
                  <a:pt x="718776" y="876508"/>
                  <a:pt x="756736" y="892564"/>
                </a:cubicBezTo>
                <a:lnTo>
                  <a:pt x="776002" y="898544"/>
                </a:lnTo>
                <a:lnTo>
                  <a:pt x="605789" y="897209"/>
                </a:lnTo>
                <a:cubicBezTo>
                  <a:pt x="590150" y="887348"/>
                  <a:pt x="570555" y="855726"/>
                  <a:pt x="578656" y="839930"/>
                </a:cubicBezTo>
                <a:cubicBezTo>
                  <a:pt x="589867" y="838549"/>
                  <a:pt x="643284" y="843761"/>
                  <a:pt x="641965" y="764563"/>
                </a:cubicBezTo>
                <a:lnTo>
                  <a:pt x="635936" y="668093"/>
                </a:lnTo>
                <a:cubicBezTo>
                  <a:pt x="636403" y="601461"/>
                  <a:pt x="668173" y="506553"/>
                  <a:pt x="782054" y="488516"/>
                </a:cubicBezTo>
                <a:lnTo>
                  <a:pt x="814272" y="485799"/>
                </a:lnTo>
                <a:lnTo>
                  <a:pt x="849161" y="488516"/>
                </a:lnTo>
                <a:cubicBezTo>
                  <a:pt x="963041" y="506553"/>
                  <a:pt x="994812" y="601461"/>
                  <a:pt x="995279" y="668093"/>
                </a:cubicBezTo>
                <a:lnTo>
                  <a:pt x="989249" y="764563"/>
                </a:lnTo>
                <a:cubicBezTo>
                  <a:pt x="988590" y="804162"/>
                  <a:pt x="1001614" y="822658"/>
                  <a:pt x="1016205" y="831428"/>
                </a:cubicBezTo>
                <a:lnTo>
                  <a:pt x="1027618" y="835284"/>
                </a:lnTo>
                <a:lnTo>
                  <a:pt x="1050473" y="813796"/>
                </a:lnTo>
                <a:lnTo>
                  <a:pt x="1064468" y="805550"/>
                </a:lnTo>
                <a:lnTo>
                  <a:pt x="1059865" y="783369"/>
                </a:lnTo>
                <a:cubicBezTo>
                  <a:pt x="1055608" y="758811"/>
                  <a:pt x="1052527" y="731711"/>
                  <a:pt x="1050990" y="703156"/>
                </a:cubicBezTo>
                <a:cubicBezTo>
                  <a:pt x="1050222" y="688878"/>
                  <a:pt x="1049876" y="674913"/>
                  <a:pt x="1049922" y="661401"/>
                </a:cubicBezTo>
                <a:lnTo>
                  <a:pt x="1050203" y="652817"/>
                </a:lnTo>
                <a:lnTo>
                  <a:pt x="1049267" y="627701"/>
                </a:lnTo>
                <a:cubicBezTo>
                  <a:pt x="1049267" y="489996"/>
                  <a:pt x="1131649" y="378365"/>
                  <a:pt x="1233272" y="378365"/>
                </a:cubicBezTo>
                <a:close/>
                <a:moveTo>
                  <a:pt x="858857" y="334437"/>
                </a:moveTo>
                <a:cubicBezTo>
                  <a:pt x="851926" y="334541"/>
                  <a:pt x="844950" y="336644"/>
                  <a:pt x="838837" y="340909"/>
                </a:cubicBezTo>
                <a:cubicBezTo>
                  <a:pt x="822535" y="352282"/>
                  <a:pt x="818540" y="374717"/>
                  <a:pt x="829912" y="391019"/>
                </a:cubicBezTo>
                <a:cubicBezTo>
                  <a:pt x="841285" y="407321"/>
                  <a:pt x="863720" y="411316"/>
                  <a:pt x="880022" y="399944"/>
                </a:cubicBezTo>
                <a:cubicBezTo>
                  <a:pt x="896324" y="388571"/>
                  <a:pt x="900319" y="366136"/>
                  <a:pt x="888947" y="349834"/>
                </a:cubicBezTo>
                <a:cubicBezTo>
                  <a:pt x="881839" y="339645"/>
                  <a:pt x="870409" y="334264"/>
                  <a:pt x="858857" y="334437"/>
                </a:cubicBezTo>
                <a:close/>
                <a:moveTo>
                  <a:pt x="982211" y="326410"/>
                </a:moveTo>
                <a:cubicBezTo>
                  <a:pt x="980061" y="326130"/>
                  <a:pt x="977833" y="326165"/>
                  <a:pt x="975584" y="326556"/>
                </a:cubicBezTo>
                <a:cubicBezTo>
                  <a:pt x="963592" y="328638"/>
                  <a:pt x="955559" y="340049"/>
                  <a:pt x="957642" y="352041"/>
                </a:cubicBezTo>
                <a:cubicBezTo>
                  <a:pt x="959724" y="364033"/>
                  <a:pt x="971135" y="372066"/>
                  <a:pt x="983127" y="369983"/>
                </a:cubicBezTo>
                <a:cubicBezTo>
                  <a:pt x="995119" y="367900"/>
                  <a:pt x="1003152" y="356490"/>
                  <a:pt x="1001069" y="344498"/>
                </a:cubicBezTo>
                <a:cubicBezTo>
                  <a:pt x="999768" y="337003"/>
                  <a:pt x="994822" y="331054"/>
                  <a:pt x="988369" y="328155"/>
                </a:cubicBezTo>
                <a:cubicBezTo>
                  <a:pt x="986432" y="327286"/>
                  <a:pt x="984361" y="326690"/>
                  <a:pt x="982211" y="326410"/>
                </a:cubicBezTo>
                <a:close/>
                <a:moveTo>
                  <a:pt x="976048" y="298005"/>
                </a:moveTo>
                <a:cubicBezTo>
                  <a:pt x="977502" y="297753"/>
                  <a:pt x="978885" y="298727"/>
                  <a:pt x="979137" y="300180"/>
                </a:cubicBezTo>
                <a:lnTo>
                  <a:pt x="980885" y="310241"/>
                </a:lnTo>
                <a:lnTo>
                  <a:pt x="984287" y="310513"/>
                </a:lnTo>
                <a:cubicBezTo>
                  <a:pt x="985525" y="310674"/>
                  <a:pt x="986748" y="310896"/>
                  <a:pt x="987952" y="311175"/>
                </a:cubicBezTo>
                <a:lnTo>
                  <a:pt x="994189" y="313279"/>
                </a:lnTo>
                <a:lnTo>
                  <a:pt x="1000099" y="304884"/>
                </a:lnTo>
                <a:cubicBezTo>
                  <a:pt x="1000524" y="304281"/>
                  <a:pt x="1001153" y="303907"/>
                  <a:pt x="1001826" y="303790"/>
                </a:cubicBezTo>
                <a:cubicBezTo>
                  <a:pt x="1002500" y="303673"/>
                  <a:pt x="1003218" y="303813"/>
                  <a:pt x="1003821" y="304237"/>
                </a:cubicBezTo>
                <a:lnTo>
                  <a:pt x="1012559" y="310389"/>
                </a:lnTo>
                <a:cubicBezTo>
                  <a:pt x="1013765" y="311238"/>
                  <a:pt x="1014054" y="312905"/>
                  <a:pt x="1013205" y="314111"/>
                </a:cubicBezTo>
                <a:lnTo>
                  <a:pt x="1007295" y="322506"/>
                </a:lnTo>
                <a:lnTo>
                  <a:pt x="1011378" y="327668"/>
                </a:lnTo>
                <a:cubicBezTo>
                  <a:pt x="1012047" y="328707"/>
                  <a:pt x="1012669" y="329784"/>
                  <a:pt x="1013238" y="330895"/>
                </a:cubicBezTo>
                <a:lnTo>
                  <a:pt x="1014641" y="334007"/>
                </a:lnTo>
                <a:lnTo>
                  <a:pt x="1024702" y="332259"/>
                </a:lnTo>
                <a:cubicBezTo>
                  <a:pt x="1026155" y="332007"/>
                  <a:pt x="1027538" y="332980"/>
                  <a:pt x="1027791" y="334434"/>
                </a:cubicBezTo>
                <a:lnTo>
                  <a:pt x="1029619" y="344962"/>
                </a:lnTo>
                <a:cubicBezTo>
                  <a:pt x="1029872" y="346416"/>
                  <a:pt x="1028898" y="347799"/>
                  <a:pt x="1027444" y="348051"/>
                </a:cubicBezTo>
                <a:lnTo>
                  <a:pt x="1017384" y="349798"/>
                </a:lnTo>
                <a:lnTo>
                  <a:pt x="1017112" y="353201"/>
                </a:lnTo>
                <a:cubicBezTo>
                  <a:pt x="1016951" y="354439"/>
                  <a:pt x="1016729" y="355662"/>
                  <a:pt x="1016449" y="356866"/>
                </a:cubicBezTo>
                <a:lnTo>
                  <a:pt x="1014346" y="363103"/>
                </a:lnTo>
                <a:lnTo>
                  <a:pt x="1022741" y="369013"/>
                </a:lnTo>
                <a:cubicBezTo>
                  <a:pt x="1023947" y="369862"/>
                  <a:pt x="1024237" y="371529"/>
                  <a:pt x="1023387" y="372735"/>
                </a:cubicBezTo>
                <a:lnTo>
                  <a:pt x="1017236" y="381473"/>
                </a:lnTo>
                <a:cubicBezTo>
                  <a:pt x="1016387" y="382679"/>
                  <a:pt x="1014720" y="382969"/>
                  <a:pt x="1013514" y="382119"/>
                </a:cubicBezTo>
                <a:lnTo>
                  <a:pt x="1005119" y="376209"/>
                </a:lnTo>
                <a:lnTo>
                  <a:pt x="999957" y="380292"/>
                </a:lnTo>
                <a:cubicBezTo>
                  <a:pt x="998917" y="380962"/>
                  <a:pt x="997841" y="381583"/>
                  <a:pt x="996730" y="382152"/>
                </a:cubicBezTo>
                <a:lnTo>
                  <a:pt x="993618" y="383555"/>
                </a:lnTo>
                <a:lnTo>
                  <a:pt x="995366" y="393616"/>
                </a:lnTo>
                <a:cubicBezTo>
                  <a:pt x="995618" y="395069"/>
                  <a:pt x="994645" y="396452"/>
                  <a:pt x="993191" y="396705"/>
                </a:cubicBezTo>
                <a:lnTo>
                  <a:pt x="982663" y="398533"/>
                </a:lnTo>
                <a:cubicBezTo>
                  <a:pt x="981209" y="398786"/>
                  <a:pt x="979826" y="397812"/>
                  <a:pt x="979574" y="396359"/>
                </a:cubicBezTo>
                <a:lnTo>
                  <a:pt x="977827" y="386298"/>
                </a:lnTo>
                <a:lnTo>
                  <a:pt x="974424" y="386026"/>
                </a:lnTo>
                <a:cubicBezTo>
                  <a:pt x="973186" y="385865"/>
                  <a:pt x="971963" y="385643"/>
                  <a:pt x="970759" y="385364"/>
                </a:cubicBezTo>
                <a:lnTo>
                  <a:pt x="964522" y="383260"/>
                </a:lnTo>
                <a:lnTo>
                  <a:pt x="958612" y="391655"/>
                </a:lnTo>
                <a:cubicBezTo>
                  <a:pt x="957762" y="392862"/>
                  <a:pt x="956096" y="393151"/>
                  <a:pt x="954889" y="392302"/>
                </a:cubicBezTo>
                <a:lnTo>
                  <a:pt x="946152" y="386150"/>
                </a:lnTo>
                <a:cubicBezTo>
                  <a:pt x="944946" y="385301"/>
                  <a:pt x="944656" y="383634"/>
                  <a:pt x="945506" y="382428"/>
                </a:cubicBezTo>
                <a:lnTo>
                  <a:pt x="951416" y="374033"/>
                </a:lnTo>
                <a:lnTo>
                  <a:pt x="947333" y="368871"/>
                </a:lnTo>
                <a:cubicBezTo>
                  <a:pt x="946663" y="367831"/>
                  <a:pt x="946042" y="366755"/>
                  <a:pt x="945473" y="365644"/>
                </a:cubicBezTo>
                <a:lnTo>
                  <a:pt x="944070" y="362532"/>
                </a:lnTo>
                <a:lnTo>
                  <a:pt x="934009" y="364280"/>
                </a:lnTo>
                <a:cubicBezTo>
                  <a:pt x="932556" y="364532"/>
                  <a:pt x="931173" y="363558"/>
                  <a:pt x="930920" y="362105"/>
                </a:cubicBezTo>
                <a:lnTo>
                  <a:pt x="929092" y="351577"/>
                </a:lnTo>
                <a:cubicBezTo>
                  <a:pt x="928839" y="350123"/>
                  <a:pt x="929813" y="348740"/>
                  <a:pt x="931266" y="348488"/>
                </a:cubicBezTo>
                <a:lnTo>
                  <a:pt x="941327" y="346740"/>
                </a:lnTo>
                <a:lnTo>
                  <a:pt x="941599" y="343338"/>
                </a:lnTo>
                <a:cubicBezTo>
                  <a:pt x="941760" y="342100"/>
                  <a:pt x="941982" y="340877"/>
                  <a:pt x="942261" y="339673"/>
                </a:cubicBezTo>
                <a:lnTo>
                  <a:pt x="944365" y="333436"/>
                </a:lnTo>
                <a:lnTo>
                  <a:pt x="935970" y="327526"/>
                </a:lnTo>
                <a:cubicBezTo>
                  <a:pt x="934763" y="326676"/>
                  <a:pt x="934474" y="325010"/>
                  <a:pt x="935323" y="323804"/>
                </a:cubicBezTo>
                <a:lnTo>
                  <a:pt x="941475" y="315066"/>
                </a:lnTo>
                <a:cubicBezTo>
                  <a:pt x="942324" y="313860"/>
                  <a:pt x="943990" y="313570"/>
                  <a:pt x="945197" y="314420"/>
                </a:cubicBezTo>
                <a:lnTo>
                  <a:pt x="953592" y="320330"/>
                </a:lnTo>
                <a:lnTo>
                  <a:pt x="958754" y="316247"/>
                </a:lnTo>
                <a:cubicBezTo>
                  <a:pt x="959793" y="315578"/>
                  <a:pt x="960870" y="314956"/>
                  <a:pt x="961981" y="314387"/>
                </a:cubicBezTo>
                <a:lnTo>
                  <a:pt x="965092" y="312984"/>
                </a:lnTo>
                <a:lnTo>
                  <a:pt x="963345" y="302923"/>
                </a:lnTo>
                <a:cubicBezTo>
                  <a:pt x="963093" y="301470"/>
                  <a:pt x="964066" y="300087"/>
                  <a:pt x="965520" y="299834"/>
                </a:cubicBezTo>
                <a:close/>
                <a:moveTo>
                  <a:pt x="687521" y="295231"/>
                </a:moveTo>
                <a:cubicBezTo>
                  <a:pt x="685111" y="295082"/>
                  <a:pt x="682704" y="295110"/>
                  <a:pt x="680317" y="295309"/>
                </a:cubicBezTo>
                <a:cubicBezTo>
                  <a:pt x="664404" y="296640"/>
                  <a:pt x="649415" y="305595"/>
                  <a:pt x="641022" y="320574"/>
                </a:cubicBezTo>
                <a:cubicBezTo>
                  <a:pt x="627594" y="344540"/>
                  <a:pt x="636137" y="374855"/>
                  <a:pt x="660104" y="388284"/>
                </a:cubicBezTo>
                <a:cubicBezTo>
                  <a:pt x="684070" y="401712"/>
                  <a:pt x="714385" y="393169"/>
                  <a:pt x="727813" y="369202"/>
                </a:cubicBezTo>
                <a:cubicBezTo>
                  <a:pt x="741242" y="345235"/>
                  <a:pt x="732699" y="314921"/>
                  <a:pt x="708732" y="301492"/>
                </a:cubicBezTo>
                <a:cubicBezTo>
                  <a:pt x="701991" y="297716"/>
                  <a:pt x="694749" y="295677"/>
                  <a:pt x="687521" y="295231"/>
                </a:cubicBezTo>
                <a:close/>
                <a:moveTo>
                  <a:pt x="865182" y="288367"/>
                </a:moveTo>
                <a:lnTo>
                  <a:pt x="882362" y="291427"/>
                </a:lnTo>
                <a:cubicBezTo>
                  <a:pt x="884734" y="291850"/>
                  <a:pt x="886314" y="294115"/>
                  <a:pt x="885892" y="296487"/>
                </a:cubicBezTo>
                <a:lnTo>
                  <a:pt x="882952" y="312994"/>
                </a:lnTo>
                <a:lnTo>
                  <a:pt x="892562" y="317807"/>
                </a:lnTo>
                <a:cubicBezTo>
                  <a:pt x="894271" y="318882"/>
                  <a:pt x="895934" y="320046"/>
                  <a:pt x="897544" y="321296"/>
                </a:cubicBezTo>
                <a:lnTo>
                  <a:pt x="901772" y="324929"/>
                </a:lnTo>
                <a:lnTo>
                  <a:pt x="915448" y="315388"/>
                </a:lnTo>
                <a:cubicBezTo>
                  <a:pt x="917424" y="314009"/>
                  <a:pt x="920143" y="314494"/>
                  <a:pt x="921522" y="316470"/>
                </a:cubicBezTo>
                <a:lnTo>
                  <a:pt x="931506" y="330781"/>
                </a:lnTo>
                <a:cubicBezTo>
                  <a:pt x="932884" y="332757"/>
                  <a:pt x="932400" y="335477"/>
                  <a:pt x="930424" y="336855"/>
                </a:cubicBezTo>
                <a:lnTo>
                  <a:pt x="916748" y="346396"/>
                </a:lnTo>
                <a:lnTo>
                  <a:pt x="918698" y="351618"/>
                </a:lnTo>
                <a:cubicBezTo>
                  <a:pt x="919316" y="353561"/>
                  <a:pt x="919833" y="355523"/>
                  <a:pt x="920252" y="357498"/>
                </a:cubicBezTo>
                <a:lnTo>
                  <a:pt x="921452" y="368179"/>
                </a:lnTo>
                <a:lnTo>
                  <a:pt x="937958" y="371119"/>
                </a:lnTo>
                <a:cubicBezTo>
                  <a:pt x="940330" y="371542"/>
                  <a:pt x="941911" y="373807"/>
                  <a:pt x="941488" y="376179"/>
                </a:cubicBezTo>
                <a:lnTo>
                  <a:pt x="938428" y="393359"/>
                </a:lnTo>
                <a:cubicBezTo>
                  <a:pt x="938006" y="395731"/>
                  <a:pt x="935741" y="397311"/>
                  <a:pt x="933369" y="396889"/>
                </a:cubicBezTo>
                <a:lnTo>
                  <a:pt x="916862" y="393949"/>
                </a:lnTo>
                <a:lnTo>
                  <a:pt x="912048" y="403559"/>
                </a:lnTo>
                <a:cubicBezTo>
                  <a:pt x="910973" y="405268"/>
                  <a:pt x="909810" y="406931"/>
                  <a:pt x="908560" y="408541"/>
                </a:cubicBezTo>
                <a:lnTo>
                  <a:pt x="904927" y="412769"/>
                </a:lnTo>
                <a:lnTo>
                  <a:pt x="914468" y="426445"/>
                </a:lnTo>
                <a:cubicBezTo>
                  <a:pt x="915846" y="428421"/>
                  <a:pt x="915362" y="431140"/>
                  <a:pt x="913386" y="432519"/>
                </a:cubicBezTo>
                <a:lnTo>
                  <a:pt x="899075" y="442503"/>
                </a:lnTo>
                <a:cubicBezTo>
                  <a:pt x="897099" y="443881"/>
                  <a:pt x="894379" y="443397"/>
                  <a:pt x="893001" y="441421"/>
                </a:cubicBezTo>
                <a:lnTo>
                  <a:pt x="883460" y="427745"/>
                </a:lnTo>
                <a:lnTo>
                  <a:pt x="878238" y="429695"/>
                </a:lnTo>
                <a:cubicBezTo>
                  <a:pt x="876295" y="430313"/>
                  <a:pt x="874333" y="430830"/>
                  <a:pt x="872358" y="431249"/>
                </a:cubicBezTo>
                <a:lnTo>
                  <a:pt x="861677" y="432449"/>
                </a:lnTo>
                <a:lnTo>
                  <a:pt x="858736" y="448955"/>
                </a:lnTo>
                <a:cubicBezTo>
                  <a:pt x="858314" y="451327"/>
                  <a:pt x="856049" y="452908"/>
                  <a:pt x="853677" y="452485"/>
                </a:cubicBezTo>
                <a:lnTo>
                  <a:pt x="836497" y="449425"/>
                </a:lnTo>
                <a:cubicBezTo>
                  <a:pt x="834125" y="449003"/>
                  <a:pt x="832545" y="446738"/>
                  <a:pt x="832967" y="444366"/>
                </a:cubicBezTo>
                <a:lnTo>
                  <a:pt x="835907" y="427859"/>
                </a:lnTo>
                <a:lnTo>
                  <a:pt x="826297" y="423045"/>
                </a:lnTo>
                <a:cubicBezTo>
                  <a:pt x="824588" y="421970"/>
                  <a:pt x="822925" y="420807"/>
                  <a:pt x="821315" y="419557"/>
                </a:cubicBezTo>
                <a:lnTo>
                  <a:pt x="817087" y="415924"/>
                </a:lnTo>
                <a:lnTo>
                  <a:pt x="803411" y="425465"/>
                </a:lnTo>
                <a:cubicBezTo>
                  <a:pt x="801435" y="426843"/>
                  <a:pt x="798716" y="426359"/>
                  <a:pt x="797337" y="424383"/>
                </a:cubicBezTo>
                <a:lnTo>
                  <a:pt x="787353" y="410072"/>
                </a:lnTo>
                <a:cubicBezTo>
                  <a:pt x="785975" y="408096"/>
                  <a:pt x="786459" y="405376"/>
                  <a:pt x="788435" y="403998"/>
                </a:cubicBezTo>
                <a:lnTo>
                  <a:pt x="802111" y="394457"/>
                </a:lnTo>
                <a:lnTo>
                  <a:pt x="800161" y="389235"/>
                </a:lnTo>
                <a:cubicBezTo>
                  <a:pt x="799543" y="387292"/>
                  <a:pt x="799026" y="385329"/>
                  <a:pt x="798607" y="383355"/>
                </a:cubicBezTo>
                <a:lnTo>
                  <a:pt x="797407" y="372673"/>
                </a:lnTo>
                <a:lnTo>
                  <a:pt x="780901" y="369733"/>
                </a:lnTo>
                <a:cubicBezTo>
                  <a:pt x="778529" y="369311"/>
                  <a:pt x="776948" y="367045"/>
                  <a:pt x="777371" y="364673"/>
                </a:cubicBezTo>
                <a:lnTo>
                  <a:pt x="780431" y="347494"/>
                </a:lnTo>
                <a:cubicBezTo>
                  <a:pt x="780853" y="345122"/>
                  <a:pt x="783118" y="343542"/>
                  <a:pt x="785490" y="343964"/>
                </a:cubicBezTo>
                <a:lnTo>
                  <a:pt x="801997" y="346904"/>
                </a:lnTo>
                <a:lnTo>
                  <a:pt x="806811" y="337294"/>
                </a:lnTo>
                <a:cubicBezTo>
                  <a:pt x="807886" y="335585"/>
                  <a:pt x="809049" y="333922"/>
                  <a:pt x="810299" y="332311"/>
                </a:cubicBezTo>
                <a:lnTo>
                  <a:pt x="813932" y="328084"/>
                </a:lnTo>
                <a:lnTo>
                  <a:pt x="804391" y="314408"/>
                </a:lnTo>
                <a:cubicBezTo>
                  <a:pt x="803013" y="312432"/>
                  <a:pt x="803497" y="309713"/>
                  <a:pt x="805473" y="308334"/>
                </a:cubicBezTo>
                <a:lnTo>
                  <a:pt x="819784" y="298350"/>
                </a:lnTo>
                <a:cubicBezTo>
                  <a:pt x="821760" y="296971"/>
                  <a:pt x="824480" y="297456"/>
                  <a:pt x="825858" y="299432"/>
                </a:cubicBezTo>
                <a:lnTo>
                  <a:pt x="835399" y="313108"/>
                </a:lnTo>
                <a:lnTo>
                  <a:pt x="840621" y="311157"/>
                </a:lnTo>
                <a:cubicBezTo>
                  <a:pt x="842564" y="310540"/>
                  <a:pt x="844526" y="310023"/>
                  <a:pt x="846501" y="309604"/>
                </a:cubicBezTo>
                <a:lnTo>
                  <a:pt x="857183" y="308404"/>
                </a:lnTo>
                <a:lnTo>
                  <a:pt x="860122" y="291897"/>
                </a:lnTo>
                <a:cubicBezTo>
                  <a:pt x="860334" y="290712"/>
                  <a:pt x="861006" y="289723"/>
                  <a:pt x="861921" y="289084"/>
                </a:cubicBezTo>
                <a:cubicBezTo>
                  <a:pt x="862837" y="288446"/>
                  <a:pt x="863996" y="288156"/>
                  <a:pt x="865182" y="288367"/>
                </a:cubicBezTo>
                <a:close/>
                <a:moveTo>
                  <a:pt x="667747" y="232623"/>
                </a:moveTo>
                <a:cubicBezTo>
                  <a:pt x="670078" y="232917"/>
                  <a:pt x="672121" y="234568"/>
                  <a:pt x="672799" y="236971"/>
                </a:cubicBezTo>
                <a:lnTo>
                  <a:pt x="679084" y="259276"/>
                </a:lnTo>
                <a:lnTo>
                  <a:pt x="693939" y="259475"/>
                </a:lnTo>
                <a:cubicBezTo>
                  <a:pt x="696712" y="259783"/>
                  <a:pt x="699481" y="260228"/>
                  <a:pt x="702237" y="260813"/>
                </a:cubicBezTo>
                <a:lnTo>
                  <a:pt x="709685" y="262787"/>
                </a:lnTo>
                <a:lnTo>
                  <a:pt x="720950" y="242681"/>
                </a:lnTo>
                <a:cubicBezTo>
                  <a:pt x="722578" y="239775"/>
                  <a:pt x="726252" y="238740"/>
                  <a:pt x="729157" y="240368"/>
                </a:cubicBezTo>
                <a:lnTo>
                  <a:pt x="750197" y="252156"/>
                </a:lnTo>
                <a:cubicBezTo>
                  <a:pt x="753102" y="253784"/>
                  <a:pt x="754138" y="257458"/>
                  <a:pt x="752510" y="260364"/>
                </a:cubicBezTo>
                <a:lnTo>
                  <a:pt x="741245" y="280470"/>
                </a:lnTo>
                <a:lnTo>
                  <a:pt x="746816" y="285791"/>
                </a:lnTo>
                <a:cubicBezTo>
                  <a:pt x="748755" y="287836"/>
                  <a:pt x="750580" y="289965"/>
                  <a:pt x="752291" y="292170"/>
                </a:cubicBezTo>
                <a:lnTo>
                  <a:pt x="760217" y="304734"/>
                </a:lnTo>
                <a:lnTo>
                  <a:pt x="782521" y="298448"/>
                </a:lnTo>
                <a:cubicBezTo>
                  <a:pt x="784124" y="297997"/>
                  <a:pt x="785758" y="298238"/>
                  <a:pt x="787104" y="298992"/>
                </a:cubicBezTo>
                <a:cubicBezTo>
                  <a:pt x="788450" y="299746"/>
                  <a:pt x="789509" y="301014"/>
                  <a:pt x="789960" y="302616"/>
                </a:cubicBezTo>
                <a:lnTo>
                  <a:pt x="796502" y="325830"/>
                </a:lnTo>
                <a:cubicBezTo>
                  <a:pt x="797405" y="329035"/>
                  <a:pt x="795539" y="332366"/>
                  <a:pt x="792334" y="333269"/>
                </a:cubicBezTo>
                <a:lnTo>
                  <a:pt x="770030" y="339554"/>
                </a:lnTo>
                <a:lnTo>
                  <a:pt x="769830" y="354409"/>
                </a:lnTo>
                <a:cubicBezTo>
                  <a:pt x="769522" y="357182"/>
                  <a:pt x="769077" y="359951"/>
                  <a:pt x="768492" y="362708"/>
                </a:cubicBezTo>
                <a:lnTo>
                  <a:pt x="766519" y="370155"/>
                </a:lnTo>
                <a:lnTo>
                  <a:pt x="786625" y="381420"/>
                </a:lnTo>
                <a:cubicBezTo>
                  <a:pt x="789530" y="383048"/>
                  <a:pt x="790566" y="386723"/>
                  <a:pt x="788938" y="389628"/>
                </a:cubicBezTo>
                <a:lnTo>
                  <a:pt x="777149" y="410668"/>
                </a:lnTo>
                <a:cubicBezTo>
                  <a:pt x="775522" y="413573"/>
                  <a:pt x="771847" y="414608"/>
                  <a:pt x="768942" y="412981"/>
                </a:cubicBezTo>
                <a:lnTo>
                  <a:pt x="748836" y="401715"/>
                </a:lnTo>
                <a:lnTo>
                  <a:pt x="743515" y="407287"/>
                </a:lnTo>
                <a:cubicBezTo>
                  <a:pt x="741470" y="409225"/>
                  <a:pt x="739340" y="411051"/>
                  <a:pt x="737136" y="412761"/>
                </a:cubicBezTo>
                <a:lnTo>
                  <a:pt x="724572" y="420688"/>
                </a:lnTo>
                <a:lnTo>
                  <a:pt x="730857" y="442992"/>
                </a:lnTo>
                <a:cubicBezTo>
                  <a:pt x="731760" y="446197"/>
                  <a:pt x="729894" y="449528"/>
                  <a:pt x="726689" y="450431"/>
                </a:cubicBezTo>
                <a:lnTo>
                  <a:pt x="703476" y="456973"/>
                </a:lnTo>
                <a:cubicBezTo>
                  <a:pt x="700271" y="457876"/>
                  <a:pt x="696940" y="456010"/>
                  <a:pt x="696037" y="452805"/>
                </a:cubicBezTo>
                <a:lnTo>
                  <a:pt x="689751" y="430500"/>
                </a:lnTo>
                <a:lnTo>
                  <a:pt x="674897" y="430301"/>
                </a:lnTo>
                <a:cubicBezTo>
                  <a:pt x="672124" y="429993"/>
                  <a:pt x="669354" y="429548"/>
                  <a:pt x="666598" y="428963"/>
                </a:cubicBezTo>
                <a:lnTo>
                  <a:pt x="659151" y="426989"/>
                </a:lnTo>
                <a:lnTo>
                  <a:pt x="647886" y="447095"/>
                </a:lnTo>
                <a:cubicBezTo>
                  <a:pt x="646258" y="450001"/>
                  <a:pt x="642583" y="451036"/>
                  <a:pt x="639678" y="449408"/>
                </a:cubicBezTo>
                <a:lnTo>
                  <a:pt x="618638" y="437620"/>
                </a:lnTo>
                <a:cubicBezTo>
                  <a:pt x="615733" y="435992"/>
                  <a:pt x="614698" y="432317"/>
                  <a:pt x="616325" y="429412"/>
                </a:cubicBezTo>
                <a:lnTo>
                  <a:pt x="627591" y="409306"/>
                </a:lnTo>
                <a:lnTo>
                  <a:pt x="622019" y="403985"/>
                </a:lnTo>
                <a:cubicBezTo>
                  <a:pt x="620081" y="401940"/>
                  <a:pt x="618255" y="399811"/>
                  <a:pt x="616545" y="397606"/>
                </a:cubicBezTo>
                <a:lnTo>
                  <a:pt x="608619" y="385042"/>
                </a:lnTo>
                <a:lnTo>
                  <a:pt x="586314" y="391327"/>
                </a:lnTo>
                <a:cubicBezTo>
                  <a:pt x="583109" y="392231"/>
                  <a:pt x="579778" y="390365"/>
                  <a:pt x="578875" y="387159"/>
                </a:cubicBezTo>
                <a:lnTo>
                  <a:pt x="572333" y="363946"/>
                </a:lnTo>
                <a:cubicBezTo>
                  <a:pt x="571430" y="360741"/>
                  <a:pt x="573296" y="357410"/>
                  <a:pt x="576501" y="356507"/>
                </a:cubicBezTo>
                <a:lnTo>
                  <a:pt x="598806" y="350221"/>
                </a:lnTo>
                <a:lnTo>
                  <a:pt x="599005" y="335367"/>
                </a:lnTo>
                <a:cubicBezTo>
                  <a:pt x="599313" y="332594"/>
                  <a:pt x="599758" y="329824"/>
                  <a:pt x="600343" y="327068"/>
                </a:cubicBezTo>
                <a:lnTo>
                  <a:pt x="602317" y="319621"/>
                </a:lnTo>
                <a:lnTo>
                  <a:pt x="582210" y="308356"/>
                </a:lnTo>
                <a:cubicBezTo>
                  <a:pt x="579305" y="306728"/>
                  <a:pt x="578270" y="303053"/>
                  <a:pt x="579898" y="300148"/>
                </a:cubicBezTo>
                <a:lnTo>
                  <a:pt x="591686" y="279108"/>
                </a:lnTo>
                <a:cubicBezTo>
                  <a:pt x="593314" y="276203"/>
                  <a:pt x="596988" y="275168"/>
                  <a:pt x="599893" y="276795"/>
                </a:cubicBezTo>
                <a:lnTo>
                  <a:pt x="620000" y="288061"/>
                </a:lnTo>
                <a:lnTo>
                  <a:pt x="625321" y="282489"/>
                </a:lnTo>
                <a:cubicBezTo>
                  <a:pt x="627366" y="280551"/>
                  <a:pt x="629495" y="278725"/>
                  <a:pt x="631700" y="277015"/>
                </a:cubicBezTo>
                <a:lnTo>
                  <a:pt x="644264" y="269089"/>
                </a:lnTo>
                <a:lnTo>
                  <a:pt x="637978" y="246784"/>
                </a:lnTo>
                <a:cubicBezTo>
                  <a:pt x="637075" y="243579"/>
                  <a:pt x="638941" y="240248"/>
                  <a:pt x="642146" y="239345"/>
                </a:cubicBezTo>
                <a:lnTo>
                  <a:pt x="665360" y="232803"/>
                </a:lnTo>
                <a:cubicBezTo>
                  <a:pt x="666161" y="232578"/>
                  <a:pt x="666970" y="232525"/>
                  <a:pt x="667747" y="232623"/>
                </a:cubicBezTo>
                <a:close/>
                <a:moveTo>
                  <a:pt x="783441" y="76652"/>
                </a:moveTo>
                <a:cubicBezTo>
                  <a:pt x="750178" y="76652"/>
                  <a:pt x="723214" y="103616"/>
                  <a:pt x="723214" y="136878"/>
                </a:cubicBezTo>
                <a:cubicBezTo>
                  <a:pt x="723214" y="170140"/>
                  <a:pt x="750178" y="197105"/>
                  <a:pt x="783441" y="197105"/>
                </a:cubicBezTo>
                <a:cubicBezTo>
                  <a:pt x="816703" y="197105"/>
                  <a:pt x="843667" y="170140"/>
                  <a:pt x="843667" y="136878"/>
                </a:cubicBezTo>
                <a:cubicBezTo>
                  <a:pt x="843667" y="103616"/>
                  <a:pt x="816703" y="76652"/>
                  <a:pt x="783441" y="76652"/>
                </a:cubicBezTo>
                <a:close/>
                <a:moveTo>
                  <a:pt x="768840" y="0"/>
                </a:moveTo>
                <a:lnTo>
                  <a:pt x="798041" y="0"/>
                </a:lnTo>
                <a:cubicBezTo>
                  <a:pt x="802073" y="0"/>
                  <a:pt x="805341" y="3268"/>
                  <a:pt x="805341" y="7300"/>
                </a:cubicBezTo>
                <a:lnTo>
                  <a:pt x="805341" y="35205"/>
                </a:lnTo>
                <a:lnTo>
                  <a:pt x="814375" y="37528"/>
                </a:lnTo>
                <a:cubicBezTo>
                  <a:pt x="817633" y="38541"/>
                  <a:pt x="820821" y="39710"/>
                  <a:pt x="823933" y="41026"/>
                </a:cubicBezTo>
                <a:lnTo>
                  <a:pt x="839741" y="49606"/>
                </a:lnTo>
                <a:lnTo>
                  <a:pt x="859580" y="29767"/>
                </a:lnTo>
                <a:cubicBezTo>
                  <a:pt x="861005" y="28341"/>
                  <a:pt x="862874" y="27628"/>
                  <a:pt x="864742" y="27628"/>
                </a:cubicBezTo>
                <a:cubicBezTo>
                  <a:pt x="866610" y="27628"/>
                  <a:pt x="868479" y="28341"/>
                  <a:pt x="869904" y="29767"/>
                </a:cubicBezTo>
                <a:lnTo>
                  <a:pt x="890552" y="50415"/>
                </a:lnTo>
                <a:cubicBezTo>
                  <a:pt x="893403" y="53265"/>
                  <a:pt x="893403" y="57888"/>
                  <a:pt x="890552" y="60739"/>
                </a:cubicBezTo>
                <a:lnTo>
                  <a:pt x="870713" y="80578"/>
                </a:lnTo>
                <a:lnTo>
                  <a:pt x="879293" y="96386"/>
                </a:lnTo>
                <a:cubicBezTo>
                  <a:pt x="880609" y="99497"/>
                  <a:pt x="881778" y="102686"/>
                  <a:pt x="882791" y="105944"/>
                </a:cubicBezTo>
                <a:lnTo>
                  <a:pt x="885114" y="114978"/>
                </a:lnTo>
                <a:lnTo>
                  <a:pt x="913019" y="114978"/>
                </a:lnTo>
                <a:cubicBezTo>
                  <a:pt x="917050" y="114978"/>
                  <a:pt x="920319" y="118246"/>
                  <a:pt x="920319" y="122278"/>
                </a:cubicBezTo>
                <a:lnTo>
                  <a:pt x="920319" y="151479"/>
                </a:lnTo>
                <a:cubicBezTo>
                  <a:pt x="920319" y="155511"/>
                  <a:pt x="917050" y="158779"/>
                  <a:pt x="913019" y="158779"/>
                </a:cubicBezTo>
                <a:lnTo>
                  <a:pt x="885114" y="158779"/>
                </a:lnTo>
                <a:lnTo>
                  <a:pt x="882791" y="167813"/>
                </a:lnTo>
                <a:cubicBezTo>
                  <a:pt x="881778" y="171070"/>
                  <a:pt x="880609" y="174259"/>
                  <a:pt x="879293" y="177371"/>
                </a:cubicBezTo>
                <a:lnTo>
                  <a:pt x="870713" y="193179"/>
                </a:lnTo>
                <a:lnTo>
                  <a:pt x="890552" y="213018"/>
                </a:lnTo>
                <a:cubicBezTo>
                  <a:pt x="893403" y="215869"/>
                  <a:pt x="893403" y="220491"/>
                  <a:pt x="890552" y="223342"/>
                </a:cubicBezTo>
                <a:lnTo>
                  <a:pt x="869904" y="243990"/>
                </a:lnTo>
                <a:cubicBezTo>
                  <a:pt x="867053" y="246841"/>
                  <a:pt x="862431" y="246841"/>
                  <a:pt x="859580" y="243990"/>
                </a:cubicBezTo>
                <a:lnTo>
                  <a:pt x="839741" y="224151"/>
                </a:lnTo>
                <a:lnTo>
                  <a:pt x="823933" y="232731"/>
                </a:lnTo>
                <a:cubicBezTo>
                  <a:pt x="820821" y="234047"/>
                  <a:pt x="817633" y="235216"/>
                  <a:pt x="814375" y="236229"/>
                </a:cubicBezTo>
                <a:lnTo>
                  <a:pt x="805341" y="238552"/>
                </a:lnTo>
                <a:lnTo>
                  <a:pt x="805341" y="266456"/>
                </a:lnTo>
                <a:cubicBezTo>
                  <a:pt x="805341" y="270488"/>
                  <a:pt x="802073" y="273757"/>
                  <a:pt x="798041" y="273757"/>
                </a:cubicBezTo>
                <a:lnTo>
                  <a:pt x="768840" y="273757"/>
                </a:lnTo>
                <a:cubicBezTo>
                  <a:pt x="764808" y="273757"/>
                  <a:pt x="761540" y="270488"/>
                  <a:pt x="761540" y="266456"/>
                </a:cubicBezTo>
                <a:lnTo>
                  <a:pt x="761540" y="238552"/>
                </a:lnTo>
                <a:lnTo>
                  <a:pt x="752506" y="236229"/>
                </a:lnTo>
                <a:cubicBezTo>
                  <a:pt x="749249" y="235216"/>
                  <a:pt x="746060" y="234047"/>
                  <a:pt x="742948" y="232731"/>
                </a:cubicBezTo>
                <a:lnTo>
                  <a:pt x="727140" y="224151"/>
                </a:lnTo>
                <a:lnTo>
                  <a:pt x="707301" y="243990"/>
                </a:lnTo>
                <a:cubicBezTo>
                  <a:pt x="704450" y="246841"/>
                  <a:pt x="699828" y="246841"/>
                  <a:pt x="696977" y="243990"/>
                </a:cubicBezTo>
                <a:lnTo>
                  <a:pt x="676329" y="223342"/>
                </a:lnTo>
                <a:cubicBezTo>
                  <a:pt x="673478" y="220491"/>
                  <a:pt x="673478" y="215869"/>
                  <a:pt x="676329" y="213018"/>
                </a:cubicBezTo>
                <a:lnTo>
                  <a:pt x="696168" y="193179"/>
                </a:lnTo>
                <a:lnTo>
                  <a:pt x="687588" y="177371"/>
                </a:lnTo>
                <a:cubicBezTo>
                  <a:pt x="686272" y="174259"/>
                  <a:pt x="685103" y="171070"/>
                  <a:pt x="684090" y="167813"/>
                </a:cubicBezTo>
                <a:lnTo>
                  <a:pt x="681767" y="158779"/>
                </a:lnTo>
                <a:lnTo>
                  <a:pt x="653863" y="158779"/>
                </a:lnTo>
                <a:cubicBezTo>
                  <a:pt x="649831" y="158779"/>
                  <a:pt x="646562" y="155511"/>
                  <a:pt x="646562" y="151479"/>
                </a:cubicBezTo>
                <a:lnTo>
                  <a:pt x="646562" y="122278"/>
                </a:lnTo>
                <a:cubicBezTo>
                  <a:pt x="646562" y="118246"/>
                  <a:pt x="649831" y="114978"/>
                  <a:pt x="653863" y="114978"/>
                </a:cubicBezTo>
                <a:lnTo>
                  <a:pt x="681767" y="114978"/>
                </a:lnTo>
                <a:lnTo>
                  <a:pt x="684090" y="105944"/>
                </a:lnTo>
                <a:cubicBezTo>
                  <a:pt x="685103" y="102686"/>
                  <a:pt x="686272" y="99497"/>
                  <a:pt x="687588" y="96386"/>
                </a:cubicBezTo>
                <a:lnTo>
                  <a:pt x="696168" y="80578"/>
                </a:lnTo>
                <a:lnTo>
                  <a:pt x="676329" y="60739"/>
                </a:lnTo>
                <a:cubicBezTo>
                  <a:pt x="673478" y="57888"/>
                  <a:pt x="673478" y="53266"/>
                  <a:pt x="676329" y="50415"/>
                </a:cubicBezTo>
                <a:lnTo>
                  <a:pt x="696977" y="29767"/>
                </a:lnTo>
                <a:cubicBezTo>
                  <a:pt x="699828" y="26916"/>
                  <a:pt x="704450" y="26916"/>
                  <a:pt x="707301" y="29767"/>
                </a:cubicBezTo>
                <a:lnTo>
                  <a:pt x="727140" y="49606"/>
                </a:lnTo>
                <a:lnTo>
                  <a:pt x="742948" y="41026"/>
                </a:lnTo>
                <a:cubicBezTo>
                  <a:pt x="746060" y="39710"/>
                  <a:pt x="749249" y="38541"/>
                  <a:pt x="752506" y="37528"/>
                </a:cubicBezTo>
                <a:lnTo>
                  <a:pt x="761540" y="35205"/>
                </a:lnTo>
                <a:lnTo>
                  <a:pt x="761540" y="7300"/>
                </a:lnTo>
                <a:cubicBezTo>
                  <a:pt x="761540" y="3268"/>
                  <a:pt x="764808" y="0"/>
                  <a:pt x="76884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6" name="Freeform: Shape 16">
            <a:extLst>
              <a:ext uri="{FF2B5EF4-FFF2-40B4-BE49-F238E27FC236}">
                <a16:creationId xmlns:a16="http://schemas.microsoft.com/office/drawing/2014/main" id="{4599AFCF-855C-4D3A-ADDA-9CE5B8040B64}"/>
              </a:ext>
            </a:extLst>
          </p:cNvPr>
          <p:cNvSpPr>
            <a:spLocks noChangeAspect="1"/>
          </p:cNvSpPr>
          <p:nvPr/>
        </p:nvSpPr>
        <p:spPr>
          <a:xfrm flipH="1">
            <a:off x="7933611" y="1339858"/>
            <a:ext cx="400311" cy="457200"/>
          </a:xfrm>
          <a:custGeom>
            <a:avLst/>
            <a:gdLst>
              <a:gd name="connsiteX0" fmla="*/ 441700 w 729347"/>
              <a:gd name="connsiteY0" fmla="*/ 669568 h 832994"/>
              <a:gd name="connsiteX1" fmla="*/ 424797 w 729347"/>
              <a:gd name="connsiteY1" fmla="*/ 669568 h 832994"/>
              <a:gd name="connsiteX2" fmla="*/ 415176 w 729347"/>
              <a:gd name="connsiteY2" fmla="*/ 670312 h 832994"/>
              <a:gd name="connsiteX3" fmla="*/ 405609 w 729347"/>
              <a:gd name="connsiteY3" fmla="*/ 673820 h 832994"/>
              <a:gd name="connsiteX4" fmla="*/ 397849 w 729347"/>
              <a:gd name="connsiteY4" fmla="*/ 682218 h 832994"/>
              <a:gd name="connsiteX5" fmla="*/ 394713 w 729347"/>
              <a:gd name="connsiteY5" fmla="*/ 696251 h 832994"/>
              <a:gd name="connsiteX6" fmla="*/ 396626 w 729347"/>
              <a:gd name="connsiteY6" fmla="*/ 707679 h 832994"/>
              <a:gd name="connsiteX7" fmla="*/ 402260 w 729347"/>
              <a:gd name="connsiteY7" fmla="*/ 716715 h 832994"/>
              <a:gd name="connsiteX8" fmla="*/ 411456 w 729347"/>
              <a:gd name="connsiteY8" fmla="*/ 722615 h 832994"/>
              <a:gd name="connsiteX9" fmla="*/ 425223 w 729347"/>
              <a:gd name="connsiteY9" fmla="*/ 724741 h 832994"/>
              <a:gd name="connsiteX10" fmla="*/ 441700 w 729347"/>
              <a:gd name="connsiteY10" fmla="*/ 724741 h 832994"/>
              <a:gd name="connsiteX11" fmla="*/ 452756 w 729347"/>
              <a:gd name="connsiteY11" fmla="*/ 654473 h 832994"/>
              <a:gd name="connsiteX12" fmla="*/ 457752 w 729347"/>
              <a:gd name="connsiteY12" fmla="*/ 656280 h 832994"/>
              <a:gd name="connsiteX13" fmla="*/ 459984 w 729347"/>
              <a:gd name="connsiteY13" fmla="*/ 662339 h 832994"/>
              <a:gd name="connsiteX14" fmla="*/ 459984 w 729347"/>
              <a:gd name="connsiteY14" fmla="*/ 789268 h 832994"/>
              <a:gd name="connsiteX15" fmla="*/ 459559 w 729347"/>
              <a:gd name="connsiteY15" fmla="*/ 790757 h 832994"/>
              <a:gd name="connsiteX16" fmla="*/ 458071 w 729347"/>
              <a:gd name="connsiteY16" fmla="*/ 791767 h 832994"/>
              <a:gd name="connsiteX17" fmla="*/ 455254 w 729347"/>
              <a:gd name="connsiteY17" fmla="*/ 792404 h 832994"/>
              <a:gd name="connsiteX18" fmla="*/ 450842 w 729347"/>
              <a:gd name="connsiteY18" fmla="*/ 792670 h 832994"/>
              <a:gd name="connsiteX19" fmla="*/ 446430 w 729347"/>
              <a:gd name="connsiteY19" fmla="*/ 792404 h 832994"/>
              <a:gd name="connsiteX20" fmla="*/ 443666 w 729347"/>
              <a:gd name="connsiteY20" fmla="*/ 791767 h 832994"/>
              <a:gd name="connsiteX21" fmla="*/ 442178 w 729347"/>
              <a:gd name="connsiteY21" fmla="*/ 790757 h 832994"/>
              <a:gd name="connsiteX22" fmla="*/ 441700 w 729347"/>
              <a:gd name="connsiteY22" fmla="*/ 789268 h 832994"/>
              <a:gd name="connsiteX23" fmla="*/ 441700 w 729347"/>
              <a:gd name="connsiteY23" fmla="*/ 739730 h 832994"/>
              <a:gd name="connsiteX24" fmla="*/ 426073 w 729347"/>
              <a:gd name="connsiteY24" fmla="*/ 739730 h 832994"/>
              <a:gd name="connsiteX25" fmla="*/ 404121 w 729347"/>
              <a:gd name="connsiteY25" fmla="*/ 736541 h 832994"/>
              <a:gd name="connsiteX26" fmla="*/ 388600 w 729347"/>
              <a:gd name="connsiteY26" fmla="*/ 727505 h 832994"/>
              <a:gd name="connsiteX27" fmla="*/ 378873 w 729347"/>
              <a:gd name="connsiteY27" fmla="*/ 713366 h 832994"/>
              <a:gd name="connsiteX28" fmla="*/ 375471 w 729347"/>
              <a:gd name="connsiteY28" fmla="*/ 694763 h 832994"/>
              <a:gd name="connsiteX29" fmla="*/ 377651 w 729347"/>
              <a:gd name="connsiteY29" fmla="*/ 680571 h 832994"/>
              <a:gd name="connsiteX30" fmla="*/ 383869 w 729347"/>
              <a:gd name="connsiteY30" fmla="*/ 669249 h 832994"/>
              <a:gd name="connsiteX31" fmla="*/ 393703 w 729347"/>
              <a:gd name="connsiteY31" fmla="*/ 661010 h 832994"/>
              <a:gd name="connsiteX32" fmla="*/ 405078 w 729347"/>
              <a:gd name="connsiteY32" fmla="*/ 656439 h 832994"/>
              <a:gd name="connsiteX33" fmla="*/ 414751 w 729347"/>
              <a:gd name="connsiteY33" fmla="*/ 654845 h 832994"/>
              <a:gd name="connsiteX34" fmla="*/ 423309 w 729347"/>
              <a:gd name="connsiteY34" fmla="*/ 654473 h 832994"/>
              <a:gd name="connsiteX35" fmla="*/ 215308 w 729347"/>
              <a:gd name="connsiteY35" fmla="*/ 504540 h 832994"/>
              <a:gd name="connsiteX36" fmla="*/ 330875 w 729347"/>
              <a:gd name="connsiteY36" fmla="*/ 507582 h 832994"/>
              <a:gd name="connsiteX37" fmla="*/ 276132 w 729347"/>
              <a:gd name="connsiteY37" fmla="*/ 667247 h 832994"/>
              <a:gd name="connsiteX38" fmla="*/ 215308 w 729347"/>
              <a:gd name="connsiteY38" fmla="*/ 504540 h 832994"/>
              <a:gd name="connsiteX39" fmla="*/ 629931 w 729347"/>
              <a:gd name="connsiteY39" fmla="*/ 399160 h 832994"/>
              <a:gd name="connsiteX40" fmla="*/ 595354 w 729347"/>
              <a:gd name="connsiteY40" fmla="*/ 399160 h 832994"/>
              <a:gd name="connsiteX41" fmla="*/ 578697 w 729347"/>
              <a:gd name="connsiteY41" fmla="*/ 399160 h 832994"/>
              <a:gd name="connsiteX42" fmla="*/ 544121 w 729347"/>
              <a:gd name="connsiteY42" fmla="*/ 399160 h 832994"/>
              <a:gd name="connsiteX43" fmla="*/ 530479 w 729347"/>
              <a:gd name="connsiteY43" fmla="*/ 412802 h 832994"/>
              <a:gd name="connsiteX44" fmla="*/ 544121 w 729347"/>
              <a:gd name="connsiteY44" fmla="*/ 426444 h 832994"/>
              <a:gd name="connsiteX45" fmla="*/ 550028 w 729347"/>
              <a:gd name="connsiteY45" fmla="*/ 426444 h 832994"/>
              <a:gd name="connsiteX46" fmla="*/ 549677 w 729347"/>
              <a:gd name="connsiteY46" fmla="*/ 428180 h 832994"/>
              <a:gd name="connsiteX47" fmla="*/ 578697 w 729347"/>
              <a:gd name="connsiteY47" fmla="*/ 457200 h 832994"/>
              <a:gd name="connsiteX48" fmla="*/ 595354 w 729347"/>
              <a:gd name="connsiteY48" fmla="*/ 457200 h 832994"/>
              <a:gd name="connsiteX49" fmla="*/ 624374 w 729347"/>
              <a:gd name="connsiteY49" fmla="*/ 428180 h 832994"/>
              <a:gd name="connsiteX50" fmla="*/ 624024 w 729347"/>
              <a:gd name="connsiteY50" fmla="*/ 426444 h 832994"/>
              <a:gd name="connsiteX51" fmla="*/ 629931 w 729347"/>
              <a:gd name="connsiteY51" fmla="*/ 426444 h 832994"/>
              <a:gd name="connsiteX52" fmla="*/ 643572 w 729347"/>
              <a:gd name="connsiteY52" fmla="*/ 412802 h 832994"/>
              <a:gd name="connsiteX53" fmla="*/ 629931 w 729347"/>
              <a:gd name="connsiteY53" fmla="*/ 399160 h 832994"/>
              <a:gd name="connsiteX54" fmla="*/ 629931 w 729347"/>
              <a:gd name="connsiteY54" fmla="*/ 359473 h 832994"/>
              <a:gd name="connsiteX55" fmla="*/ 544121 w 729347"/>
              <a:gd name="connsiteY55" fmla="*/ 359473 h 832994"/>
              <a:gd name="connsiteX56" fmla="*/ 530479 w 729347"/>
              <a:gd name="connsiteY56" fmla="*/ 373115 h 832994"/>
              <a:gd name="connsiteX57" fmla="*/ 544121 w 729347"/>
              <a:gd name="connsiteY57" fmla="*/ 386756 h 832994"/>
              <a:gd name="connsiteX58" fmla="*/ 629931 w 729347"/>
              <a:gd name="connsiteY58" fmla="*/ 386756 h 832994"/>
              <a:gd name="connsiteX59" fmla="*/ 643572 w 729347"/>
              <a:gd name="connsiteY59" fmla="*/ 373115 h 832994"/>
              <a:gd name="connsiteX60" fmla="*/ 629931 w 729347"/>
              <a:gd name="connsiteY60" fmla="*/ 359473 h 832994"/>
              <a:gd name="connsiteX61" fmla="*/ 347149 w 729347"/>
              <a:gd name="connsiteY61" fmla="*/ 293694 h 832994"/>
              <a:gd name="connsiteX62" fmla="*/ 365986 w 729347"/>
              <a:gd name="connsiteY62" fmla="*/ 293714 h 832994"/>
              <a:gd name="connsiteX63" fmla="*/ 368025 w 729347"/>
              <a:gd name="connsiteY63" fmla="*/ 299002 h 832994"/>
              <a:gd name="connsiteX64" fmla="*/ 372947 w 729347"/>
              <a:gd name="connsiteY64" fmla="*/ 320347 h 832994"/>
              <a:gd name="connsiteX65" fmla="*/ 373837 w 729347"/>
              <a:gd name="connsiteY65" fmla="*/ 331712 h 832994"/>
              <a:gd name="connsiteX66" fmla="*/ 376925 w 729347"/>
              <a:gd name="connsiteY66" fmla="*/ 331712 h 832994"/>
              <a:gd name="connsiteX67" fmla="*/ 382346 w 729347"/>
              <a:gd name="connsiteY67" fmla="*/ 337134 h 832994"/>
              <a:gd name="connsiteX68" fmla="*/ 382346 w 729347"/>
              <a:gd name="connsiteY68" fmla="*/ 358820 h 832994"/>
              <a:gd name="connsiteX69" fmla="*/ 376925 w 729347"/>
              <a:gd name="connsiteY69" fmla="*/ 364242 h 832994"/>
              <a:gd name="connsiteX70" fmla="*/ 373589 w 729347"/>
              <a:gd name="connsiteY70" fmla="*/ 364242 h 832994"/>
              <a:gd name="connsiteX71" fmla="*/ 372947 w 729347"/>
              <a:gd name="connsiteY71" fmla="*/ 372444 h 832994"/>
              <a:gd name="connsiteX72" fmla="*/ 274625 w 729347"/>
              <a:gd name="connsiteY72" fmla="*/ 475648 h 832994"/>
              <a:gd name="connsiteX73" fmla="*/ 176303 w 729347"/>
              <a:gd name="connsiteY73" fmla="*/ 372444 h 832994"/>
              <a:gd name="connsiteX74" fmla="*/ 175661 w 729347"/>
              <a:gd name="connsiteY74" fmla="*/ 364242 h 832994"/>
              <a:gd name="connsiteX75" fmla="*/ 172326 w 729347"/>
              <a:gd name="connsiteY75" fmla="*/ 364242 h 832994"/>
              <a:gd name="connsiteX76" fmla="*/ 166904 w 729347"/>
              <a:gd name="connsiteY76" fmla="*/ 358820 h 832994"/>
              <a:gd name="connsiteX77" fmla="*/ 166904 w 729347"/>
              <a:gd name="connsiteY77" fmla="*/ 337134 h 832994"/>
              <a:gd name="connsiteX78" fmla="*/ 172326 w 729347"/>
              <a:gd name="connsiteY78" fmla="*/ 331712 h 832994"/>
              <a:gd name="connsiteX79" fmla="*/ 239926 w 729347"/>
              <a:gd name="connsiteY79" fmla="*/ 313017 h 832994"/>
              <a:gd name="connsiteX80" fmla="*/ 347149 w 729347"/>
              <a:gd name="connsiteY80" fmla="*/ 293694 h 832994"/>
              <a:gd name="connsiteX81" fmla="*/ 278274 w 729347"/>
              <a:gd name="connsiteY81" fmla="*/ 147194 h 832994"/>
              <a:gd name="connsiteX82" fmla="*/ 106444 w 729347"/>
              <a:gd name="connsiteY82" fmla="*/ 328908 h 832994"/>
              <a:gd name="connsiteX83" fmla="*/ 167886 w 729347"/>
              <a:gd name="connsiteY83" fmla="*/ 494939 h 832994"/>
              <a:gd name="connsiteX84" fmla="*/ 176342 w 729347"/>
              <a:gd name="connsiteY84" fmla="*/ 497869 h 832994"/>
              <a:gd name="connsiteX85" fmla="*/ 176198 w 729347"/>
              <a:gd name="connsiteY85" fmla="*/ 497906 h 832994"/>
              <a:gd name="connsiteX86" fmla="*/ 169043 w 729347"/>
              <a:gd name="connsiteY86" fmla="*/ 498458 h 832994"/>
              <a:gd name="connsiteX87" fmla="*/ 168028 w 729347"/>
              <a:gd name="connsiteY87" fmla="*/ 499244 h 832994"/>
              <a:gd name="connsiteX88" fmla="*/ 167237 w 729347"/>
              <a:gd name="connsiteY88" fmla="*/ 500210 h 832994"/>
              <a:gd name="connsiteX89" fmla="*/ 150934 w 729347"/>
              <a:gd name="connsiteY89" fmla="*/ 504403 h 832994"/>
              <a:gd name="connsiteX90" fmla="*/ 68707 w 729347"/>
              <a:gd name="connsiteY90" fmla="*/ 548638 h 832994"/>
              <a:gd name="connsiteX91" fmla="*/ 6440 w 729347"/>
              <a:gd name="connsiteY91" fmla="*/ 743715 h 832994"/>
              <a:gd name="connsiteX92" fmla="*/ 2528 w 729347"/>
              <a:gd name="connsiteY92" fmla="*/ 773050 h 832994"/>
              <a:gd name="connsiteX93" fmla="*/ 1833 w 729347"/>
              <a:gd name="connsiteY93" fmla="*/ 774368 h 832994"/>
              <a:gd name="connsiteX94" fmla="*/ 0 w 729347"/>
              <a:gd name="connsiteY94" fmla="*/ 778505 h 832994"/>
              <a:gd name="connsiteX95" fmla="*/ 0 w 729347"/>
              <a:gd name="connsiteY95" fmla="*/ 822096 h 832994"/>
              <a:gd name="connsiteX96" fmla="*/ 10898 w 729347"/>
              <a:gd name="connsiteY96" fmla="*/ 832994 h 832994"/>
              <a:gd name="connsiteX97" fmla="*/ 12698 w 729347"/>
              <a:gd name="connsiteY97" fmla="*/ 832994 h 832994"/>
              <a:gd name="connsiteX98" fmla="*/ 539566 w 729347"/>
              <a:gd name="connsiteY98" fmla="*/ 832994 h 832994"/>
              <a:gd name="connsiteX99" fmla="*/ 541366 w 729347"/>
              <a:gd name="connsiteY99" fmla="*/ 832994 h 832994"/>
              <a:gd name="connsiteX100" fmla="*/ 552264 w 729347"/>
              <a:gd name="connsiteY100" fmla="*/ 822096 h 832994"/>
              <a:gd name="connsiteX101" fmla="*/ 552264 w 729347"/>
              <a:gd name="connsiteY101" fmla="*/ 778505 h 832994"/>
              <a:gd name="connsiteX102" fmla="*/ 550432 w 729347"/>
              <a:gd name="connsiteY102" fmla="*/ 774368 h 832994"/>
              <a:gd name="connsiteX103" fmla="*/ 549737 w 729347"/>
              <a:gd name="connsiteY103" fmla="*/ 773050 h 832994"/>
              <a:gd name="connsiteX104" fmla="*/ 545824 w 729347"/>
              <a:gd name="connsiteY104" fmla="*/ 743715 h 832994"/>
              <a:gd name="connsiteX105" fmla="*/ 483557 w 729347"/>
              <a:gd name="connsiteY105" fmla="*/ 548638 h 832994"/>
              <a:gd name="connsiteX106" fmla="*/ 401330 w 729347"/>
              <a:gd name="connsiteY106" fmla="*/ 504403 h 832994"/>
              <a:gd name="connsiteX107" fmla="*/ 385027 w 729347"/>
              <a:gd name="connsiteY107" fmla="*/ 500210 h 832994"/>
              <a:gd name="connsiteX108" fmla="*/ 384236 w 729347"/>
              <a:gd name="connsiteY108" fmla="*/ 499244 h 832994"/>
              <a:gd name="connsiteX109" fmla="*/ 383222 w 729347"/>
              <a:gd name="connsiteY109" fmla="*/ 498458 h 832994"/>
              <a:gd name="connsiteX110" fmla="*/ 376066 w 729347"/>
              <a:gd name="connsiteY110" fmla="*/ 497906 h 832994"/>
              <a:gd name="connsiteX111" fmla="*/ 373797 w 729347"/>
              <a:gd name="connsiteY111" fmla="*/ 497322 h 832994"/>
              <a:gd name="connsiteX112" fmla="*/ 387130 w 729347"/>
              <a:gd name="connsiteY112" fmla="*/ 492550 h 832994"/>
              <a:gd name="connsiteX113" fmla="*/ 450104 w 729347"/>
              <a:gd name="connsiteY113" fmla="*/ 328908 h 832994"/>
              <a:gd name="connsiteX114" fmla="*/ 278274 w 729347"/>
              <a:gd name="connsiteY114" fmla="*/ 147194 h 832994"/>
              <a:gd name="connsiteX115" fmla="*/ 587026 w 729347"/>
              <a:gd name="connsiteY115" fmla="*/ 36859 h 832994"/>
              <a:gd name="connsiteX116" fmla="*/ 692488 w 729347"/>
              <a:gd name="connsiteY116" fmla="*/ 142321 h 832994"/>
              <a:gd name="connsiteX117" fmla="*/ 645990 w 729347"/>
              <a:gd name="connsiteY117" fmla="*/ 229772 h 832994"/>
              <a:gd name="connsiteX118" fmla="*/ 633101 w 729347"/>
              <a:gd name="connsiteY118" fmla="*/ 236768 h 832994"/>
              <a:gd name="connsiteX119" fmla="*/ 633101 w 729347"/>
              <a:gd name="connsiteY119" fmla="*/ 303916 h 832994"/>
              <a:gd name="connsiteX120" fmla="*/ 617742 w 729347"/>
              <a:gd name="connsiteY120" fmla="*/ 319275 h 832994"/>
              <a:gd name="connsiteX121" fmla="*/ 556309 w 729347"/>
              <a:gd name="connsiteY121" fmla="*/ 319275 h 832994"/>
              <a:gd name="connsiteX122" fmla="*/ 540950 w 729347"/>
              <a:gd name="connsiteY122" fmla="*/ 303916 h 832994"/>
              <a:gd name="connsiteX123" fmla="*/ 540950 w 729347"/>
              <a:gd name="connsiteY123" fmla="*/ 236768 h 832994"/>
              <a:gd name="connsiteX124" fmla="*/ 528061 w 729347"/>
              <a:gd name="connsiteY124" fmla="*/ 229772 h 832994"/>
              <a:gd name="connsiteX125" fmla="*/ 481563 w 729347"/>
              <a:gd name="connsiteY125" fmla="*/ 142321 h 832994"/>
              <a:gd name="connsiteX126" fmla="*/ 587026 w 729347"/>
              <a:gd name="connsiteY126" fmla="*/ 36859 h 832994"/>
              <a:gd name="connsiteX127" fmla="*/ 587026 w 729347"/>
              <a:gd name="connsiteY127" fmla="*/ 0 h 832994"/>
              <a:gd name="connsiteX128" fmla="*/ 444704 w 729347"/>
              <a:gd name="connsiteY128" fmla="*/ 142321 h 832994"/>
              <a:gd name="connsiteX129" fmla="*/ 507452 w 729347"/>
              <a:gd name="connsiteY129" fmla="*/ 260336 h 832994"/>
              <a:gd name="connsiteX130" fmla="*/ 513778 w 729347"/>
              <a:gd name="connsiteY130" fmla="*/ 263770 h 832994"/>
              <a:gd name="connsiteX131" fmla="*/ 513026 w 729347"/>
              <a:gd name="connsiteY131" fmla="*/ 267496 h 832994"/>
              <a:gd name="connsiteX132" fmla="*/ 513026 w 729347"/>
              <a:gd name="connsiteY132" fmla="*/ 327531 h 832994"/>
              <a:gd name="connsiteX133" fmla="*/ 528035 w 729347"/>
              <a:gd name="connsiteY133" fmla="*/ 342540 h 832994"/>
              <a:gd name="connsiteX134" fmla="*/ 646016 w 729347"/>
              <a:gd name="connsiteY134" fmla="*/ 342540 h 832994"/>
              <a:gd name="connsiteX135" fmla="*/ 661025 w 729347"/>
              <a:gd name="connsiteY135" fmla="*/ 327531 h 832994"/>
              <a:gd name="connsiteX136" fmla="*/ 661025 w 729347"/>
              <a:gd name="connsiteY136" fmla="*/ 267496 h 832994"/>
              <a:gd name="connsiteX137" fmla="*/ 660273 w 729347"/>
              <a:gd name="connsiteY137" fmla="*/ 263770 h 832994"/>
              <a:gd name="connsiteX138" fmla="*/ 666599 w 729347"/>
              <a:gd name="connsiteY138" fmla="*/ 260336 h 832994"/>
              <a:gd name="connsiteX139" fmla="*/ 729347 w 729347"/>
              <a:gd name="connsiteY139" fmla="*/ 142321 h 832994"/>
              <a:gd name="connsiteX140" fmla="*/ 587026 w 729347"/>
              <a:gd name="connsiteY140" fmla="*/ 0 h 83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29347" h="832994">
                <a:moveTo>
                  <a:pt x="441700" y="669568"/>
                </a:moveTo>
                <a:lnTo>
                  <a:pt x="424797" y="669568"/>
                </a:lnTo>
                <a:cubicBezTo>
                  <a:pt x="421679" y="669568"/>
                  <a:pt x="418472" y="669816"/>
                  <a:pt x="415176" y="670312"/>
                </a:cubicBezTo>
                <a:cubicBezTo>
                  <a:pt x="411881" y="670808"/>
                  <a:pt x="408692" y="671978"/>
                  <a:pt x="405609" y="673820"/>
                </a:cubicBezTo>
                <a:cubicBezTo>
                  <a:pt x="402526" y="675663"/>
                  <a:pt x="399939" y="678462"/>
                  <a:pt x="397849" y="682218"/>
                </a:cubicBezTo>
                <a:cubicBezTo>
                  <a:pt x="395758" y="685975"/>
                  <a:pt x="394713" y="690652"/>
                  <a:pt x="394713" y="696251"/>
                </a:cubicBezTo>
                <a:cubicBezTo>
                  <a:pt x="394713" y="700361"/>
                  <a:pt x="395350" y="704170"/>
                  <a:pt x="396626" y="707679"/>
                </a:cubicBezTo>
                <a:cubicBezTo>
                  <a:pt x="397902" y="711187"/>
                  <a:pt x="399780" y="714199"/>
                  <a:pt x="402260" y="716715"/>
                </a:cubicBezTo>
                <a:cubicBezTo>
                  <a:pt x="404741" y="719230"/>
                  <a:pt x="407806" y="721197"/>
                  <a:pt x="411456" y="722615"/>
                </a:cubicBezTo>
                <a:cubicBezTo>
                  <a:pt x="415106" y="724032"/>
                  <a:pt x="419695" y="724741"/>
                  <a:pt x="425223" y="724741"/>
                </a:cubicBezTo>
                <a:lnTo>
                  <a:pt x="441700" y="724741"/>
                </a:lnTo>
                <a:close/>
                <a:moveTo>
                  <a:pt x="452756" y="654473"/>
                </a:moveTo>
                <a:cubicBezTo>
                  <a:pt x="454598" y="654473"/>
                  <a:pt x="456264" y="655075"/>
                  <a:pt x="457752" y="656280"/>
                </a:cubicBezTo>
                <a:cubicBezTo>
                  <a:pt x="459240" y="657485"/>
                  <a:pt x="459984" y="659504"/>
                  <a:pt x="459984" y="662339"/>
                </a:cubicBezTo>
                <a:lnTo>
                  <a:pt x="459984" y="789268"/>
                </a:lnTo>
                <a:cubicBezTo>
                  <a:pt x="459984" y="789835"/>
                  <a:pt x="459843" y="790332"/>
                  <a:pt x="459559" y="790757"/>
                </a:cubicBezTo>
                <a:cubicBezTo>
                  <a:pt x="459276" y="791182"/>
                  <a:pt x="458780" y="791519"/>
                  <a:pt x="458071" y="791767"/>
                </a:cubicBezTo>
                <a:cubicBezTo>
                  <a:pt x="457362" y="792015"/>
                  <a:pt x="456423" y="792227"/>
                  <a:pt x="455254" y="792404"/>
                </a:cubicBezTo>
                <a:cubicBezTo>
                  <a:pt x="454084" y="792582"/>
                  <a:pt x="452614" y="792670"/>
                  <a:pt x="450842" y="792670"/>
                </a:cubicBezTo>
                <a:cubicBezTo>
                  <a:pt x="449070" y="792670"/>
                  <a:pt x="447600" y="792582"/>
                  <a:pt x="446430" y="792404"/>
                </a:cubicBezTo>
                <a:cubicBezTo>
                  <a:pt x="445261" y="792227"/>
                  <a:pt x="444340" y="792015"/>
                  <a:pt x="443666" y="791767"/>
                </a:cubicBezTo>
                <a:cubicBezTo>
                  <a:pt x="442993" y="791519"/>
                  <a:pt x="442497" y="791182"/>
                  <a:pt x="442178" y="790757"/>
                </a:cubicBezTo>
                <a:cubicBezTo>
                  <a:pt x="441859" y="790332"/>
                  <a:pt x="441700" y="789835"/>
                  <a:pt x="441700" y="789268"/>
                </a:cubicBezTo>
                <a:lnTo>
                  <a:pt x="441700" y="739730"/>
                </a:lnTo>
                <a:lnTo>
                  <a:pt x="426073" y="739730"/>
                </a:lnTo>
                <a:cubicBezTo>
                  <a:pt x="417569" y="739730"/>
                  <a:pt x="410251" y="738667"/>
                  <a:pt x="404121" y="736541"/>
                </a:cubicBezTo>
                <a:cubicBezTo>
                  <a:pt x="397990" y="734415"/>
                  <a:pt x="392817" y="731403"/>
                  <a:pt x="388600" y="727505"/>
                </a:cubicBezTo>
                <a:cubicBezTo>
                  <a:pt x="384383" y="723607"/>
                  <a:pt x="381141" y="718894"/>
                  <a:pt x="378873" y="713366"/>
                </a:cubicBezTo>
                <a:cubicBezTo>
                  <a:pt x="376605" y="707838"/>
                  <a:pt x="375471" y="701637"/>
                  <a:pt x="375471" y="694763"/>
                </a:cubicBezTo>
                <a:cubicBezTo>
                  <a:pt x="375471" y="689589"/>
                  <a:pt x="376198" y="684858"/>
                  <a:pt x="377651" y="680571"/>
                </a:cubicBezTo>
                <a:cubicBezTo>
                  <a:pt x="379104" y="676283"/>
                  <a:pt x="381176" y="672509"/>
                  <a:pt x="383869" y="669249"/>
                </a:cubicBezTo>
                <a:cubicBezTo>
                  <a:pt x="386563" y="665989"/>
                  <a:pt x="389840" y="663243"/>
                  <a:pt x="393703" y="661010"/>
                </a:cubicBezTo>
                <a:cubicBezTo>
                  <a:pt x="397565" y="658778"/>
                  <a:pt x="401357" y="657254"/>
                  <a:pt x="405078" y="656439"/>
                </a:cubicBezTo>
                <a:cubicBezTo>
                  <a:pt x="408798" y="655624"/>
                  <a:pt x="412023" y="655093"/>
                  <a:pt x="414751" y="654845"/>
                </a:cubicBezTo>
                <a:cubicBezTo>
                  <a:pt x="417480" y="654597"/>
                  <a:pt x="420333" y="654473"/>
                  <a:pt x="423309" y="654473"/>
                </a:cubicBezTo>
                <a:close/>
                <a:moveTo>
                  <a:pt x="215308" y="504540"/>
                </a:moveTo>
                <a:cubicBezTo>
                  <a:pt x="249268" y="522281"/>
                  <a:pt x="295394" y="527856"/>
                  <a:pt x="330875" y="507582"/>
                </a:cubicBezTo>
                <a:cubicBezTo>
                  <a:pt x="335436" y="582092"/>
                  <a:pt x="301983" y="650520"/>
                  <a:pt x="276132" y="667247"/>
                </a:cubicBezTo>
                <a:cubicBezTo>
                  <a:pt x="252816" y="649506"/>
                  <a:pt x="218856" y="602874"/>
                  <a:pt x="215308" y="504540"/>
                </a:cubicBezTo>
                <a:close/>
                <a:moveTo>
                  <a:pt x="629931" y="399160"/>
                </a:moveTo>
                <a:lnTo>
                  <a:pt x="595354" y="399160"/>
                </a:lnTo>
                <a:lnTo>
                  <a:pt x="578697" y="399160"/>
                </a:lnTo>
                <a:lnTo>
                  <a:pt x="544121" y="399160"/>
                </a:lnTo>
                <a:cubicBezTo>
                  <a:pt x="536586" y="399160"/>
                  <a:pt x="530479" y="405268"/>
                  <a:pt x="530479" y="412802"/>
                </a:cubicBezTo>
                <a:cubicBezTo>
                  <a:pt x="530479" y="420336"/>
                  <a:pt x="536586" y="426444"/>
                  <a:pt x="544121" y="426444"/>
                </a:cubicBezTo>
                <a:lnTo>
                  <a:pt x="550028" y="426444"/>
                </a:lnTo>
                <a:lnTo>
                  <a:pt x="549677" y="428180"/>
                </a:lnTo>
                <a:cubicBezTo>
                  <a:pt x="549677" y="444207"/>
                  <a:pt x="562670" y="457200"/>
                  <a:pt x="578697" y="457200"/>
                </a:cubicBezTo>
                <a:lnTo>
                  <a:pt x="595354" y="457200"/>
                </a:lnTo>
                <a:cubicBezTo>
                  <a:pt x="611382" y="457200"/>
                  <a:pt x="624374" y="444207"/>
                  <a:pt x="624374" y="428180"/>
                </a:cubicBezTo>
                <a:lnTo>
                  <a:pt x="624024" y="426444"/>
                </a:lnTo>
                <a:lnTo>
                  <a:pt x="629931" y="426444"/>
                </a:lnTo>
                <a:cubicBezTo>
                  <a:pt x="637465" y="426444"/>
                  <a:pt x="643572" y="420336"/>
                  <a:pt x="643572" y="412802"/>
                </a:cubicBezTo>
                <a:cubicBezTo>
                  <a:pt x="643572" y="405268"/>
                  <a:pt x="637465" y="399160"/>
                  <a:pt x="629931" y="399160"/>
                </a:cubicBezTo>
                <a:close/>
                <a:moveTo>
                  <a:pt x="629931" y="359473"/>
                </a:moveTo>
                <a:lnTo>
                  <a:pt x="544121" y="359473"/>
                </a:lnTo>
                <a:cubicBezTo>
                  <a:pt x="536586" y="359473"/>
                  <a:pt x="530479" y="365580"/>
                  <a:pt x="530479" y="373115"/>
                </a:cubicBezTo>
                <a:cubicBezTo>
                  <a:pt x="530479" y="380649"/>
                  <a:pt x="536586" y="386756"/>
                  <a:pt x="544121" y="386756"/>
                </a:cubicBezTo>
                <a:lnTo>
                  <a:pt x="629931" y="386756"/>
                </a:lnTo>
                <a:cubicBezTo>
                  <a:pt x="637465" y="386756"/>
                  <a:pt x="643572" y="380649"/>
                  <a:pt x="643572" y="373115"/>
                </a:cubicBezTo>
                <a:cubicBezTo>
                  <a:pt x="643572" y="365580"/>
                  <a:pt x="637465" y="359473"/>
                  <a:pt x="629931" y="359473"/>
                </a:cubicBezTo>
                <a:close/>
                <a:moveTo>
                  <a:pt x="347149" y="293694"/>
                </a:moveTo>
                <a:cubicBezTo>
                  <a:pt x="353064" y="293637"/>
                  <a:pt x="359335" y="293641"/>
                  <a:pt x="365986" y="293714"/>
                </a:cubicBezTo>
                <a:lnTo>
                  <a:pt x="368025" y="299002"/>
                </a:lnTo>
                <a:cubicBezTo>
                  <a:pt x="370121" y="305850"/>
                  <a:pt x="371777" y="312984"/>
                  <a:pt x="372947" y="320347"/>
                </a:cubicBezTo>
                <a:lnTo>
                  <a:pt x="373837" y="331712"/>
                </a:lnTo>
                <a:lnTo>
                  <a:pt x="376925" y="331712"/>
                </a:lnTo>
                <a:cubicBezTo>
                  <a:pt x="379919" y="331712"/>
                  <a:pt x="382346" y="334139"/>
                  <a:pt x="382346" y="337134"/>
                </a:cubicBezTo>
                <a:lnTo>
                  <a:pt x="382346" y="358820"/>
                </a:lnTo>
                <a:cubicBezTo>
                  <a:pt x="382346" y="361814"/>
                  <a:pt x="379919" y="364242"/>
                  <a:pt x="376925" y="364242"/>
                </a:cubicBezTo>
                <a:lnTo>
                  <a:pt x="373589" y="364242"/>
                </a:lnTo>
                <a:lnTo>
                  <a:pt x="372947" y="372444"/>
                </a:lnTo>
                <a:cubicBezTo>
                  <a:pt x="363589" y="431343"/>
                  <a:pt x="323125" y="475648"/>
                  <a:pt x="274625" y="475648"/>
                </a:cubicBezTo>
                <a:cubicBezTo>
                  <a:pt x="226126" y="475648"/>
                  <a:pt x="185662" y="431343"/>
                  <a:pt x="176303" y="372444"/>
                </a:cubicBezTo>
                <a:lnTo>
                  <a:pt x="175661" y="364242"/>
                </a:lnTo>
                <a:lnTo>
                  <a:pt x="172326" y="364242"/>
                </a:lnTo>
                <a:cubicBezTo>
                  <a:pt x="169332" y="364242"/>
                  <a:pt x="166904" y="361814"/>
                  <a:pt x="166904" y="358820"/>
                </a:cubicBezTo>
                <a:lnTo>
                  <a:pt x="166904" y="337134"/>
                </a:lnTo>
                <a:cubicBezTo>
                  <a:pt x="166904" y="334139"/>
                  <a:pt x="169332" y="331712"/>
                  <a:pt x="172326" y="331712"/>
                </a:cubicBezTo>
                <a:cubicBezTo>
                  <a:pt x="181697" y="310961"/>
                  <a:pt x="207650" y="319350"/>
                  <a:pt x="239926" y="313017"/>
                </a:cubicBezTo>
                <a:cubicBezTo>
                  <a:pt x="249698" y="309234"/>
                  <a:pt x="258416" y="294555"/>
                  <a:pt x="347149" y="293694"/>
                </a:cubicBezTo>
                <a:close/>
                <a:moveTo>
                  <a:pt x="278274" y="147194"/>
                </a:moveTo>
                <a:cubicBezTo>
                  <a:pt x="201622" y="147194"/>
                  <a:pt x="135335" y="222468"/>
                  <a:pt x="106444" y="328908"/>
                </a:cubicBezTo>
                <a:cubicBezTo>
                  <a:pt x="89717" y="414632"/>
                  <a:pt x="107196" y="469811"/>
                  <a:pt x="167886" y="494939"/>
                </a:cubicBezTo>
                <a:lnTo>
                  <a:pt x="176342" y="497869"/>
                </a:lnTo>
                <a:lnTo>
                  <a:pt x="176198" y="497906"/>
                </a:lnTo>
                <a:lnTo>
                  <a:pt x="169043" y="498458"/>
                </a:lnTo>
                <a:cubicBezTo>
                  <a:pt x="168854" y="498458"/>
                  <a:pt x="168513" y="498725"/>
                  <a:pt x="168028" y="499244"/>
                </a:cubicBezTo>
                <a:lnTo>
                  <a:pt x="167237" y="500210"/>
                </a:lnTo>
                <a:lnTo>
                  <a:pt x="150934" y="504403"/>
                </a:lnTo>
                <a:cubicBezTo>
                  <a:pt x="119902" y="511937"/>
                  <a:pt x="85275" y="521425"/>
                  <a:pt x="68707" y="548638"/>
                </a:cubicBezTo>
                <a:cubicBezTo>
                  <a:pt x="42725" y="589700"/>
                  <a:pt x="18941" y="663328"/>
                  <a:pt x="6440" y="743715"/>
                </a:cubicBezTo>
                <a:lnTo>
                  <a:pt x="2528" y="773050"/>
                </a:lnTo>
                <a:lnTo>
                  <a:pt x="1833" y="774368"/>
                </a:lnTo>
                <a:cubicBezTo>
                  <a:pt x="637" y="776706"/>
                  <a:pt x="0" y="778129"/>
                  <a:pt x="0" y="778505"/>
                </a:cubicBezTo>
                <a:lnTo>
                  <a:pt x="0" y="822096"/>
                </a:lnTo>
                <a:cubicBezTo>
                  <a:pt x="0" y="828115"/>
                  <a:pt x="4879" y="832994"/>
                  <a:pt x="10898" y="832994"/>
                </a:cubicBezTo>
                <a:lnTo>
                  <a:pt x="12698" y="832994"/>
                </a:lnTo>
                <a:lnTo>
                  <a:pt x="539566" y="832994"/>
                </a:lnTo>
                <a:lnTo>
                  <a:pt x="541366" y="832994"/>
                </a:lnTo>
                <a:cubicBezTo>
                  <a:pt x="547385" y="832994"/>
                  <a:pt x="552264" y="828115"/>
                  <a:pt x="552264" y="822096"/>
                </a:cubicBezTo>
                <a:lnTo>
                  <a:pt x="552264" y="778505"/>
                </a:lnTo>
                <a:cubicBezTo>
                  <a:pt x="552264" y="778129"/>
                  <a:pt x="551627" y="776706"/>
                  <a:pt x="550432" y="774368"/>
                </a:cubicBezTo>
                <a:lnTo>
                  <a:pt x="549737" y="773050"/>
                </a:lnTo>
                <a:lnTo>
                  <a:pt x="545824" y="743715"/>
                </a:lnTo>
                <a:cubicBezTo>
                  <a:pt x="533323" y="663328"/>
                  <a:pt x="509540" y="589700"/>
                  <a:pt x="483557" y="548638"/>
                </a:cubicBezTo>
                <a:cubicBezTo>
                  <a:pt x="466989" y="521425"/>
                  <a:pt x="432363" y="511937"/>
                  <a:pt x="401330" y="504403"/>
                </a:cubicBezTo>
                <a:lnTo>
                  <a:pt x="385027" y="500210"/>
                </a:lnTo>
                <a:lnTo>
                  <a:pt x="384236" y="499244"/>
                </a:lnTo>
                <a:cubicBezTo>
                  <a:pt x="383751" y="498725"/>
                  <a:pt x="383410" y="498458"/>
                  <a:pt x="383222" y="498458"/>
                </a:cubicBezTo>
                <a:lnTo>
                  <a:pt x="376066" y="497906"/>
                </a:lnTo>
                <a:lnTo>
                  <a:pt x="373797" y="497322"/>
                </a:lnTo>
                <a:lnTo>
                  <a:pt x="387130" y="492550"/>
                </a:lnTo>
                <a:cubicBezTo>
                  <a:pt x="446085" y="467589"/>
                  <a:pt x="461603" y="415677"/>
                  <a:pt x="450104" y="328908"/>
                </a:cubicBezTo>
                <a:cubicBezTo>
                  <a:pt x="425774" y="219427"/>
                  <a:pt x="354925" y="147194"/>
                  <a:pt x="278274" y="147194"/>
                </a:cubicBezTo>
                <a:close/>
                <a:moveTo>
                  <a:pt x="587026" y="36859"/>
                </a:moveTo>
                <a:cubicBezTo>
                  <a:pt x="645271" y="36859"/>
                  <a:pt x="692488" y="84076"/>
                  <a:pt x="692488" y="142321"/>
                </a:cubicBezTo>
                <a:cubicBezTo>
                  <a:pt x="692488" y="178724"/>
                  <a:pt x="674044" y="210820"/>
                  <a:pt x="645990" y="229772"/>
                </a:cubicBezTo>
                <a:lnTo>
                  <a:pt x="633101" y="236768"/>
                </a:lnTo>
                <a:lnTo>
                  <a:pt x="633101" y="303916"/>
                </a:lnTo>
                <a:cubicBezTo>
                  <a:pt x="633101" y="312399"/>
                  <a:pt x="626225" y="319275"/>
                  <a:pt x="617742" y="319275"/>
                </a:cubicBezTo>
                <a:lnTo>
                  <a:pt x="556309" y="319275"/>
                </a:lnTo>
                <a:cubicBezTo>
                  <a:pt x="547827" y="319275"/>
                  <a:pt x="540950" y="312399"/>
                  <a:pt x="540950" y="303916"/>
                </a:cubicBezTo>
                <a:lnTo>
                  <a:pt x="540950" y="236768"/>
                </a:lnTo>
                <a:lnTo>
                  <a:pt x="528061" y="229772"/>
                </a:lnTo>
                <a:cubicBezTo>
                  <a:pt x="500008" y="210820"/>
                  <a:pt x="481563" y="178724"/>
                  <a:pt x="481563" y="142321"/>
                </a:cubicBezTo>
                <a:cubicBezTo>
                  <a:pt x="481563" y="84076"/>
                  <a:pt x="528780" y="36859"/>
                  <a:pt x="587026" y="36859"/>
                </a:cubicBezTo>
                <a:close/>
                <a:moveTo>
                  <a:pt x="587026" y="0"/>
                </a:moveTo>
                <a:cubicBezTo>
                  <a:pt x="508424" y="0"/>
                  <a:pt x="444704" y="63719"/>
                  <a:pt x="444704" y="142321"/>
                </a:cubicBezTo>
                <a:cubicBezTo>
                  <a:pt x="444704" y="191447"/>
                  <a:pt x="469594" y="234760"/>
                  <a:pt x="507452" y="260336"/>
                </a:cubicBezTo>
                <a:lnTo>
                  <a:pt x="513778" y="263770"/>
                </a:lnTo>
                <a:lnTo>
                  <a:pt x="513026" y="267496"/>
                </a:lnTo>
                <a:lnTo>
                  <a:pt x="513026" y="327531"/>
                </a:lnTo>
                <a:cubicBezTo>
                  <a:pt x="513026" y="335820"/>
                  <a:pt x="519746" y="342540"/>
                  <a:pt x="528035" y="342540"/>
                </a:cubicBezTo>
                <a:lnTo>
                  <a:pt x="646016" y="342540"/>
                </a:lnTo>
                <a:cubicBezTo>
                  <a:pt x="654305" y="342540"/>
                  <a:pt x="661025" y="335820"/>
                  <a:pt x="661025" y="327531"/>
                </a:cubicBezTo>
                <a:lnTo>
                  <a:pt x="661025" y="267496"/>
                </a:lnTo>
                <a:lnTo>
                  <a:pt x="660273" y="263770"/>
                </a:lnTo>
                <a:lnTo>
                  <a:pt x="666599" y="260336"/>
                </a:lnTo>
                <a:cubicBezTo>
                  <a:pt x="704457" y="234760"/>
                  <a:pt x="729347" y="191447"/>
                  <a:pt x="729347" y="142321"/>
                </a:cubicBezTo>
                <a:cubicBezTo>
                  <a:pt x="729347" y="63719"/>
                  <a:pt x="665628" y="0"/>
                  <a:pt x="587026"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0" name="Freeform: Shape 17">
            <a:extLst>
              <a:ext uri="{FF2B5EF4-FFF2-40B4-BE49-F238E27FC236}">
                <a16:creationId xmlns:a16="http://schemas.microsoft.com/office/drawing/2014/main" id="{6903AAD9-1C15-4B31-8755-3B6CAE2FA7C1}"/>
              </a:ext>
            </a:extLst>
          </p:cNvPr>
          <p:cNvSpPr>
            <a:spLocks noChangeAspect="1"/>
          </p:cNvSpPr>
          <p:nvPr/>
        </p:nvSpPr>
        <p:spPr>
          <a:xfrm>
            <a:off x="7909952" y="2055042"/>
            <a:ext cx="447628" cy="457200"/>
          </a:xfrm>
          <a:custGeom>
            <a:avLst/>
            <a:gdLst>
              <a:gd name="connsiteX0" fmla="*/ 417547 w 811134"/>
              <a:gd name="connsiteY0" fmla="*/ 504590 h 828477"/>
              <a:gd name="connsiteX1" fmla="*/ 416605 w 811134"/>
              <a:gd name="connsiteY1" fmla="*/ 513927 h 828477"/>
              <a:gd name="connsiteX2" fmla="*/ 522207 w 811134"/>
              <a:gd name="connsiteY2" fmla="*/ 619529 h 828477"/>
              <a:gd name="connsiteX3" fmla="*/ 627809 w 811134"/>
              <a:gd name="connsiteY3" fmla="*/ 513927 h 828477"/>
              <a:gd name="connsiteX4" fmla="*/ 626868 w 811134"/>
              <a:gd name="connsiteY4" fmla="*/ 504590 h 828477"/>
              <a:gd name="connsiteX5" fmla="*/ 631489 w 811134"/>
              <a:gd name="connsiteY5" fmla="*/ 504823 h 828477"/>
              <a:gd name="connsiteX6" fmla="*/ 811134 w 811134"/>
              <a:gd name="connsiteY6" fmla="*/ 703896 h 828477"/>
              <a:gd name="connsiteX7" fmla="*/ 811134 w 811134"/>
              <a:gd name="connsiteY7" fmla="*/ 761581 h 828477"/>
              <a:gd name="connsiteX8" fmla="*/ 811134 w 811134"/>
              <a:gd name="connsiteY8" fmla="*/ 793731 h 828477"/>
              <a:gd name="connsiteX9" fmla="*/ 811134 w 811134"/>
              <a:gd name="connsiteY9" fmla="*/ 828477 h 828477"/>
              <a:gd name="connsiteX10" fmla="*/ 718617 w 811134"/>
              <a:gd name="connsiteY10" fmla="*/ 828477 h 828477"/>
              <a:gd name="connsiteX11" fmla="*/ 718617 w 811134"/>
              <a:gd name="connsiteY11" fmla="*/ 684807 h 828477"/>
              <a:gd name="connsiteX12" fmla="*/ 709758 w 811134"/>
              <a:gd name="connsiteY12" fmla="*/ 675947 h 828477"/>
              <a:gd name="connsiteX13" fmla="*/ 700899 w 811134"/>
              <a:gd name="connsiteY13" fmla="*/ 684807 h 828477"/>
              <a:gd name="connsiteX14" fmla="*/ 700899 w 811134"/>
              <a:gd name="connsiteY14" fmla="*/ 828477 h 828477"/>
              <a:gd name="connsiteX15" fmla="*/ 344700 w 811134"/>
              <a:gd name="connsiteY15" fmla="*/ 828477 h 828477"/>
              <a:gd name="connsiteX16" fmla="*/ 344700 w 811134"/>
              <a:gd name="connsiteY16" fmla="*/ 684807 h 828477"/>
              <a:gd name="connsiteX17" fmla="*/ 335840 w 811134"/>
              <a:gd name="connsiteY17" fmla="*/ 675947 h 828477"/>
              <a:gd name="connsiteX18" fmla="*/ 326981 w 811134"/>
              <a:gd name="connsiteY18" fmla="*/ 684807 h 828477"/>
              <a:gd name="connsiteX19" fmla="*/ 326981 w 811134"/>
              <a:gd name="connsiteY19" fmla="*/ 828477 h 828477"/>
              <a:gd name="connsiteX20" fmla="*/ 234465 w 811134"/>
              <a:gd name="connsiteY20" fmla="*/ 828477 h 828477"/>
              <a:gd name="connsiteX21" fmla="*/ 234465 w 811134"/>
              <a:gd name="connsiteY21" fmla="*/ 691364 h 828477"/>
              <a:gd name="connsiteX22" fmla="*/ 236861 w 811134"/>
              <a:gd name="connsiteY22" fmla="*/ 666015 h 828477"/>
              <a:gd name="connsiteX23" fmla="*/ 412926 w 811134"/>
              <a:gd name="connsiteY23" fmla="*/ 504823 h 828477"/>
              <a:gd name="connsiteX24" fmla="*/ 455091 w 811134"/>
              <a:gd name="connsiteY24" fmla="*/ 234397 h 828477"/>
              <a:gd name="connsiteX25" fmla="*/ 452416 w 811134"/>
              <a:gd name="connsiteY25" fmla="*/ 235861 h 828477"/>
              <a:gd name="connsiteX26" fmla="*/ 397946 w 811134"/>
              <a:gd name="connsiteY26" fmla="*/ 339183 h 828477"/>
              <a:gd name="connsiteX27" fmla="*/ 521493 w 811134"/>
              <a:gd name="connsiteY27" fmla="*/ 463786 h 828477"/>
              <a:gd name="connsiteX28" fmla="*/ 645040 w 811134"/>
              <a:gd name="connsiteY28" fmla="*/ 339183 h 828477"/>
              <a:gd name="connsiteX29" fmla="*/ 643853 w 811134"/>
              <a:gd name="connsiteY29" fmla="*/ 327306 h 828477"/>
              <a:gd name="connsiteX30" fmla="*/ 632387 w 811134"/>
              <a:gd name="connsiteY30" fmla="*/ 330413 h 828477"/>
              <a:gd name="connsiteX31" fmla="*/ 530583 w 811134"/>
              <a:gd name="connsiteY31" fmla="*/ 306580 h 828477"/>
              <a:gd name="connsiteX32" fmla="*/ 463538 w 811134"/>
              <a:gd name="connsiteY32" fmla="*/ 249246 h 828477"/>
              <a:gd name="connsiteX33" fmla="*/ 518486 w 811134"/>
              <a:gd name="connsiteY33" fmla="*/ 142677 h 828477"/>
              <a:gd name="connsiteX34" fmla="*/ 522208 w 811134"/>
              <a:gd name="connsiteY34" fmla="*/ 143053 h 828477"/>
              <a:gd name="connsiteX35" fmla="*/ 525929 w 811134"/>
              <a:gd name="connsiteY35" fmla="*/ 142677 h 828477"/>
              <a:gd name="connsiteX36" fmla="*/ 686685 w 811134"/>
              <a:gd name="connsiteY36" fmla="*/ 303435 h 828477"/>
              <a:gd name="connsiteX37" fmla="*/ 525929 w 811134"/>
              <a:gd name="connsiteY37" fmla="*/ 464191 h 828477"/>
              <a:gd name="connsiteX38" fmla="*/ 522208 w 811134"/>
              <a:gd name="connsiteY38" fmla="*/ 463816 h 828477"/>
              <a:gd name="connsiteX39" fmla="*/ 518486 w 811134"/>
              <a:gd name="connsiteY39" fmla="*/ 464191 h 828477"/>
              <a:gd name="connsiteX40" fmla="*/ 357730 w 811134"/>
              <a:gd name="connsiteY40" fmla="*/ 303435 h 828477"/>
              <a:gd name="connsiteX41" fmla="*/ 518486 w 811134"/>
              <a:gd name="connsiteY41" fmla="*/ 142677 h 828477"/>
              <a:gd name="connsiteX42" fmla="*/ 58109 w 811134"/>
              <a:gd name="connsiteY42" fmla="*/ 24010 h 828477"/>
              <a:gd name="connsiteX43" fmla="*/ 23427 w 811134"/>
              <a:gd name="connsiteY43" fmla="*/ 58692 h 828477"/>
              <a:gd name="connsiteX44" fmla="*/ 23427 w 811134"/>
              <a:gd name="connsiteY44" fmla="*/ 197415 h 828477"/>
              <a:gd name="connsiteX45" fmla="*/ 58109 w 811134"/>
              <a:gd name="connsiteY45" fmla="*/ 232097 h 828477"/>
              <a:gd name="connsiteX46" fmla="*/ 145702 w 811134"/>
              <a:gd name="connsiteY46" fmla="*/ 232097 h 828477"/>
              <a:gd name="connsiteX47" fmla="*/ 255436 w 811134"/>
              <a:gd name="connsiteY47" fmla="*/ 318001 h 828477"/>
              <a:gd name="connsiteX48" fmla="*/ 255436 w 811134"/>
              <a:gd name="connsiteY48" fmla="*/ 232097 h 828477"/>
              <a:gd name="connsiteX49" fmla="*/ 292872 w 811134"/>
              <a:gd name="connsiteY49" fmla="*/ 232097 h 828477"/>
              <a:gd name="connsiteX50" fmla="*/ 327554 w 811134"/>
              <a:gd name="connsiteY50" fmla="*/ 197415 h 828477"/>
              <a:gd name="connsiteX51" fmla="*/ 327554 w 811134"/>
              <a:gd name="connsiteY51" fmla="*/ 58692 h 828477"/>
              <a:gd name="connsiteX52" fmla="*/ 292872 w 811134"/>
              <a:gd name="connsiteY52" fmla="*/ 24010 h 828477"/>
              <a:gd name="connsiteX53" fmla="*/ 42685 w 811134"/>
              <a:gd name="connsiteY53" fmla="*/ 0 h 828477"/>
              <a:gd name="connsiteX54" fmla="*/ 308296 w 811134"/>
              <a:gd name="connsiteY54" fmla="*/ 0 h 828477"/>
              <a:gd name="connsiteX55" fmla="*/ 350981 w 811134"/>
              <a:gd name="connsiteY55" fmla="*/ 42685 h 828477"/>
              <a:gd name="connsiteX56" fmla="*/ 350981 w 811134"/>
              <a:gd name="connsiteY56" fmla="*/ 213422 h 828477"/>
              <a:gd name="connsiteX57" fmla="*/ 308296 w 811134"/>
              <a:gd name="connsiteY57" fmla="*/ 256107 h 828477"/>
              <a:gd name="connsiteX58" fmla="*/ 274487 w 811134"/>
              <a:gd name="connsiteY58" fmla="*/ 256107 h 828477"/>
              <a:gd name="connsiteX59" fmla="*/ 274487 w 811134"/>
              <a:gd name="connsiteY59" fmla="*/ 365760 h 828477"/>
              <a:gd name="connsiteX60" fmla="*/ 134415 w 811134"/>
              <a:gd name="connsiteY60" fmla="*/ 256107 h 828477"/>
              <a:gd name="connsiteX61" fmla="*/ 42685 w 811134"/>
              <a:gd name="connsiteY61" fmla="*/ 256107 h 828477"/>
              <a:gd name="connsiteX62" fmla="*/ 0 w 811134"/>
              <a:gd name="connsiteY62" fmla="*/ 213422 h 828477"/>
              <a:gd name="connsiteX63" fmla="*/ 0 w 811134"/>
              <a:gd name="connsiteY63" fmla="*/ 42685 h 828477"/>
              <a:gd name="connsiteX64" fmla="*/ 42685 w 811134"/>
              <a:gd name="connsiteY64" fmla="*/ 0 h 82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11134" h="828477">
                <a:moveTo>
                  <a:pt x="417547" y="504590"/>
                </a:moveTo>
                <a:lnTo>
                  <a:pt x="416605" y="513927"/>
                </a:lnTo>
                <a:cubicBezTo>
                  <a:pt x="416605" y="572249"/>
                  <a:pt x="463885" y="619529"/>
                  <a:pt x="522207" y="619529"/>
                </a:cubicBezTo>
                <a:cubicBezTo>
                  <a:pt x="580530" y="619529"/>
                  <a:pt x="627809" y="572249"/>
                  <a:pt x="627809" y="513927"/>
                </a:cubicBezTo>
                <a:lnTo>
                  <a:pt x="626868" y="504590"/>
                </a:lnTo>
                <a:lnTo>
                  <a:pt x="631489" y="504823"/>
                </a:lnTo>
                <a:cubicBezTo>
                  <a:pt x="732394" y="515071"/>
                  <a:pt x="811134" y="600287"/>
                  <a:pt x="811134" y="703896"/>
                </a:cubicBezTo>
                <a:lnTo>
                  <a:pt x="811134" y="761581"/>
                </a:lnTo>
                <a:lnTo>
                  <a:pt x="811134" y="793731"/>
                </a:lnTo>
                <a:lnTo>
                  <a:pt x="811134" y="828477"/>
                </a:lnTo>
                <a:lnTo>
                  <a:pt x="718617" y="828477"/>
                </a:lnTo>
                <a:lnTo>
                  <a:pt x="718617" y="684807"/>
                </a:lnTo>
                <a:cubicBezTo>
                  <a:pt x="718617" y="679914"/>
                  <a:pt x="714651" y="675947"/>
                  <a:pt x="709758" y="675947"/>
                </a:cubicBezTo>
                <a:cubicBezTo>
                  <a:pt x="704865" y="675947"/>
                  <a:pt x="700899" y="679914"/>
                  <a:pt x="700899" y="684807"/>
                </a:cubicBezTo>
                <a:lnTo>
                  <a:pt x="700899" y="828477"/>
                </a:lnTo>
                <a:lnTo>
                  <a:pt x="344700" y="828477"/>
                </a:lnTo>
                <a:lnTo>
                  <a:pt x="344700" y="684807"/>
                </a:lnTo>
                <a:cubicBezTo>
                  <a:pt x="344700" y="679914"/>
                  <a:pt x="340733" y="675947"/>
                  <a:pt x="335840" y="675947"/>
                </a:cubicBezTo>
                <a:cubicBezTo>
                  <a:pt x="330948" y="675947"/>
                  <a:pt x="326981" y="679914"/>
                  <a:pt x="326981" y="684807"/>
                </a:cubicBezTo>
                <a:lnTo>
                  <a:pt x="326981" y="828477"/>
                </a:lnTo>
                <a:lnTo>
                  <a:pt x="234465" y="828477"/>
                </a:lnTo>
                <a:lnTo>
                  <a:pt x="234465" y="691364"/>
                </a:lnTo>
                <a:lnTo>
                  <a:pt x="236861" y="666015"/>
                </a:lnTo>
                <a:cubicBezTo>
                  <a:pt x="253312" y="580154"/>
                  <a:pt x="324635" y="513790"/>
                  <a:pt x="412926" y="504823"/>
                </a:cubicBezTo>
                <a:close/>
                <a:moveTo>
                  <a:pt x="455091" y="234397"/>
                </a:moveTo>
                <a:lnTo>
                  <a:pt x="452416" y="235861"/>
                </a:lnTo>
                <a:cubicBezTo>
                  <a:pt x="419553" y="258253"/>
                  <a:pt x="397946" y="296173"/>
                  <a:pt x="397946" y="339183"/>
                </a:cubicBezTo>
                <a:cubicBezTo>
                  <a:pt x="397946" y="407999"/>
                  <a:pt x="453260" y="463786"/>
                  <a:pt x="521493" y="463786"/>
                </a:cubicBezTo>
                <a:cubicBezTo>
                  <a:pt x="589726" y="463786"/>
                  <a:pt x="645040" y="407999"/>
                  <a:pt x="645040" y="339183"/>
                </a:cubicBezTo>
                <a:lnTo>
                  <a:pt x="643853" y="327306"/>
                </a:lnTo>
                <a:lnTo>
                  <a:pt x="632387" y="330413"/>
                </a:lnTo>
                <a:cubicBezTo>
                  <a:pt x="605287" y="334679"/>
                  <a:pt x="567537" y="326656"/>
                  <a:pt x="530583" y="306580"/>
                </a:cubicBezTo>
                <a:cubicBezTo>
                  <a:pt x="501020" y="290518"/>
                  <a:pt x="477563" y="269784"/>
                  <a:pt x="463538" y="249246"/>
                </a:cubicBezTo>
                <a:close/>
                <a:moveTo>
                  <a:pt x="518486" y="142677"/>
                </a:moveTo>
                <a:lnTo>
                  <a:pt x="522208" y="143053"/>
                </a:lnTo>
                <a:lnTo>
                  <a:pt x="525929" y="142677"/>
                </a:lnTo>
                <a:cubicBezTo>
                  <a:pt x="614713" y="142677"/>
                  <a:pt x="686685" y="214651"/>
                  <a:pt x="686685" y="303435"/>
                </a:cubicBezTo>
                <a:cubicBezTo>
                  <a:pt x="686685" y="392218"/>
                  <a:pt x="614713" y="464191"/>
                  <a:pt x="525929" y="464191"/>
                </a:cubicBezTo>
                <a:lnTo>
                  <a:pt x="522208" y="463816"/>
                </a:lnTo>
                <a:lnTo>
                  <a:pt x="518486" y="464191"/>
                </a:lnTo>
                <a:cubicBezTo>
                  <a:pt x="429704" y="464191"/>
                  <a:pt x="357730" y="392218"/>
                  <a:pt x="357730" y="303435"/>
                </a:cubicBezTo>
                <a:cubicBezTo>
                  <a:pt x="357730" y="214651"/>
                  <a:pt x="429704" y="142677"/>
                  <a:pt x="518486" y="142677"/>
                </a:cubicBezTo>
                <a:close/>
                <a:moveTo>
                  <a:pt x="58109" y="24010"/>
                </a:moveTo>
                <a:cubicBezTo>
                  <a:pt x="38955" y="24010"/>
                  <a:pt x="23427" y="39538"/>
                  <a:pt x="23427" y="58692"/>
                </a:cubicBezTo>
                <a:lnTo>
                  <a:pt x="23427" y="197415"/>
                </a:lnTo>
                <a:cubicBezTo>
                  <a:pt x="23427" y="216569"/>
                  <a:pt x="38955" y="232097"/>
                  <a:pt x="58109" y="232097"/>
                </a:cubicBezTo>
                <a:lnTo>
                  <a:pt x="145702" y="232097"/>
                </a:lnTo>
                <a:lnTo>
                  <a:pt x="255436" y="318001"/>
                </a:lnTo>
                <a:lnTo>
                  <a:pt x="255436" y="232097"/>
                </a:lnTo>
                <a:lnTo>
                  <a:pt x="292872" y="232097"/>
                </a:lnTo>
                <a:cubicBezTo>
                  <a:pt x="312027" y="232097"/>
                  <a:pt x="327554" y="216569"/>
                  <a:pt x="327554" y="197415"/>
                </a:cubicBezTo>
                <a:lnTo>
                  <a:pt x="327554" y="58692"/>
                </a:lnTo>
                <a:cubicBezTo>
                  <a:pt x="327554" y="39538"/>
                  <a:pt x="312027" y="24010"/>
                  <a:pt x="292872" y="24010"/>
                </a:cubicBezTo>
                <a:close/>
                <a:moveTo>
                  <a:pt x="42685" y="0"/>
                </a:moveTo>
                <a:lnTo>
                  <a:pt x="308296" y="0"/>
                </a:lnTo>
                <a:cubicBezTo>
                  <a:pt x="331870" y="0"/>
                  <a:pt x="350981" y="19111"/>
                  <a:pt x="350981" y="42685"/>
                </a:cubicBezTo>
                <a:lnTo>
                  <a:pt x="350981" y="213422"/>
                </a:lnTo>
                <a:cubicBezTo>
                  <a:pt x="350981" y="236997"/>
                  <a:pt x="331870" y="256107"/>
                  <a:pt x="308296" y="256107"/>
                </a:cubicBezTo>
                <a:lnTo>
                  <a:pt x="274487" y="256107"/>
                </a:lnTo>
                <a:lnTo>
                  <a:pt x="274487" y="365760"/>
                </a:lnTo>
                <a:lnTo>
                  <a:pt x="134415" y="256107"/>
                </a:lnTo>
                <a:lnTo>
                  <a:pt x="42685" y="256107"/>
                </a:lnTo>
                <a:cubicBezTo>
                  <a:pt x="19111" y="256107"/>
                  <a:pt x="0" y="236997"/>
                  <a:pt x="0" y="213422"/>
                </a:cubicBezTo>
                <a:lnTo>
                  <a:pt x="0" y="42685"/>
                </a:lnTo>
                <a:cubicBezTo>
                  <a:pt x="0" y="19111"/>
                  <a:pt x="19111" y="0"/>
                  <a:pt x="42685"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9" name="Right Brace 18"/>
          <p:cNvSpPr/>
          <p:nvPr/>
        </p:nvSpPr>
        <p:spPr>
          <a:xfrm>
            <a:off x="7441446" y="1895524"/>
            <a:ext cx="238326" cy="776237"/>
          </a:xfrm>
          <a:prstGeom prst="rightBrac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accent2"/>
              </a:solidFill>
            </a:endParaRPr>
          </a:p>
        </p:txBody>
      </p:sp>
      <p:sp>
        <p:nvSpPr>
          <p:cNvPr id="25" name="Right Brace 24"/>
          <p:cNvSpPr/>
          <p:nvPr/>
        </p:nvSpPr>
        <p:spPr>
          <a:xfrm>
            <a:off x="7441446" y="2847834"/>
            <a:ext cx="238326" cy="776237"/>
          </a:xfrm>
          <a:prstGeom prst="rightBrac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accent2"/>
              </a:solidFill>
            </a:endParaRPr>
          </a:p>
        </p:txBody>
      </p:sp>
      <p:sp>
        <p:nvSpPr>
          <p:cNvPr id="26" name="Right Brace 25"/>
          <p:cNvSpPr/>
          <p:nvPr/>
        </p:nvSpPr>
        <p:spPr>
          <a:xfrm>
            <a:off x="7439753" y="1419369"/>
            <a:ext cx="238326" cy="317360"/>
          </a:xfrm>
          <a:prstGeom prst="rightBrac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accent2"/>
              </a:solidFill>
            </a:endParaRPr>
          </a:p>
        </p:txBody>
      </p:sp>
      <p:sp>
        <p:nvSpPr>
          <p:cNvPr id="10" name="Title 9">
            <a:extLst>
              <a:ext uri="{FF2B5EF4-FFF2-40B4-BE49-F238E27FC236}">
                <a16:creationId xmlns:a16="http://schemas.microsoft.com/office/drawing/2014/main" id="{42592605-7C61-41D3-B0C9-0DBB8B1149BC}"/>
              </a:ext>
            </a:extLst>
          </p:cNvPr>
          <p:cNvSpPr>
            <a:spLocks noGrp="1"/>
          </p:cNvSpPr>
          <p:nvPr>
            <p:ph type="title"/>
          </p:nvPr>
        </p:nvSpPr>
        <p:spPr/>
        <p:txBody>
          <a:bodyPr/>
          <a:lstStyle/>
          <a:p>
            <a:r>
              <a:rPr lang="en-US" dirty="0"/>
              <a:t>5 Levels of Agile Planning</a:t>
            </a:r>
          </a:p>
        </p:txBody>
      </p:sp>
      <p:sp>
        <p:nvSpPr>
          <p:cNvPr id="17" name="TextBox 16">
            <a:extLst>
              <a:ext uri="{FF2B5EF4-FFF2-40B4-BE49-F238E27FC236}">
                <a16:creationId xmlns:a16="http://schemas.microsoft.com/office/drawing/2014/main" id="{ED3BF0CB-DAD4-4DC3-8F53-B4A4894F23B1}"/>
              </a:ext>
            </a:extLst>
          </p:cNvPr>
          <p:cNvSpPr txBox="1"/>
          <p:nvPr/>
        </p:nvSpPr>
        <p:spPr>
          <a:xfrm>
            <a:off x="7630846" y="1755488"/>
            <a:ext cx="1005840" cy="230832"/>
          </a:xfrm>
          <a:prstGeom prst="rect">
            <a:avLst/>
          </a:prstGeom>
          <a:noFill/>
        </p:spPr>
        <p:txBody>
          <a:bodyPr wrap="square" rtlCol="0">
            <a:spAutoFit/>
          </a:bodyPr>
          <a:lstStyle/>
          <a:p>
            <a:pPr algn="ctr">
              <a:spcAft>
                <a:spcPts val="600"/>
              </a:spcAft>
            </a:pPr>
            <a:r>
              <a:rPr lang="en-US" sz="900" dirty="0"/>
              <a:t>Product Owner</a:t>
            </a:r>
          </a:p>
        </p:txBody>
      </p:sp>
      <p:sp>
        <p:nvSpPr>
          <p:cNvPr id="22" name="TextBox 21">
            <a:extLst>
              <a:ext uri="{FF2B5EF4-FFF2-40B4-BE49-F238E27FC236}">
                <a16:creationId xmlns:a16="http://schemas.microsoft.com/office/drawing/2014/main" id="{4EC6EEC4-B7C5-408B-A279-78DD2E5BC5FE}"/>
              </a:ext>
            </a:extLst>
          </p:cNvPr>
          <p:cNvSpPr txBox="1"/>
          <p:nvPr/>
        </p:nvSpPr>
        <p:spPr>
          <a:xfrm>
            <a:off x="7630846" y="3432943"/>
            <a:ext cx="1005840" cy="230832"/>
          </a:xfrm>
          <a:prstGeom prst="rect">
            <a:avLst/>
          </a:prstGeom>
          <a:noFill/>
        </p:spPr>
        <p:txBody>
          <a:bodyPr wrap="square" rtlCol="0">
            <a:spAutoFit/>
          </a:bodyPr>
          <a:lstStyle/>
          <a:p>
            <a:pPr algn="ctr">
              <a:spcAft>
                <a:spcPts val="600"/>
              </a:spcAft>
            </a:pPr>
            <a:r>
              <a:rPr lang="en-US" sz="900" dirty="0"/>
              <a:t>Team</a:t>
            </a:r>
          </a:p>
        </p:txBody>
      </p:sp>
      <p:sp>
        <p:nvSpPr>
          <p:cNvPr id="23" name="TextBox 22">
            <a:extLst>
              <a:ext uri="{FF2B5EF4-FFF2-40B4-BE49-F238E27FC236}">
                <a16:creationId xmlns:a16="http://schemas.microsoft.com/office/drawing/2014/main" id="{C23CEB33-E9CA-46C0-8DEB-9683AA710CE5}"/>
              </a:ext>
            </a:extLst>
          </p:cNvPr>
          <p:cNvSpPr txBox="1"/>
          <p:nvPr/>
        </p:nvSpPr>
        <p:spPr>
          <a:xfrm>
            <a:off x="7630846" y="2476348"/>
            <a:ext cx="1005840" cy="230832"/>
          </a:xfrm>
          <a:prstGeom prst="rect">
            <a:avLst/>
          </a:prstGeom>
          <a:noFill/>
        </p:spPr>
        <p:txBody>
          <a:bodyPr wrap="square" rtlCol="0">
            <a:spAutoFit/>
          </a:bodyPr>
          <a:lstStyle/>
          <a:p>
            <a:pPr algn="ctr">
              <a:spcAft>
                <a:spcPts val="600"/>
              </a:spcAft>
            </a:pPr>
            <a:r>
              <a:rPr lang="en-US" sz="900" dirty="0"/>
              <a:t>Scrum Master</a:t>
            </a:r>
          </a:p>
        </p:txBody>
      </p:sp>
    </p:spTree>
    <p:extLst>
      <p:ext uri="{BB962C8B-B14F-4D97-AF65-F5344CB8AC3E}">
        <p14:creationId xmlns:p14="http://schemas.microsoft.com/office/powerpoint/2010/main" val="3188314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2422-6666-4153-A41A-2BDF3CDE664C}"/>
              </a:ext>
            </a:extLst>
          </p:cNvPr>
          <p:cNvSpPr>
            <a:spLocks noGrp="1"/>
          </p:cNvSpPr>
          <p:nvPr>
            <p:ph type="title"/>
          </p:nvPr>
        </p:nvSpPr>
        <p:spPr/>
        <p:txBody>
          <a:bodyPr/>
          <a:lstStyle/>
          <a:p>
            <a:r>
              <a:rPr lang="en-US" dirty="0"/>
              <a:t>IBM</a:t>
            </a:r>
          </a:p>
        </p:txBody>
      </p:sp>
      <p:sp>
        <p:nvSpPr>
          <p:cNvPr id="5" name="Rectangle 4">
            <a:extLst>
              <a:ext uri="{FF2B5EF4-FFF2-40B4-BE49-F238E27FC236}">
                <a16:creationId xmlns:a16="http://schemas.microsoft.com/office/drawing/2014/main" id="{3AA676F0-72F3-42D0-896A-C8F325AB824D}"/>
              </a:ext>
            </a:extLst>
          </p:cNvPr>
          <p:cNvSpPr/>
          <p:nvPr/>
        </p:nvSpPr>
        <p:spPr>
          <a:xfrm>
            <a:off x="105799" y="1694587"/>
            <a:ext cx="2512226" cy="2400657"/>
          </a:xfrm>
          <a:prstGeom prst="rect">
            <a:avLst/>
          </a:prstGeom>
        </p:spPr>
        <p:txBody>
          <a:bodyPr wrap="none">
            <a:spAutoFit/>
          </a:bodyPr>
          <a:lstStyle/>
          <a:p>
            <a:pPr algn="ctr"/>
            <a:r>
              <a:rPr lang="en-US" sz="4000" dirty="0">
                <a:solidFill>
                  <a:schemeClr val="bg1"/>
                </a:solidFill>
              </a:rPr>
              <a:t>IBM</a:t>
            </a:r>
            <a:br>
              <a:rPr lang="en-US" sz="4000" dirty="0">
                <a:solidFill>
                  <a:schemeClr val="bg1"/>
                </a:solidFill>
              </a:rPr>
            </a:br>
            <a:r>
              <a:rPr lang="en-US" sz="3200" dirty="0">
                <a:solidFill>
                  <a:schemeClr val="bg1"/>
                </a:solidFill>
              </a:rPr>
              <a:t>System 360</a:t>
            </a:r>
          </a:p>
          <a:p>
            <a:pPr algn="ctr"/>
            <a:r>
              <a:rPr lang="en-US" sz="3200" dirty="0">
                <a:solidFill>
                  <a:schemeClr val="bg1"/>
                </a:solidFill>
              </a:rPr>
              <a:t>Model 91</a:t>
            </a:r>
          </a:p>
          <a:p>
            <a:pPr algn="ctr"/>
            <a:endParaRPr lang="en-US" sz="3200" dirty="0">
              <a:solidFill>
                <a:schemeClr val="bg1"/>
              </a:solidFill>
            </a:endParaRPr>
          </a:p>
          <a:p>
            <a:pPr algn="ctr"/>
            <a:r>
              <a:rPr lang="en-US" sz="1400" dirty="0">
                <a:solidFill>
                  <a:schemeClr val="bg1"/>
                </a:solidFill>
              </a:rPr>
              <a:t>Goddard Space Flight Center</a:t>
            </a:r>
          </a:p>
        </p:txBody>
      </p:sp>
      <p:pic>
        <p:nvPicPr>
          <p:cNvPr id="7" name="Picture 6" descr="A picture containing building, indoor, floor, standing&#10;&#10;Description automatically generated">
            <a:extLst>
              <a:ext uri="{FF2B5EF4-FFF2-40B4-BE49-F238E27FC236}">
                <a16:creationId xmlns:a16="http://schemas.microsoft.com/office/drawing/2014/main" id="{762A9C95-9E9E-4B2C-A452-E782F321A4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31825" y="0"/>
            <a:ext cx="6412175" cy="4765819"/>
          </a:xfrm>
          <a:prstGeom prst="rect">
            <a:avLst/>
          </a:prstGeom>
        </p:spPr>
      </p:pic>
      <p:sp>
        <p:nvSpPr>
          <p:cNvPr id="8" name="Rectangle 7">
            <a:extLst>
              <a:ext uri="{FF2B5EF4-FFF2-40B4-BE49-F238E27FC236}">
                <a16:creationId xmlns:a16="http://schemas.microsoft.com/office/drawing/2014/main" id="{36E6BF78-6146-42E9-AC38-2157A1CE5C1E}"/>
              </a:ext>
            </a:extLst>
          </p:cNvPr>
          <p:cNvSpPr/>
          <p:nvPr/>
        </p:nvSpPr>
        <p:spPr>
          <a:xfrm>
            <a:off x="2740900" y="4473085"/>
            <a:ext cx="655949" cy="300082"/>
          </a:xfrm>
          <a:prstGeom prst="rect">
            <a:avLst/>
          </a:prstGeom>
        </p:spPr>
        <p:txBody>
          <a:bodyPr wrap="none">
            <a:spAutoFit/>
          </a:bodyPr>
          <a:lstStyle/>
          <a:p>
            <a:r>
              <a:rPr lang="en-US" dirty="0">
                <a:solidFill>
                  <a:schemeClr val="bg1"/>
                </a:solidFill>
              </a:rPr>
              <a:t>NASA</a:t>
            </a:r>
          </a:p>
        </p:txBody>
      </p:sp>
      <p:sp>
        <p:nvSpPr>
          <p:cNvPr id="6" name="TextBox 5">
            <a:extLst>
              <a:ext uri="{FF2B5EF4-FFF2-40B4-BE49-F238E27FC236}">
                <a16:creationId xmlns:a16="http://schemas.microsoft.com/office/drawing/2014/main" id="{0F296A92-54B4-4EC5-8D7E-793874721CC4}"/>
              </a:ext>
            </a:extLst>
          </p:cNvPr>
          <p:cNvSpPr txBox="1"/>
          <p:nvPr/>
        </p:nvSpPr>
        <p:spPr>
          <a:xfrm>
            <a:off x="0" y="4456494"/>
            <a:ext cx="2740899" cy="300082"/>
          </a:xfrm>
          <a:prstGeom prst="rect">
            <a:avLst/>
          </a:prstGeom>
          <a:noFill/>
        </p:spPr>
        <p:txBody>
          <a:bodyPr wrap="square" rtlCol="0">
            <a:spAutoFit/>
          </a:bodyPr>
          <a:lstStyle/>
          <a:p>
            <a:pPr algn="ctr"/>
            <a:r>
              <a:rPr lang="en-US" dirty="0">
                <a:solidFill>
                  <a:schemeClr val="bg1"/>
                </a:solidFill>
              </a:rPr>
              <a:t>$5.5 Million</a:t>
            </a:r>
          </a:p>
        </p:txBody>
      </p:sp>
    </p:spTree>
    <p:extLst>
      <p:ext uri="{BB962C8B-B14F-4D97-AF65-F5344CB8AC3E}">
        <p14:creationId xmlns:p14="http://schemas.microsoft.com/office/powerpoint/2010/main" val="29127038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9DDA4-1427-4FAE-872C-120A7E367E0A}"/>
              </a:ext>
            </a:extLst>
          </p:cNvPr>
          <p:cNvSpPr>
            <a:spLocks noGrp="1"/>
          </p:cNvSpPr>
          <p:nvPr>
            <p:ph type="title"/>
          </p:nvPr>
        </p:nvSpPr>
        <p:spPr>
          <a:xfrm>
            <a:off x="3657598" y="507023"/>
            <a:ext cx="5486401" cy="548640"/>
          </a:xfrm>
        </p:spPr>
        <p:txBody>
          <a:bodyPr/>
          <a:lstStyle/>
          <a:p>
            <a:r>
              <a:rPr lang="en-US" dirty="0"/>
              <a:t>Value-based Ranking</a:t>
            </a:r>
          </a:p>
        </p:txBody>
      </p:sp>
      <p:sp>
        <p:nvSpPr>
          <p:cNvPr id="3" name="Rectangle 2">
            <a:extLst>
              <a:ext uri="{FF2B5EF4-FFF2-40B4-BE49-F238E27FC236}">
                <a16:creationId xmlns:a16="http://schemas.microsoft.com/office/drawing/2014/main" id="{37EB3B37-6453-41B1-90E1-F7F547699063}"/>
              </a:ext>
            </a:extLst>
          </p:cNvPr>
          <p:cNvSpPr/>
          <p:nvPr/>
        </p:nvSpPr>
        <p:spPr>
          <a:xfrm>
            <a:off x="3657597" y="1469647"/>
            <a:ext cx="5486402" cy="1384995"/>
          </a:xfrm>
          <a:prstGeom prst="rect">
            <a:avLst/>
          </a:prstGeom>
        </p:spPr>
        <p:txBody>
          <a:bodyPr wrap="square" lIns="457200">
            <a:spAutoFit/>
          </a:bodyPr>
          <a:lstStyle/>
          <a:p>
            <a:pPr marL="631825" indent="-290513">
              <a:buFont typeface="Arial" panose="020B0604020202020204" pitchFamily="34" charset="0"/>
              <a:buChar char="•"/>
            </a:pPr>
            <a:r>
              <a:rPr lang="en-US" sz="2800" dirty="0">
                <a:solidFill>
                  <a:srgbClr val="444444"/>
                </a:solidFill>
                <a:latin typeface="Times New Roman" panose="02020603050405020304" pitchFamily="18" charset="0"/>
              </a:rPr>
              <a:t>Assign Business Value</a:t>
            </a:r>
          </a:p>
          <a:p>
            <a:pPr marL="631825" indent="-290513">
              <a:buFont typeface="Arial" panose="020B0604020202020204" pitchFamily="34" charset="0"/>
              <a:buChar char="•"/>
            </a:pPr>
            <a:r>
              <a:rPr lang="en-US" sz="2800" dirty="0">
                <a:solidFill>
                  <a:srgbClr val="444444"/>
                </a:solidFill>
                <a:latin typeface="Times New Roman" panose="02020603050405020304" pitchFamily="18" charset="0"/>
              </a:rPr>
              <a:t>Assign Effort</a:t>
            </a:r>
          </a:p>
          <a:p>
            <a:pPr marL="631825" indent="-290513">
              <a:buFont typeface="Arial" panose="020B0604020202020204" pitchFamily="34" charset="0"/>
              <a:buChar char="•"/>
            </a:pPr>
            <a:r>
              <a:rPr lang="en-US" sz="2800" dirty="0">
                <a:solidFill>
                  <a:srgbClr val="444444"/>
                </a:solidFill>
                <a:latin typeface="Times New Roman" panose="02020603050405020304" pitchFamily="18" charset="0"/>
              </a:rPr>
              <a:t>Calculate Index</a:t>
            </a:r>
            <a:endParaRPr lang="en-US" sz="2800" dirty="0"/>
          </a:p>
        </p:txBody>
      </p:sp>
      <p:sp>
        <p:nvSpPr>
          <p:cNvPr id="4" name="Rectangle 3">
            <a:extLst>
              <a:ext uri="{FF2B5EF4-FFF2-40B4-BE49-F238E27FC236}">
                <a16:creationId xmlns:a16="http://schemas.microsoft.com/office/drawing/2014/main" id="{DC2D4A9E-13F6-4727-B125-5E78B8ED3290}"/>
              </a:ext>
            </a:extLst>
          </p:cNvPr>
          <p:cNvSpPr/>
          <p:nvPr/>
        </p:nvSpPr>
        <p:spPr>
          <a:xfrm>
            <a:off x="-1" y="-1"/>
            <a:ext cx="3657600" cy="47640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Freeform 5">
            <a:extLst>
              <a:ext uri="{FF2B5EF4-FFF2-40B4-BE49-F238E27FC236}">
                <a16:creationId xmlns:a16="http://schemas.microsoft.com/office/drawing/2014/main" id="{61EF7FCA-0AC3-45B2-AA59-23815591DCCA}"/>
              </a:ext>
            </a:extLst>
          </p:cNvPr>
          <p:cNvSpPr>
            <a:spLocks/>
          </p:cNvSpPr>
          <p:nvPr/>
        </p:nvSpPr>
        <p:spPr bwMode="auto">
          <a:xfrm>
            <a:off x="681817" y="471838"/>
            <a:ext cx="2293962" cy="1910173"/>
          </a:xfrm>
          <a:custGeom>
            <a:avLst/>
            <a:gdLst>
              <a:gd name="T0" fmla="*/ 10072 w 21480"/>
              <a:gd name="T1" fmla="*/ 16902 h 19506"/>
              <a:gd name="T2" fmla="*/ 6868 w 21480"/>
              <a:gd name="T3" fmla="*/ 17658 h 19506"/>
              <a:gd name="T4" fmla="*/ 1820 w 21480"/>
              <a:gd name="T5" fmla="*/ 18551 h 19506"/>
              <a:gd name="T6" fmla="*/ 0 w 21480"/>
              <a:gd name="T7" fmla="*/ 18675 h 19506"/>
              <a:gd name="T8" fmla="*/ 1938 w 21480"/>
              <a:gd name="T9" fmla="*/ 19288 h 19506"/>
              <a:gd name="T10" fmla="*/ 4324 w 21480"/>
              <a:gd name="T11" fmla="*/ 19433 h 19506"/>
              <a:gd name="T12" fmla="*/ 11453 w 21480"/>
              <a:gd name="T13" fmla="*/ 18921 h 19506"/>
              <a:gd name="T14" fmla="*/ 13644 w 21480"/>
              <a:gd name="T15" fmla="*/ 18583 h 19506"/>
              <a:gd name="T16" fmla="*/ 15618 w 21480"/>
              <a:gd name="T17" fmla="*/ 18008 h 19506"/>
              <a:gd name="T18" fmla="*/ 16758 w 21480"/>
              <a:gd name="T19" fmla="*/ 17243 h 19506"/>
              <a:gd name="T20" fmla="*/ 16963 w 21480"/>
              <a:gd name="T21" fmla="*/ 16821 h 19506"/>
              <a:gd name="T22" fmla="*/ 17786 w 21480"/>
              <a:gd name="T23" fmla="*/ 16748 h 19506"/>
              <a:gd name="T24" fmla="*/ 18508 w 21480"/>
              <a:gd name="T25" fmla="*/ 16600 h 19506"/>
              <a:gd name="T26" fmla="*/ 19692 w 21480"/>
              <a:gd name="T27" fmla="*/ 16049 h 19506"/>
              <a:gd name="T28" fmla="*/ 20187 w 21480"/>
              <a:gd name="T29" fmla="*/ 15662 h 19506"/>
              <a:gd name="T30" fmla="*/ 20588 w 21480"/>
              <a:gd name="T31" fmla="*/ 15218 h 19506"/>
              <a:gd name="T32" fmla="*/ 20980 w 21480"/>
              <a:gd name="T33" fmla="*/ 14727 h 19506"/>
              <a:gd name="T34" fmla="*/ 21480 w 21480"/>
              <a:gd name="T35" fmla="*/ 14371 h 19506"/>
              <a:gd name="T36" fmla="*/ 21464 w 21480"/>
              <a:gd name="T37" fmla="*/ 14350 h 19506"/>
              <a:gd name="T38" fmla="*/ 21199 w 21480"/>
              <a:gd name="T39" fmla="*/ 14151 h 19506"/>
              <a:gd name="T40" fmla="*/ 20847 w 21480"/>
              <a:gd name="T41" fmla="*/ 14005 h 19506"/>
              <a:gd name="T42" fmla="*/ 19493 w 21480"/>
              <a:gd name="T43" fmla="*/ 13463 h 19506"/>
              <a:gd name="T44" fmla="*/ 18611 w 21480"/>
              <a:gd name="T45" fmla="*/ 13537 h 19506"/>
              <a:gd name="T46" fmla="*/ 18939 w 21480"/>
              <a:gd name="T47" fmla="*/ 12712 h 19506"/>
              <a:gd name="T48" fmla="*/ 19004 w 21480"/>
              <a:gd name="T49" fmla="*/ 11690 h 19506"/>
              <a:gd name="T50" fmla="*/ 17353 w 21480"/>
              <a:gd name="T51" fmla="*/ 4449 h 19506"/>
              <a:gd name="T52" fmla="*/ 16688 w 21480"/>
              <a:gd name="T53" fmla="*/ 2891 h 19506"/>
              <a:gd name="T54" fmla="*/ 15156 w 21480"/>
              <a:gd name="T55" fmla="*/ 0 h 19506"/>
              <a:gd name="T56" fmla="*/ 14797 w 21480"/>
              <a:gd name="T57" fmla="*/ 1310 h 19506"/>
              <a:gd name="T58" fmla="*/ 15346 w 21480"/>
              <a:gd name="T59" fmla="*/ 5567 h 19506"/>
              <a:gd name="T60" fmla="*/ 15896 w 21480"/>
              <a:gd name="T61" fmla="*/ 8311 h 19506"/>
              <a:gd name="T62" fmla="*/ 15889 w 21480"/>
              <a:gd name="T63" fmla="*/ 9707 h 19506"/>
              <a:gd name="T64" fmla="*/ 14641 w 21480"/>
              <a:gd name="T65" fmla="*/ 11740 h 19506"/>
              <a:gd name="T66" fmla="*/ 12734 w 21480"/>
              <a:gd name="T67" fmla="*/ 12847 h 19506"/>
              <a:gd name="T68" fmla="*/ 11401 w 21480"/>
              <a:gd name="T69" fmla="*/ 12548 h 19506"/>
              <a:gd name="T70" fmla="*/ 7660 w 21480"/>
              <a:gd name="T71" fmla="*/ 11387 h 19506"/>
              <a:gd name="T72" fmla="*/ 6588 w 21480"/>
              <a:gd name="T73" fmla="*/ 10855 h 19506"/>
              <a:gd name="T74" fmla="*/ 6663 w 21480"/>
              <a:gd name="T75" fmla="*/ 11188 h 19506"/>
              <a:gd name="T76" fmla="*/ 6906 w 21480"/>
              <a:gd name="T77" fmla="*/ 11361 h 19506"/>
              <a:gd name="T78" fmla="*/ 7519 w 21480"/>
              <a:gd name="T79" fmla="*/ 11598 h 19506"/>
              <a:gd name="T80" fmla="*/ 9835 w 21480"/>
              <a:gd name="T81" fmla="*/ 12673 h 19506"/>
              <a:gd name="T82" fmla="*/ 10299 w 21480"/>
              <a:gd name="T83" fmla="*/ 13054 h 19506"/>
              <a:gd name="T84" fmla="*/ 10260 w 21480"/>
              <a:gd name="T85" fmla="*/ 13639 h 19506"/>
              <a:gd name="T86" fmla="*/ 6244 w 21480"/>
              <a:gd name="T87" fmla="*/ 14681 h 19506"/>
              <a:gd name="T88" fmla="*/ 5023 w 21480"/>
              <a:gd name="T89" fmla="*/ 15115 h 19506"/>
              <a:gd name="T90" fmla="*/ 6783 w 21480"/>
              <a:gd name="T91" fmla="*/ 14862 h 19506"/>
              <a:gd name="T92" fmla="*/ 8583 w 21480"/>
              <a:gd name="T93" fmla="*/ 14687 h 19506"/>
              <a:gd name="T94" fmla="*/ 10428 w 21480"/>
              <a:gd name="T95" fmla="*/ 14630 h 19506"/>
              <a:gd name="T96" fmla="*/ 12088 w 21480"/>
              <a:gd name="T97" fmla="*/ 14930 h 19506"/>
              <a:gd name="T98" fmla="*/ 11464 w 21480"/>
              <a:gd name="T99" fmla="*/ 16323 h 19506"/>
              <a:gd name="T100" fmla="*/ 10072 w 21480"/>
              <a:gd name="T101" fmla="*/ 16902 h 19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480" h="19506">
                <a:moveTo>
                  <a:pt x="10072" y="16902"/>
                </a:moveTo>
                <a:cubicBezTo>
                  <a:pt x="9006" y="17185"/>
                  <a:pt x="7946" y="17419"/>
                  <a:pt x="6868" y="17658"/>
                </a:cubicBezTo>
                <a:cubicBezTo>
                  <a:pt x="5681" y="17922"/>
                  <a:pt x="3007" y="18529"/>
                  <a:pt x="1820" y="18551"/>
                </a:cubicBezTo>
                <a:cubicBezTo>
                  <a:pt x="1555" y="18556"/>
                  <a:pt x="160" y="18620"/>
                  <a:pt x="0" y="18675"/>
                </a:cubicBezTo>
                <a:cubicBezTo>
                  <a:pt x="180" y="18976"/>
                  <a:pt x="1534" y="19240"/>
                  <a:pt x="1938" y="19288"/>
                </a:cubicBezTo>
                <a:cubicBezTo>
                  <a:pt x="2704" y="19378"/>
                  <a:pt x="3539" y="19414"/>
                  <a:pt x="4324" y="19433"/>
                </a:cubicBezTo>
                <a:cubicBezTo>
                  <a:pt x="7330" y="19506"/>
                  <a:pt x="8644" y="19367"/>
                  <a:pt x="11453" y="18921"/>
                </a:cubicBezTo>
                <a:cubicBezTo>
                  <a:pt x="12176" y="18806"/>
                  <a:pt x="12923" y="18704"/>
                  <a:pt x="13644" y="18583"/>
                </a:cubicBezTo>
                <a:cubicBezTo>
                  <a:pt x="14474" y="18444"/>
                  <a:pt x="14938" y="18345"/>
                  <a:pt x="15618" y="18008"/>
                </a:cubicBezTo>
                <a:cubicBezTo>
                  <a:pt x="15808" y="17914"/>
                  <a:pt x="16645" y="17391"/>
                  <a:pt x="16758" y="17243"/>
                </a:cubicBezTo>
                <a:cubicBezTo>
                  <a:pt x="16864" y="17104"/>
                  <a:pt x="16879" y="16952"/>
                  <a:pt x="16963" y="16821"/>
                </a:cubicBezTo>
                <a:cubicBezTo>
                  <a:pt x="17238" y="16779"/>
                  <a:pt x="17504" y="16793"/>
                  <a:pt x="17786" y="16748"/>
                </a:cubicBezTo>
                <a:cubicBezTo>
                  <a:pt x="18062" y="16705"/>
                  <a:pt x="18248" y="16671"/>
                  <a:pt x="18508" y="16600"/>
                </a:cubicBezTo>
                <a:cubicBezTo>
                  <a:pt x="18931" y="16484"/>
                  <a:pt x="19383" y="16246"/>
                  <a:pt x="19692" y="16049"/>
                </a:cubicBezTo>
                <a:cubicBezTo>
                  <a:pt x="19869" y="15937"/>
                  <a:pt x="20035" y="15783"/>
                  <a:pt x="20187" y="15662"/>
                </a:cubicBezTo>
                <a:cubicBezTo>
                  <a:pt x="20309" y="15565"/>
                  <a:pt x="20489" y="15349"/>
                  <a:pt x="20588" y="15218"/>
                </a:cubicBezTo>
                <a:cubicBezTo>
                  <a:pt x="20719" y="15045"/>
                  <a:pt x="20795" y="14841"/>
                  <a:pt x="20980" y="14727"/>
                </a:cubicBezTo>
                <a:cubicBezTo>
                  <a:pt x="21139" y="14629"/>
                  <a:pt x="21361" y="14503"/>
                  <a:pt x="21480" y="14371"/>
                </a:cubicBezTo>
                <a:cubicBezTo>
                  <a:pt x="21475" y="14363"/>
                  <a:pt x="21467" y="14354"/>
                  <a:pt x="21464" y="14350"/>
                </a:cubicBezTo>
                <a:lnTo>
                  <a:pt x="21199" y="14151"/>
                </a:lnTo>
                <a:cubicBezTo>
                  <a:pt x="21091" y="14099"/>
                  <a:pt x="20937" y="14076"/>
                  <a:pt x="20847" y="14005"/>
                </a:cubicBezTo>
                <a:cubicBezTo>
                  <a:pt x="20694" y="13884"/>
                  <a:pt x="20708" y="13520"/>
                  <a:pt x="19493" y="13463"/>
                </a:cubicBezTo>
                <a:cubicBezTo>
                  <a:pt x="19163" y="13448"/>
                  <a:pt x="18917" y="13527"/>
                  <a:pt x="18611" y="13537"/>
                </a:cubicBezTo>
                <a:cubicBezTo>
                  <a:pt x="18746" y="13234"/>
                  <a:pt x="18867" y="13132"/>
                  <a:pt x="18939" y="12712"/>
                </a:cubicBezTo>
                <a:cubicBezTo>
                  <a:pt x="18988" y="12418"/>
                  <a:pt x="19015" y="11998"/>
                  <a:pt x="19004" y="11690"/>
                </a:cubicBezTo>
                <a:cubicBezTo>
                  <a:pt x="18920" y="9279"/>
                  <a:pt x="18114" y="6673"/>
                  <a:pt x="17353" y="4449"/>
                </a:cubicBezTo>
                <a:cubicBezTo>
                  <a:pt x="17161" y="3888"/>
                  <a:pt x="16914" y="3403"/>
                  <a:pt x="16688" y="2891"/>
                </a:cubicBezTo>
                <a:cubicBezTo>
                  <a:pt x="16634" y="2769"/>
                  <a:pt x="15347" y="145"/>
                  <a:pt x="15156" y="0"/>
                </a:cubicBezTo>
                <a:cubicBezTo>
                  <a:pt x="14998" y="228"/>
                  <a:pt x="14832" y="941"/>
                  <a:pt x="14797" y="1310"/>
                </a:cubicBezTo>
                <a:cubicBezTo>
                  <a:pt x="14687" y="2460"/>
                  <a:pt x="15141" y="4425"/>
                  <a:pt x="15346" y="5567"/>
                </a:cubicBezTo>
                <a:cubicBezTo>
                  <a:pt x="15518" y="6521"/>
                  <a:pt x="15662" y="7405"/>
                  <a:pt x="15896" y="8311"/>
                </a:cubicBezTo>
                <a:cubicBezTo>
                  <a:pt x="16031" y="8835"/>
                  <a:pt x="16051" y="9192"/>
                  <a:pt x="15889" y="9707"/>
                </a:cubicBezTo>
                <a:cubicBezTo>
                  <a:pt x="15583" y="10674"/>
                  <a:pt x="15280" y="11079"/>
                  <a:pt x="14641" y="11740"/>
                </a:cubicBezTo>
                <a:cubicBezTo>
                  <a:pt x="13335" y="13091"/>
                  <a:pt x="13882" y="13052"/>
                  <a:pt x="12734" y="12847"/>
                </a:cubicBezTo>
                <a:cubicBezTo>
                  <a:pt x="12259" y="12761"/>
                  <a:pt x="11853" y="12669"/>
                  <a:pt x="11401" y="12548"/>
                </a:cubicBezTo>
                <a:cubicBezTo>
                  <a:pt x="10427" y="12289"/>
                  <a:pt x="8664" y="11736"/>
                  <a:pt x="7660" y="11387"/>
                </a:cubicBezTo>
                <a:cubicBezTo>
                  <a:pt x="7265" y="11249"/>
                  <a:pt x="6937" y="10988"/>
                  <a:pt x="6588" y="10855"/>
                </a:cubicBezTo>
                <a:cubicBezTo>
                  <a:pt x="6571" y="10995"/>
                  <a:pt x="6606" y="11096"/>
                  <a:pt x="6663" y="11188"/>
                </a:cubicBezTo>
                <a:cubicBezTo>
                  <a:pt x="6746" y="11323"/>
                  <a:pt x="6749" y="11301"/>
                  <a:pt x="6906" y="11361"/>
                </a:cubicBezTo>
                <a:cubicBezTo>
                  <a:pt x="7100" y="11433"/>
                  <a:pt x="7311" y="11514"/>
                  <a:pt x="7519" y="11598"/>
                </a:cubicBezTo>
                <a:cubicBezTo>
                  <a:pt x="8219" y="11878"/>
                  <a:pt x="9255" y="12264"/>
                  <a:pt x="9835" y="12673"/>
                </a:cubicBezTo>
                <a:cubicBezTo>
                  <a:pt x="10023" y="12805"/>
                  <a:pt x="10155" y="12854"/>
                  <a:pt x="10299" y="13054"/>
                </a:cubicBezTo>
                <a:cubicBezTo>
                  <a:pt x="10459" y="13276"/>
                  <a:pt x="10428" y="13482"/>
                  <a:pt x="10260" y="13639"/>
                </a:cubicBezTo>
                <a:cubicBezTo>
                  <a:pt x="9633" y="14222"/>
                  <a:pt x="7270" y="14546"/>
                  <a:pt x="6244" y="14681"/>
                </a:cubicBezTo>
                <a:cubicBezTo>
                  <a:pt x="5666" y="14757"/>
                  <a:pt x="5106" y="14724"/>
                  <a:pt x="5023" y="15115"/>
                </a:cubicBezTo>
                <a:cubicBezTo>
                  <a:pt x="5593" y="15065"/>
                  <a:pt x="6210" y="14947"/>
                  <a:pt x="6783" y="14862"/>
                </a:cubicBezTo>
                <a:cubicBezTo>
                  <a:pt x="7373" y="14774"/>
                  <a:pt x="7984" y="14745"/>
                  <a:pt x="8583" y="14687"/>
                </a:cubicBezTo>
                <a:cubicBezTo>
                  <a:pt x="9257" y="14621"/>
                  <a:pt x="9739" y="14566"/>
                  <a:pt x="10428" y="14630"/>
                </a:cubicBezTo>
                <a:cubicBezTo>
                  <a:pt x="10838" y="14667"/>
                  <a:pt x="11775" y="14797"/>
                  <a:pt x="12088" y="14930"/>
                </a:cubicBezTo>
                <a:cubicBezTo>
                  <a:pt x="12124" y="15287"/>
                  <a:pt x="11611" y="16121"/>
                  <a:pt x="11464" y="16323"/>
                </a:cubicBezTo>
                <a:cubicBezTo>
                  <a:pt x="11238" y="16636"/>
                  <a:pt x="10554" y="16775"/>
                  <a:pt x="10072" y="169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TextBox 9">
            <a:extLst>
              <a:ext uri="{FF2B5EF4-FFF2-40B4-BE49-F238E27FC236}">
                <a16:creationId xmlns:a16="http://schemas.microsoft.com/office/drawing/2014/main" id="{F32DC38C-F8C5-4265-9D73-9B47C4C931F4}"/>
              </a:ext>
            </a:extLst>
          </p:cNvPr>
          <p:cNvSpPr txBox="1"/>
          <p:nvPr/>
        </p:nvSpPr>
        <p:spPr>
          <a:xfrm>
            <a:off x="0" y="2740802"/>
            <a:ext cx="3657599" cy="1369606"/>
          </a:xfrm>
          <a:prstGeom prst="rect">
            <a:avLst/>
          </a:prstGeom>
          <a:noFill/>
        </p:spPr>
        <p:txBody>
          <a:bodyPr wrap="square" rtlCol="0">
            <a:spAutoFit/>
          </a:bodyPr>
          <a:lstStyle/>
          <a:p>
            <a:pPr algn="ctr">
              <a:spcAft>
                <a:spcPts val="1800"/>
              </a:spcAft>
            </a:pPr>
            <a:r>
              <a:rPr lang="en-US" sz="3600" dirty="0">
                <a:solidFill>
                  <a:schemeClr val="bg1"/>
                </a:solidFill>
              </a:rPr>
              <a:t>SWIFt</a:t>
            </a:r>
          </a:p>
          <a:p>
            <a:pPr algn="ctr"/>
            <a:r>
              <a:rPr lang="en-US" sz="1600" dirty="0">
                <a:solidFill>
                  <a:schemeClr val="bg1"/>
                </a:solidFill>
              </a:rPr>
              <a:t>Shortest, Weighted Item First</a:t>
            </a:r>
          </a:p>
          <a:p>
            <a:pPr algn="ctr"/>
            <a:r>
              <a:rPr lang="en-US" sz="1600" dirty="0">
                <a:solidFill>
                  <a:schemeClr val="bg1"/>
                </a:solidFill>
              </a:rPr>
              <a:t>Aka WSJF</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AF2EBF6-3850-4EC9-8171-938954890ED2}"/>
                  </a:ext>
                </a:extLst>
              </p:cNvPr>
              <p:cNvSpPr txBox="1"/>
              <p:nvPr/>
            </p:nvSpPr>
            <p:spPr>
              <a:xfrm>
                <a:off x="3657599" y="3255384"/>
                <a:ext cx="5486401" cy="9859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𝑆𝑊𝐼𝐹𝑡</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𝑉𝑎𝑙𝑢𝑒</m:t>
                          </m:r>
                        </m:num>
                        <m:den>
                          <m:r>
                            <a:rPr lang="en-US" sz="2800" b="0" i="1" smtClean="0">
                              <a:latin typeface="Cambria Math" panose="02040503050406030204" pitchFamily="18" charset="0"/>
                            </a:rPr>
                            <m:t>𝐸𝑓𝑓𝑜𝑟𝑡</m:t>
                          </m:r>
                        </m:den>
                      </m:f>
                    </m:oMath>
                  </m:oMathPara>
                </a14:m>
                <a:endParaRPr lang="en-US" sz="2800" dirty="0"/>
              </a:p>
            </p:txBody>
          </p:sp>
        </mc:Choice>
        <mc:Fallback xmlns="">
          <p:sp>
            <p:nvSpPr>
              <p:cNvPr id="11" name="TextBox 10">
                <a:extLst>
                  <a:ext uri="{FF2B5EF4-FFF2-40B4-BE49-F238E27FC236}">
                    <a16:creationId xmlns:a16="http://schemas.microsoft.com/office/drawing/2014/main" id="{6AF2EBF6-3850-4EC9-8171-938954890ED2}"/>
                  </a:ext>
                </a:extLst>
              </p:cNvPr>
              <p:cNvSpPr txBox="1">
                <a:spLocks noRot="1" noChangeAspect="1" noMove="1" noResize="1" noEditPoints="1" noAdjustHandles="1" noChangeArrowheads="1" noChangeShapeType="1" noTextEdit="1"/>
              </p:cNvSpPr>
              <p:nvPr/>
            </p:nvSpPr>
            <p:spPr>
              <a:xfrm>
                <a:off x="3657599" y="3255384"/>
                <a:ext cx="5486401" cy="985911"/>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727719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12BC-F54F-45EA-B1DC-313155BCBF69}"/>
              </a:ext>
            </a:extLst>
          </p:cNvPr>
          <p:cNvSpPr>
            <a:spLocks noGrp="1"/>
          </p:cNvSpPr>
          <p:nvPr>
            <p:ph type="title"/>
          </p:nvPr>
        </p:nvSpPr>
        <p:spPr/>
        <p:txBody>
          <a:bodyPr/>
          <a:lstStyle/>
          <a:p>
            <a:r>
              <a:rPr lang="en-US" dirty="0"/>
              <a:t>High-level Planning Process</a:t>
            </a:r>
          </a:p>
        </p:txBody>
      </p:sp>
      <p:grpSp>
        <p:nvGrpSpPr>
          <p:cNvPr id="8" name="Group 7">
            <a:extLst>
              <a:ext uri="{FF2B5EF4-FFF2-40B4-BE49-F238E27FC236}">
                <a16:creationId xmlns:a16="http://schemas.microsoft.com/office/drawing/2014/main" id="{011558C5-8363-45BE-BB59-B02BB1A5D712}"/>
              </a:ext>
            </a:extLst>
          </p:cNvPr>
          <p:cNvGrpSpPr/>
          <p:nvPr/>
        </p:nvGrpSpPr>
        <p:grpSpPr>
          <a:xfrm>
            <a:off x="1057712" y="1496482"/>
            <a:ext cx="7028577" cy="2754600"/>
            <a:chOff x="727512" y="1496482"/>
            <a:chExt cx="7028577" cy="2754600"/>
          </a:xfrm>
        </p:grpSpPr>
        <p:grpSp>
          <p:nvGrpSpPr>
            <p:cNvPr id="25" name="Group 24">
              <a:extLst>
                <a:ext uri="{FF2B5EF4-FFF2-40B4-BE49-F238E27FC236}">
                  <a16:creationId xmlns:a16="http://schemas.microsoft.com/office/drawing/2014/main" id="{96A9D32C-C0AD-4569-8B22-53CDC2FB879C}"/>
                </a:ext>
              </a:extLst>
            </p:cNvPr>
            <p:cNvGrpSpPr/>
            <p:nvPr/>
          </p:nvGrpSpPr>
          <p:grpSpPr>
            <a:xfrm>
              <a:off x="727512" y="1496482"/>
              <a:ext cx="5938397" cy="2754600"/>
              <a:chOff x="741800" y="1496482"/>
              <a:chExt cx="5938397" cy="2754600"/>
            </a:xfrm>
          </p:grpSpPr>
          <p:sp>
            <p:nvSpPr>
              <p:cNvPr id="3" name="TextBox 2">
                <a:extLst>
                  <a:ext uri="{FF2B5EF4-FFF2-40B4-BE49-F238E27FC236}">
                    <a16:creationId xmlns:a16="http://schemas.microsoft.com/office/drawing/2014/main" id="{19A7B591-5063-4EAC-A209-8CCF90E37CD9}"/>
                  </a:ext>
                </a:extLst>
              </p:cNvPr>
              <p:cNvSpPr txBox="1"/>
              <p:nvPr/>
            </p:nvSpPr>
            <p:spPr>
              <a:xfrm>
                <a:off x="1279681" y="1496482"/>
                <a:ext cx="5400516" cy="2754600"/>
              </a:xfrm>
              <a:prstGeom prst="rect">
                <a:avLst/>
              </a:prstGeom>
              <a:noFill/>
            </p:spPr>
            <p:txBody>
              <a:bodyPr wrap="square" rtlCol="0">
                <a:spAutoFit/>
              </a:bodyPr>
              <a:lstStyle/>
              <a:p>
                <a:pPr>
                  <a:spcAft>
                    <a:spcPts val="1800"/>
                  </a:spcAft>
                </a:pPr>
                <a:r>
                  <a:rPr lang="en-US" sz="3200" dirty="0">
                    <a:solidFill>
                      <a:schemeClr val="bg1">
                        <a:lumMod val="50000"/>
                      </a:schemeClr>
                    </a:solidFill>
                  </a:rPr>
                  <a:t>Determine </a:t>
                </a:r>
                <a:r>
                  <a:rPr lang="en-US" sz="3200" dirty="0">
                    <a:solidFill>
                      <a:srgbClr val="C0504D"/>
                    </a:solidFill>
                  </a:rPr>
                  <a:t>Value</a:t>
                </a:r>
              </a:p>
              <a:p>
                <a:pPr>
                  <a:spcAft>
                    <a:spcPts val="1800"/>
                  </a:spcAft>
                </a:pPr>
                <a:r>
                  <a:rPr lang="en-US" sz="3200" dirty="0">
                    <a:solidFill>
                      <a:schemeClr val="bg1">
                        <a:lumMod val="50000"/>
                      </a:schemeClr>
                    </a:solidFill>
                  </a:rPr>
                  <a:t>	Estimate </a:t>
                </a:r>
                <a:r>
                  <a:rPr lang="en-US" sz="3200" dirty="0">
                    <a:solidFill>
                      <a:srgbClr val="C0504D"/>
                    </a:solidFill>
                  </a:rPr>
                  <a:t>Effort</a:t>
                </a:r>
              </a:p>
              <a:p>
                <a:pPr>
                  <a:spcAft>
                    <a:spcPts val="1800"/>
                  </a:spcAft>
                </a:pPr>
                <a:r>
                  <a:rPr lang="en-US" sz="3200" dirty="0">
                    <a:solidFill>
                      <a:schemeClr val="bg1">
                        <a:lumMod val="50000"/>
                      </a:schemeClr>
                    </a:solidFill>
                  </a:rPr>
                  <a:t>		Calculate </a:t>
                </a:r>
                <a:r>
                  <a:rPr lang="en-US" sz="3200" dirty="0">
                    <a:solidFill>
                      <a:srgbClr val="C0504D"/>
                    </a:solidFill>
                  </a:rPr>
                  <a:t>SWIFt</a:t>
                </a:r>
              </a:p>
              <a:p>
                <a:pPr>
                  <a:spcAft>
                    <a:spcPts val="1800"/>
                  </a:spcAft>
                </a:pPr>
                <a:r>
                  <a:rPr lang="en-US" sz="3200" dirty="0">
                    <a:solidFill>
                      <a:schemeClr val="bg1">
                        <a:lumMod val="50000"/>
                      </a:schemeClr>
                    </a:solidFill>
                  </a:rPr>
                  <a:t>			Create Product </a:t>
                </a:r>
                <a:r>
                  <a:rPr lang="en-US" sz="3200" dirty="0">
                    <a:solidFill>
                      <a:srgbClr val="C0504D"/>
                    </a:solidFill>
                  </a:rPr>
                  <a:t>Map</a:t>
                </a:r>
                <a:endParaRPr lang="en-US" sz="3200" dirty="0">
                  <a:solidFill>
                    <a:schemeClr val="bg1">
                      <a:lumMod val="50000"/>
                    </a:schemeClr>
                  </a:solidFill>
                </a:endParaRPr>
              </a:p>
            </p:txBody>
          </p:sp>
          <p:grpSp>
            <p:nvGrpSpPr>
              <p:cNvPr id="24" name="Group 23">
                <a:extLst>
                  <a:ext uri="{FF2B5EF4-FFF2-40B4-BE49-F238E27FC236}">
                    <a16:creationId xmlns:a16="http://schemas.microsoft.com/office/drawing/2014/main" id="{5165E9D0-3A28-4872-9289-8A6BC32C6324}"/>
                  </a:ext>
                </a:extLst>
              </p:cNvPr>
              <p:cNvGrpSpPr/>
              <p:nvPr/>
            </p:nvGrpSpPr>
            <p:grpSpPr>
              <a:xfrm>
                <a:off x="741800" y="1641848"/>
                <a:ext cx="1541604" cy="2474489"/>
                <a:chOff x="885732" y="1641848"/>
                <a:chExt cx="1541604" cy="2474489"/>
              </a:xfrm>
            </p:grpSpPr>
            <p:sp>
              <p:nvSpPr>
                <p:cNvPr id="4" name="Freeform 126">
                  <a:extLst>
                    <a:ext uri="{FF2B5EF4-FFF2-40B4-BE49-F238E27FC236}">
                      <a16:creationId xmlns:a16="http://schemas.microsoft.com/office/drawing/2014/main" id="{B190E6B9-78A6-42FB-82D3-B23C210A1D60}"/>
                    </a:ext>
                  </a:extLst>
                </p:cNvPr>
                <p:cNvSpPr>
                  <a:spLocks noChangeAspect="1"/>
                </p:cNvSpPr>
                <p:nvPr/>
              </p:nvSpPr>
              <p:spPr>
                <a:xfrm>
                  <a:off x="885732" y="1641848"/>
                  <a:ext cx="512859" cy="274320"/>
                </a:xfrm>
                <a:custGeom>
                  <a:avLst/>
                  <a:gdLst/>
                  <a:ahLst/>
                  <a:cxnLst/>
                  <a:rect l="l" t="t" r="r" b="b"/>
                  <a:pathLst>
                    <a:path w="3931920" h="2103120">
                      <a:moveTo>
                        <a:pt x="2011533" y="1165424"/>
                      </a:moveTo>
                      <a:lnTo>
                        <a:pt x="2011533" y="1455639"/>
                      </a:lnTo>
                      <a:cubicBezTo>
                        <a:pt x="2048740" y="1448693"/>
                        <a:pt x="2079002" y="1431454"/>
                        <a:pt x="2102318" y="1403921"/>
                      </a:cubicBezTo>
                      <a:cubicBezTo>
                        <a:pt x="2125634" y="1376388"/>
                        <a:pt x="2137292" y="1344018"/>
                        <a:pt x="2137292" y="1306811"/>
                      </a:cubicBezTo>
                      <a:cubicBezTo>
                        <a:pt x="2137292" y="1273572"/>
                        <a:pt x="2127495" y="1244923"/>
                        <a:pt x="2107899" y="1220862"/>
                      </a:cubicBezTo>
                      <a:cubicBezTo>
                        <a:pt x="2088303" y="1196802"/>
                        <a:pt x="2056181" y="1178322"/>
                        <a:pt x="2011533" y="1165424"/>
                      </a:cubicBezTo>
                      <a:close/>
                      <a:moveTo>
                        <a:pt x="1903632" y="663873"/>
                      </a:moveTo>
                      <a:cubicBezTo>
                        <a:pt x="1874363" y="673795"/>
                        <a:pt x="1851047" y="690662"/>
                        <a:pt x="1833683" y="714475"/>
                      </a:cubicBezTo>
                      <a:cubicBezTo>
                        <a:pt x="1816320" y="738287"/>
                        <a:pt x="1807638" y="764580"/>
                        <a:pt x="1807638" y="793353"/>
                      </a:cubicBezTo>
                      <a:cubicBezTo>
                        <a:pt x="1807638" y="819646"/>
                        <a:pt x="1815576" y="844079"/>
                        <a:pt x="1831451" y="866651"/>
                      </a:cubicBezTo>
                      <a:cubicBezTo>
                        <a:pt x="1847326" y="889224"/>
                        <a:pt x="1871386" y="907455"/>
                        <a:pt x="1903632" y="921346"/>
                      </a:cubicBezTo>
                      <a:close/>
                      <a:moveTo>
                        <a:pt x="1903632" y="427980"/>
                      </a:moveTo>
                      <a:lnTo>
                        <a:pt x="2011533" y="427980"/>
                      </a:lnTo>
                      <a:lnTo>
                        <a:pt x="2011533" y="501650"/>
                      </a:lnTo>
                      <a:cubicBezTo>
                        <a:pt x="2090412" y="511076"/>
                        <a:pt x="2153168" y="537989"/>
                        <a:pt x="2199800" y="582390"/>
                      </a:cubicBezTo>
                      <a:cubicBezTo>
                        <a:pt x="2246433" y="626790"/>
                        <a:pt x="2276199" y="686197"/>
                        <a:pt x="2289097" y="760611"/>
                      </a:cubicBezTo>
                      <a:lnTo>
                        <a:pt x="2100830" y="785168"/>
                      </a:lnTo>
                      <a:cubicBezTo>
                        <a:pt x="2089420" y="726629"/>
                        <a:pt x="2059654" y="686941"/>
                        <a:pt x="2011533" y="666105"/>
                      </a:cubicBezTo>
                      <a:lnTo>
                        <a:pt x="2011533" y="957064"/>
                      </a:lnTo>
                      <a:cubicBezTo>
                        <a:pt x="2130595" y="989310"/>
                        <a:pt x="2211707" y="1031106"/>
                        <a:pt x="2254867" y="1082452"/>
                      </a:cubicBezTo>
                      <a:cubicBezTo>
                        <a:pt x="2298027" y="1133798"/>
                        <a:pt x="2319607" y="1199654"/>
                        <a:pt x="2319607" y="1280021"/>
                      </a:cubicBezTo>
                      <a:cubicBezTo>
                        <a:pt x="2319607" y="1369814"/>
                        <a:pt x="2292446" y="1445469"/>
                        <a:pt x="2238124" y="1506984"/>
                      </a:cubicBezTo>
                      <a:cubicBezTo>
                        <a:pt x="2183801" y="1568500"/>
                        <a:pt x="2108271" y="1606203"/>
                        <a:pt x="2011533" y="1620094"/>
                      </a:cubicBezTo>
                      <a:lnTo>
                        <a:pt x="2011533" y="1759248"/>
                      </a:lnTo>
                      <a:lnTo>
                        <a:pt x="1903632" y="1759248"/>
                      </a:lnTo>
                      <a:lnTo>
                        <a:pt x="1903632" y="1623814"/>
                      </a:lnTo>
                      <a:cubicBezTo>
                        <a:pt x="1817808" y="1613396"/>
                        <a:pt x="1748107" y="1581398"/>
                        <a:pt x="1694529" y="1527820"/>
                      </a:cubicBezTo>
                      <a:cubicBezTo>
                        <a:pt x="1640951" y="1474242"/>
                        <a:pt x="1606720" y="1398588"/>
                        <a:pt x="1591838" y="1300857"/>
                      </a:cubicBezTo>
                      <a:lnTo>
                        <a:pt x="1786058" y="1280021"/>
                      </a:lnTo>
                      <a:cubicBezTo>
                        <a:pt x="1793996" y="1319709"/>
                        <a:pt x="1808879" y="1353939"/>
                        <a:pt x="1830707" y="1382713"/>
                      </a:cubicBezTo>
                      <a:cubicBezTo>
                        <a:pt x="1852535" y="1411486"/>
                        <a:pt x="1876843" y="1432322"/>
                        <a:pt x="1903632" y="1445221"/>
                      </a:cubicBezTo>
                      <a:lnTo>
                        <a:pt x="1903632" y="1133426"/>
                      </a:lnTo>
                      <a:cubicBezTo>
                        <a:pt x="1806398" y="1105645"/>
                        <a:pt x="1735085" y="1063601"/>
                        <a:pt x="1689692" y="1007294"/>
                      </a:cubicBezTo>
                      <a:cubicBezTo>
                        <a:pt x="1644299" y="950987"/>
                        <a:pt x="1621603" y="882650"/>
                        <a:pt x="1621603" y="802283"/>
                      </a:cubicBezTo>
                      <a:cubicBezTo>
                        <a:pt x="1621603" y="720924"/>
                        <a:pt x="1647276" y="652587"/>
                        <a:pt x="1698622" y="597272"/>
                      </a:cubicBezTo>
                      <a:cubicBezTo>
                        <a:pt x="1749967" y="541958"/>
                        <a:pt x="1818304" y="510084"/>
                        <a:pt x="1903632" y="501650"/>
                      </a:cubicBezTo>
                      <a:close/>
                      <a:moveTo>
                        <a:pt x="764234" y="196087"/>
                      </a:moveTo>
                      <a:lnTo>
                        <a:pt x="795280" y="253428"/>
                      </a:lnTo>
                      <a:cubicBezTo>
                        <a:pt x="816225" y="303071"/>
                        <a:pt x="827807" y="357651"/>
                        <a:pt x="827807" y="414942"/>
                      </a:cubicBezTo>
                      <a:cubicBezTo>
                        <a:pt x="827807" y="644108"/>
                        <a:pt x="642496" y="829884"/>
                        <a:pt x="413903" y="829884"/>
                      </a:cubicBezTo>
                      <a:cubicBezTo>
                        <a:pt x="385329" y="829884"/>
                        <a:pt x="357432" y="826981"/>
                        <a:pt x="330488" y="821454"/>
                      </a:cubicBezTo>
                      <a:lnTo>
                        <a:pt x="255751" y="798196"/>
                      </a:lnTo>
                      <a:lnTo>
                        <a:pt x="255751" y="1304924"/>
                      </a:lnTo>
                      <a:lnTo>
                        <a:pt x="330488" y="1281666"/>
                      </a:lnTo>
                      <a:cubicBezTo>
                        <a:pt x="357432" y="1276139"/>
                        <a:pt x="385329" y="1273236"/>
                        <a:pt x="413903" y="1273236"/>
                      </a:cubicBezTo>
                      <a:cubicBezTo>
                        <a:pt x="642496" y="1273236"/>
                        <a:pt x="827807" y="1459012"/>
                        <a:pt x="827807" y="1688178"/>
                      </a:cubicBezTo>
                      <a:cubicBezTo>
                        <a:pt x="827807" y="1745470"/>
                        <a:pt x="816225" y="1800049"/>
                        <a:pt x="795280" y="1849692"/>
                      </a:cubicBezTo>
                      <a:lnTo>
                        <a:pt x="764234" y="1907034"/>
                      </a:lnTo>
                      <a:lnTo>
                        <a:pt x="3167687" y="1907034"/>
                      </a:lnTo>
                      <a:lnTo>
                        <a:pt x="3136640" y="1849692"/>
                      </a:lnTo>
                      <a:cubicBezTo>
                        <a:pt x="3115695" y="1800049"/>
                        <a:pt x="3104113" y="1745470"/>
                        <a:pt x="3104113" y="1688178"/>
                      </a:cubicBezTo>
                      <a:cubicBezTo>
                        <a:pt x="3104113" y="1459012"/>
                        <a:pt x="3289424" y="1273236"/>
                        <a:pt x="3518017" y="1273236"/>
                      </a:cubicBezTo>
                      <a:cubicBezTo>
                        <a:pt x="3546591" y="1273236"/>
                        <a:pt x="3574489" y="1276139"/>
                        <a:pt x="3601433" y="1281666"/>
                      </a:cubicBezTo>
                      <a:lnTo>
                        <a:pt x="3676168" y="1304924"/>
                      </a:lnTo>
                      <a:lnTo>
                        <a:pt x="3676168" y="798197"/>
                      </a:lnTo>
                      <a:lnTo>
                        <a:pt x="3601433" y="821454"/>
                      </a:lnTo>
                      <a:cubicBezTo>
                        <a:pt x="3574489" y="826981"/>
                        <a:pt x="3546591" y="829884"/>
                        <a:pt x="3518017" y="829884"/>
                      </a:cubicBezTo>
                      <a:cubicBezTo>
                        <a:pt x="3289424" y="829884"/>
                        <a:pt x="3104113" y="644108"/>
                        <a:pt x="3104113" y="414942"/>
                      </a:cubicBezTo>
                      <a:cubicBezTo>
                        <a:pt x="3104113" y="357651"/>
                        <a:pt x="3115695" y="303071"/>
                        <a:pt x="3136640" y="253428"/>
                      </a:cubicBezTo>
                      <a:lnTo>
                        <a:pt x="3167686" y="196087"/>
                      </a:lnTo>
                      <a:close/>
                      <a:moveTo>
                        <a:pt x="93123" y="0"/>
                      </a:moveTo>
                      <a:lnTo>
                        <a:pt x="413903" y="0"/>
                      </a:lnTo>
                      <a:lnTo>
                        <a:pt x="3518017" y="0"/>
                      </a:lnTo>
                      <a:lnTo>
                        <a:pt x="3838797" y="0"/>
                      </a:lnTo>
                      <a:cubicBezTo>
                        <a:pt x="3890228" y="0"/>
                        <a:pt x="3931920" y="41797"/>
                        <a:pt x="3931920" y="93357"/>
                      </a:cubicBezTo>
                      <a:lnTo>
                        <a:pt x="3931920" y="414942"/>
                      </a:lnTo>
                      <a:lnTo>
                        <a:pt x="3931920" y="1688178"/>
                      </a:lnTo>
                      <a:lnTo>
                        <a:pt x="3931920" y="2009763"/>
                      </a:lnTo>
                      <a:cubicBezTo>
                        <a:pt x="3931920" y="2061323"/>
                        <a:pt x="3890228" y="2103120"/>
                        <a:pt x="3838797" y="2103120"/>
                      </a:cubicBezTo>
                      <a:lnTo>
                        <a:pt x="3518017" y="2103120"/>
                      </a:lnTo>
                      <a:lnTo>
                        <a:pt x="413903" y="2103120"/>
                      </a:lnTo>
                      <a:lnTo>
                        <a:pt x="93123" y="2103120"/>
                      </a:lnTo>
                      <a:cubicBezTo>
                        <a:pt x="41692" y="2103120"/>
                        <a:pt x="0" y="2061323"/>
                        <a:pt x="0" y="2009763"/>
                      </a:cubicBezTo>
                      <a:lnTo>
                        <a:pt x="0" y="1688178"/>
                      </a:lnTo>
                      <a:lnTo>
                        <a:pt x="0" y="414942"/>
                      </a:lnTo>
                      <a:lnTo>
                        <a:pt x="0" y="93357"/>
                      </a:lnTo>
                      <a:cubicBezTo>
                        <a:pt x="0" y="41797"/>
                        <a:pt x="41692" y="0"/>
                        <a:pt x="93123"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 name="Freeform 51">
                  <a:extLst>
                    <a:ext uri="{FF2B5EF4-FFF2-40B4-BE49-F238E27FC236}">
                      <a16:creationId xmlns:a16="http://schemas.microsoft.com/office/drawing/2014/main" id="{A86DE8BF-27A0-4CB6-9720-1A4C4A946A08}"/>
                    </a:ext>
                  </a:extLst>
                </p:cNvPr>
                <p:cNvSpPr>
                  <a:spLocks noChangeAspect="1"/>
                </p:cNvSpPr>
                <p:nvPr/>
              </p:nvSpPr>
              <p:spPr>
                <a:xfrm>
                  <a:off x="2009636" y="3750577"/>
                  <a:ext cx="417700" cy="365760"/>
                </a:xfrm>
                <a:custGeom>
                  <a:avLst/>
                  <a:gdLst>
                    <a:gd name="connsiteX0" fmla="*/ 1179419 w 4876803"/>
                    <a:gd name="connsiteY0" fmla="*/ 2943971 h 4270381"/>
                    <a:gd name="connsiteX1" fmla="*/ 1434199 w 4876803"/>
                    <a:gd name="connsiteY1" fmla="*/ 2978825 h 4270381"/>
                    <a:gd name="connsiteX2" fmla="*/ 1445185 w 4876803"/>
                    <a:gd name="connsiteY2" fmla="*/ 3263661 h 4270381"/>
                    <a:gd name="connsiteX3" fmla="*/ 1092336 w 4876803"/>
                    <a:gd name="connsiteY3" fmla="*/ 3215391 h 4270381"/>
                    <a:gd name="connsiteX4" fmla="*/ 1984419 w 4876803"/>
                    <a:gd name="connsiteY4" fmla="*/ 2872247 h 4270381"/>
                    <a:gd name="connsiteX5" fmla="*/ 2109649 w 4876803"/>
                    <a:gd name="connsiteY5" fmla="*/ 3160862 h 4270381"/>
                    <a:gd name="connsiteX6" fmla="*/ 1765945 w 4876803"/>
                    <a:gd name="connsiteY6" fmla="*/ 3254135 h 4270381"/>
                    <a:gd name="connsiteX7" fmla="*/ 1728093 w 4876803"/>
                    <a:gd name="connsiteY7" fmla="*/ 2941807 h 4270381"/>
                    <a:gd name="connsiteX8" fmla="*/ 2506667 w 4876803"/>
                    <a:gd name="connsiteY8" fmla="*/ 2580257 h 4270381"/>
                    <a:gd name="connsiteX9" fmla="*/ 2696896 w 4876803"/>
                    <a:gd name="connsiteY9" fmla="*/ 2830240 h 4270381"/>
                    <a:gd name="connsiteX10" fmla="*/ 2387314 w 4876803"/>
                    <a:gd name="connsiteY10" fmla="*/ 3006282 h 4270381"/>
                    <a:gd name="connsiteX11" fmla="*/ 2269746 w 4876803"/>
                    <a:gd name="connsiteY11" fmla="*/ 2714980 h 4270381"/>
                    <a:gd name="connsiteX12" fmla="*/ 3557124 w 4876803"/>
                    <a:gd name="connsiteY12" fmla="*/ 2384535 h 4270381"/>
                    <a:gd name="connsiteX13" fmla="*/ 3886323 w 4876803"/>
                    <a:gd name="connsiteY13" fmla="*/ 2520403 h 4270381"/>
                    <a:gd name="connsiteX14" fmla="*/ 3721694 w 4876803"/>
                    <a:gd name="connsiteY14" fmla="*/ 2789270 h 4270381"/>
                    <a:gd name="connsiteX15" fmla="*/ 3484198 w 4876803"/>
                    <a:gd name="connsiteY15" fmla="*/ 2691250 h 4270381"/>
                    <a:gd name="connsiteX16" fmla="*/ 3179326 w 4876803"/>
                    <a:gd name="connsiteY16" fmla="*/ 2350917 h 4270381"/>
                    <a:gd name="connsiteX17" fmla="*/ 3193405 w 4876803"/>
                    <a:gd name="connsiteY17" fmla="*/ 2666346 h 4270381"/>
                    <a:gd name="connsiteX18" fmla="*/ 2947989 w 4876803"/>
                    <a:gd name="connsiteY18" fmla="*/ 2719125 h 4270381"/>
                    <a:gd name="connsiteX19" fmla="*/ 2831151 w 4876803"/>
                    <a:gd name="connsiteY19" fmla="*/ 2425794 h 4270381"/>
                    <a:gd name="connsiteX20" fmla="*/ 922350 w 4876803"/>
                    <a:gd name="connsiteY20" fmla="*/ 1543471 h 4270381"/>
                    <a:gd name="connsiteX21" fmla="*/ 1618397 w 4876803"/>
                    <a:gd name="connsiteY21" fmla="*/ 1543471 h 4270381"/>
                    <a:gd name="connsiteX22" fmla="*/ 1770367 w 4876803"/>
                    <a:gd name="connsiteY22" fmla="*/ 1832226 h 4270381"/>
                    <a:gd name="connsiteX23" fmla="*/ 1175911 w 4876803"/>
                    <a:gd name="connsiteY23" fmla="*/ 1832226 h 4270381"/>
                    <a:gd name="connsiteX24" fmla="*/ 852997 w 4876803"/>
                    <a:gd name="connsiteY24" fmla="*/ 2786917 h 4270381"/>
                    <a:gd name="connsiteX25" fmla="*/ 923711 w 4876803"/>
                    <a:gd name="connsiteY25" fmla="*/ 2807654 h 4270381"/>
                    <a:gd name="connsiteX26" fmla="*/ 761411 w 4876803"/>
                    <a:gd name="connsiteY26" fmla="*/ 3084509 h 4270381"/>
                    <a:gd name="connsiteX27" fmla="*/ 753158 w 4876803"/>
                    <a:gd name="connsiteY27" fmla="*/ 3082089 h 4270381"/>
                    <a:gd name="connsiteX28" fmla="*/ 460408 w 4876803"/>
                    <a:gd name="connsiteY28" fmla="*/ 3947597 h 4270381"/>
                    <a:gd name="connsiteX29" fmla="*/ 4414391 w 4876803"/>
                    <a:gd name="connsiteY29" fmla="*/ 3947597 h 4270381"/>
                    <a:gd name="connsiteX30" fmla="*/ 4147115 w 4876803"/>
                    <a:gd name="connsiteY30" fmla="*/ 3157400 h 4270381"/>
                    <a:gd name="connsiteX31" fmla="*/ 4145027 w 4876803"/>
                    <a:gd name="connsiteY31" fmla="*/ 3158775 h 4270381"/>
                    <a:gd name="connsiteX32" fmla="*/ 3932400 w 4876803"/>
                    <a:gd name="connsiteY32" fmla="*/ 2926004 h 4270381"/>
                    <a:gd name="connsiteX33" fmla="*/ 4043998 w 4876803"/>
                    <a:gd name="connsiteY33" fmla="*/ 2852536 h 4270381"/>
                    <a:gd name="connsiteX34" fmla="*/ 3698888 w 4876803"/>
                    <a:gd name="connsiteY34" fmla="*/ 1832226 h 4270381"/>
                    <a:gd name="connsiteX35" fmla="*/ 3106440 w 4876803"/>
                    <a:gd name="connsiteY35" fmla="*/ 1832226 h 4270381"/>
                    <a:gd name="connsiteX36" fmla="*/ 3258411 w 4876803"/>
                    <a:gd name="connsiteY36" fmla="*/ 1543471 h 4270381"/>
                    <a:gd name="connsiteX37" fmla="*/ 3954453 w 4876803"/>
                    <a:gd name="connsiteY37" fmla="*/ 1543471 h 4270381"/>
                    <a:gd name="connsiteX38" fmla="*/ 4876803 w 4876803"/>
                    <a:gd name="connsiteY38" fmla="*/ 4270381 h 4270381"/>
                    <a:gd name="connsiteX39" fmla="*/ 0 w 4876803"/>
                    <a:gd name="connsiteY39" fmla="*/ 4270381 h 4270381"/>
                    <a:gd name="connsiteX40" fmla="*/ 2438405 w 4876803"/>
                    <a:gd name="connsiteY40" fmla="*/ 335031 h 4270381"/>
                    <a:gd name="connsiteX41" fmla="*/ 2009911 w 4876803"/>
                    <a:gd name="connsiteY41" fmla="*/ 763525 h 4270381"/>
                    <a:gd name="connsiteX42" fmla="*/ 2438405 w 4876803"/>
                    <a:gd name="connsiteY42" fmla="*/ 1192019 h 4270381"/>
                    <a:gd name="connsiteX43" fmla="*/ 2866899 w 4876803"/>
                    <a:gd name="connsiteY43" fmla="*/ 763525 h 4270381"/>
                    <a:gd name="connsiteX44" fmla="*/ 2438405 w 4876803"/>
                    <a:gd name="connsiteY44" fmla="*/ 335031 h 4270381"/>
                    <a:gd name="connsiteX45" fmla="*/ 2438403 w 4876803"/>
                    <a:gd name="connsiteY45" fmla="*/ 0 h 4270381"/>
                    <a:gd name="connsiteX46" fmla="*/ 3201927 w 4876803"/>
                    <a:gd name="connsiteY46" fmla="*/ 763524 h 4270381"/>
                    <a:gd name="connsiteX47" fmla="*/ 3141926 w 4876803"/>
                    <a:gd name="connsiteY47" fmla="*/ 1060722 h 4270381"/>
                    <a:gd name="connsiteX48" fmla="*/ 3141436 w 4876803"/>
                    <a:gd name="connsiteY48" fmla="*/ 1061624 h 4270381"/>
                    <a:gd name="connsiteX49" fmla="*/ 3144957 w 4876803"/>
                    <a:gd name="connsiteY49" fmla="*/ 1061624 h 4270381"/>
                    <a:gd name="connsiteX50" fmla="*/ 2438404 w 4876803"/>
                    <a:gd name="connsiteY50" fmla="*/ 2404127 h 4270381"/>
                    <a:gd name="connsiteX51" fmla="*/ 1731850 w 4876803"/>
                    <a:gd name="connsiteY51" fmla="*/ 1061624 h 4270381"/>
                    <a:gd name="connsiteX52" fmla="*/ 1735370 w 4876803"/>
                    <a:gd name="connsiteY52" fmla="*/ 1061624 h 4270381"/>
                    <a:gd name="connsiteX53" fmla="*/ 1734881 w 4876803"/>
                    <a:gd name="connsiteY53" fmla="*/ 1060722 h 4270381"/>
                    <a:gd name="connsiteX54" fmla="*/ 1674879 w 4876803"/>
                    <a:gd name="connsiteY54" fmla="*/ 763524 h 4270381"/>
                    <a:gd name="connsiteX55" fmla="*/ 2438403 w 4876803"/>
                    <a:gd name="connsiteY55" fmla="*/ 0 h 427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876803" h="4270381">
                      <a:moveTo>
                        <a:pt x="1179419" y="2943971"/>
                      </a:moveTo>
                      <a:lnTo>
                        <a:pt x="1434199" y="2978825"/>
                      </a:lnTo>
                      <a:lnTo>
                        <a:pt x="1445185" y="3263661"/>
                      </a:lnTo>
                      <a:lnTo>
                        <a:pt x="1092336" y="3215391"/>
                      </a:lnTo>
                      <a:close/>
                      <a:moveTo>
                        <a:pt x="1984419" y="2872247"/>
                      </a:moveTo>
                      <a:lnTo>
                        <a:pt x="2109649" y="3160862"/>
                      </a:lnTo>
                      <a:lnTo>
                        <a:pt x="1765945" y="3254135"/>
                      </a:lnTo>
                      <a:lnTo>
                        <a:pt x="1728093" y="2941807"/>
                      </a:lnTo>
                      <a:close/>
                      <a:moveTo>
                        <a:pt x="2506667" y="2580257"/>
                      </a:moveTo>
                      <a:lnTo>
                        <a:pt x="2696896" y="2830240"/>
                      </a:lnTo>
                      <a:lnTo>
                        <a:pt x="2387314" y="3006282"/>
                      </a:lnTo>
                      <a:lnTo>
                        <a:pt x="2269746" y="2714980"/>
                      </a:lnTo>
                      <a:close/>
                      <a:moveTo>
                        <a:pt x="3557124" y="2384535"/>
                      </a:moveTo>
                      <a:lnTo>
                        <a:pt x="3886323" y="2520403"/>
                      </a:lnTo>
                      <a:lnTo>
                        <a:pt x="3721694" y="2789270"/>
                      </a:lnTo>
                      <a:lnTo>
                        <a:pt x="3484198" y="2691250"/>
                      </a:lnTo>
                      <a:close/>
                      <a:moveTo>
                        <a:pt x="3179326" y="2350917"/>
                      </a:moveTo>
                      <a:lnTo>
                        <a:pt x="3193405" y="2666346"/>
                      </a:lnTo>
                      <a:lnTo>
                        <a:pt x="2947989" y="2719125"/>
                      </a:lnTo>
                      <a:lnTo>
                        <a:pt x="2831151" y="2425794"/>
                      </a:lnTo>
                      <a:close/>
                      <a:moveTo>
                        <a:pt x="922350" y="1543471"/>
                      </a:moveTo>
                      <a:lnTo>
                        <a:pt x="1618397" y="1543471"/>
                      </a:lnTo>
                      <a:lnTo>
                        <a:pt x="1770367" y="1832226"/>
                      </a:lnTo>
                      <a:lnTo>
                        <a:pt x="1175911" y="1832226"/>
                      </a:lnTo>
                      <a:lnTo>
                        <a:pt x="852997" y="2786917"/>
                      </a:lnTo>
                      <a:lnTo>
                        <a:pt x="923711" y="2807654"/>
                      </a:lnTo>
                      <a:lnTo>
                        <a:pt x="761411" y="3084509"/>
                      </a:lnTo>
                      <a:lnTo>
                        <a:pt x="753158" y="3082089"/>
                      </a:lnTo>
                      <a:lnTo>
                        <a:pt x="460408" y="3947597"/>
                      </a:lnTo>
                      <a:lnTo>
                        <a:pt x="4414391" y="3947597"/>
                      </a:lnTo>
                      <a:lnTo>
                        <a:pt x="4147115" y="3157400"/>
                      </a:lnTo>
                      <a:lnTo>
                        <a:pt x="4145027" y="3158775"/>
                      </a:lnTo>
                      <a:lnTo>
                        <a:pt x="3932400" y="2926004"/>
                      </a:lnTo>
                      <a:lnTo>
                        <a:pt x="4043998" y="2852536"/>
                      </a:lnTo>
                      <a:lnTo>
                        <a:pt x="3698888" y="1832226"/>
                      </a:lnTo>
                      <a:lnTo>
                        <a:pt x="3106440" y="1832226"/>
                      </a:lnTo>
                      <a:lnTo>
                        <a:pt x="3258411" y="1543471"/>
                      </a:lnTo>
                      <a:lnTo>
                        <a:pt x="3954453" y="1543471"/>
                      </a:lnTo>
                      <a:lnTo>
                        <a:pt x="4876803" y="4270381"/>
                      </a:lnTo>
                      <a:lnTo>
                        <a:pt x="0" y="4270381"/>
                      </a:lnTo>
                      <a:close/>
                      <a:moveTo>
                        <a:pt x="2438405" y="335031"/>
                      </a:moveTo>
                      <a:cubicBezTo>
                        <a:pt x="2201754" y="335031"/>
                        <a:pt x="2009911" y="526874"/>
                        <a:pt x="2009911" y="763525"/>
                      </a:cubicBezTo>
                      <a:cubicBezTo>
                        <a:pt x="2009911" y="1000176"/>
                        <a:pt x="2201754" y="1192019"/>
                        <a:pt x="2438405" y="1192019"/>
                      </a:cubicBezTo>
                      <a:cubicBezTo>
                        <a:pt x="2675056" y="1192019"/>
                        <a:pt x="2866899" y="1000176"/>
                        <a:pt x="2866899" y="763525"/>
                      </a:cubicBezTo>
                      <a:cubicBezTo>
                        <a:pt x="2866899" y="526874"/>
                        <a:pt x="2675056" y="335031"/>
                        <a:pt x="2438405" y="335031"/>
                      </a:cubicBezTo>
                      <a:close/>
                      <a:moveTo>
                        <a:pt x="2438403" y="0"/>
                      </a:moveTo>
                      <a:cubicBezTo>
                        <a:pt x="2860086" y="0"/>
                        <a:pt x="3201927" y="341841"/>
                        <a:pt x="3201927" y="763524"/>
                      </a:cubicBezTo>
                      <a:cubicBezTo>
                        <a:pt x="3201927" y="868945"/>
                        <a:pt x="3180562" y="969375"/>
                        <a:pt x="3141926" y="1060722"/>
                      </a:cubicBezTo>
                      <a:lnTo>
                        <a:pt x="3141436" y="1061624"/>
                      </a:lnTo>
                      <a:lnTo>
                        <a:pt x="3144957" y="1061624"/>
                      </a:lnTo>
                      <a:lnTo>
                        <a:pt x="2438404" y="2404127"/>
                      </a:lnTo>
                      <a:lnTo>
                        <a:pt x="1731850" y="1061624"/>
                      </a:lnTo>
                      <a:lnTo>
                        <a:pt x="1735370" y="1061624"/>
                      </a:lnTo>
                      <a:lnTo>
                        <a:pt x="1734881" y="1060722"/>
                      </a:lnTo>
                      <a:cubicBezTo>
                        <a:pt x="1696244" y="969375"/>
                        <a:pt x="1674879" y="868945"/>
                        <a:pt x="1674879" y="763524"/>
                      </a:cubicBezTo>
                      <a:cubicBezTo>
                        <a:pt x="1674879" y="341841"/>
                        <a:pt x="2016720" y="0"/>
                        <a:pt x="2438403"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 name="Freeform 48">
                  <a:extLst>
                    <a:ext uri="{FF2B5EF4-FFF2-40B4-BE49-F238E27FC236}">
                      <a16:creationId xmlns:a16="http://schemas.microsoft.com/office/drawing/2014/main" id="{01ACFFD3-881F-4C23-8F7D-161803AFDE35}"/>
                    </a:ext>
                  </a:extLst>
                </p:cNvPr>
                <p:cNvSpPr>
                  <a:spLocks noChangeAspect="1"/>
                </p:cNvSpPr>
                <p:nvPr/>
              </p:nvSpPr>
              <p:spPr>
                <a:xfrm>
                  <a:off x="1381556" y="2317666"/>
                  <a:ext cx="365760" cy="365760"/>
                </a:xfrm>
                <a:custGeom>
                  <a:avLst/>
                  <a:gdLst>
                    <a:gd name="connsiteX0" fmla="*/ 2236880 w 4480560"/>
                    <a:gd name="connsiteY0" fmla="*/ 809554 h 4480560"/>
                    <a:gd name="connsiteX1" fmla="*/ 2424572 w 4480560"/>
                    <a:gd name="connsiteY1" fmla="*/ 997247 h 4480560"/>
                    <a:gd name="connsiteX2" fmla="*/ 2424571 w 4480560"/>
                    <a:gd name="connsiteY2" fmla="*/ 2217925 h 4480560"/>
                    <a:gd name="connsiteX3" fmla="*/ 2946529 w 4480560"/>
                    <a:gd name="connsiteY3" fmla="*/ 2719036 h 4480560"/>
                    <a:gd name="connsiteX4" fmla="*/ 2951936 w 4480560"/>
                    <a:gd name="connsiteY4" fmla="*/ 2984419 h 4480560"/>
                    <a:gd name="connsiteX5" fmla="*/ 2686553 w 4480560"/>
                    <a:gd name="connsiteY5" fmla="*/ 2989827 h 4480560"/>
                    <a:gd name="connsiteX6" fmla="*/ 2114674 w 4480560"/>
                    <a:gd name="connsiteY6" fmla="*/ 2440786 h 4480560"/>
                    <a:gd name="connsiteX7" fmla="*/ 2110246 w 4480560"/>
                    <a:gd name="connsiteY7" fmla="*/ 2434404 h 4480560"/>
                    <a:gd name="connsiteX8" fmla="*/ 2104160 w 4480560"/>
                    <a:gd name="connsiteY8" fmla="*/ 2430301 h 4480560"/>
                    <a:gd name="connsiteX9" fmla="*/ 2049186 w 4480560"/>
                    <a:gd name="connsiteY9" fmla="*/ 2297582 h 4480560"/>
                    <a:gd name="connsiteX10" fmla="*/ 2049186 w 4480560"/>
                    <a:gd name="connsiteY10" fmla="*/ 997247 h 4480560"/>
                    <a:gd name="connsiteX11" fmla="*/ 2236880 w 4480560"/>
                    <a:gd name="connsiteY11" fmla="*/ 809554 h 4480560"/>
                    <a:gd name="connsiteX12" fmla="*/ 2240280 w 4480560"/>
                    <a:gd name="connsiteY12" fmla="*/ 411480 h 4480560"/>
                    <a:gd name="connsiteX13" fmla="*/ 411480 w 4480560"/>
                    <a:gd name="connsiteY13" fmla="*/ 2240280 h 4480560"/>
                    <a:gd name="connsiteX14" fmla="*/ 2240280 w 4480560"/>
                    <a:gd name="connsiteY14" fmla="*/ 4069080 h 4480560"/>
                    <a:gd name="connsiteX15" fmla="*/ 4069080 w 4480560"/>
                    <a:gd name="connsiteY15" fmla="*/ 2240280 h 4480560"/>
                    <a:gd name="connsiteX16" fmla="*/ 2240280 w 4480560"/>
                    <a:gd name="connsiteY16" fmla="*/ 411480 h 4480560"/>
                    <a:gd name="connsiteX17" fmla="*/ 2240280 w 4480560"/>
                    <a:gd name="connsiteY17" fmla="*/ 0 h 4480560"/>
                    <a:gd name="connsiteX18" fmla="*/ 4480560 w 4480560"/>
                    <a:gd name="connsiteY18" fmla="*/ 2240280 h 4480560"/>
                    <a:gd name="connsiteX19" fmla="*/ 2240280 w 4480560"/>
                    <a:gd name="connsiteY19" fmla="*/ 4480560 h 4480560"/>
                    <a:gd name="connsiteX20" fmla="*/ 0 w 4480560"/>
                    <a:gd name="connsiteY20" fmla="*/ 2240280 h 4480560"/>
                    <a:gd name="connsiteX21" fmla="*/ 2240280 w 4480560"/>
                    <a:gd name="connsiteY21" fmla="*/ 0 h 448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80560" h="4480560">
                      <a:moveTo>
                        <a:pt x="2236880" y="809554"/>
                      </a:moveTo>
                      <a:cubicBezTo>
                        <a:pt x="2340539" y="809554"/>
                        <a:pt x="2424572" y="893587"/>
                        <a:pt x="2424572" y="997247"/>
                      </a:cubicBezTo>
                      <a:lnTo>
                        <a:pt x="2424571" y="2217925"/>
                      </a:lnTo>
                      <a:lnTo>
                        <a:pt x="2946529" y="2719036"/>
                      </a:lnTo>
                      <a:cubicBezTo>
                        <a:pt x="3021306" y="2790826"/>
                        <a:pt x="3023727" y="2909642"/>
                        <a:pt x="2951936" y="2984419"/>
                      </a:cubicBezTo>
                      <a:cubicBezTo>
                        <a:pt x="2880146" y="3059196"/>
                        <a:pt x="2761330" y="3061617"/>
                        <a:pt x="2686553" y="2989827"/>
                      </a:cubicBezTo>
                      <a:cubicBezTo>
                        <a:pt x="2495927" y="2806813"/>
                        <a:pt x="2305300" y="2623799"/>
                        <a:pt x="2114674" y="2440786"/>
                      </a:cubicBezTo>
                      <a:lnTo>
                        <a:pt x="2110246" y="2434404"/>
                      </a:lnTo>
                      <a:lnTo>
                        <a:pt x="2104160" y="2430301"/>
                      </a:lnTo>
                      <a:cubicBezTo>
                        <a:pt x="2070195" y="2396335"/>
                        <a:pt x="2049186" y="2349412"/>
                        <a:pt x="2049186" y="2297582"/>
                      </a:cubicBezTo>
                      <a:lnTo>
                        <a:pt x="2049186" y="997247"/>
                      </a:lnTo>
                      <a:cubicBezTo>
                        <a:pt x="2049187" y="893587"/>
                        <a:pt x="2133219" y="809555"/>
                        <a:pt x="2236880" y="809554"/>
                      </a:cubicBezTo>
                      <a:close/>
                      <a:moveTo>
                        <a:pt x="2240280" y="411480"/>
                      </a:moveTo>
                      <a:cubicBezTo>
                        <a:pt x="1230262" y="411480"/>
                        <a:pt x="411480" y="1230262"/>
                        <a:pt x="411480" y="2240280"/>
                      </a:cubicBezTo>
                      <a:cubicBezTo>
                        <a:pt x="411480" y="3250298"/>
                        <a:pt x="1230262" y="4069080"/>
                        <a:pt x="2240280" y="4069080"/>
                      </a:cubicBezTo>
                      <a:cubicBezTo>
                        <a:pt x="3250298" y="4069080"/>
                        <a:pt x="4069080" y="3250298"/>
                        <a:pt x="4069080" y="2240280"/>
                      </a:cubicBezTo>
                      <a:cubicBezTo>
                        <a:pt x="4069080" y="1230262"/>
                        <a:pt x="3250298" y="411480"/>
                        <a:pt x="2240280" y="411480"/>
                      </a:cubicBezTo>
                      <a:close/>
                      <a:moveTo>
                        <a:pt x="2240280" y="0"/>
                      </a:moveTo>
                      <a:cubicBezTo>
                        <a:pt x="3477552" y="0"/>
                        <a:pt x="4480560" y="1003008"/>
                        <a:pt x="4480560" y="2240280"/>
                      </a:cubicBezTo>
                      <a:cubicBezTo>
                        <a:pt x="4480560" y="3477552"/>
                        <a:pt x="3477552" y="4480560"/>
                        <a:pt x="2240280" y="4480560"/>
                      </a:cubicBezTo>
                      <a:cubicBezTo>
                        <a:pt x="1003008" y="4480560"/>
                        <a:pt x="0" y="3477552"/>
                        <a:pt x="0" y="2240280"/>
                      </a:cubicBezTo>
                      <a:cubicBezTo>
                        <a:pt x="0" y="1003008"/>
                        <a:pt x="1003008" y="0"/>
                        <a:pt x="224028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 name="Freeform 5">
                  <a:extLst>
                    <a:ext uri="{FF2B5EF4-FFF2-40B4-BE49-F238E27FC236}">
                      <a16:creationId xmlns:a16="http://schemas.microsoft.com/office/drawing/2014/main" id="{726F5BE7-3E86-4072-B2FC-BDFA1AD80A9B}"/>
                    </a:ext>
                  </a:extLst>
                </p:cNvPr>
                <p:cNvSpPr>
                  <a:spLocks noChangeAspect="1"/>
                </p:cNvSpPr>
                <p:nvPr/>
              </p:nvSpPr>
              <p:spPr bwMode="auto">
                <a:xfrm>
                  <a:off x="1683796" y="3034120"/>
                  <a:ext cx="402630" cy="365760"/>
                </a:xfrm>
                <a:custGeom>
                  <a:avLst/>
                  <a:gdLst>
                    <a:gd name="T0" fmla="*/ 10072 w 21480"/>
                    <a:gd name="T1" fmla="*/ 16902 h 19506"/>
                    <a:gd name="T2" fmla="*/ 6868 w 21480"/>
                    <a:gd name="T3" fmla="*/ 17658 h 19506"/>
                    <a:gd name="T4" fmla="*/ 1820 w 21480"/>
                    <a:gd name="T5" fmla="*/ 18551 h 19506"/>
                    <a:gd name="T6" fmla="*/ 0 w 21480"/>
                    <a:gd name="T7" fmla="*/ 18675 h 19506"/>
                    <a:gd name="T8" fmla="*/ 1938 w 21480"/>
                    <a:gd name="T9" fmla="*/ 19288 h 19506"/>
                    <a:gd name="T10" fmla="*/ 4324 w 21480"/>
                    <a:gd name="T11" fmla="*/ 19433 h 19506"/>
                    <a:gd name="T12" fmla="*/ 11453 w 21480"/>
                    <a:gd name="T13" fmla="*/ 18921 h 19506"/>
                    <a:gd name="T14" fmla="*/ 13644 w 21480"/>
                    <a:gd name="T15" fmla="*/ 18583 h 19506"/>
                    <a:gd name="T16" fmla="*/ 15618 w 21480"/>
                    <a:gd name="T17" fmla="*/ 18008 h 19506"/>
                    <a:gd name="T18" fmla="*/ 16758 w 21480"/>
                    <a:gd name="T19" fmla="*/ 17243 h 19506"/>
                    <a:gd name="T20" fmla="*/ 16963 w 21480"/>
                    <a:gd name="T21" fmla="*/ 16821 h 19506"/>
                    <a:gd name="T22" fmla="*/ 17786 w 21480"/>
                    <a:gd name="T23" fmla="*/ 16748 h 19506"/>
                    <a:gd name="T24" fmla="*/ 18508 w 21480"/>
                    <a:gd name="T25" fmla="*/ 16600 h 19506"/>
                    <a:gd name="T26" fmla="*/ 19692 w 21480"/>
                    <a:gd name="T27" fmla="*/ 16049 h 19506"/>
                    <a:gd name="T28" fmla="*/ 20187 w 21480"/>
                    <a:gd name="T29" fmla="*/ 15662 h 19506"/>
                    <a:gd name="T30" fmla="*/ 20588 w 21480"/>
                    <a:gd name="T31" fmla="*/ 15218 h 19506"/>
                    <a:gd name="T32" fmla="*/ 20980 w 21480"/>
                    <a:gd name="T33" fmla="*/ 14727 h 19506"/>
                    <a:gd name="T34" fmla="*/ 21480 w 21480"/>
                    <a:gd name="T35" fmla="*/ 14371 h 19506"/>
                    <a:gd name="T36" fmla="*/ 21464 w 21480"/>
                    <a:gd name="T37" fmla="*/ 14350 h 19506"/>
                    <a:gd name="T38" fmla="*/ 21199 w 21480"/>
                    <a:gd name="T39" fmla="*/ 14151 h 19506"/>
                    <a:gd name="T40" fmla="*/ 20847 w 21480"/>
                    <a:gd name="T41" fmla="*/ 14005 h 19506"/>
                    <a:gd name="T42" fmla="*/ 19493 w 21480"/>
                    <a:gd name="T43" fmla="*/ 13463 h 19506"/>
                    <a:gd name="T44" fmla="*/ 18611 w 21480"/>
                    <a:gd name="T45" fmla="*/ 13537 h 19506"/>
                    <a:gd name="T46" fmla="*/ 18939 w 21480"/>
                    <a:gd name="T47" fmla="*/ 12712 h 19506"/>
                    <a:gd name="T48" fmla="*/ 19004 w 21480"/>
                    <a:gd name="T49" fmla="*/ 11690 h 19506"/>
                    <a:gd name="T50" fmla="*/ 17353 w 21480"/>
                    <a:gd name="T51" fmla="*/ 4449 h 19506"/>
                    <a:gd name="T52" fmla="*/ 16688 w 21480"/>
                    <a:gd name="T53" fmla="*/ 2891 h 19506"/>
                    <a:gd name="T54" fmla="*/ 15156 w 21480"/>
                    <a:gd name="T55" fmla="*/ 0 h 19506"/>
                    <a:gd name="T56" fmla="*/ 14797 w 21480"/>
                    <a:gd name="T57" fmla="*/ 1310 h 19506"/>
                    <a:gd name="T58" fmla="*/ 15346 w 21480"/>
                    <a:gd name="T59" fmla="*/ 5567 h 19506"/>
                    <a:gd name="T60" fmla="*/ 15896 w 21480"/>
                    <a:gd name="T61" fmla="*/ 8311 h 19506"/>
                    <a:gd name="T62" fmla="*/ 15889 w 21480"/>
                    <a:gd name="T63" fmla="*/ 9707 h 19506"/>
                    <a:gd name="T64" fmla="*/ 14641 w 21480"/>
                    <a:gd name="T65" fmla="*/ 11740 h 19506"/>
                    <a:gd name="T66" fmla="*/ 12734 w 21480"/>
                    <a:gd name="T67" fmla="*/ 12847 h 19506"/>
                    <a:gd name="T68" fmla="*/ 11401 w 21480"/>
                    <a:gd name="T69" fmla="*/ 12548 h 19506"/>
                    <a:gd name="T70" fmla="*/ 7660 w 21480"/>
                    <a:gd name="T71" fmla="*/ 11387 h 19506"/>
                    <a:gd name="T72" fmla="*/ 6588 w 21480"/>
                    <a:gd name="T73" fmla="*/ 10855 h 19506"/>
                    <a:gd name="T74" fmla="*/ 6663 w 21480"/>
                    <a:gd name="T75" fmla="*/ 11188 h 19506"/>
                    <a:gd name="T76" fmla="*/ 6906 w 21480"/>
                    <a:gd name="T77" fmla="*/ 11361 h 19506"/>
                    <a:gd name="T78" fmla="*/ 7519 w 21480"/>
                    <a:gd name="T79" fmla="*/ 11598 h 19506"/>
                    <a:gd name="T80" fmla="*/ 9835 w 21480"/>
                    <a:gd name="T81" fmla="*/ 12673 h 19506"/>
                    <a:gd name="T82" fmla="*/ 10299 w 21480"/>
                    <a:gd name="T83" fmla="*/ 13054 h 19506"/>
                    <a:gd name="T84" fmla="*/ 10260 w 21480"/>
                    <a:gd name="T85" fmla="*/ 13639 h 19506"/>
                    <a:gd name="T86" fmla="*/ 6244 w 21480"/>
                    <a:gd name="T87" fmla="*/ 14681 h 19506"/>
                    <a:gd name="T88" fmla="*/ 5023 w 21480"/>
                    <a:gd name="T89" fmla="*/ 15115 h 19506"/>
                    <a:gd name="T90" fmla="*/ 6783 w 21480"/>
                    <a:gd name="T91" fmla="*/ 14862 h 19506"/>
                    <a:gd name="T92" fmla="*/ 8583 w 21480"/>
                    <a:gd name="T93" fmla="*/ 14687 h 19506"/>
                    <a:gd name="T94" fmla="*/ 10428 w 21480"/>
                    <a:gd name="T95" fmla="*/ 14630 h 19506"/>
                    <a:gd name="T96" fmla="*/ 12088 w 21480"/>
                    <a:gd name="T97" fmla="*/ 14930 h 19506"/>
                    <a:gd name="T98" fmla="*/ 11464 w 21480"/>
                    <a:gd name="T99" fmla="*/ 16323 h 19506"/>
                    <a:gd name="T100" fmla="*/ 10072 w 21480"/>
                    <a:gd name="T101" fmla="*/ 16902 h 19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480" h="19506">
                      <a:moveTo>
                        <a:pt x="10072" y="16902"/>
                      </a:moveTo>
                      <a:cubicBezTo>
                        <a:pt x="9006" y="17185"/>
                        <a:pt x="7946" y="17419"/>
                        <a:pt x="6868" y="17658"/>
                      </a:cubicBezTo>
                      <a:cubicBezTo>
                        <a:pt x="5681" y="17922"/>
                        <a:pt x="3007" y="18529"/>
                        <a:pt x="1820" y="18551"/>
                      </a:cubicBezTo>
                      <a:cubicBezTo>
                        <a:pt x="1555" y="18556"/>
                        <a:pt x="160" y="18620"/>
                        <a:pt x="0" y="18675"/>
                      </a:cubicBezTo>
                      <a:cubicBezTo>
                        <a:pt x="180" y="18976"/>
                        <a:pt x="1534" y="19240"/>
                        <a:pt x="1938" y="19288"/>
                      </a:cubicBezTo>
                      <a:cubicBezTo>
                        <a:pt x="2704" y="19378"/>
                        <a:pt x="3539" y="19414"/>
                        <a:pt x="4324" y="19433"/>
                      </a:cubicBezTo>
                      <a:cubicBezTo>
                        <a:pt x="7330" y="19506"/>
                        <a:pt x="8644" y="19367"/>
                        <a:pt x="11453" y="18921"/>
                      </a:cubicBezTo>
                      <a:cubicBezTo>
                        <a:pt x="12176" y="18806"/>
                        <a:pt x="12923" y="18704"/>
                        <a:pt x="13644" y="18583"/>
                      </a:cubicBezTo>
                      <a:cubicBezTo>
                        <a:pt x="14474" y="18444"/>
                        <a:pt x="14938" y="18345"/>
                        <a:pt x="15618" y="18008"/>
                      </a:cubicBezTo>
                      <a:cubicBezTo>
                        <a:pt x="15808" y="17914"/>
                        <a:pt x="16645" y="17391"/>
                        <a:pt x="16758" y="17243"/>
                      </a:cubicBezTo>
                      <a:cubicBezTo>
                        <a:pt x="16864" y="17104"/>
                        <a:pt x="16879" y="16952"/>
                        <a:pt x="16963" y="16821"/>
                      </a:cubicBezTo>
                      <a:cubicBezTo>
                        <a:pt x="17238" y="16779"/>
                        <a:pt x="17504" y="16793"/>
                        <a:pt x="17786" y="16748"/>
                      </a:cubicBezTo>
                      <a:cubicBezTo>
                        <a:pt x="18062" y="16705"/>
                        <a:pt x="18248" y="16671"/>
                        <a:pt x="18508" y="16600"/>
                      </a:cubicBezTo>
                      <a:cubicBezTo>
                        <a:pt x="18931" y="16484"/>
                        <a:pt x="19383" y="16246"/>
                        <a:pt x="19692" y="16049"/>
                      </a:cubicBezTo>
                      <a:cubicBezTo>
                        <a:pt x="19869" y="15937"/>
                        <a:pt x="20035" y="15783"/>
                        <a:pt x="20187" y="15662"/>
                      </a:cubicBezTo>
                      <a:cubicBezTo>
                        <a:pt x="20309" y="15565"/>
                        <a:pt x="20489" y="15349"/>
                        <a:pt x="20588" y="15218"/>
                      </a:cubicBezTo>
                      <a:cubicBezTo>
                        <a:pt x="20719" y="15045"/>
                        <a:pt x="20795" y="14841"/>
                        <a:pt x="20980" y="14727"/>
                      </a:cubicBezTo>
                      <a:cubicBezTo>
                        <a:pt x="21139" y="14629"/>
                        <a:pt x="21361" y="14503"/>
                        <a:pt x="21480" y="14371"/>
                      </a:cubicBezTo>
                      <a:cubicBezTo>
                        <a:pt x="21475" y="14363"/>
                        <a:pt x="21467" y="14354"/>
                        <a:pt x="21464" y="14350"/>
                      </a:cubicBezTo>
                      <a:lnTo>
                        <a:pt x="21199" y="14151"/>
                      </a:lnTo>
                      <a:cubicBezTo>
                        <a:pt x="21091" y="14099"/>
                        <a:pt x="20937" y="14076"/>
                        <a:pt x="20847" y="14005"/>
                      </a:cubicBezTo>
                      <a:cubicBezTo>
                        <a:pt x="20694" y="13884"/>
                        <a:pt x="20708" y="13520"/>
                        <a:pt x="19493" y="13463"/>
                      </a:cubicBezTo>
                      <a:cubicBezTo>
                        <a:pt x="19163" y="13448"/>
                        <a:pt x="18917" y="13527"/>
                        <a:pt x="18611" y="13537"/>
                      </a:cubicBezTo>
                      <a:cubicBezTo>
                        <a:pt x="18746" y="13234"/>
                        <a:pt x="18867" y="13132"/>
                        <a:pt x="18939" y="12712"/>
                      </a:cubicBezTo>
                      <a:cubicBezTo>
                        <a:pt x="18988" y="12418"/>
                        <a:pt x="19015" y="11998"/>
                        <a:pt x="19004" y="11690"/>
                      </a:cubicBezTo>
                      <a:cubicBezTo>
                        <a:pt x="18920" y="9279"/>
                        <a:pt x="18114" y="6673"/>
                        <a:pt x="17353" y="4449"/>
                      </a:cubicBezTo>
                      <a:cubicBezTo>
                        <a:pt x="17161" y="3888"/>
                        <a:pt x="16914" y="3403"/>
                        <a:pt x="16688" y="2891"/>
                      </a:cubicBezTo>
                      <a:cubicBezTo>
                        <a:pt x="16634" y="2769"/>
                        <a:pt x="15347" y="145"/>
                        <a:pt x="15156" y="0"/>
                      </a:cubicBezTo>
                      <a:cubicBezTo>
                        <a:pt x="14998" y="228"/>
                        <a:pt x="14832" y="941"/>
                        <a:pt x="14797" y="1310"/>
                      </a:cubicBezTo>
                      <a:cubicBezTo>
                        <a:pt x="14687" y="2460"/>
                        <a:pt x="15141" y="4425"/>
                        <a:pt x="15346" y="5567"/>
                      </a:cubicBezTo>
                      <a:cubicBezTo>
                        <a:pt x="15518" y="6521"/>
                        <a:pt x="15662" y="7405"/>
                        <a:pt x="15896" y="8311"/>
                      </a:cubicBezTo>
                      <a:cubicBezTo>
                        <a:pt x="16031" y="8835"/>
                        <a:pt x="16051" y="9192"/>
                        <a:pt x="15889" y="9707"/>
                      </a:cubicBezTo>
                      <a:cubicBezTo>
                        <a:pt x="15583" y="10674"/>
                        <a:pt x="15280" y="11079"/>
                        <a:pt x="14641" y="11740"/>
                      </a:cubicBezTo>
                      <a:cubicBezTo>
                        <a:pt x="13335" y="13091"/>
                        <a:pt x="13882" y="13052"/>
                        <a:pt x="12734" y="12847"/>
                      </a:cubicBezTo>
                      <a:cubicBezTo>
                        <a:pt x="12259" y="12761"/>
                        <a:pt x="11853" y="12669"/>
                        <a:pt x="11401" y="12548"/>
                      </a:cubicBezTo>
                      <a:cubicBezTo>
                        <a:pt x="10427" y="12289"/>
                        <a:pt x="8664" y="11736"/>
                        <a:pt x="7660" y="11387"/>
                      </a:cubicBezTo>
                      <a:cubicBezTo>
                        <a:pt x="7265" y="11249"/>
                        <a:pt x="6937" y="10988"/>
                        <a:pt x="6588" y="10855"/>
                      </a:cubicBezTo>
                      <a:cubicBezTo>
                        <a:pt x="6571" y="10995"/>
                        <a:pt x="6606" y="11096"/>
                        <a:pt x="6663" y="11188"/>
                      </a:cubicBezTo>
                      <a:cubicBezTo>
                        <a:pt x="6746" y="11323"/>
                        <a:pt x="6749" y="11301"/>
                        <a:pt x="6906" y="11361"/>
                      </a:cubicBezTo>
                      <a:cubicBezTo>
                        <a:pt x="7100" y="11433"/>
                        <a:pt x="7311" y="11514"/>
                        <a:pt x="7519" y="11598"/>
                      </a:cubicBezTo>
                      <a:cubicBezTo>
                        <a:pt x="8219" y="11878"/>
                        <a:pt x="9255" y="12264"/>
                        <a:pt x="9835" y="12673"/>
                      </a:cubicBezTo>
                      <a:cubicBezTo>
                        <a:pt x="10023" y="12805"/>
                        <a:pt x="10155" y="12854"/>
                        <a:pt x="10299" y="13054"/>
                      </a:cubicBezTo>
                      <a:cubicBezTo>
                        <a:pt x="10459" y="13276"/>
                        <a:pt x="10428" y="13482"/>
                        <a:pt x="10260" y="13639"/>
                      </a:cubicBezTo>
                      <a:cubicBezTo>
                        <a:pt x="9633" y="14222"/>
                        <a:pt x="7270" y="14546"/>
                        <a:pt x="6244" y="14681"/>
                      </a:cubicBezTo>
                      <a:cubicBezTo>
                        <a:pt x="5666" y="14757"/>
                        <a:pt x="5106" y="14724"/>
                        <a:pt x="5023" y="15115"/>
                      </a:cubicBezTo>
                      <a:cubicBezTo>
                        <a:pt x="5593" y="15065"/>
                        <a:pt x="6210" y="14947"/>
                        <a:pt x="6783" y="14862"/>
                      </a:cubicBezTo>
                      <a:cubicBezTo>
                        <a:pt x="7373" y="14774"/>
                        <a:pt x="7984" y="14745"/>
                        <a:pt x="8583" y="14687"/>
                      </a:cubicBezTo>
                      <a:cubicBezTo>
                        <a:pt x="9257" y="14621"/>
                        <a:pt x="9739" y="14566"/>
                        <a:pt x="10428" y="14630"/>
                      </a:cubicBezTo>
                      <a:cubicBezTo>
                        <a:pt x="10838" y="14667"/>
                        <a:pt x="11775" y="14797"/>
                        <a:pt x="12088" y="14930"/>
                      </a:cubicBezTo>
                      <a:cubicBezTo>
                        <a:pt x="12124" y="15287"/>
                        <a:pt x="11611" y="16121"/>
                        <a:pt x="11464" y="16323"/>
                      </a:cubicBezTo>
                      <a:cubicBezTo>
                        <a:pt x="11238" y="16636"/>
                        <a:pt x="10554" y="16775"/>
                        <a:pt x="10072" y="1690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20" name="Freeform: Shape 19">
              <a:extLst>
                <a:ext uri="{FF2B5EF4-FFF2-40B4-BE49-F238E27FC236}">
                  <a16:creationId xmlns:a16="http://schemas.microsoft.com/office/drawing/2014/main" id="{804DE259-C586-4BDA-850A-35307C7C9F73}"/>
                </a:ext>
              </a:extLst>
            </p:cNvPr>
            <p:cNvSpPr>
              <a:spLocks noChangeAspect="1"/>
            </p:cNvSpPr>
            <p:nvPr/>
          </p:nvSpPr>
          <p:spPr bwMode="auto">
            <a:xfrm>
              <a:off x="5854272" y="1854399"/>
              <a:ext cx="1901817" cy="1658054"/>
            </a:xfrm>
            <a:custGeom>
              <a:avLst/>
              <a:gdLst>
                <a:gd name="connsiteX0" fmla="*/ 425748 w 1250950"/>
                <a:gd name="connsiteY0" fmla="*/ 141288 h 1090613"/>
                <a:gd name="connsiteX1" fmla="*/ 566330 w 1250950"/>
                <a:gd name="connsiteY1" fmla="*/ 268660 h 1090613"/>
                <a:gd name="connsiteX2" fmla="*/ 505874 w 1250950"/>
                <a:gd name="connsiteY2" fmla="*/ 288383 h 1090613"/>
                <a:gd name="connsiteX3" fmla="*/ 528234 w 1250950"/>
                <a:gd name="connsiteY3" fmla="*/ 484027 h 1090613"/>
                <a:gd name="connsiteX4" fmla="*/ 357424 w 1250950"/>
                <a:gd name="connsiteY4" fmla="*/ 905451 h 1090613"/>
                <a:gd name="connsiteX5" fmla="*/ 342931 w 1250950"/>
                <a:gd name="connsiteY5" fmla="*/ 918623 h 1090613"/>
                <a:gd name="connsiteX6" fmla="*/ 624164 w 1250950"/>
                <a:gd name="connsiteY6" fmla="*/ 982964 h 1090613"/>
                <a:gd name="connsiteX7" fmla="*/ 863298 w 1250950"/>
                <a:gd name="connsiteY7" fmla="*/ 925174 h 1090613"/>
                <a:gd name="connsiteX8" fmla="*/ 755567 w 1250950"/>
                <a:gd name="connsiteY8" fmla="*/ 789941 h 1090613"/>
                <a:gd name="connsiteX9" fmla="*/ 812020 w 1250950"/>
                <a:gd name="connsiteY9" fmla="*/ 761046 h 1090613"/>
                <a:gd name="connsiteX10" fmla="*/ 917198 w 1250950"/>
                <a:gd name="connsiteY10" fmla="*/ 888418 h 1090613"/>
                <a:gd name="connsiteX11" fmla="*/ 943423 w 1250950"/>
                <a:gd name="connsiteY11" fmla="*/ 863454 h 1090613"/>
                <a:gd name="connsiteX12" fmla="*/ 1064336 w 1250950"/>
                <a:gd name="connsiteY12" fmla="*/ 486648 h 1090613"/>
                <a:gd name="connsiteX13" fmla="*/ 1045978 w 1250950"/>
                <a:gd name="connsiteY13" fmla="*/ 311968 h 1090613"/>
                <a:gd name="connsiteX14" fmla="*/ 986833 w 1250950"/>
                <a:gd name="connsiteY14" fmla="*/ 330381 h 1090613"/>
                <a:gd name="connsiteX15" fmla="*/ 1026240 w 1250950"/>
                <a:gd name="connsiteY15" fmla="*/ 145219 h 1090613"/>
                <a:gd name="connsiteX16" fmla="*/ 1166822 w 1250950"/>
                <a:gd name="connsiteY16" fmla="*/ 272591 h 1090613"/>
                <a:gd name="connsiteX17" fmla="*/ 1106366 w 1250950"/>
                <a:gd name="connsiteY17" fmla="*/ 292314 h 1090613"/>
                <a:gd name="connsiteX18" fmla="*/ 1128726 w 1250950"/>
                <a:gd name="connsiteY18" fmla="*/ 486648 h 1090613"/>
                <a:gd name="connsiteX19" fmla="*/ 1093253 w 1250950"/>
                <a:gd name="connsiteY19" fmla="*/ 729530 h 1090613"/>
                <a:gd name="connsiteX20" fmla="*/ 990767 w 1250950"/>
                <a:gd name="connsiteY20" fmla="*/ 906762 h 1090613"/>
                <a:gd name="connsiteX21" fmla="*/ 973651 w 1250950"/>
                <a:gd name="connsiteY21" fmla="*/ 923864 h 1090613"/>
                <a:gd name="connsiteX22" fmla="*/ 1090630 w 1250950"/>
                <a:gd name="connsiteY22" fmla="*/ 967172 h 1090613"/>
                <a:gd name="connsiteX23" fmla="*/ 1097187 w 1250950"/>
                <a:gd name="connsiteY23" fmla="*/ 905451 h 1090613"/>
                <a:gd name="connsiteX24" fmla="*/ 1250950 w 1250950"/>
                <a:gd name="connsiteY24" fmla="*/ 1017100 h 1090613"/>
                <a:gd name="connsiteX25" fmla="*/ 1073515 w 1250950"/>
                <a:gd name="connsiteY25" fmla="*/ 1090613 h 1090613"/>
                <a:gd name="connsiteX26" fmla="*/ 1080071 w 1250950"/>
                <a:gd name="connsiteY26" fmla="*/ 1027582 h 1090613"/>
                <a:gd name="connsiteX27" fmla="*/ 917198 w 1250950"/>
                <a:gd name="connsiteY27" fmla="*/ 963241 h 1090613"/>
                <a:gd name="connsiteX28" fmla="*/ 624164 w 1250950"/>
                <a:gd name="connsiteY28" fmla="*/ 1044616 h 1090613"/>
                <a:gd name="connsiteX29" fmla="*/ 289100 w 1250950"/>
                <a:gd name="connsiteY29" fmla="*/ 958000 h 1090613"/>
                <a:gd name="connsiteX30" fmla="*/ 0 w 1250950"/>
                <a:gd name="connsiteY30" fmla="*/ 1044616 h 1090613"/>
                <a:gd name="connsiteX31" fmla="*/ 0 w 1250950"/>
                <a:gd name="connsiteY31" fmla="*/ 981585 h 1090613"/>
                <a:gd name="connsiteX32" fmla="*/ 237823 w 1250950"/>
                <a:gd name="connsiteY32" fmla="*/ 915933 h 1090613"/>
                <a:gd name="connsiteX33" fmla="*/ 148450 w 1250950"/>
                <a:gd name="connsiteY33" fmla="*/ 788630 h 1090613"/>
                <a:gd name="connsiteX34" fmla="*/ 206283 w 1250950"/>
                <a:gd name="connsiteY34" fmla="*/ 762356 h 1090613"/>
                <a:gd name="connsiteX35" fmla="*/ 291723 w 1250950"/>
                <a:gd name="connsiteY35" fmla="*/ 879177 h 1090613"/>
                <a:gd name="connsiteX36" fmla="*/ 315395 w 1250950"/>
                <a:gd name="connsiteY36" fmla="*/ 858213 h 1090613"/>
                <a:gd name="connsiteX37" fmla="*/ 465155 w 1250950"/>
                <a:gd name="connsiteY37" fmla="*/ 483958 h 1090613"/>
                <a:gd name="connsiteX38" fmla="*/ 445417 w 1250950"/>
                <a:gd name="connsiteY38" fmla="*/ 308037 h 1090613"/>
                <a:gd name="connsiteX39" fmla="*/ 386341 w 1250950"/>
                <a:gd name="connsiteY39" fmla="*/ 326450 h 1090613"/>
                <a:gd name="connsiteX40" fmla="*/ 911928 w 1250950"/>
                <a:gd name="connsiteY40" fmla="*/ 0 h 1090613"/>
                <a:gd name="connsiteX41" fmla="*/ 1036638 w 1250950"/>
                <a:gd name="connsiteY41" fmla="*/ 94431 h 1090613"/>
                <a:gd name="connsiteX42" fmla="*/ 981487 w 1250950"/>
                <a:gd name="connsiteY42" fmla="*/ 125908 h 1090613"/>
                <a:gd name="connsiteX43" fmla="*/ 911928 w 1250950"/>
                <a:gd name="connsiteY43" fmla="*/ 61645 h 1090613"/>
                <a:gd name="connsiteX44" fmla="*/ 809554 w 1250950"/>
                <a:gd name="connsiteY44" fmla="*/ 195405 h 1090613"/>
                <a:gd name="connsiteX45" fmla="*/ 757091 w 1250950"/>
                <a:gd name="connsiteY45" fmla="*/ 486549 h 1090613"/>
                <a:gd name="connsiteX46" fmla="*/ 759711 w 1250950"/>
                <a:gd name="connsiteY46" fmla="*/ 556046 h 1090613"/>
                <a:gd name="connsiteX47" fmla="*/ 820101 w 1250950"/>
                <a:gd name="connsiteY47" fmla="*/ 542891 h 1090613"/>
                <a:gd name="connsiteX48" fmla="*/ 762330 w 1250950"/>
                <a:gd name="connsiteY48" fmla="*/ 723900 h 1090613"/>
                <a:gd name="connsiteX49" fmla="*/ 635000 w 1250950"/>
                <a:gd name="connsiteY49" fmla="*/ 583597 h 1090613"/>
                <a:gd name="connsiteX50" fmla="*/ 696701 w 1250950"/>
                <a:gd name="connsiteY50" fmla="*/ 569133 h 1090613"/>
                <a:gd name="connsiteX51" fmla="*/ 692771 w 1250950"/>
                <a:gd name="connsiteY51" fmla="*/ 486549 h 1090613"/>
                <a:gd name="connsiteX52" fmla="*/ 750542 w 1250950"/>
                <a:gd name="connsiteY52" fmla="*/ 175706 h 1090613"/>
                <a:gd name="connsiteX53" fmla="*/ 911928 w 1250950"/>
                <a:gd name="connsiteY53" fmla="*/ 0 h 1090613"/>
                <a:gd name="connsiteX54" fmla="*/ 313354 w 1250950"/>
                <a:gd name="connsiteY54" fmla="*/ 0 h 1090613"/>
                <a:gd name="connsiteX55" fmla="*/ 438150 w 1250950"/>
                <a:gd name="connsiteY55" fmla="*/ 95913 h 1090613"/>
                <a:gd name="connsiteX56" fmla="*/ 382961 w 1250950"/>
                <a:gd name="connsiteY56" fmla="*/ 127447 h 1090613"/>
                <a:gd name="connsiteX57" fmla="*/ 313354 w 1250950"/>
                <a:gd name="connsiteY57" fmla="*/ 63068 h 1090613"/>
                <a:gd name="connsiteX58" fmla="*/ 210909 w 1250950"/>
                <a:gd name="connsiteY58" fmla="*/ 197070 h 1090613"/>
                <a:gd name="connsiteX59" fmla="*/ 158411 w 1250950"/>
                <a:gd name="connsiteY59" fmla="*/ 488741 h 1090613"/>
                <a:gd name="connsiteX60" fmla="*/ 161032 w 1250950"/>
                <a:gd name="connsiteY60" fmla="*/ 557053 h 1090613"/>
                <a:gd name="connsiteX61" fmla="*/ 221464 w 1250950"/>
                <a:gd name="connsiteY61" fmla="*/ 545185 h 1090613"/>
                <a:gd name="connsiteX62" fmla="*/ 158411 w 1250950"/>
                <a:gd name="connsiteY62" fmla="*/ 723900 h 1090613"/>
                <a:gd name="connsiteX63" fmla="*/ 34925 w 1250950"/>
                <a:gd name="connsiteY63" fmla="*/ 582032 h 1090613"/>
                <a:gd name="connsiteX64" fmla="*/ 97979 w 1250950"/>
                <a:gd name="connsiteY64" fmla="*/ 570164 h 1090613"/>
                <a:gd name="connsiteX65" fmla="*/ 95357 w 1250950"/>
                <a:gd name="connsiteY65" fmla="*/ 490052 h 1090613"/>
                <a:gd name="connsiteX66" fmla="*/ 151788 w 1250950"/>
                <a:gd name="connsiteY66" fmla="*/ 176024 h 1090613"/>
                <a:gd name="connsiteX67" fmla="*/ 313354 w 1250950"/>
                <a:gd name="connsiteY67" fmla="*/ 0 h 109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50950" h="1090613">
                  <a:moveTo>
                    <a:pt x="425748" y="141288"/>
                  </a:moveTo>
                  <a:lnTo>
                    <a:pt x="566330" y="268660"/>
                  </a:lnTo>
                  <a:lnTo>
                    <a:pt x="505874" y="288383"/>
                  </a:lnTo>
                  <a:cubicBezTo>
                    <a:pt x="520367" y="355345"/>
                    <a:pt x="528234" y="423617"/>
                    <a:pt x="528234" y="484027"/>
                  </a:cubicBezTo>
                  <a:cubicBezTo>
                    <a:pt x="528234" y="701946"/>
                    <a:pt x="434927" y="833249"/>
                    <a:pt x="357424" y="905451"/>
                  </a:cubicBezTo>
                  <a:cubicBezTo>
                    <a:pt x="352179" y="910692"/>
                    <a:pt x="348176" y="914623"/>
                    <a:pt x="342931" y="918623"/>
                  </a:cubicBezTo>
                  <a:cubicBezTo>
                    <a:pt x="415189" y="961931"/>
                    <a:pt x="508496" y="982964"/>
                    <a:pt x="624164" y="982964"/>
                  </a:cubicBezTo>
                  <a:cubicBezTo>
                    <a:pt x="718782" y="982964"/>
                    <a:pt x="797596" y="963241"/>
                    <a:pt x="863298" y="925174"/>
                  </a:cubicBezTo>
                  <a:cubicBezTo>
                    <a:pt x="819957" y="888418"/>
                    <a:pt x="783172" y="842420"/>
                    <a:pt x="755567" y="789941"/>
                  </a:cubicBezTo>
                  <a:lnTo>
                    <a:pt x="812020" y="761046"/>
                  </a:lnTo>
                  <a:cubicBezTo>
                    <a:pt x="838315" y="812215"/>
                    <a:pt x="873788" y="854282"/>
                    <a:pt x="917198" y="888418"/>
                  </a:cubicBezTo>
                  <a:cubicBezTo>
                    <a:pt x="926377" y="880556"/>
                    <a:pt x="935556" y="872626"/>
                    <a:pt x="943423" y="863454"/>
                  </a:cubicBezTo>
                  <a:cubicBezTo>
                    <a:pt x="1023618" y="776769"/>
                    <a:pt x="1064336" y="650776"/>
                    <a:pt x="1064336" y="486648"/>
                  </a:cubicBezTo>
                  <a:cubicBezTo>
                    <a:pt x="1064336" y="431478"/>
                    <a:pt x="1057780" y="371068"/>
                    <a:pt x="1045978" y="311968"/>
                  </a:cubicBezTo>
                  <a:lnTo>
                    <a:pt x="986833" y="330381"/>
                  </a:lnTo>
                  <a:lnTo>
                    <a:pt x="1026240" y="145219"/>
                  </a:lnTo>
                  <a:lnTo>
                    <a:pt x="1166822" y="272591"/>
                  </a:lnTo>
                  <a:lnTo>
                    <a:pt x="1106366" y="292314"/>
                  </a:lnTo>
                  <a:cubicBezTo>
                    <a:pt x="1120859" y="357965"/>
                    <a:pt x="1128726" y="426237"/>
                    <a:pt x="1128726" y="486648"/>
                  </a:cubicBezTo>
                  <a:cubicBezTo>
                    <a:pt x="1128726" y="577194"/>
                    <a:pt x="1116925" y="658638"/>
                    <a:pt x="1093253" y="729530"/>
                  </a:cubicBezTo>
                  <a:cubicBezTo>
                    <a:pt x="1070892" y="799113"/>
                    <a:pt x="1035419" y="859523"/>
                    <a:pt x="990767" y="906762"/>
                  </a:cubicBezTo>
                  <a:cubicBezTo>
                    <a:pt x="985522" y="912072"/>
                    <a:pt x="978897" y="918623"/>
                    <a:pt x="973651" y="923864"/>
                  </a:cubicBezTo>
                  <a:cubicBezTo>
                    <a:pt x="1009125" y="942208"/>
                    <a:pt x="1047290" y="956690"/>
                    <a:pt x="1090630" y="967172"/>
                  </a:cubicBezTo>
                  <a:lnTo>
                    <a:pt x="1097187" y="905451"/>
                  </a:lnTo>
                  <a:lnTo>
                    <a:pt x="1250950" y="1017100"/>
                  </a:lnTo>
                  <a:lnTo>
                    <a:pt x="1073515" y="1090613"/>
                  </a:lnTo>
                  <a:lnTo>
                    <a:pt x="1080071" y="1027582"/>
                  </a:lnTo>
                  <a:cubicBezTo>
                    <a:pt x="1019684" y="1014411"/>
                    <a:pt x="964473" y="992136"/>
                    <a:pt x="917198" y="963241"/>
                  </a:cubicBezTo>
                  <a:cubicBezTo>
                    <a:pt x="838315" y="1017100"/>
                    <a:pt x="738451" y="1044616"/>
                    <a:pt x="624164" y="1044616"/>
                  </a:cubicBezTo>
                  <a:cubicBezTo>
                    <a:pt x="486205" y="1044616"/>
                    <a:pt x="374471" y="1015721"/>
                    <a:pt x="289100" y="958000"/>
                  </a:cubicBezTo>
                  <a:cubicBezTo>
                    <a:pt x="203661" y="1013100"/>
                    <a:pt x="102486" y="1044616"/>
                    <a:pt x="0" y="1044616"/>
                  </a:cubicBezTo>
                  <a:lnTo>
                    <a:pt x="0" y="981585"/>
                  </a:lnTo>
                  <a:cubicBezTo>
                    <a:pt x="82817" y="981585"/>
                    <a:pt x="165565" y="958000"/>
                    <a:pt x="237823" y="915933"/>
                  </a:cubicBezTo>
                  <a:cubicBezTo>
                    <a:pt x="201038" y="880487"/>
                    <a:pt x="170810" y="838490"/>
                    <a:pt x="148450" y="788630"/>
                  </a:cubicBezTo>
                  <a:lnTo>
                    <a:pt x="206283" y="762356"/>
                  </a:lnTo>
                  <a:cubicBezTo>
                    <a:pt x="228644" y="808284"/>
                    <a:pt x="256250" y="847662"/>
                    <a:pt x="291723" y="879177"/>
                  </a:cubicBezTo>
                  <a:cubicBezTo>
                    <a:pt x="299591" y="871315"/>
                    <a:pt x="307458" y="866074"/>
                    <a:pt x="315395" y="858213"/>
                  </a:cubicBezTo>
                  <a:cubicBezTo>
                    <a:pt x="412567" y="767597"/>
                    <a:pt x="465155" y="637605"/>
                    <a:pt x="465155" y="483958"/>
                  </a:cubicBezTo>
                  <a:cubicBezTo>
                    <a:pt x="465155" y="428858"/>
                    <a:pt x="458599" y="367137"/>
                    <a:pt x="445417" y="308037"/>
                  </a:cubicBezTo>
                  <a:lnTo>
                    <a:pt x="386341" y="326450"/>
                  </a:lnTo>
                  <a:close/>
                  <a:moveTo>
                    <a:pt x="911928" y="0"/>
                  </a:moveTo>
                  <a:cubicBezTo>
                    <a:pt x="957910" y="0"/>
                    <a:pt x="999894" y="31477"/>
                    <a:pt x="1036638" y="94431"/>
                  </a:cubicBezTo>
                  <a:lnTo>
                    <a:pt x="981487" y="125908"/>
                  </a:lnTo>
                  <a:cubicBezTo>
                    <a:pt x="957910" y="85270"/>
                    <a:pt x="932954" y="61645"/>
                    <a:pt x="911928" y="61645"/>
                  </a:cubicBezTo>
                  <a:cubicBezTo>
                    <a:pt x="880423" y="61645"/>
                    <a:pt x="839749" y="114061"/>
                    <a:pt x="809554" y="195405"/>
                  </a:cubicBezTo>
                  <a:cubicBezTo>
                    <a:pt x="776739" y="281984"/>
                    <a:pt x="757091" y="393427"/>
                    <a:pt x="757091" y="486549"/>
                  </a:cubicBezTo>
                  <a:cubicBezTo>
                    <a:pt x="757091" y="510105"/>
                    <a:pt x="758401" y="533730"/>
                    <a:pt x="759711" y="556046"/>
                  </a:cubicBezTo>
                  <a:lnTo>
                    <a:pt x="820101" y="542891"/>
                  </a:lnTo>
                  <a:lnTo>
                    <a:pt x="762330" y="723900"/>
                  </a:lnTo>
                  <a:lnTo>
                    <a:pt x="635000" y="583597"/>
                  </a:lnTo>
                  <a:lnTo>
                    <a:pt x="696701" y="569133"/>
                  </a:lnTo>
                  <a:cubicBezTo>
                    <a:pt x="694081" y="542891"/>
                    <a:pt x="692771" y="515409"/>
                    <a:pt x="692771" y="486549"/>
                  </a:cubicBezTo>
                  <a:cubicBezTo>
                    <a:pt x="692771" y="386884"/>
                    <a:pt x="713728" y="270137"/>
                    <a:pt x="750542" y="175706"/>
                  </a:cubicBezTo>
                  <a:cubicBezTo>
                    <a:pt x="793835" y="60337"/>
                    <a:pt x="848987" y="0"/>
                    <a:pt x="911928" y="0"/>
                  </a:cubicBezTo>
                  <a:close/>
                  <a:moveTo>
                    <a:pt x="313354" y="0"/>
                  </a:moveTo>
                  <a:cubicBezTo>
                    <a:pt x="359368" y="0"/>
                    <a:pt x="401381" y="31534"/>
                    <a:pt x="438150" y="95913"/>
                  </a:cubicBezTo>
                  <a:lnTo>
                    <a:pt x="382961" y="127447"/>
                  </a:lnTo>
                  <a:cubicBezTo>
                    <a:pt x="359368" y="86736"/>
                    <a:pt x="334395" y="63068"/>
                    <a:pt x="313354" y="63068"/>
                  </a:cubicBezTo>
                  <a:cubicBezTo>
                    <a:pt x="281827" y="63068"/>
                    <a:pt x="241125" y="115647"/>
                    <a:pt x="210909" y="197070"/>
                  </a:cubicBezTo>
                  <a:cubicBezTo>
                    <a:pt x="178072" y="283805"/>
                    <a:pt x="158411" y="395451"/>
                    <a:pt x="158411" y="488741"/>
                  </a:cubicBezTo>
                  <a:cubicBezTo>
                    <a:pt x="158411" y="512340"/>
                    <a:pt x="159721" y="534697"/>
                    <a:pt x="161032" y="557053"/>
                  </a:cubicBezTo>
                  <a:lnTo>
                    <a:pt x="221464" y="545185"/>
                  </a:lnTo>
                  <a:lnTo>
                    <a:pt x="158411" y="723900"/>
                  </a:lnTo>
                  <a:lnTo>
                    <a:pt x="34925" y="582032"/>
                  </a:lnTo>
                  <a:lnTo>
                    <a:pt x="97979" y="570164"/>
                  </a:lnTo>
                  <a:cubicBezTo>
                    <a:pt x="96668" y="543874"/>
                    <a:pt x="95357" y="517653"/>
                    <a:pt x="95357" y="490052"/>
                  </a:cubicBezTo>
                  <a:cubicBezTo>
                    <a:pt x="95357" y="387584"/>
                    <a:pt x="116329" y="270626"/>
                    <a:pt x="151788" y="176024"/>
                  </a:cubicBezTo>
                  <a:cubicBezTo>
                    <a:pt x="195180" y="60446"/>
                    <a:pt x="250301" y="0"/>
                    <a:pt x="313354" y="0"/>
                  </a:cubicBezTo>
                  <a:close/>
                </a:path>
              </a:pathLst>
            </a:custGeom>
            <a:solidFill>
              <a:srgbClr val="C0504D"/>
            </a:solidFill>
            <a:ln>
              <a:noFill/>
            </a:ln>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lt1"/>
                </a:solidFill>
              </a:endParaRPr>
            </a:p>
          </p:txBody>
        </p:sp>
      </p:grpSp>
    </p:spTree>
    <p:extLst>
      <p:ext uri="{BB962C8B-B14F-4D97-AF65-F5344CB8AC3E}">
        <p14:creationId xmlns:p14="http://schemas.microsoft.com/office/powerpoint/2010/main" val="17005868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80/20 rule</a:t>
            </a:r>
          </a:p>
        </p:txBody>
      </p:sp>
      <p:grpSp>
        <p:nvGrpSpPr>
          <p:cNvPr id="3" name="Group 2"/>
          <p:cNvGrpSpPr/>
          <p:nvPr/>
        </p:nvGrpSpPr>
        <p:grpSpPr>
          <a:xfrm>
            <a:off x="79373" y="1101357"/>
            <a:ext cx="6134470" cy="3578608"/>
            <a:chOff x="204186" y="816746"/>
            <a:chExt cx="6134470" cy="3578608"/>
          </a:xfrm>
        </p:grpSpPr>
        <p:sp>
          <p:nvSpPr>
            <p:cNvPr id="4" name="Rectangle 3"/>
            <p:cNvSpPr/>
            <p:nvPr/>
          </p:nvSpPr>
          <p:spPr>
            <a:xfrm>
              <a:off x="204186" y="816746"/>
              <a:ext cx="6134470" cy="35786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graphicFrame>
          <p:nvGraphicFramePr>
            <p:cNvPr id="5" name="Chart 4"/>
            <p:cNvGraphicFramePr/>
            <p:nvPr>
              <p:extLst/>
            </p:nvPr>
          </p:nvGraphicFramePr>
          <p:xfrm>
            <a:off x="441685" y="980952"/>
            <a:ext cx="5576834" cy="3250197"/>
          </p:xfrm>
          <a:graphic>
            <a:graphicData uri="http://schemas.openxmlformats.org/drawingml/2006/chart">
              <c:chart xmlns:c="http://schemas.openxmlformats.org/drawingml/2006/chart" xmlns:r="http://schemas.openxmlformats.org/officeDocument/2006/relationships" r:id="rId2"/>
            </a:graphicData>
          </a:graphic>
        </p:graphicFrame>
      </p:grpSp>
      <p:sp>
        <p:nvSpPr>
          <p:cNvPr id="7" name="TextBox 6"/>
          <p:cNvSpPr txBox="1"/>
          <p:nvPr/>
        </p:nvSpPr>
        <p:spPr>
          <a:xfrm>
            <a:off x="6500388" y="1240617"/>
            <a:ext cx="2326741" cy="2970044"/>
          </a:xfrm>
          <a:prstGeom prst="rect">
            <a:avLst/>
          </a:prstGeom>
          <a:noFill/>
        </p:spPr>
        <p:txBody>
          <a:bodyPr wrap="square" rtlCol="0">
            <a:spAutoFit/>
          </a:bodyPr>
          <a:lstStyle/>
          <a:p>
            <a:pPr algn="l">
              <a:spcAft>
                <a:spcPts val="600"/>
              </a:spcAft>
            </a:pPr>
            <a:r>
              <a:rPr lang="en-US" sz="1400" dirty="0">
                <a:solidFill>
                  <a:schemeClr val="tx1">
                    <a:lumMod val="50000"/>
                    <a:lumOff val="50000"/>
                  </a:schemeClr>
                </a:solidFill>
              </a:rPr>
              <a:t>Pick any large off-the-shelf software application, Microsoft Excel, for instance, and you will find you probably use about 20% of the features.</a:t>
            </a:r>
          </a:p>
          <a:p>
            <a:pPr algn="l">
              <a:spcAft>
                <a:spcPts val="600"/>
              </a:spcAft>
            </a:pPr>
            <a:r>
              <a:rPr lang="en-US" sz="1400" dirty="0">
                <a:solidFill>
                  <a:schemeClr val="tx1">
                    <a:lumMod val="50000"/>
                    <a:lumOff val="50000"/>
                  </a:schemeClr>
                </a:solidFill>
              </a:rPr>
              <a:t>By prioritizing features into the correct build order, we are able to limit the amount of time and effort we spend building features that are not needed by most people.</a:t>
            </a:r>
          </a:p>
        </p:txBody>
      </p:sp>
    </p:spTree>
    <p:extLst>
      <p:ext uri="{BB962C8B-B14F-4D97-AF65-F5344CB8AC3E}">
        <p14:creationId xmlns:p14="http://schemas.microsoft.com/office/powerpoint/2010/main" val="2023758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A77169FF-7AC3-48CB-A810-092ED846E165}"/>
              </a:ext>
            </a:extLst>
          </p:cNvPr>
          <p:cNvSpPr>
            <a:spLocks noGrp="1"/>
          </p:cNvSpPr>
          <p:nvPr>
            <p:ph type="title"/>
          </p:nvPr>
        </p:nvSpPr>
        <p:spPr/>
        <p:txBody>
          <a:bodyPr/>
          <a:lstStyle/>
          <a:p>
            <a:r>
              <a:rPr lang="en-US" dirty="0"/>
              <a:t>Epic Effort Estimation Unit of Measure</a:t>
            </a:r>
          </a:p>
        </p:txBody>
      </p:sp>
      <p:sp>
        <p:nvSpPr>
          <p:cNvPr id="2" name="TextBox 1">
            <a:extLst>
              <a:ext uri="{FF2B5EF4-FFF2-40B4-BE49-F238E27FC236}">
                <a16:creationId xmlns:a16="http://schemas.microsoft.com/office/drawing/2014/main" id="{6C54EE26-55DE-4F8E-AD26-A08A91A70299}"/>
              </a:ext>
            </a:extLst>
          </p:cNvPr>
          <p:cNvSpPr txBox="1"/>
          <p:nvPr/>
        </p:nvSpPr>
        <p:spPr>
          <a:xfrm>
            <a:off x="531045" y="1610827"/>
            <a:ext cx="7996580" cy="954107"/>
          </a:xfrm>
          <a:prstGeom prst="rect">
            <a:avLst/>
          </a:prstGeom>
          <a:noFill/>
        </p:spPr>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US" sz="2800" dirty="0">
                <a:solidFill>
                  <a:schemeClr val="tx1">
                    <a:lumMod val="50000"/>
                    <a:lumOff val="50000"/>
                  </a:schemeClr>
                </a:solidFill>
              </a:rPr>
              <a:t>When conducting epic estimation more than half of respondents said they used a point system.</a:t>
            </a:r>
          </a:p>
        </p:txBody>
      </p:sp>
      <p:grpSp>
        <p:nvGrpSpPr>
          <p:cNvPr id="28" name="Group 27"/>
          <p:cNvGrpSpPr/>
          <p:nvPr/>
        </p:nvGrpSpPr>
        <p:grpSpPr>
          <a:xfrm>
            <a:off x="4585912" y="3273655"/>
            <a:ext cx="1371600" cy="1346403"/>
            <a:chOff x="4585912" y="3273655"/>
            <a:chExt cx="1371600" cy="1346403"/>
          </a:xfrm>
        </p:grpSpPr>
        <p:sp>
          <p:nvSpPr>
            <p:cNvPr id="40" name="Freeform 39"/>
            <p:cNvSpPr>
              <a:spLocks noChangeAspect="1"/>
            </p:cNvSpPr>
            <p:nvPr/>
          </p:nvSpPr>
          <p:spPr>
            <a:xfrm flipH="1">
              <a:off x="4945653" y="3273655"/>
              <a:ext cx="652119" cy="652180"/>
            </a:xfrm>
            <a:custGeom>
              <a:avLst/>
              <a:gdLst>
                <a:gd name="connsiteX0" fmla="*/ 525564 w 3700464"/>
                <a:gd name="connsiteY0" fmla="*/ 2712081 h 3700809"/>
                <a:gd name="connsiteX1" fmla="*/ 478476 w 3700464"/>
                <a:gd name="connsiteY1" fmla="*/ 2723063 h 3700809"/>
                <a:gd name="connsiteX2" fmla="*/ 238213 w 3700464"/>
                <a:gd name="connsiteY2" fmla="*/ 3341475 h 3700809"/>
                <a:gd name="connsiteX3" fmla="*/ 242174 w 3700464"/>
                <a:gd name="connsiteY3" fmla="*/ 3357664 h 3700809"/>
                <a:gd name="connsiteX4" fmla="*/ 281729 w 3700464"/>
                <a:gd name="connsiteY4" fmla="*/ 3413356 h 3700809"/>
                <a:gd name="connsiteX5" fmla="*/ 376636 w 3700464"/>
                <a:gd name="connsiteY5" fmla="*/ 3453152 h 3700809"/>
                <a:gd name="connsiteX6" fmla="*/ 372967 w 3700464"/>
                <a:gd name="connsiteY6" fmla="*/ 3456821 h 3700809"/>
                <a:gd name="connsiteX7" fmla="*/ 965236 w 3700464"/>
                <a:gd name="connsiteY7" fmla="*/ 3226715 h 3700809"/>
                <a:gd name="connsiteX8" fmla="*/ 971945 w 3700464"/>
                <a:gd name="connsiteY8" fmla="*/ 3216935 h 3700809"/>
                <a:gd name="connsiteX9" fmla="*/ 949966 w 3700464"/>
                <a:gd name="connsiteY9" fmla="*/ 3082616 h 3700809"/>
                <a:gd name="connsiteX10" fmla="*/ 815645 w 3700464"/>
                <a:gd name="connsiteY10" fmla="*/ 3060637 h 3700809"/>
                <a:gd name="connsiteX11" fmla="*/ 784439 w 3700464"/>
                <a:gd name="connsiteY11" fmla="*/ 3082048 h 3700809"/>
                <a:gd name="connsiteX12" fmla="*/ 774936 w 3700464"/>
                <a:gd name="connsiteY12" fmla="*/ 3091551 h 3700809"/>
                <a:gd name="connsiteX13" fmla="*/ 778803 w 3700464"/>
                <a:gd name="connsiteY13" fmla="*/ 3085914 h 3700809"/>
                <a:gd name="connsiteX14" fmla="*/ 773168 w 3700464"/>
                <a:gd name="connsiteY14" fmla="*/ 3089782 h 3700809"/>
                <a:gd name="connsiteX15" fmla="*/ 782671 w 3700464"/>
                <a:gd name="connsiteY15" fmla="*/ 3080279 h 3700809"/>
                <a:gd name="connsiteX16" fmla="*/ 804081 w 3700464"/>
                <a:gd name="connsiteY16" fmla="*/ 3049073 h 3700809"/>
                <a:gd name="connsiteX17" fmla="*/ 782103 w 3700464"/>
                <a:gd name="connsiteY17" fmla="*/ 2914753 h 3700809"/>
                <a:gd name="connsiteX18" fmla="*/ 605303 w 3700464"/>
                <a:gd name="connsiteY18" fmla="*/ 2921918 h 3700809"/>
                <a:gd name="connsiteX19" fmla="*/ 612470 w 3700464"/>
                <a:gd name="connsiteY19" fmla="*/ 2745119 h 3700809"/>
                <a:gd name="connsiteX20" fmla="*/ 525564 w 3700464"/>
                <a:gd name="connsiteY20" fmla="*/ 2712081 h 3700809"/>
                <a:gd name="connsiteX21" fmla="*/ 2845369 w 3700464"/>
                <a:gd name="connsiteY21" fmla="*/ 1128792 h 3700809"/>
                <a:gd name="connsiteX22" fmla="*/ 1097460 w 3700464"/>
                <a:gd name="connsiteY22" fmla="*/ 2876700 h 3700809"/>
                <a:gd name="connsiteX23" fmla="*/ 1136345 w 3700464"/>
                <a:gd name="connsiteY23" fmla="*/ 2896237 h 3700809"/>
                <a:gd name="connsiteX24" fmla="*/ 1129178 w 3700464"/>
                <a:gd name="connsiteY24" fmla="*/ 3073036 h 3700809"/>
                <a:gd name="connsiteX25" fmla="*/ 1068499 w 3700464"/>
                <a:gd name="connsiteY25" fmla="*/ 3133715 h 3700809"/>
                <a:gd name="connsiteX26" fmla="*/ 982021 w 3700464"/>
                <a:gd name="connsiteY26" fmla="*/ 3220193 h 3700809"/>
                <a:gd name="connsiteX27" fmla="*/ 985267 w 3700464"/>
                <a:gd name="connsiteY27" fmla="*/ 3218932 h 3700809"/>
                <a:gd name="connsiteX28" fmla="*/ 984275 w 3700464"/>
                <a:gd name="connsiteY28" fmla="*/ 3217940 h 3700809"/>
                <a:gd name="connsiteX29" fmla="*/ 2917868 w 3700464"/>
                <a:gd name="connsiteY29" fmla="*/ 1284347 h 3700809"/>
                <a:gd name="connsiteX30" fmla="*/ 2916032 w 3700464"/>
                <a:gd name="connsiteY30" fmla="*/ 1261770 h 3700809"/>
                <a:gd name="connsiteX31" fmla="*/ 2851883 w 3700464"/>
                <a:gd name="connsiteY31" fmla="*/ 1137196 h 3700809"/>
                <a:gd name="connsiteX32" fmla="*/ 2666618 w 3700464"/>
                <a:gd name="connsiteY32" fmla="*/ 932420 h 3700809"/>
                <a:gd name="connsiteX33" fmla="*/ 900726 w 3700464"/>
                <a:gd name="connsiteY33" fmla="*/ 2698312 h 3700809"/>
                <a:gd name="connsiteX34" fmla="*/ 928244 w 3700464"/>
                <a:gd name="connsiteY34" fmla="*/ 2702588 h 3700809"/>
                <a:gd name="connsiteX35" fmla="*/ 968482 w 3700464"/>
                <a:gd name="connsiteY35" fmla="*/ 2728374 h 3700809"/>
                <a:gd name="connsiteX36" fmla="*/ 998150 w 3700464"/>
                <a:gd name="connsiteY36" fmla="*/ 2787425 h 3700809"/>
                <a:gd name="connsiteX37" fmla="*/ 2760109 w 3700464"/>
                <a:gd name="connsiteY37" fmla="*/ 1025467 h 3700809"/>
                <a:gd name="connsiteX38" fmla="*/ 2718011 w 3700464"/>
                <a:gd name="connsiteY38" fmla="*/ 979874 h 3700809"/>
                <a:gd name="connsiteX39" fmla="*/ 2413537 w 3700464"/>
                <a:gd name="connsiteY39" fmla="*/ 780016 h 3700809"/>
                <a:gd name="connsiteX40" fmla="*/ 639883 w 3700464"/>
                <a:gd name="connsiteY40" fmla="*/ 2553670 h 3700809"/>
                <a:gd name="connsiteX41" fmla="*/ 664528 w 3700464"/>
                <a:gd name="connsiteY41" fmla="*/ 2536761 h 3700809"/>
                <a:gd name="connsiteX42" fmla="*/ 798848 w 3700464"/>
                <a:gd name="connsiteY42" fmla="*/ 2558741 h 3700809"/>
                <a:gd name="connsiteX43" fmla="*/ 819495 w 3700464"/>
                <a:gd name="connsiteY43" fmla="*/ 2590958 h 3700809"/>
                <a:gd name="connsiteX44" fmla="*/ 2562808 w 3700464"/>
                <a:gd name="connsiteY44" fmla="*/ 847645 h 3700809"/>
                <a:gd name="connsiteX45" fmla="*/ 2560688 w 3700464"/>
                <a:gd name="connsiteY45" fmla="*/ 846001 h 3700809"/>
                <a:gd name="connsiteX46" fmla="*/ 2436114 w 3700464"/>
                <a:gd name="connsiteY46" fmla="*/ 781853 h 3700809"/>
                <a:gd name="connsiteX47" fmla="*/ 3107920 w 3700464"/>
                <a:gd name="connsiteY47" fmla="*/ 98235 h 3700809"/>
                <a:gd name="connsiteX48" fmla="*/ 3090241 w 3700464"/>
                <a:gd name="connsiteY48" fmla="*/ 105668 h 3700809"/>
                <a:gd name="connsiteX49" fmla="*/ 3089245 w 3700464"/>
                <a:gd name="connsiteY49" fmla="*/ 108039 h 3700809"/>
                <a:gd name="connsiteX50" fmla="*/ 3087379 w 3700464"/>
                <a:gd name="connsiteY50" fmla="*/ 106174 h 3700809"/>
                <a:gd name="connsiteX51" fmla="*/ 2756831 w 3700464"/>
                <a:gd name="connsiteY51" fmla="*/ 436722 h 3700809"/>
                <a:gd name="connsiteX52" fmla="*/ 2779408 w 3700464"/>
                <a:gd name="connsiteY52" fmla="*/ 438559 h 3700809"/>
                <a:gd name="connsiteX53" fmla="*/ 3061304 w 3700464"/>
                <a:gd name="connsiteY53" fmla="*/ 636580 h 3700809"/>
                <a:gd name="connsiteX54" fmla="*/ 3259325 w 3700464"/>
                <a:gd name="connsiteY54" fmla="*/ 918477 h 3700809"/>
                <a:gd name="connsiteX55" fmla="*/ 3261162 w 3700464"/>
                <a:gd name="connsiteY55" fmla="*/ 941053 h 3700809"/>
                <a:gd name="connsiteX56" fmla="*/ 3590507 w 3700464"/>
                <a:gd name="connsiteY56" fmla="*/ 611708 h 3700809"/>
                <a:gd name="connsiteX57" fmla="*/ 3594572 w 3700464"/>
                <a:gd name="connsiteY57" fmla="*/ 609999 h 3700809"/>
                <a:gd name="connsiteX58" fmla="*/ 3404707 w 3700464"/>
                <a:gd name="connsiteY58" fmla="*/ 295533 h 3700809"/>
                <a:gd name="connsiteX59" fmla="*/ 3107920 w 3700464"/>
                <a:gd name="connsiteY59" fmla="*/ 98235 h 3700809"/>
                <a:gd name="connsiteX60" fmla="*/ 3103355 w 3700464"/>
                <a:gd name="connsiteY60" fmla="*/ 1342 h 3700809"/>
                <a:gd name="connsiteX61" fmla="*/ 3464677 w 3700464"/>
                <a:gd name="connsiteY61" fmla="*/ 235786 h 3700809"/>
                <a:gd name="connsiteX62" fmla="*/ 3684097 w 3700464"/>
                <a:gd name="connsiteY62" fmla="*/ 662945 h 3700809"/>
                <a:gd name="connsiteX63" fmla="*/ 3679591 w 3700464"/>
                <a:gd name="connsiteY63" fmla="*/ 665299 h 3700809"/>
                <a:gd name="connsiteX64" fmla="*/ 3681011 w 3700464"/>
                <a:gd name="connsiteY64" fmla="*/ 666719 h 3700809"/>
                <a:gd name="connsiteX65" fmla="*/ 1057032 w 3700464"/>
                <a:gd name="connsiteY65" fmla="*/ 3290697 h 3700809"/>
                <a:gd name="connsiteX66" fmla="*/ 1056626 w 3700464"/>
                <a:gd name="connsiteY66" fmla="*/ 3290291 h 3700809"/>
                <a:gd name="connsiteX67" fmla="*/ 0 w 3700464"/>
                <a:gd name="connsiteY67" fmla="*/ 3700809 h 3700809"/>
                <a:gd name="connsiteX68" fmla="*/ 410517 w 3700464"/>
                <a:gd name="connsiteY68" fmla="*/ 2644183 h 3700809"/>
                <a:gd name="connsiteX69" fmla="*/ 410110 w 3700464"/>
                <a:gd name="connsiteY69" fmla="*/ 2643775 h 3700809"/>
                <a:gd name="connsiteX70" fmla="*/ 3034089 w 3700464"/>
                <a:gd name="connsiteY70" fmla="*/ 19796 h 3700809"/>
                <a:gd name="connsiteX71" fmla="*/ 3035165 w 3700464"/>
                <a:gd name="connsiteY71" fmla="*/ 20873 h 3700809"/>
                <a:gd name="connsiteX72" fmla="*/ 3037518 w 3700464"/>
                <a:gd name="connsiteY72" fmla="*/ 16367 h 3700809"/>
                <a:gd name="connsiteX73" fmla="*/ 3103355 w 3700464"/>
                <a:gd name="connsiteY73" fmla="*/ 1342 h 370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700464" h="3700809">
                  <a:moveTo>
                    <a:pt x="525564" y="2712081"/>
                  </a:moveTo>
                  <a:lnTo>
                    <a:pt x="478476" y="2723063"/>
                  </a:lnTo>
                  <a:lnTo>
                    <a:pt x="238213" y="3341475"/>
                  </a:lnTo>
                  <a:lnTo>
                    <a:pt x="242174" y="3357664"/>
                  </a:lnTo>
                  <a:cubicBezTo>
                    <a:pt x="249378" y="3374839"/>
                    <a:pt x="263133" y="3394760"/>
                    <a:pt x="281729" y="3413356"/>
                  </a:cubicBezTo>
                  <a:cubicBezTo>
                    <a:pt x="318920" y="3450547"/>
                    <a:pt x="361412" y="3468376"/>
                    <a:pt x="376636" y="3453152"/>
                  </a:cubicBezTo>
                  <a:lnTo>
                    <a:pt x="372967" y="3456821"/>
                  </a:lnTo>
                  <a:lnTo>
                    <a:pt x="965236" y="3226715"/>
                  </a:lnTo>
                  <a:lnTo>
                    <a:pt x="971945" y="3216935"/>
                  </a:lnTo>
                  <a:cubicBezTo>
                    <a:pt x="992085" y="3171042"/>
                    <a:pt x="985093" y="3117742"/>
                    <a:pt x="949966" y="3082616"/>
                  </a:cubicBezTo>
                  <a:cubicBezTo>
                    <a:pt x="914839" y="3047489"/>
                    <a:pt x="861540" y="3040497"/>
                    <a:pt x="815645" y="3060637"/>
                  </a:cubicBezTo>
                  <a:lnTo>
                    <a:pt x="784439" y="3082048"/>
                  </a:lnTo>
                  <a:lnTo>
                    <a:pt x="774936" y="3091551"/>
                  </a:lnTo>
                  <a:lnTo>
                    <a:pt x="778803" y="3085914"/>
                  </a:lnTo>
                  <a:lnTo>
                    <a:pt x="773168" y="3089782"/>
                  </a:lnTo>
                  <a:lnTo>
                    <a:pt x="782671" y="3080279"/>
                  </a:lnTo>
                  <a:lnTo>
                    <a:pt x="804081" y="3049073"/>
                  </a:lnTo>
                  <a:cubicBezTo>
                    <a:pt x="824221" y="3003179"/>
                    <a:pt x="817230" y="2949879"/>
                    <a:pt x="782103" y="2914753"/>
                  </a:cubicBezTo>
                  <a:cubicBezTo>
                    <a:pt x="735267" y="2867916"/>
                    <a:pt x="656123" y="2871099"/>
                    <a:pt x="605303" y="2921918"/>
                  </a:cubicBezTo>
                  <a:cubicBezTo>
                    <a:pt x="656123" y="2871099"/>
                    <a:pt x="659305" y="2791954"/>
                    <a:pt x="612470" y="2745119"/>
                  </a:cubicBezTo>
                  <a:cubicBezTo>
                    <a:pt x="589052" y="2721701"/>
                    <a:pt x="557557" y="2710788"/>
                    <a:pt x="525564" y="2712081"/>
                  </a:cubicBezTo>
                  <a:close/>
                  <a:moveTo>
                    <a:pt x="2845369" y="1128792"/>
                  </a:moveTo>
                  <a:lnTo>
                    <a:pt x="1097460" y="2876700"/>
                  </a:lnTo>
                  <a:lnTo>
                    <a:pt x="1136345" y="2896237"/>
                  </a:lnTo>
                  <a:cubicBezTo>
                    <a:pt x="1183180" y="2943072"/>
                    <a:pt x="1179997" y="3022217"/>
                    <a:pt x="1129178" y="3073036"/>
                  </a:cubicBezTo>
                  <a:lnTo>
                    <a:pt x="1068499" y="3133715"/>
                  </a:lnTo>
                  <a:lnTo>
                    <a:pt x="982021" y="3220193"/>
                  </a:lnTo>
                  <a:lnTo>
                    <a:pt x="985267" y="3218932"/>
                  </a:lnTo>
                  <a:lnTo>
                    <a:pt x="984275" y="3217940"/>
                  </a:lnTo>
                  <a:lnTo>
                    <a:pt x="2917868" y="1284347"/>
                  </a:lnTo>
                  <a:lnTo>
                    <a:pt x="2916032" y="1261770"/>
                  </a:lnTo>
                  <a:cubicBezTo>
                    <a:pt x="2908587" y="1229675"/>
                    <a:pt x="2886046" y="1186164"/>
                    <a:pt x="2851883" y="1137196"/>
                  </a:cubicBezTo>
                  <a:close/>
                  <a:moveTo>
                    <a:pt x="2666618" y="932420"/>
                  </a:moveTo>
                  <a:lnTo>
                    <a:pt x="900726" y="2698312"/>
                  </a:lnTo>
                  <a:lnTo>
                    <a:pt x="928244" y="2702588"/>
                  </a:lnTo>
                  <a:cubicBezTo>
                    <a:pt x="943045" y="2708082"/>
                    <a:pt x="956773" y="2716665"/>
                    <a:pt x="968482" y="2728374"/>
                  </a:cubicBezTo>
                  <a:lnTo>
                    <a:pt x="998150" y="2787425"/>
                  </a:lnTo>
                  <a:lnTo>
                    <a:pt x="2760109" y="1025467"/>
                  </a:lnTo>
                  <a:lnTo>
                    <a:pt x="2718011" y="979874"/>
                  </a:lnTo>
                  <a:close/>
                  <a:moveTo>
                    <a:pt x="2413537" y="780016"/>
                  </a:moveTo>
                  <a:lnTo>
                    <a:pt x="639883" y="2553670"/>
                  </a:lnTo>
                  <a:lnTo>
                    <a:pt x="664528" y="2536761"/>
                  </a:lnTo>
                  <a:cubicBezTo>
                    <a:pt x="710421" y="2516622"/>
                    <a:pt x="763722" y="2523614"/>
                    <a:pt x="798848" y="2558741"/>
                  </a:cubicBezTo>
                  <a:lnTo>
                    <a:pt x="819495" y="2590958"/>
                  </a:lnTo>
                  <a:lnTo>
                    <a:pt x="2562808" y="847645"/>
                  </a:lnTo>
                  <a:lnTo>
                    <a:pt x="2560688" y="846001"/>
                  </a:lnTo>
                  <a:cubicBezTo>
                    <a:pt x="2511720" y="811839"/>
                    <a:pt x="2468209" y="789298"/>
                    <a:pt x="2436114" y="781853"/>
                  </a:cubicBezTo>
                  <a:close/>
                  <a:moveTo>
                    <a:pt x="3107920" y="98235"/>
                  </a:moveTo>
                  <a:cubicBezTo>
                    <a:pt x="3100505" y="98932"/>
                    <a:pt x="3094542" y="101367"/>
                    <a:pt x="3090241" y="105668"/>
                  </a:cubicBezTo>
                  <a:lnTo>
                    <a:pt x="3089245" y="108039"/>
                  </a:lnTo>
                  <a:lnTo>
                    <a:pt x="3087379" y="106174"/>
                  </a:lnTo>
                  <a:lnTo>
                    <a:pt x="2756831" y="436722"/>
                  </a:lnTo>
                  <a:lnTo>
                    <a:pt x="2779408" y="438559"/>
                  </a:lnTo>
                  <a:cubicBezTo>
                    <a:pt x="2843598" y="453449"/>
                    <a:pt x="2953448" y="528724"/>
                    <a:pt x="3061304" y="636580"/>
                  </a:cubicBezTo>
                  <a:cubicBezTo>
                    <a:pt x="3169160" y="744437"/>
                    <a:pt x="3244436" y="854287"/>
                    <a:pt x="3259325" y="918477"/>
                  </a:cubicBezTo>
                  <a:lnTo>
                    <a:pt x="3261162" y="941053"/>
                  </a:lnTo>
                  <a:lnTo>
                    <a:pt x="3590507" y="611708"/>
                  </a:lnTo>
                  <a:lnTo>
                    <a:pt x="3594572" y="609999"/>
                  </a:lnTo>
                  <a:cubicBezTo>
                    <a:pt x="3628980" y="575591"/>
                    <a:pt x="3543974" y="434801"/>
                    <a:pt x="3404707" y="295533"/>
                  </a:cubicBezTo>
                  <a:cubicBezTo>
                    <a:pt x="3282848" y="173674"/>
                    <a:pt x="3159823" y="93360"/>
                    <a:pt x="3107920" y="98235"/>
                  </a:cubicBezTo>
                  <a:close/>
                  <a:moveTo>
                    <a:pt x="3103355" y="1342"/>
                  </a:moveTo>
                  <a:cubicBezTo>
                    <a:pt x="3189713" y="13139"/>
                    <a:pt x="3330766" y="101875"/>
                    <a:pt x="3464677" y="235786"/>
                  </a:cubicBezTo>
                  <a:cubicBezTo>
                    <a:pt x="3643225" y="414334"/>
                    <a:pt x="3741462" y="605580"/>
                    <a:pt x="3684097" y="662945"/>
                  </a:cubicBezTo>
                  <a:lnTo>
                    <a:pt x="3679591" y="665299"/>
                  </a:lnTo>
                  <a:lnTo>
                    <a:pt x="3681011" y="666719"/>
                  </a:lnTo>
                  <a:lnTo>
                    <a:pt x="1057032" y="3290697"/>
                  </a:lnTo>
                  <a:lnTo>
                    <a:pt x="1056626" y="3290291"/>
                  </a:lnTo>
                  <a:lnTo>
                    <a:pt x="0" y="3700809"/>
                  </a:lnTo>
                  <a:lnTo>
                    <a:pt x="410517" y="2644183"/>
                  </a:lnTo>
                  <a:lnTo>
                    <a:pt x="410110" y="2643775"/>
                  </a:lnTo>
                  <a:lnTo>
                    <a:pt x="3034089" y="19796"/>
                  </a:lnTo>
                  <a:lnTo>
                    <a:pt x="3035165" y="20873"/>
                  </a:lnTo>
                  <a:lnTo>
                    <a:pt x="3037518" y="16367"/>
                  </a:lnTo>
                  <a:cubicBezTo>
                    <a:pt x="3051860" y="2026"/>
                    <a:pt x="3074568" y="-2591"/>
                    <a:pt x="3103355" y="134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sz="2400" dirty="0"/>
            </a:p>
          </p:txBody>
        </p:sp>
        <p:grpSp>
          <p:nvGrpSpPr>
            <p:cNvPr id="16" name="Group 15">
              <a:extLst>
                <a:ext uri="{FF2B5EF4-FFF2-40B4-BE49-F238E27FC236}">
                  <a16:creationId xmlns:a16="http://schemas.microsoft.com/office/drawing/2014/main" id="{0078EF76-5798-43CD-A41E-D70A1C56C1D6}"/>
                </a:ext>
              </a:extLst>
            </p:cNvPr>
            <p:cNvGrpSpPr/>
            <p:nvPr/>
          </p:nvGrpSpPr>
          <p:grpSpPr>
            <a:xfrm>
              <a:off x="4585912" y="3991671"/>
              <a:ext cx="1371600" cy="628387"/>
              <a:chOff x="140278" y="1965870"/>
              <a:chExt cx="1371600" cy="628387"/>
            </a:xfrm>
          </p:grpSpPr>
          <p:sp>
            <p:nvSpPr>
              <p:cNvPr id="17" name="TextBox 16">
                <a:extLst>
                  <a:ext uri="{FF2B5EF4-FFF2-40B4-BE49-F238E27FC236}">
                    <a16:creationId xmlns:a16="http://schemas.microsoft.com/office/drawing/2014/main" id="{02D62DC5-865E-4E23-A2F1-0E47918C1FA7}"/>
                  </a:ext>
                </a:extLst>
              </p:cNvPr>
              <p:cNvSpPr txBox="1"/>
              <p:nvPr/>
            </p:nvSpPr>
            <p:spPr>
              <a:xfrm>
                <a:off x="140278" y="2409591"/>
                <a:ext cx="1371600" cy="184666"/>
              </a:xfrm>
              <a:prstGeom prst="rect">
                <a:avLst/>
              </a:prstGeom>
              <a:noFill/>
            </p:spPr>
            <p:txBody>
              <a:bodyPr wrap="square" lIns="0" tIns="0" rIns="0" b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1200" dirty="0">
                    <a:solidFill>
                      <a:schemeClr val="tx1">
                        <a:lumMod val="50000"/>
                        <a:lumOff val="50000"/>
                      </a:schemeClr>
                    </a:solidFill>
                  </a:rPr>
                  <a:t>SWAG</a:t>
                </a:r>
              </a:p>
            </p:txBody>
          </p:sp>
          <p:sp>
            <p:nvSpPr>
              <p:cNvPr id="18" name="TextBox 17">
                <a:extLst>
                  <a:ext uri="{FF2B5EF4-FFF2-40B4-BE49-F238E27FC236}">
                    <a16:creationId xmlns:a16="http://schemas.microsoft.com/office/drawing/2014/main" id="{DE07D82E-792E-45B9-9B87-BA0E92216908}"/>
                  </a:ext>
                </a:extLst>
              </p:cNvPr>
              <p:cNvSpPr txBox="1"/>
              <p:nvPr/>
            </p:nvSpPr>
            <p:spPr>
              <a:xfrm>
                <a:off x="506038" y="1965870"/>
                <a:ext cx="640080" cy="523220"/>
              </a:xfrm>
              <a:prstGeom prst="rect">
                <a:avLst/>
              </a:prstGeom>
              <a:noFill/>
            </p:spPr>
            <p:txBody>
              <a:bodyPr wrap="square" lIns="0" r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2800" dirty="0">
                    <a:solidFill>
                      <a:schemeClr val="tx1">
                        <a:lumMod val="50000"/>
                        <a:lumOff val="50000"/>
                      </a:schemeClr>
                    </a:solidFill>
                  </a:rPr>
                  <a:t>6</a:t>
                </a:r>
                <a:r>
                  <a:rPr lang="en-US" sz="1050" dirty="0">
                    <a:solidFill>
                      <a:schemeClr val="tx1">
                        <a:lumMod val="50000"/>
                        <a:lumOff val="50000"/>
                      </a:schemeClr>
                    </a:solidFill>
                  </a:rPr>
                  <a:t>%</a:t>
                </a:r>
              </a:p>
            </p:txBody>
          </p:sp>
        </p:grpSp>
      </p:grpSp>
      <p:grpSp>
        <p:nvGrpSpPr>
          <p:cNvPr id="30" name="Group 29"/>
          <p:cNvGrpSpPr/>
          <p:nvPr/>
        </p:nvGrpSpPr>
        <p:grpSpPr>
          <a:xfrm>
            <a:off x="7464496" y="3071486"/>
            <a:ext cx="1371600" cy="1548572"/>
            <a:chOff x="7464496" y="3071486"/>
            <a:chExt cx="1371600" cy="1548572"/>
          </a:xfrm>
        </p:grpSpPr>
        <p:grpSp>
          <p:nvGrpSpPr>
            <p:cNvPr id="5" name="Group 4"/>
            <p:cNvGrpSpPr/>
            <p:nvPr/>
          </p:nvGrpSpPr>
          <p:grpSpPr>
            <a:xfrm>
              <a:off x="7782061" y="3071486"/>
              <a:ext cx="736470" cy="908138"/>
              <a:chOff x="7611467" y="2536728"/>
              <a:chExt cx="955259" cy="1177926"/>
            </a:xfrm>
          </p:grpSpPr>
          <p:sp>
            <p:nvSpPr>
              <p:cNvPr id="54" name="Oval 53"/>
              <p:cNvSpPr/>
              <p:nvPr/>
            </p:nvSpPr>
            <p:spPr>
              <a:xfrm rot="19414932">
                <a:off x="7756140" y="3388476"/>
                <a:ext cx="260930" cy="319787"/>
              </a:xfrm>
              <a:prstGeom prst="ellipse">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sp>
            <p:nvSpPr>
              <p:cNvPr id="55" name="Oval 54"/>
              <p:cNvSpPr/>
              <p:nvPr/>
            </p:nvSpPr>
            <p:spPr>
              <a:xfrm>
                <a:off x="7628511" y="3090038"/>
                <a:ext cx="226735" cy="226735"/>
              </a:xfrm>
              <a:prstGeom prst="ellipse">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sp>
            <p:nvSpPr>
              <p:cNvPr id="56" name="Oval 55"/>
              <p:cNvSpPr/>
              <p:nvPr/>
            </p:nvSpPr>
            <p:spPr>
              <a:xfrm>
                <a:off x="8324522" y="3088745"/>
                <a:ext cx="226735" cy="226735"/>
              </a:xfrm>
              <a:prstGeom prst="ellipse">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sp>
            <p:nvSpPr>
              <p:cNvPr id="57" name="Oval 56"/>
              <p:cNvSpPr/>
              <p:nvPr/>
            </p:nvSpPr>
            <p:spPr>
              <a:xfrm rot="2185068" flipH="1">
                <a:off x="8163540" y="3387931"/>
                <a:ext cx="260930" cy="319787"/>
              </a:xfrm>
              <a:prstGeom prst="ellipse">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sp>
            <p:nvSpPr>
              <p:cNvPr id="58" name="Oval 57"/>
              <p:cNvSpPr/>
              <p:nvPr/>
            </p:nvSpPr>
            <p:spPr>
              <a:xfrm>
                <a:off x="7993151" y="2838755"/>
                <a:ext cx="196188" cy="196188"/>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sp>
            <p:nvSpPr>
              <p:cNvPr id="59" name="Oval 58"/>
              <p:cNvSpPr/>
              <p:nvPr/>
            </p:nvSpPr>
            <p:spPr>
              <a:xfrm>
                <a:off x="8060814" y="2875987"/>
                <a:ext cx="60862" cy="608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sp>
            <p:nvSpPr>
              <p:cNvPr id="60" name="Oval 59"/>
              <p:cNvSpPr/>
              <p:nvPr/>
            </p:nvSpPr>
            <p:spPr>
              <a:xfrm>
                <a:off x="7962720" y="2717359"/>
                <a:ext cx="60862" cy="608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sp>
            <p:nvSpPr>
              <p:cNvPr id="61" name="Oval 60"/>
              <p:cNvSpPr/>
              <p:nvPr/>
            </p:nvSpPr>
            <p:spPr>
              <a:xfrm>
                <a:off x="8158908" y="2717359"/>
                <a:ext cx="60862" cy="608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grpSp>
            <p:nvGrpSpPr>
              <p:cNvPr id="62" name="Group 61"/>
              <p:cNvGrpSpPr/>
              <p:nvPr/>
            </p:nvGrpSpPr>
            <p:grpSpPr>
              <a:xfrm>
                <a:off x="8027549" y="2974081"/>
                <a:ext cx="133091" cy="14131"/>
                <a:chOff x="4740442" y="2358189"/>
                <a:chExt cx="791703" cy="65862"/>
              </a:xfrm>
            </p:grpSpPr>
            <p:sp>
              <p:nvSpPr>
                <p:cNvPr id="64" name="Freeform 63"/>
                <p:cNvSpPr/>
                <p:nvPr/>
              </p:nvSpPr>
              <p:spPr>
                <a:xfrm>
                  <a:off x="4740442" y="2358189"/>
                  <a:ext cx="397042" cy="65862"/>
                </a:xfrm>
                <a:custGeom>
                  <a:avLst/>
                  <a:gdLst>
                    <a:gd name="connsiteX0" fmla="*/ 0 w 397042"/>
                    <a:gd name="connsiteY0" fmla="*/ 0 h 12032"/>
                    <a:gd name="connsiteX1" fmla="*/ 397042 w 397042"/>
                    <a:gd name="connsiteY1" fmla="*/ 12032 h 12032"/>
                    <a:gd name="connsiteX0" fmla="*/ 0 w 397042"/>
                    <a:gd name="connsiteY0" fmla="*/ 0 h 38882"/>
                    <a:gd name="connsiteX1" fmla="*/ 397042 w 397042"/>
                    <a:gd name="connsiteY1" fmla="*/ 12032 h 38882"/>
                    <a:gd name="connsiteX0" fmla="*/ 0 w 397042"/>
                    <a:gd name="connsiteY0" fmla="*/ 0 h 65862"/>
                    <a:gd name="connsiteX1" fmla="*/ 397042 w 397042"/>
                    <a:gd name="connsiteY1" fmla="*/ 12032 h 65862"/>
                  </a:gdLst>
                  <a:ahLst/>
                  <a:cxnLst>
                    <a:cxn ang="0">
                      <a:pos x="connsiteX0" y="connsiteY0"/>
                    </a:cxn>
                    <a:cxn ang="0">
                      <a:pos x="connsiteX1" y="connsiteY1"/>
                    </a:cxn>
                  </a:cxnLst>
                  <a:rect l="l" t="t" r="r" b="b"/>
                  <a:pathLst>
                    <a:path w="397042" h="65862">
                      <a:moveTo>
                        <a:pt x="0" y="0"/>
                      </a:moveTo>
                      <a:cubicBezTo>
                        <a:pt x="101390" y="94499"/>
                        <a:pt x="248027" y="77077"/>
                        <a:pt x="397042" y="12032"/>
                      </a:cubicBezTo>
                    </a:path>
                  </a:pathLst>
                </a:cu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sp>
              <p:nvSpPr>
                <p:cNvPr id="65" name="Freeform 64"/>
                <p:cNvSpPr/>
                <p:nvPr/>
              </p:nvSpPr>
              <p:spPr>
                <a:xfrm flipH="1">
                  <a:off x="5135103" y="2358189"/>
                  <a:ext cx="397042" cy="65862"/>
                </a:xfrm>
                <a:custGeom>
                  <a:avLst/>
                  <a:gdLst>
                    <a:gd name="connsiteX0" fmla="*/ 0 w 397042"/>
                    <a:gd name="connsiteY0" fmla="*/ 0 h 12032"/>
                    <a:gd name="connsiteX1" fmla="*/ 397042 w 397042"/>
                    <a:gd name="connsiteY1" fmla="*/ 12032 h 12032"/>
                    <a:gd name="connsiteX0" fmla="*/ 0 w 397042"/>
                    <a:gd name="connsiteY0" fmla="*/ 0 h 38882"/>
                    <a:gd name="connsiteX1" fmla="*/ 397042 w 397042"/>
                    <a:gd name="connsiteY1" fmla="*/ 12032 h 38882"/>
                    <a:gd name="connsiteX0" fmla="*/ 0 w 397042"/>
                    <a:gd name="connsiteY0" fmla="*/ 0 h 65862"/>
                    <a:gd name="connsiteX1" fmla="*/ 397042 w 397042"/>
                    <a:gd name="connsiteY1" fmla="*/ 12032 h 65862"/>
                  </a:gdLst>
                  <a:ahLst/>
                  <a:cxnLst>
                    <a:cxn ang="0">
                      <a:pos x="connsiteX0" y="connsiteY0"/>
                    </a:cxn>
                    <a:cxn ang="0">
                      <a:pos x="connsiteX1" y="connsiteY1"/>
                    </a:cxn>
                  </a:cxnLst>
                  <a:rect l="l" t="t" r="r" b="b"/>
                  <a:pathLst>
                    <a:path w="397042" h="65862">
                      <a:moveTo>
                        <a:pt x="0" y="0"/>
                      </a:moveTo>
                      <a:cubicBezTo>
                        <a:pt x="101390" y="94499"/>
                        <a:pt x="248027" y="77077"/>
                        <a:pt x="397042" y="12032"/>
                      </a:cubicBezTo>
                    </a:path>
                  </a:pathLst>
                </a:cu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grpSp>
          <p:sp>
            <p:nvSpPr>
              <p:cNvPr id="63" name="Freeform 62"/>
              <p:cNvSpPr/>
              <p:nvPr/>
            </p:nvSpPr>
            <p:spPr>
              <a:xfrm>
                <a:off x="7611467" y="2536728"/>
                <a:ext cx="955259" cy="1177926"/>
              </a:xfrm>
              <a:custGeom>
                <a:avLst/>
                <a:gdLst>
                  <a:gd name="connsiteX0" fmla="*/ 3282615 w 4452298"/>
                  <a:gd name="connsiteY0" fmla="*/ 71216 h 5490112"/>
                  <a:gd name="connsiteX1" fmla="*/ 2795751 w 4452298"/>
                  <a:gd name="connsiteY1" fmla="*/ 393931 h 5490112"/>
                  <a:gd name="connsiteX2" fmla="*/ 2766401 w 4452298"/>
                  <a:gd name="connsiteY2" fmla="*/ 488483 h 5490112"/>
                  <a:gd name="connsiteX3" fmla="*/ 2671056 w 4452298"/>
                  <a:gd name="connsiteY3" fmla="*/ 436732 h 5490112"/>
                  <a:gd name="connsiteX4" fmla="*/ 2226148 w 4452298"/>
                  <a:gd name="connsiteY4" fmla="*/ 346909 h 5490112"/>
                  <a:gd name="connsiteX5" fmla="*/ 1781241 w 4452298"/>
                  <a:gd name="connsiteY5" fmla="*/ 436732 h 5490112"/>
                  <a:gd name="connsiteX6" fmla="*/ 1685899 w 4452298"/>
                  <a:gd name="connsiteY6" fmla="*/ 488483 h 5490112"/>
                  <a:gd name="connsiteX7" fmla="*/ 1656550 w 4452298"/>
                  <a:gd name="connsiteY7" fmla="*/ 393931 h 5490112"/>
                  <a:gd name="connsiteX8" fmla="*/ 1169685 w 4452298"/>
                  <a:gd name="connsiteY8" fmla="*/ 71216 h 5490112"/>
                  <a:gd name="connsiteX9" fmla="*/ 641299 w 4452298"/>
                  <a:gd name="connsiteY9" fmla="*/ 599603 h 5490112"/>
                  <a:gd name="connsiteX10" fmla="*/ 1063198 w 4452298"/>
                  <a:gd name="connsiteY10" fmla="*/ 1117255 h 5490112"/>
                  <a:gd name="connsiteX11" fmla="*/ 1143562 w 4452298"/>
                  <a:gd name="connsiteY11" fmla="*/ 1125357 h 5490112"/>
                  <a:gd name="connsiteX12" fmla="*/ 1134537 w 4452298"/>
                  <a:gd name="connsiteY12" fmla="*/ 1150016 h 5490112"/>
                  <a:gd name="connsiteX13" fmla="*/ 1083149 w 4452298"/>
                  <a:gd name="connsiteY13" fmla="*/ 1489909 h 5490112"/>
                  <a:gd name="connsiteX14" fmla="*/ 1587087 w 4452298"/>
                  <a:gd name="connsiteY14" fmla="*/ 2437702 h 5490112"/>
                  <a:gd name="connsiteX15" fmla="*/ 1661575 w 4452298"/>
                  <a:gd name="connsiteY15" fmla="*/ 2478133 h 5490112"/>
                  <a:gd name="connsiteX16" fmla="*/ 1587897 w 4452298"/>
                  <a:gd name="connsiteY16" fmla="*/ 2507041 h 5490112"/>
                  <a:gd name="connsiteX17" fmla="*/ 1090141 w 4452298"/>
                  <a:gd name="connsiteY17" fmla="*/ 2875773 h 5490112"/>
                  <a:gd name="connsiteX18" fmla="*/ 1084521 w 4452298"/>
                  <a:gd name="connsiteY18" fmla="*/ 2882868 h 5490112"/>
                  <a:gd name="connsiteX19" fmla="*/ 1045970 w 4452298"/>
                  <a:gd name="connsiteY19" fmla="*/ 2811844 h 5490112"/>
                  <a:gd name="connsiteX20" fmla="*/ 607823 w 4452298"/>
                  <a:gd name="connsiteY20" fmla="*/ 2578883 h 5490112"/>
                  <a:gd name="connsiteX21" fmla="*/ 79436 w 4452298"/>
                  <a:gd name="connsiteY21" fmla="*/ 3107270 h 5490112"/>
                  <a:gd name="connsiteX22" fmla="*/ 607823 w 4452298"/>
                  <a:gd name="connsiteY22" fmla="*/ 3635657 h 5490112"/>
                  <a:gd name="connsiteX23" fmla="*/ 714313 w 4452298"/>
                  <a:gd name="connsiteY23" fmla="*/ 3624922 h 5490112"/>
                  <a:gd name="connsiteX24" fmla="*/ 762844 w 4452298"/>
                  <a:gd name="connsiteY24" fmla="*/ 3609858 h 5490112"/>
                  <a:gd name="connsiteX25" fmla="*/ 761566 w 4452298"/>
                  <a:gd name="connsiteY25" fmla="*/ 3617764 h 5490112"/>
                  <a:gd name="connsiteX26" fmla="*/ 753965 w 4452298"/>
                  <a:gd name="connsiteY26" fmla="*/ 3759871 h 5490112"/>
                  <a:gd name="connsiteX27" fmla="*/ 783876 w 4452298"/>
                  <a:gd name="connsiteY27" fmla="*/ 4039982 h 5490112"/>
                  <a:gd name="connsiteX28" fmla="*/ 811702 w 4452298"/>
                  <a:gd name="connsiteY28" fmla="*/ 4142156 h 5490112"/>
                  <a:gd name="connsiteX29" fmla="*/ 750318 w 4452298"/>
                  <a:gd name="connsiteY29" fmla="*/ 4200327 h 5490112"/>
                  <a:gd name="connsiteX30" fmla="*/ 793045 w 4452298"/>
                  <a:gd name="connsiteY30" fmla="*/ 5076085 h 5490112"/>
                  <a:gd name="connsiteX31" fmla="*/ 1724793 w 4452298"/>
                  <a:gd name="connsiteY31" fmla="*/ 5314787 h 5490112"/>
                  <a:gd name="connsiteX32" fmla="*/ 1880492 w 4452298"/>
                  <a:gd name="connsiteY32" fmla="*/ 5127145 h 5490112"/>
                  <a:gd name="connsiteX33" fmla="*/ 1886332 w 4452298"/>
                  <a:gd name="connsiteY33" fmla="*/ 5111054 h 5490112"/>
                  <a:gd name="connsiteX34" fmla="*/ 1929453 w 4452298"/>
                  <a:gd name="connsiteY34" fmla="*/ 5121522 h 5490112"/>
                  <a:gd name="connsiteX35" fmla="*/ 2226149 w 4452298"/>
                  <a:gd name="connsiteY35" fmla="*/ 5149759 h 5490112"/>
                  <a:gd name="connsiteX36" fmla="*/ 2522846 w 4452298"/>
                  <a:gd name="connsiteY36" fmla="*/ 5121522 h 5490112"/>
                  <a:gd name="connsiteX37" fmla="*/ 2570119 w 4452298"/>
                  <a:gd name="connsiteY37" fmla="*/ 5110046 h 5490112"/>
                  <a:gd name="connsiteX38" fmla="*/ 2571034 w 4452298"/>
                  <a:gd name="connsiteY38" fmla="*/ 5112571 h 5490112"/>
                  <a:gd name="connsiteX39" fmla="*/ 2726735 w 4452298"/>
                  <a:gd name="connsiteY39" fmla="*/ 5300216 h 5490112"/>
                  <a:gd name="connsiteX40" fmla="*/ 3658483 w 4452298"/>
                  <a:gd name="connsiteY40" fmla="*/ 5061512 h 5490112"/>
                  <a:gd name="connsiteX41" fmla="*/ 3701209 w 4452298"/>
                  <a:gd name="connsiteY41" fmla="*/ 4185755 h 5490112"/>
                  <a:gd name="connsiteX42" fmla="*/ 3643592 w 4452298"/>
                  <a:gd name="connsiteY42" fmla="*/ 4131154 h 5490112"/>
                  <a:gd name="connsiteX43" fmla="*/ 3668424 w 4452298"/>
                  <a:gd name="connsiteY43" fmla="*/ 4039983 h 5490112"/>
                  <a:gd name="connsiteX44" fmla="*/ 3698333 w 4452298"/>
                  <a:gd name="connsiteY44" fmla="*/ 3759872 h 5490112"/>
                  <a:gd name="connsiteX45" fmla="*/ 3694040 w 4452298"/>
                  <a:gd name="connsiteY45" fmla="*/ 3652933 h 5490112"/>
                  <a:gd name="connsiteX46" fmla="*/ 3689273 w 4452298"/>
                  <a:gd name="connsiteY46" fmla="*/ 3613532 h 5490112"/>
                  <a:gd name="connsiteX47" fmla="*/ 3745323 w 4452298"/>
                  <a:gd name="connsiteY47" fmla="*/ 3630930 h 5490112"/>
                  <a:gd name="connsiteX48" fmla="*/ 3851811 w 4452298"/>
                  <a:gd name="connsiteY48" fmla="*/ 3641665 h 5490112"/>
                  <a:gd name="connsiteX49" fmla="*/ 4380198 w 4452298"/>
                  <a:gd name="connsiteY49" fmla="*/ 3113278 h 5490112"/>
                  <a:gd name="connsiteX50" fmla="*/ 3851811 w 4452298"/>
                  <a:gd name="connsiteY50" fmla="*/ 2584890 h 5490112"/>
                  <a:gd name="connsiteX51" fmla="*/ 3413664 w 4452298"/>
                  <a:gd name="connsiteY51" fmla="*/ 2817852 h 5490112"/>
                  <a:gd name="connsiteX52" fmla="*/ 3372606 w 4452298"/>
                  <a:gd name="connsiteY52" fmla="*/ 2893495 h 5490112"/>
                  <a:gd name="connsiteX53" fmla="*/ 3315886 w 4452298"/>
                  <a:gd name="connsiteY53" fmla="*/ 2825342 h 5490112"/>
                  <a:gd name="connsiteX54" fmla="*/ 2799190 w 4452298"/>
                  <a:gd name="connsiteY54" fmla="*/ 2479207 h 5490112"/>
                  <a:gd name="connsiteX55" fmla="*/ 2792807 w 4452298"/>
                  <a:gd name="connsiteY55" fmla="*/ 2477001 h 5490112"/>
                  <a:gd name="connsiteX56" fmla="*/ 2865211 w 4452298"/>
                  <a:gd name="connsiteY56" fmla="*/ 2437702 h 5490112"/>
                  <a:gd name="connsiteX57" fmla="*/ 3369149 w 4452298"/>
                  <a:gd name="connsiteY57" fmla="*/ 1489909 h 5490112"/>
                  <a:gd name="connsiteX58" fmla="*/ 3317762 w 4452298"/>
                  <a:gd name="connsiteY58" fmla="*/ 1150016 h 5490112"/>
                  <a:gd name="connsiteX59" fmla="*/ 3308737 w 4452298"/>
                  <a:gd name="connsiteY59" fmla="*/ 1125357 h 5490112"/>
                  <a:gd name="connsiteX60" fmla="*/ 3389104 w 4452298"/>
                  <a:gd name="connsiteY60" fmla="*/ 1117255 h 5490112"/>
                  <a:gd name="connsiteX61" fmla="*/ 3811002 w 4452298"/>
                  <a:gd name="connsiteY61" fmla="*/ 599603 h 5490112"/>
                  <a:gd name="connsiteX62" fmla="*/ 3282615 w 4452298"/>
                  <a:gd name="connsiteY62" fmla="*/ 71216 h 5490112"/>
                  <a:gd name="connsiteX63" fmla="*/ 1175390 w 4452298"/>
                  <a:gd name="connsiteY63" fmla="*/ 0 h 5490112"/>
                  <a:gd name="connsiteX64" fmla="*/ 1729694 w 4452298"/>
                  <a:gd name="connsiteY64" fmla="*/ 367418 h 5490112"/>
                  <a:gd name="connsiteX65" fmla="*/ 1732900 w 4452298"/>
                  <a:gd name="connsiteY65" fmla="*/ 377742 h 5490112"/>
                  <a:gd name="connsiteX66" fmla="*/ 1752359 w 4452298"/>
                  <a:gd name="connsiteY66" fmla="*/ 368366 h 5490112"/>
                  <a:gd name="connsiteX67" fmla="*/ 2226148 w 4452298"/>
                  <a:gd name="connsiteY67" fmla="*/ 272714 h 5490112"/>
                  <a:gd name="connsiteX68" fmla="*/ 2699935 w 4452298"/>
                  <a:gd name="connsiteY68" fmla="*/ 368367 h 5490112"/>
                  <a:gd name="connsiteX69" fmla="*/ 2719396 w 4452298"/>
                  <a:gd name="connsiteY69" fmla="*/ 377741 h 5490112"/>
                  <a:gd name="connsiteX70" fmla="*/ 2722600 w 4452298"/>
                  <a:gd name="connsiteY70" fmla="*/ 367418 h 5490112"/>
                  <a:gd name="connsiteX71" fmla="*/ 3276905 w 4452298"/>
                  <a:gd name="connsiteY71" fmla="*/ 0 h 5490112"/>
                  <a:gd name="connsiteX72" fmla="*/ 3878485 w 4452298"/>
                  <a:gd name="connsiteY72" fmla="*/ 601580 h 5490112"/>
                  <a:gd name="connsiteX73" fmla="*/ 3511068 w 4452298"/>
                  <a:gd name="connsiteY73" fmla="*/ 1155885 h 5490112"/>
                  <a:gd name="connsiteX74" fmla="*/ 3404323 w 4452298"/>
                  <a:gd name="connsiteY74" fmla="*/ 1189020 h 5490112"/>
                  <a:gd name="connsiteX75" fmla="*/ 3418615 w 4452298"/>
                  <a:gd name="connsiteY75" fmla="*/ 1244603 h 5490112"/>
                  <a:gd name="connsiteX76" fmla="*/ 3443343 w 4452298"/>
                  <a:gd name="connsiteY76" fmla="*/ 1489910 h 5490112"/>
                  <a:gd name="connsiteX77" fmla="*/ 3000397 w 4452298"/>
                  <a:gd name="connsiteY77" fmla="*/ 2429158 h 5490112"/>
                  <a:gd name="connsiteX78" fmla="*/ 2948617 w 4452298"/>
                  <a:gd name="connsiteY78" fmla="*/ 2467878 h 5490112"/>
                  <a:gd name="connsiteX79" fmla="*/ 2963091 w 4452298"/>
                  <a:gd name="connsiteY79" fmla="*/ 2474470 h 5490112"/>
                  <a:gd name="connsiteX80" fmla="*/ 3292837 w 4452298"/>
                  <a:gd name="connsiteY80" fmla="*/ 2701695 h 5490112"/>
                  <a:gd name="connsiteX81" fmla="*/ 3358773 w 4452298"/>
                  <a:gd name="connsiteY81" fmla="*/ 2769476 h 5490112"/>
                  <a:gd name="connsiteX82" fmla="*/ 3425336 w 4452298"/>
                  <a:gd name="connsiteY82" fmla="*/ 2688800 h 5490112"/>
                  <a:gd name="connsiteX83" fmla="*/ 3850717 w 4452298"/>
                  <a:gd name="connsiteY83" fmla="*/ 2512600 h 5490112"/>
                  <a:gd name="connsiteX84" fmla="*/ 4452298 w 4452298"/>
                  <a:gd name="connsiteY84" fmla="*/ 3114181 h 5490112"/>
                  <a:gd name="connsiteX85" fmla="*/ 3850717 w 4452298"/>
                  <a:gd name="connsiteY85" fmla="*/ 3715761 h 5490112"/>
                  <a:gd name="connsiteX86" fmla="*/ 3770287 w 4452298"/>
                  <a:gd name="connsiteY86" fmla="*/ 3707653 h 5490112"/>
                  <a:gd name="connsiteX87" fmla="*/ 3772207 w 4452298"/>
                  <a:gd name="connsiteY87" fmla="*/ 3759872 h 5490112"/>
                  <a:gd name="connsiteX88" fmla="*/ 3740796 w 4452298"/>
                  <a:gd name="connsiteY88" fmla="*/ 4054482 h 5490112"/>
                  <a:gd name="connsiteX89" fmla="*/ 3724953 w 4452298"/>
                  <a:gd name="connsiteY89" fmla="*/ 4112744 h 5490112"/>
                  <a:gd name="connsiteX90" fmla="*/ 3767239 w 4452298"/>
                  <a:gd name="connsiteY90" fmla="*/ 4152660 h 5490112"/>
                  <a:gd name="connsiteX91" fmla="*/ 3727263 w 4452298"/>
                  <a:gd name="connsiteY91" fmla="*/ 5120494 h 5490112"/>
                  <a:gd name="connsiteX92" fmla="*/ 2694283 w 4452298"/>
                  <a:gd name="connsiteY92" fmla="*/ 5376429 h 5490112"/>
                  <a:gd name="connsiteX93" fmla="*/ 2593995 w 4452298"/>
                  <a:gd name="connsiteY93" fmla="*/ 5281761 h 5490112"/>
                  <a:gd name="connsiteX94" fmla="*/ 2535763 w 4452298"/>
                  <a:gd name="connsiteY94" fmla="*/ 5192294 h 5490112"/>
                  <a:gd name="connsiteX95" fmla="*/ 2384223 w 4452298"/>
                  <a:gd name="connsiteY95" fmla="*/ 5214162 h 5490112"/>
                  <a:gd name="connsiteX96" fmla="*/ 2226147 w 4452298"/>
                  <a:gd name="connsiteY96" fmla="*/ 5221709 h 5490112"/>
                  <a:gd name="connsiteX97" fmla="*/ 2068071 w 4452298"/>
                  <a:gd name="connsiteY97" fmla="*/ 5214161 h 5490112"/>
                  <a:gd name="connsiteX98" fmla="*/ 1916532 w 4452298"/>
                  <a:gd name="connsiteY98" fmla="*/ 5192294 h 5490112"/>
                  <a:gd name="connsiteX99" fmla="*/ 1858301 w 4452298"/>
                  <a:gd name="connsiteY99" fmla="*/ 5281761 h 5490112"/>
                  <a:gd name="connsiteX100" fmla="*/ 1758014 w 4452298"/>
                  <a:gd name="connsiteY100" fmla="*/ 5376429 h 5490112"/>
                  <a:gd name="connsiteX101" fmla="*/ 725034 w 4452298"/>
                  <a:gd name="connsiteY101" fmla="*/ 5120495 h 5490112"/>
                  <a:gd name="connsiteX102" fmla="*/ 685058 w 4452298"/>
                  <a:gd name="connsiteY102" fmla="*/ 4152660 h 5490112"/>
                  <a:gd name="connsiteX103" fmla="*/ 727342 w 4452298"/>
                  <a:gd name="connsiteY103" fmla="*/ 4112745 h 5490112"/>
                  <a:gd name="connsiteX104" fmla="*/ 711499 w 4452298"/>
                  <a:gd name="connsiteY104" fmla="*/ 4054483 h 5490112"/>
                  <a:gd name="connsiteX105" fmla="*/ 680088 w 4452298"/>
                  <a:gd name="connsiteY105" fmla="*/ 3759872 h 5490112"/>
                  <a:gd name="connsiteX106" fmla="*/ 682007 w 4452298"/>
                  <a:gd name="connsiteY106" fmla="*/ 3707653 h 5490112"/>
                  <a:gd name="connsiteX107" fmla="*/ 601579 w 4452298"/>
                  <a:gd name="connsiteY107" fmla="*/ 3715760 h 5490112"/>
                  <a:gd name="connsiteX108" fmla="*/ 0 w 4452298"/>
                  <a:gd name="connsiteY108" fmla="*/ 3114181 h 5490112"/>
                  <a:gd name="connsiteX109" fmla="*/ 601579 w 4452298"/>
                  <a:gd name="connsiteY109" fmla="*/ 2512600 h 5490112"/>
                  <a:gd name="connsiteX110" fmla="*/ 1026961 w 4452298"/>
                  <a:gd name="connsiteY110" fmla="*/ 2688799 h 5490112"/>
                  <a:gd name="connsiteX111" fmla="*/ 1093523 w 4452298"/>
                  <a:gd name="connsiteY111" fmla="*/ 2769475 h 5490112"/>
                  <a:gd name="connsiteX112" fmla="*/ 1159459 w 4452298"/>
                  <a:gd name="connsiteY112" fmla="*/ 2701695 h 5490112"/>
                  <a:gd name="connsiteX113" fmla="*/ 1489204 w 4452298"/>
                  <a:gd name="connsiteY113" fmla="*/ 2474470 h 5490112"/>
                  <a:gd name="connsiteX114" fmla="*/ 1503679 w 4452298"/>
                  <a:gd name="connsiteY114" fmla="*/ 2467877 h 5490112"/>
                  <a:gd name="connsiteX115" fmla="*/ 1451897 w 4452298"/>
                  <a:gd name="connsiteY115" fmla="*/ 2429157 h 5490112"/>
                  <a:gd name="connsiteX116" fmla="*/ 1008951 w 4452298"/>
                  <a:gd name="connsiteY116" fmla="*/ 1489909 h 5490112"/>
                  <a:gd name="connsiteX117" fmla="*/ 1033680 w 4452298"/>
                  <a:gd name="connsiteY117" fmla="*/ 1244602 h 5490112"/>
                  <a:gd name="connsiteX118" fmla="*/ 1047973 w 4452298"/>
                  <a:gd name="connsiteY118" fmla="*/ 1189020 h 5490112"/>
                  <a:gd name="connsiteX119" fmla="*/ 941227 w 4452298"/>
                  <a:gd name="connsiteY119" fmla="*/ 1155885 h 5490112"/>
                  <a:gd name="connsiteX120" fmla="*/ 573809 w 4452298"/>
                  <a:gd name="connsiteY120" fmla="*/ 601580 h 5490112"/>
                  <a:gd name="connsiteX121" fmla="*/ 1175390 w 4452298"/>
                  <a:gd name="connsiteY121" fmla="*/ 0 h 549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452298" h="5490112">
                    <a:moveTo>
                      <a:pt x="3282615" y="71216"/>
                    </a:moveTo>
                    <a:cubicBezTo>
                      <a:pt x="3063749" y="71216"/>
                      <a:pt x="2875965" y="204285"/>
                      <a:pt x="2795751" y="393931"/>
                    </a:cubicBezTo>
                    <a:lnTo>
                      <a:pt x="2766401" y="488483"/>
                    </a:lnTo>
                    <a:lnTo>
                      <a:pt x="2671056" y="436732"/>
                    </a:lnTo>
                    <a:cubicBezTo>
                      <a:pt x="2534310" y="378893"/>
                      <a:pt x="2383964" y="346909"/>
                      <a:pt x="2226148" y="346909"/>
                    </a:cubicBezTo>
                    <a:cubicBezTo>
                      <a:pt x="2068334" y="346910"/>
                      <a:pt x="1917988" y="378893"/>
                      <a:pt x="1781241" y="436732"/>
                    </a:cubicBezTo>
                    <a:lnTo>
                      <a:pt x="1685899" y="488483"/>
                    </a:lnTo>
                    <a:lnTo>
                      <a:pt x="1656550" y="393931"/>
                    </a:lnTo>
                    <a:cubicBezTo>
                      <a:pt x="1576336" y="204285"/>
                      <a:pt x="1388550" y="71216"/>
                      <a:pt x="1169685" y="71216"/>
                    </a:cubicBezTo>
                    <a:cubicBezTo>
                      <a:pt x="877866" y="71216"/>
                      <a:pt x="641298" y="307783"/>
                      <a:pt x="641299" y="599603"/>
                    </a:cubicBezTo>
                    <a:cubicBezTo>
                      <a:pt x="641298" y="854946"/>
                      <a:pt x="822420" y="1067985"/>
                      <a:pt x="1063198" y="1117255"/>
                    </a:cubicBezTo>
                    <a:lnTo>
                      <a:pt x="1143562" y="1125357"/>
                    </a:lnTo>
                    <a:lnTo>
                      <a:pt x="1134537" y="1150016"/>
                    </a:lnTo>
                    <a:cubicBezTo>
                      <a:pt x="1101140" y="1257389"/>
                      <a:pt x="1083148" y="1371548"/>
                      <a:pt x="1083149" y="1489909"/>
                    </a:cubicBezTo>
                    <a:cubicBezTo>
                      <a:pt x="1083149" y="1884447"/>
                      <a:pt x="1283047" y="2232297"/>
                      <a:pt x="1587087" y="2437702"/>
                    </a:cubicBezTo>
                    <a:lnTo>
                      <a:pt x="1661575" y="2478133"/>
                    </a:lnTo>
                    <a:lnTo>
                      <a:pt x="1587897" y="2507041"/>
                    </a:lnTo>
                    <a:cubicBezTo>
                      <a:pt x="1394816" y="2594876"/>
                      <a:pt x="1225151" y="2721324"/>
                      <a:pt x="1090141" y="2875773"/>
                    </a:cubicBezTo>
                    <a:lnTo>
                      <a:pt x="1084521" y="2882868"/>
                    </a:lnTo>
                    <a:lnTo>
                      <a:pt x="1045970" y="2811844"/>
                    </a:lnTo>
                    <a:cubicBezTo>
                      <a:pt x="951015" y="2671292"/>
                      <a:pt x="790211" y="2578883"/>
                      <a:pt x="607823" y="2578883"/>
                    </a:cubicBezTo>
                    <a:cubicBezTo>
                      <a:pt x="316004" y="2578883"/>
                      <a:pt x="79436" y="2815451"/>
                      <a:pt x="79436" y="3107270"/>
                    </a:cubicBezTo>
                    <a:cubicBezTo>
                      <a:pt x="79436" y="3399090"/>
                      <a:pt x="316004" y="3635657"/>
                      <a:pt x="607823" y="3635657"/>
                    </a:cubicBezTo>
                    <a:cubicBezTo>
                      <a:pt x="644301" y="3635658"/>
                      <a:pt x="679915" y="3631962"/>
                      <a:pt x="714313" y="3624922"/>
                    </a:cubicBezTo>
                    <a:lnTo>
                      <a:pt x="762844" y="3609858"/>
                    </a:lnTo>
                    <a:lnTo>
                      <a:pt x="761566" y="3617764"/>
                    </a:lnTo>
                    <a:cubicBezTo>
                      <a:pt x="756540" y="3664487"/>
                      <a:pt x="753965" y="3711895"/>
                      <a:pt x="753965" y="3759871"/>
                    </a:cubicBezTo>
                    <a:cubicBezTo>
                      <a:pt x="753965" y="3855824"/>
                      <a:pt x="764264" y="3949505"/>
                      <a:pt x="783876" y="4039982"/>
                    </a:cubicBezTo>
                    <a:lnTo>
                      <a:pt x="811702" y="4142156"/>
                    </a:lnTo>
                    <a:lnTo>
                      <a:pt x="750318" y="4200327"/>
                    </a:lnTo>
                    <a:cubicBezTo>
                      <a:pt x="568597" y="4420746"/>
                      <a:pt x="579243" y="4786281"/>
                      <a:pt x="793045" y="5076085"/>
                    </a:cubicBezTo>
                    <a:cubicBezTo>
                      <a:pt x="1037389" y="5407289"/>
                      <a:pt x="1454546" y="5514159"/>
                      <a:pt x="1724793" y="5314787"/>
                    </a:cubicBezTo>
                    <a:cubicBezTo>
                      <a:pt x="1792354" y="5264945"/>
                      <a:pt x="1844337" y="5200679"/>
                      <a:pt x="1880492" y="5127145"/>
                    </a:cubicBezTo>
                    <a:lnTo>
                      <a:pt x="1886332" y="5111054"/>
                    </a:lnTo>
                    <a:lnTo>
                      <a:pt x="1929453" y="5121522"/>
                    </a:lnTo>
                    <a:cubicBezTo>
                      <a:pt x="2025288" y="5140037"/>
                      <a:pt x="2124516" y="5149759"/>
                      <a:pt x="2226149" y="5149759"/>
                    </a:cubicBezTo>
                    <a:cubicBezTo>
                      <a:pt x="2327782" y="5149759"/>
                      <a:pt x="2427010" y="5140036"/>
                      <a:pt x="2522846" y="5121522"/>
                    </a:cubicBezTo>
                    <a:lnTo>
                      <a:pt x="2570119" y="5110046"/>
                    </a:lnTo>
                    <a:lnTo>
                      <a:pt x="2571034" y="5112571"/>
                    </a:lnTo>
                    <a:cubicBezTo>
                      <a:pt x="2607190" y="5186108"/>
                      <a:pt x="2659173" y="5250373"/>
                      <a:pt x="2726735" y="5300216"/>
                    </a:cubicBezTo>
                    <a:cubicBezTo>
                      <a:pt x="2996981" y="5499587"/>
                      <a:pt x="3414139" y="5392716"/>
                      <a:pt x="3658483" y="5061512"/>
                    </a:cubicBezTo>
                    <a:cubicBezTo>
                      <a:pt x="3872283" y="4771709"/>
                      <a:pt x="3882932" y="4406175"/>
                      <a:pt x="3701209" y="4185755"/>
                    </a:cubicBezTo>
                    <a:lnTo>
                      <a:pt x="3643592" y="4131154"/>
                    </a:lnTo>
                    <a:lnTo>
                      <a:pt x="3668424" y="4039983"/>
                    </a:lnTo>
                    <a:cubicBezTo>
                      <a:pt x="3688033" y="3949504"/>
                      <a:pt x="3698333" y="3855823"/>
                      <a:pt x="3698333" y="3759872"/>
                    </a:cubicBezTo>
                    <a:cubicBezTo>
                      <a:pt x="3698333" y="3723889"/>
                      <a:pt x="3696885" y="3688228"/>
                      <a:pt x="3694040" y="3652933"/>
                    </a:cubicBezTo>
                    <a:lnTo>
                      <a:pt x="3689273" y="3613532"/>
                    </a:lnTo>
                    <a:lnTo>
                      <a:pt x="3745323" y="3630930"/>
                    </a:lnTo>
                    <a:cubicBezTo>
                      <a:pt x="3779719" y="3637969"/>
                      <a:pt x="3815333" y="3641665"/>
                      <a:pt x="3851811" y="3641665"/>
                    </a:cubicBezTo>
                    <a:cubicBezTo>
                      <a:pt x="4143631" y="3641665"/>
                      <a:pt x="4380198" y="3405099"/>
                      <a:pt x="4380198" y="3113278"/>
                    </a:cubicBezTo>
                    <a:cubicBezTo>
                      <a:pt x="4380198" y="2821458"/>
                      <a:pt x="4143631" y="2584891"/>
                      <a:pt x="3851811" y="2584890"/>
                    </a:cubicBezTo>
                    <a:cubicBezTo>
                      <a:pt x="3669424" y="2584891"/>
                      <a:pt x="3508619" y="2677299"/>
                      <a:pt x="3413664" y="2817852"/>
                    </a:cubicBezTo>
                    <a:lnTo>
                      <a:pt x="3372606" y="2893495"/>
                    </a:lnTo>
                    <a:lnTo>
                      <a:pt x="3315886" y="2825342"/>
                    </a:lnTo>
                    <a:cubicBezTo>
                      <a:pt x="3173314" y="2677246"/>
                      <a:pt x="2997335" y="2558331"/>
                      <a:pt x="2799190" y="2479207"/>
                    </a:cubicBezTo>
                    <a:lnTo>
                      <a:pt x="2792807" y="2477001"/>
                    </a:lnTo>
                    <a:lnTo>
                      <a:pt x="2865211" y="2437702"/>
                    </a:lnTo>
                    <a:cubicBezTo>
                      <a:pt x="3169251" y="2232297"/>
                      <a:pt x="3369149" y="1884447"/>
                      <a:pt x="3369149" y="1489909"/>
                    </a:cubicBezTo>
                    <a:cubicBezTo>
                      <a:pt x="3369149" y="1371548"/>
                      <a:pt x="3351158" y="1257388"/>
                      <a:pt x="3317762" y="1150016"/>
                    </a:cubicBezTo>
                    <a:lnTo>
                      <a:pt x="3308737" y="1125357"/>
                    </a:lnTo>
                    <a:lnTo>
                      <a:pt x="3389104" y="1117255"/>
                    </a:lnTo>
                    <a:cubicBezTo>
                      <a:pt x="3629880" y="1067985"/>
                      <a:pt x="3811002" y="854946"/>
                      <a:pt x="3811002" y="599603"/>
                    </a:cubicBezTo>
                    <a:cubicBezTo>
                      <a:pt x="3811001" y="307783"/>
                      <a:pt x="3574435" y="71216"/>
                      <a:pt x="3282615" y="71216"/>
                    </a:cubicBezTo>
                    <a:close/>
                    <a:moveTo>
                      <a:pt x="1175390" y="0"/>
                    </a:moveTo>
                    <a:cubicBezTo>
                      <a:pt x="1424572" y="0"/>
                      <a:pt x="1638370" y="151502"/>
                      <a:pt x="1729694" y="367418"/>
                    </a:cubicBezTo>
                    <a:lnTo>
                      <a:pt x="1732900" y="377742"/>
                    </a:lnTo>
                    <a:lnTo>
                      <a:pt x="1752359" y="368366"/>
                    </a:lnTo>
                    <a:cubicBezTo>
                      <a:pt x="1897983" y="306773"/>
                      <a:pt x="2058087" y="272714"/>
                      <a:pt x="2226148" y="272714"/>
                    </a:cubicBezTo>
                    <a:cubicBezTo>
                      <a:pt x="2394207" y="272714"/>
                      <a:pt x="2554312" y="306773"/>
                      <a:pt x="2699935" y="368367"/>
                    </a:cubicBezTo>
                    <a:lnTo>
                      <a:pt x="2719396" y="377741"/>
                    </a:lnTo>
                    <a:lnTo>
                      <a:pt x="2722600" y="367418"/>
                    </a:lnTo>
                    <a:cubicBezTo>
                      <a:pt x="2813925" y="151502"/>
                      <a:pt x="3027723" y="0"/>
                      <a:pt x="3276905" y="0"/>
                    </a:cubicBezTo>
                    <a:cubicBezTo>
                      <a:pt x="3609148" y="0"/>
                      <a:pt x="3878485" y="269337"/>
                      <a:pt x="3878485" y="601580"/>
                    </a:cubicBezTo>
                    <a:cubicBezTo>
                      <a:pt x="3878485" y="850762"/>
                      <a:pt x="3726983" y="1064560"/>
                      <a:pt x="3511068" y="1155885"/>
                    </a:cubicBezTo>
                    <a:lnTo>
                      <a:pt x="3404323" y="1189020"/>
                    </a:lnTo>
                    <a:lnTo>
                      <a:pt x="3418615" y="1244603"/>
                    </a:lnTo>
                    <a:cubicBezTo>
                      <a:pt x="3434828" y="1323839"/>
                      <a:pt x="3443343" y="1405879"/>
                      <a:pt x="3443343" y="1489910"/>
                    </a:cubicBezTo>
                    <a:cubicBezTo>
                      <a:pt x="3443343" y="1868045"/>
                      <a:pt x="3270915" y="2205906"/>
                      <a:pt x="3000397" y="2429158"/>
                    </a:cubicBezTo>
                    <a:lnTo>
                      <a:pt x="2948617" y="2467878"/>
                    </a:lnTo>
                    <a:lnTo>
                      <a:pt x="2963091" y="2474470"/>
                    </a:lnTo>
                    <a:cubicBezTo>
                      <a:pt x="3083578" y="2536357"/>
                      <a:pt x="3194391" y="2612948"/>
                      <a:pt x="3292837" y="2701695"/>
                    </a:cubicBezTo>
                    <a:lnTo>
                      <a:pt x="3358773" y="2769476"/>
                    </a:lnTo>
                    <a:lnTo>
                      <a:pt x="3425336" y="2688800"/>
                    </a:lnTo>
                    <a:cubicBezTo>
                      <a:pt x="3534201" y="2579934"/>
                      <a:pt x="3684596" y="2512601"/>
                      <a:pt x="3850717" y="2512600"/>
                    </a:cubicBezTo>
                    <a:cubicBezTo>
                      <a:pt x="4182960" y="2512601"/>
                      <a:pt x="4452298" y="2781938"/>
                      <a:pt x="4452298" y="3114181"/>
                    </a:cubicBezTo>
                    <a:cubicBezTo>
                      <a:pt x="4452298" y="3446424"/>
                      <a:pt x="4182960" y="3715761"/>
                      <a:pt x="3850717" y="3715761"/>
                    </a:cubicBezTo>
                    <a:lnTo>
                      <a:pt x="3770287" y="3707653"/>
                    </a:lnTo>
                    <a:lnTo>
                      <a:pt x="3772207" y="3759872"/>
                    </a:lnTo>
                    <a:cubicBezTo>
                      <a:pt x="3772206" y="3860791"/>
                      <a:pt x="3761391" y="3959320"/>
                      <a:pt x="3740796" y="4054482"/>
                    </a:cubicBezTo>
                    <a:lnTo>
                      <a:pt x="3724953" y="4112744"/>
                    </a:lnTo>
                    <a:lnTo>
                      <a:pt x="3767239" y="4152660"/>
                    </a:lnTo>
                    <a:cubicBezTo>
                      <a:pt x="3970987" y="4397900"/>
                      <a:pt x="3962283" y="4801927"/>
                      <a:pt x="3727263" y="5120494"/>
                    </a:cubicBezTo>
                    <a:cubicBezTo>
                      <a:pt x="3458668" y="5484571"/>
                      <a:pt x="2996186" y="5599156"/>
                      <a:pt x="2694283" y="5376429"/>
                    </a:cubicBezTo>
                    <a:cubicBezTo>
                      <a:pt x="2656545" y="5348588"/>
                      <a:pt x="2623102" y="5316795"/>
                      <a:pt x="2593995" y="5281761"/>
                    </a:cubicBezTo>
                    <a:lnTo>
                      <a:pt x="2535763" y="5192294"/>
                    </a:lnTo>
                    <a:lnTo>
                      <a:pt x="2384223" y="5214162"/>
                    </a:lnTo>
                    <a:cubicBezTo>
                      <a:pt x="2332249" y="5219153"/>
                      <a:pt x="2279514" y="5221709"/>
                      <a:pt x="2226147" y="5221709"/>
                    </a:cubicBezTo>
                    <a:cubicBezTo>
                      <a:pt x="2172781" y="5221708"/>
                      <a:pt x="2120046" y="5219152"/>
                      <a:pt x="2068071" y="5214161"/>
                    </a:cubicBezTo>
                    <a:lnTo>
                      <a:pt x="1916532" y="5192294"/>
                    </a:lnTo>
                    <a:lnTo>
                      <a:pt x="1858301" y="5281761"/>
                    </a:lnTo>
                    <a:cubicBezTo>
                      <a:pt x="1829194" y="5316794"/>
                      <a:pt x="1795751" y="5348589"/>
                      <a:pt x="1758014" y="5376429"/>
                    </a:cubicBezTo>
                    <a:cubicBezTo>
                      <a:pt x="1456110" y="5599157"/>
                      <a:pt x="993629" y="5484571"/>
                      <a:pt x="725034" y="5120495"/>
                    </a:cubicBezTo>
                    <a:cubicBezTo>
                      <a:pt x="490014" y="4801928"/>
                      <a:pt x="481310" y="4397900"/>
                      <a:pt x="685058" y="4152660"/>
                    </a:cubicBezTo>
                    <a:lnTo>
                      <a:pt x="727342" y="4112745"/>
                    </a:lnTo>
                    <a:lnTo>
                      <a:pt x="711499" y="4054483"/>
                    </a:lnTo>
                    <a:cubicBezTo>
                      <a:pt x="690904" y="3959321"/>
                      <a:pt x="680088" y="3860790"/>
                      <a:pt x="680088" y="3759872"/>
                    </a:cubicBezTo>
                    <a:lnTo>
                      <a:pt x="682007" y="3707653"/>
                    </a:lnTo>
                    <a:lnTo>
                      <a:pt x="601579" y="3715760"/>
                    </a:lnTo>
                    <a:cubicBezTo>
                      <a:pt x="269337" y="3715761"/>
                      <a:pt x="0" y="3446423"/>
                      <a:pt x="0" y="3114181"/>
                    </a:cubicBezTo>
                    <a:cubicBezTo>
                      <a:pt x="-1" y="2781938"/>
                      <a:pt x="269336" y="2512601"/>
                      <a:pt x="601579" y="2512600"/>
                    </a:cubicBezTo>
                    <a:cubicBezTo>
                      <a:pt x="767701" y="2512601"/>
                      <a:pt x="918096" y="2579935"/>
                      <a:pt x="1026961" y="2688799"/>
                    </a:cubicBezTo>
                    <a:lnTo>
                      <a:pt x="1093523" y="2769475"/>
                    </a:lnTo>
                    <a:lnTo>
                      <a:pt x="1159459" y="2701695"/>
                    </a:lnTo>
                    <a:cubicBezTo>
                      <a:pt x="1257905" y="2612948"/>
                      <a:pt x="1368718" y="2536358"/>
                      <a:pt x="1489204" y="2474470"/>
                    </a:cubicBezTo>
                    <a:lnTo>
                      <a:pt x="1503679" y="2467877"/>
                    </a:lnTo>
                    <a:lnTo>
                      <a:pt x="1451897" y="2429157"/>
                    </a:lnTo>
                    <a:cubicBezTo>
                      <a:pt x="1181379" y="2205905"/>
                      <a:pt x="1008951" y="1868045"/>
                      <a:pt x="1008951" y="1489909"/>
                    </a:cubicBezTo>
                    <a:cubicBezTo>
                      <a:pt x="1008951" y="1405880"/>
                      <a:pt x="1017466" y="1323839"/>
                      <a:pt x="1033680" y="1244602"/>
                    </a:cubicBezTo>
                    <a:lnTo>
                      <a:pt x="1047973" y="1189020"/>
                    </a:lnTo>
                    <a:lnTo>
                      <a:pt x="941227" y="1155885"/>
                    </a:lnTo>
                    <a:cubicBezTo>
                      <a:pt x="725311" y="1064560"/>
                      <a:pt x="573810" y="850762"/>
                      <a:pt x="573809" y="601580"/>
                    </a:cubicBezTo>
                    <a:cubicBezTo>
                      <a:pt x="573810" y="269337"/>
                      <a:pt x="843147" y="0"/>
                      <a:pt x="117539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grpSp>
        <p:grpSp>
          <p:nvGrpSpPr>
            <p:cNvPr id="22" name="Group 21">
              <a:extLst>
                <a:ext uri="{FF2B5EF4-FFF2-40B4-BE49-F238E27FC236}">
                  <a16:creationId xmlns:a16="http://schemas.microsoft.com/office/drawing/2014/main" id="{F6D3BD9B-1F04-44E3-A1DE-77592B80DA56}"/>
                </a:ext>
              </a:extLst>
            </p:cNvPr>
            <p:cNvGrpSpPr/>
            <p:nvPr/>
          </p:nvGrpSpPr>
          <p:grpSpPr>
            <a:xfrm>
              <a:off x="7464496" y="3991671"/>
              <a:ext cx="1371600" cy="628387"/>
              <a:chOff x="140278" y="1965870"/>
              <a:chExt cx="1371600" cy="628387"/>
            </a:xfrm>
          </p:grpSpPr>
          <p:sp>
            <p:nvSpPr>
              <p:cNvPr id="23" name="TextBox 22">
                <a:extLst>
                  <a:ext uri="{FF2B5EF4-FFF2-40B4-BE49-F238E27FC236}">
                    <a16:creationId xmlns:a16="http://schemas.microsoft.com/office/drawing/2014/main" id="{56737443-C81C-4E28-B54E-F1EDF4390A95}"/>
                  </a:ext>
                </a:extLst>
              </p:cNvPr>
              <p:cNvSpPr txBox="1"/>
              <p:nvPr/>
            </p:nvSpPr>
            <p:spPr>
              <a:xfrm>
                <a:off x="140278" y="2409591"/>
                <a:ext cx="1371600" cy="184666"/>
              </a:xfrm>
              <a:prstGeom prst="rect">
                <a:avLst/>
              </a:prstGeom>
              <a:noFill/>
            </p:spPr>
            <p:txBody>
              <a:bodyPr wrap="square" lIns="0" tIns="0" rIns="0" b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1200" dirty="0">
                    <a:solidFill>
                      <a:schemeClr val="tx1">
                        <a:lumMod val="50000"/>
                        <a:lumOff val="50000"/>
                      </a:schemeClr>
                    </a:solidFill>
                  </a:rPr>
                  <a:t>Gummy Bears</a:t>
                </a:r>
              </a:p>
            </p:txBody>
          </p:sp>
          <p:sp>
            <p:nvSpPr>
              <p:cNvPr id="24" name="TextBox 23">
                <a:extLst>
                  <a:ext uri="{FF2B5EF4-FFF2-40B4-BE49-F238E27FC236}">
                    <a16:creationId xmlns:a16="http://schemas.microsoft.com/office/drawing/2014/main" id="{2441832C-0B06-4CDB-97EB-051310602846}"/>
                  </a:ext>
                </a:extLst>
              </p:cNvPr>
              <p:cNvSpPr txBox="1"/>
              <p:nvPr/>
            </p:nvSpPr>
            <p:spPr>
              <a:xfrm>
                <a:off x="506038" y="1965870"/>
                <a:ext cx="640080" cy="523220"/>
              </a:xfrm>
              <a:prstGeom prst="rect">
                <a:avLst/>
              </a:prstGeom>
              <a:noFill/>
            </p:spPr>
            <p:txBody>
              <a:bodyPr wrap="square" lIns="0" r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2800" dirty="0">
                    <a:solidFill>
                      <a:schemeClr val="tx1">
                        <a:lumMod val="50000"/>
                        <a:lumOff val="50000"/>
                      </a:schemeClr>
                    </a:solidFill>
                  </a:rPr>
                  <a:t>1</a:t>
                </a:r>
                <a:r>
                  <a:rPr lang="en-US" sz="1050" dirty="0">
                    <a:solidFill>
                      <a:schemeClr val="tx1">
                        <a:lumMod val="50000"/>
                        <a:lumOff val="50000"/>
                      </a:schemeClr>
                    </a:solidFill>
                  </a:rPr>
                  <a:t>%</a:t>
                </a:r>
              </a:p>
            </p:txBody>
          </p:sp>
        </p:grpSp>
      </p:grpSp>
      <p:grpSp>
        <p:nvGrpSpPr>
          <p:cNvPr id="29" name="Group 28"/>
          <p:cNvGrpSpPr/>
          <p:nvPr/>
        </p:nvGrpSpPr>
        <p:grpSpPr>
          <a:xfrm>
            <a:off x="6025205" y="3334371"/>
            <a:ext cx="1371600" cy="1285687"/>
            <a:chOff x="6025205" y="3334371"/>
            <a:chExt cx="1371600" cy="1285687"/>
          </a:xfrm>
        </p:grpSpPr>
        <p:sp>
          <p:nvSpPr>
            <p:cNvPr id="50" name="Freeform 49"/>
            <p:cNvSpPr/>
            <p:nvPr/>
          </p:nvSpPr>
          <p:spPr>
            <a:xfrm>
              <a:off x="6262962" y="3334371"/>
              <a:ext cx="896087" cy="537673"/>
            </a:xfrm>
            <a:custGeom>
              <a:avLst/>
              <a:gdLst>
                <a:gd name="connsiteX0" fmla="*/ 334963 w 426620"/>
                <a:gd name="connsiteY0" fmla="*/ 171887 h 255982"/>
                <a:gd name="connsiteX1" fmla="*/ 330585 w 426620"/>
                <a:gd name="connsiteY1" fmla="*/ 183290 h 255982"/>
                <a:gd name="connsiteX2" fmla="*/ 266252 w 426620"/>
                <a:gd name="connsiteY2" fmla="*/ 246143 h 255982"/>
                <a:gd name="connsiteX3" fmla="*/ 176350 w 426620"/>
                <a:gd name="connsiteY3" fmla="*/ 248759 h 255982"/>
                <a:gd name="connsiteX4" fmla="*/ 166491 w 426620"/>
                <a:gd name="connsiteY4" fmla="*/ 244576 h 255982"/>
                <a:gd name="connsiteX5" fmla="*/ 186876 w 426620"/>
                <a:gd name="connsiteY5" fmla="*/ 239172 h 255982"/>
                <a:gd name="connsiteX6" fmla="*/ 251022 w 426620"/>
                <a:gd name="connsiteY6" fmla="*/ 216314 h 255982"/>
                <a:gd name="connsiteX7" fmla="*/ 330183 w 426620"/>
                <a:gd name="connsiteY7" fmla="*/ 175073 h 255982"/>
                <a:gd name="connsiteX8" fmla="*/ 92521 w 426620"/>
                <a:gd name="connsiteY8" fmla="*/ 122590 h 255982"/>
                <a:gd name="connsiteX9" fmla="*/ 91318 w 426620"/>
                <a:gd name="connsiteY9" fmla="*/ 123613 h 255982"/>
                <a:gd name="connsiteX10" fmla="*/ 65496 w 426620"/>
                <a:gd name="connsiteY10" fmla="*/ 180226 h 255982"/>
                <a:gd name="connsiteX11" fmla="*/ 103109 w 426620"/>
                <a:gd name="connsiteY11" fmla="*/ 200357 h 255982"/>
                <a:gd name="connsiteX12" fmla="*/ 114235 w 426620"/>
                <a:gd name="connsiteY12" fmla="*/ 200685 h 255982"/>
                <a:gd name="connsiteX13" fmla="*/ 107969 w 426620"/>
                <a:gd name="connsiteY13" fmla="*/ 190493 h 255982"/>
                <a:gd name="connsiteX14" fmla="*/ 102345 w 426620"/>
                <a:gd name="connsiteY14" fmla="*/ 178890 h 255982"/>
                <a:gd name="connsiteX15" fmla="*/ 92203 w 426620"/>
                <a:gd name="connsiteY15" fmla="*/ 129936 h 255982"/>
                <a:gd name="connsiteX16" fmla="*/ 300131 w 426620"/>
                <a:gd name="connsiteY16" fmla="*/ 37180 h 255982"/>
                <a:gd name="connsiteX17" fmla="*/ 303564 w 426620"/>
                <a:gd name="connsiteY17" fmla="*/ 40219 h 255982"/>
                <a:gd name="connsiteX18" fmla="*/ 331733 w 426620"/>
                <a:gd name="connsiteY18" fmla="*/ 81521 h 255982"/>
                <a:gd name="connsiteX19" fmla="*/ 336172 w 426620"/>
                <a:gd name="connsiteY19" fmla="*/ 93626 h 255982"/>
                <a:gd name="connsiteX20" fmla="*/ 338563 w 426620"/>
                <a:gd name="connsiteY20" fmla="*/ 102927 h 255982"/>
                <a:gd name="connsiteX21" fmla="*/ 342292 w 426620"/>
                <a:gd name="connsiteY21" fmla="*/ 98830 h 255982"/>
                <a:gd name="connsiteX22" fmla="*/ 353940 w 426620"/>
                <a:gd name="connsiteY22" fmla="*/ 57788 h 255982"/>
                <a:gd name="connsiteX23" fmla="*/ 316326 w 426620"/>
                <a:gd name="connsiteY23" fmla="*/ 37657 h 255982"/>
                <a:gd name="connsiteX24" fmla="*/ 320217 w 426620"/>
                <a:gd name="connsiteY24" fmla="*/ 1126 h 255982"/>
                <a:gd name="connsiteX25" fmla="*/ 423772 w 426620"/>
                <a:gd name="connsiteY25" fmla="*/ 32181 h 255982"/>
                <a:gd name="connsiteX26" fmla="*/ 426620 w 426620"/>
                <a:gd name="connsiteY26" fmla="*/ 44567 h 255982"/>
                <a:gd name="connsiteX27" fmla="*/ 426583 w 426620"/>
                <a:gd name="connsiteY27" fmla="*/ 44970 h 255982"/>
                <a:gd name="connsiteX28" fmla="*/ 426486 w 426620"/>
                <a:gd name="connsiteY28" fmla="*/ 44624 h 255982"/>
                <a:gd name="connsiteX29" fmla="*/ 424376 w 426620"/>
                <a:gd name="connsiteY29" fmla="*/ 41020 h 255982"/>
                <a:gd name="connsiteX30" fmla="*/ 424596 w 426620"/>
                <a:gd name="connsiteY30" fmla="*/ 48457 h 255982"/>
                <a:gd name="connsiteX31" fmla="*/ 246361 w 426620"/>
                <a:gd name="connsiteY31" fmla="*/ 201732 h 255982"/>
                <a:gd name="connsiteX32" fmla="*/ 19662 w 426620"/>
                <a:gd name="connsiteY32" fmla="*/ 228513 h 255982"/>
                <a:gd name="connsiteX33" fmla="*/ 12026 w 426620"/>
                <a:gd name="connsiteY33" fmla="*/ 223221 h 255982"/>
                <a:gd name="connsiteX34" fmla="*/ 11726 w 426620"/>
                <a:gd name="connsiteY34" fmla="*/ 222980 h 255982"/>
                <a:gd name="connsiteX35" fmla="*/ 8949 w 426620"/>
                <a:gd name="connsiteY35" fmla="*/ 220094 h 255982"/>
                <a:gd name="connsiteX36" fmla="*/ 2917 w 426620"/>
                <a:gd name="connsiteY36" fmla="*/ 210824 h 255982"/>
                <a:gd name="connsiteX37" fmla="*/ 99221 w 426620"/>
                <a:gd name="connsiteY37" fmla="*/ 80375 h 255982"/>
                <a:gd name="connsiteX38" fmla="*/ 103291 w 426620"/>
                <a:gd name="connsiteY38" fmla="*/ 77915 h 255982"/>
                <a:gd name="connsiteX39" fmla="*/ 106108 w 426620"/>
                <a:gd name="connsiteY39" fmla="*/ 71711 h 255982"/>
                <a:gd name="connsiteX40" fmla="*/ 167826 w 426620"/>
                <a:gd name="connsiteY40" fmla="*/ 14268 h 255982"/>
                <a:gd name="connsiteX41" fmla="*/ 252020 w 426620"/>
                <a:gd name="connsiteY41" fmla="*/ 9775 h 255982"/>
                <a:gd name="connsiteX42" fmla="*/ 258441 w 426620"/>
                <a:gd name="connsiteY42" fmla="*/ 12058 h 255982"/>
                <a:gd name="connsiteX43" fmla="*/ 263037 w 426620"/>
                <a:gd name="connsiteY43" fmla="*/ 10839 h 255982"/>
                <a:gd name="connsiteX44" fmla="*/ 320217 w 426620"/>
                <a:gd name="connsiteY44" fmla="*/ 1126 h 25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6620" h="255982">
                  <a:moveTo>
                    <a:pt x="334963" y="171887"/>
                  </a:moveTo>
                  <a:lnTo>
                    <a:pt x="330585" y="183290"/>
                  </a:lnTo>
                  <a:cubicBezTo>
                    <a:pt x="318160" y="210649"/>
                    <a:pt x="295944" y="233539"/>
                    <a:pt x="266252" y="246143"/>
                  </a:cubicBezTo>
                  <a:cubicBezTo>
                    <a:pt x="236559" y="258746"/>
                    <a:pt x="204661" y="258826"/>
                    <a:pt x="176350" y="248759"/>
                  </a:cubicBezTo>
                  <a:lnTo>
                    <a:pt x="166491" y="244576"/>
                  </a:lnTo>
                  <a:lnTo>
                    <a:pt x="186876" y="239172"/>
                  </a:lnTo>
                  <a:cubicBezTo>
                    <a:pt x="207665" y="233188"/>
                    <a:pt x="229232" y="225564"/>
                    <a:pt x="251022" y="216314"/>
                  </a:cubicBezTo>
                  <a:cubicBezTo>
                    <a:pt x="280076" y="203981"/>
                    <a:pt x="306777" y="189928"/>
                    <a:pt x="330183" y="175073"/>
                  </a:cubicBezTo>
                  <a:close/>
                  <a:moveTo>
                    <a:pt x="92521" y="122590"/>
                  </a:moveTo>
                  <a:lnTo>
                    <a:pt x="91318" y="123613"/>
                  </a:lnTo>
                  <a:cubicBezTo>
                    <a:pt x="69421" y="144591"/>
                    <a:pt x="59083" y="165119"/>
                    <a:pt x="65496" y="180226"/>
                  </a:cubicBezTo>
                  <a:cubicBezTo>
                    <a:pt x="70305" y="191555"/>
                    <a:pt x="83853" y="198227"/>
                    <a:pt x="103109" y="200357"/>
                  </a:cubicBezTo>
                  <a:lnTo>
                    <a:pt x="114235" y="200685"/>
                  </a:lnTo>
                  <a:lnTo>
                    <a:pt x="107969" y="190493"/>
                  </a:lnTo>
                  <a:cubicBezTo>
                    <a:pt x="105923" y="186762"/>
                    <a:pt x="104044" y="182892"/>
                    <a:pt x="102345" y="178890"/>
                  </a:cubicBezTo>
                  <a:cubicBezTo>
                    <a:pt x="95550" y="162883"/>
                    <a:pt x="92286" y="146271"/>
                    <a:pt x="92203" y="129936"/>
                  </a:cubicBezTo>
                  <a:close/>
                  <a:moveTo>
                    <a:pt x="300131" y="37180"/>
                  </a:moveTo>
                  <a:lnTo>
                    <a:pt x="303564" y="40219"/>
                  </a:lnTo>
                  <a:cubicBezTo>
                    <a:pt x="315256" y="51626"/>
                    <a:pt x="324938" y="65513"/>
                    <a:pt x="331733" y="81521"/>
                  </a:cubicBezTo>
                  <a:cubicBezTo>
                    <a:pt x="333432" y="85523"/>
                    <a:pt x="334910" y="89563"/>
                    <a:pt x="336172" y="93626"/>
                  </a:cubicBezTo>
                  <a:lnTo>
                    <a:pt x="338563" y="102927"/>
                  </a:lnTo>
                  <a:lnTo>
                    <a:pt x="342292" y="98830"/>
                  </a:lnTo>
                  <a:cubicBezTo>
                    <a:pt x="354137" y="83498"/>
                    <a:pt x="358749" y="69118"/>
                    <a:pt x="353940" y="57788"/>
                  </a:cubicBezTo>
                  <a:cubicBezTo>
                    <a:pt x="349131" y="46458"/>
                    <a:pt x="335583" y="39787"/>
                    <a:pt x="316326" y="37657"/>
                  </a:cubicBezTo>
                  <a:close/>
                  <a:moveTo>
                    <a:pt x="320217" y="1126"/>
                  </a:moveTo>
                  <a:cubicBezTo>
                    <a:pt x="373397" y="-3617"/>
                    <a:pt x="412911" y="6593"/>
                    <a:pt x="423772" y="32181"/>
                  </a:cubicBezTo>
                  <a:cubicBezTo>
                    <a:pt x="425432" y="36091"/>
                    <a:pt x="426368" y="40232"/>
                    <a:pt x="426620" y="44567"/>
                  </a:cubicBezTo>
                  <a:lnTo>
                    <a:pt x="426583" y="44970"/>
                  </a:lnTo>
                  <a:lnTo>
                    <a:pt x="426486" y="44624"/>
                  </a:lnTo>
                  <a:lnTo>
                    <a:pt x="424376" y="41020"/>
                  </a:lnTo>
                  <a:lnTo>
                    <a:pt x="424596" y="48457"/>
                  </a:lnTo>
                  <a:cubicBezTo>
                    <a:pt x="420907" y="94320"/>
                    <a:pt x="348050" y="158568"/>
                    <a:pt x="246361" y="201732"/>
                  </a:cubicBezTo>
                  <a:cubicBezTo>
                    <a:pt x="151027" y="242199"/>
                    <a:pt x="59968" y="251565"/>
                    <a:pt x="19662" y="228513"/>
                  </a:cubicBezTo>
                  <a:lnTo>
                    <a:pt x="12026" y="223221"/>
                  </a:lnTo>
                  <a:lnTo>
                    <a:pt x="11726" y="222980"/>
                  </a:lnTo>
                  <a:lnTo>
                    <a:pt x="8949" y="220094"/>
                  </a:lnTo>
                  <a:lnTo>
                    <a:pt x="2917" y="210824"/>
                  </a:lnTo>
                  <a:cubicBezTo>
                    <a:pt x="-11565" y="176706"/>
                    <a:pt x="29003" y="124938"/>
                    <a:pt x="99221" y="80375"/>
                  </a:cubicBezTo>
                  <a:lnTo>
                    <a:pt x="103291" y="77915"/>
                  </a:lnTo>
                  <a:lnTo>
                    <a:pt x="106108" y="71711"/>
                  </a:lnTo>
                  <a:cubicBezTo>
                    <a:pt x="118914" y="46756"/>
                    <a:pt x="140114" y="26032"/>
                    <a:pt x="167826" y="14268"/>
                  </a:cubicBezTo>
                  <a:cubicBezTo>
                    <a:pt x="195540" y="2505"/>
                    <a:pt x="225174" y="1651"/>
                    <a:pt x="252020" y="9775"/>
                  </a:cubicBezTo>
                  <a:lnTo>
                    <a:pt x="258441" y="12058"/>
                  </a:lnTo>
                  <a:lnTo>
                    <a:pt x="263037" y="10839"/>
                  </a:lnTo>
                  <a:cubicBezTo>
                    <a:pt x="283245" y="5951"/>
                    <a:pt x="302490" y="2708"/>
                    <a:pt x="320217" y="1126"/>
                  </a:cubicBez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grpSp>
          <p:nvGrpSpPr>
            <p:cNvPr id="19" name="Group 18">
              <a:extLst>
                <a:ext uri="{FF2B5EF4-FFF2-40B4-BE49-F238E27FC236}">
                  <a16:creationId xmlns:a16="http://schemas.microsoft.com/office/drawing/2014/main" id="{E0F07062-39F4-4716-8C30-1182421CB605}"/>
                </a:ext>
              </a:extLst>
            </p:cNvPr>
            <p:cNvGrpSpPr/>
            <p:nvPr/>
          </p:nvGrpSpPr>
          <p:grpSpPr>
            <a:xfrm>
              <a:off x="6025205" y="3991671"/>
              <a:ext cx="1371600" cy="628387"/>
              <a:chOff x="140278" y="1965870"/>
              <a:chExt cx="1371600" cy="628387"/>
            </a:xfrm>
          </p:grpSpPr>
          <p:sp>
            <p:nvSpPr>
              <p:cNvPr id="20" name="TextBox 19">
                <a:extLst>
                  <a:ext uri="{FF2B5EF4-FFF2-40B4-BE49-F238E27FC236}">
                    <a16:creationId xmlns:a16="http://schemas.microsoft.com/office/drawing/2014/main" id="{F24AF29D-0CBA-4155-94C9-2E576978E484}"/>
                  </a:ext>
                </a:extLst>
              </p:cNvPr>
              <p:cNvSpPr txBox="1"/>
              <p:nvPr/>
            </p:nvSpPr>
            <p:spPr>
              <a:xfrm>
                <a:off x="140278" y="2409591"/>
                <a:ext cx="1371600" cy="184666"/>
              </a:xfrm>
              <a:prstGeom prst="rect">
                <a:avLst/>
              </a:prstGeom>
              <a:noFill/>
            </p:spPr>
            <p:txBody>
              <a:bodyPr wrap="square" lIns="0" tIns="0" rIns="0" b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1200" dirty="0">
                    <a:solidFill>
                      <a:schemeClr val="tx1">
                        <a:lumMod val="50000"/>
                        <a:lumOff val="50000"/>
                      </a:schemeClr>
                    </a:solidFill>
                  </a:rPr>
                  <a:t>Other</a:t>
                </a:r>
              </a:p>
            </p:txBody>
          </p:sp>
          <p:sp>
            <p:nvSpPr>
              <p:cNvPr id="21" name="TextBox 20">
                <a:extLst>
                  <a:ext uri="{FF2B5EF4-FFF2-40B4-BE49-F238E27FC236}">
                    <a16:creationId xmlns:a16="http://schemas.microsoft.com/office/drawing/2014/main" id="{01FA96A3-B7EA-44CA-A0EC-C59B14CB2C11}"/>
                  </a:ext>
                </a:extLst>
              </p:cNvPr>
              <p:cNvSpPr txBox="1"/>
              <p:nvPr/>
            </p:nvSpPr>
            <p:spPr>
              <a:xfrm>
                <a:off x="506038" y="1965870"/>
                <a:ext cx="640080" cy="523220"/>
              </a:xfrm>
              <a:prstGeom prst="rect">
                <a:avLst/>
              </a:prstGeom>
              <a:noFill/>
            </p:spPr>
            <p:txBody>
              <a:bodyPr wrap="square" lIns="0" r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2800" dirty="0">
                    <a:solidFill>
                      <a:schemeClr val="tx1">
                        <a:lumMod val="50000"/>
                        <a:lumOff val="50000"/>
                      </a:schemeClr>
                    </a:solidFill>
                  </a:rPr>
                  <a:t>6</a:t>
                </a:r>
                <a:r>
                  <a:rPr lang="en-US" sz="1050" dirty="0">
                    <a:solidFill>
                      <a:schemeClr val="tx1">
                        <a:lumMod val="50000"/>
                        <a:lumOff val="50000"/>
                      </a:schemeClr>
                    </a:solidFill>
                  </a:rPr>
                  <a:t>%</a:t>
                </a:r>
              </a:p>
            </p:txBody>
          </p:sp>
        </p:grpSp>
      </p:grpSp>
      <p:grpSp>
        <p:nvGrpSpPr>
          <p:cNvPr id="26" name="Group 25"/>
          <p:cNvGrpSpPr/>
          <p:nvPr/>
        </p:nvGrpSpPr>
        <p:grpSpPr>
          <a:xfrm>
            <a:off x="3146619" y="3176097"/>
            <a:ext cx="1371600" cy="1443960"/>
            <a:chOff x="3146619" y="3176098"/>
            <a:chExt cx="1371600" cy="1443960"/>
          </a:xfrm>
        </p:grpSpPr>
        <p:sp>
          <p:nvSpPr>
            <p:cNvPr id="35" name="Freeform 34"/>
            <p:cNvSpPr>
              <a:spLocks noChangeAspect="1"/>
            </p:cNvSpPr>
            <p:nvPr/>
          </p:nvSpPr>
          <p:spPr>
            <a:xfrm>
              <a:off x="3443690" y="3176098"/>
              <a:ext cx="777459" cy="803526"/>
            </a:xfrm>
            <a:custGeom>
              <a:avLst/>
              <a:gdLst>
                <a:gd name="connsiteX0" fmla="*/ 1774751 w 3543086"/>
                <a:gd name="connsiteY0" fmla="*/ 1079667 h 3661881"/>
                <a:gd name="connsiteX1" fmla="*/ 1898420 w 3543086"/>
                <a:gd name="connsiteY1" fmla="*/ 1203336 h 3661881"/>
                <a:gd name="connsiteX2" fmla="*/ 1898419 w 3543086"/>
                <a:gd name="connsiteY2" fmla="*/ 2007630 h 3661881"/>
                <a:gd name="connsiteX3" fmla="*/ 2242333 w 3543086"/>
                <a:gd name="connsiteY3" fmla="*/ 2337808 h 3661881"/>
                <a:gd name="connsiteX4" fmla="*/ 2245895 w 3543086"/>
                <a:gd name="connsiteY4" fmla="*/ 2512666 h 3661881"/>
                <a:gd name="connsiteX5" fmla="*/ 2071037 w 3543086"/>
                <a:gd name="connsiteY5" fmla="*/ 2516230 h 3661881"/>
                <a:gd name="connsiteX6" fmla="*/ 1694231 w 3543086"/>
                <a:gd name="connsiteY6" fmla="*/ 2154471 h 3661881"/>
                <a:gd name="connsiteX7" fmla="*/ 1691313 w 3543086"/>
                <a:gd name="connsiteY7" fmla="*/ 2150266 h 3661881"/>
                <a:gd name="connsiteX8" fmla="*/ 1687303 w 3543086"/>
                <a:gd name="connsiteY8" fmla="*/ 2147563 h 3661881"/>
                <a:gd name="connsiteX9" fmla="*/ 1651082 w 3543086"/>
                <a:gd name="connsiteY9" fmla="*/ 2060115 h 3661881"/>
                <a:gd name="connsiteX10" fmla="*/ 1651082 w 3543086"/>
                <a:gd name="connsiteY10" fmla="*/ 1203336 h 3661881"/>
                <a:gd name="connsiteX11" fmla="*/ 1774751 w 3543086"/>
                <a:gd name="connsiteY11" fmla="*/ 1079667 h 3661881"/>
                <a:gd name="connsiteX12" fmla="*/ 1776992 w 3543086"/>
                <a:gd name="connsiteY12" fmla="*/ 817380 h 3661881"/>
                <a:gd name="connsiteX13" fmla="*/ 572012 w 3543086"/>
                <a:gd name="connsiteY13" fmla="*/ 2022360 h 3661881"/>
                <a:gd name="connsiteX14" fmla="*/ 1776992 w 3543086"/>
                <a:gd name="connsiteY14" fmla="*/ 3227340 h 3661881"/>
                <a:gd name="connsiteX15" fmla="*/ 2981972 w 3543086"/>
                <a:gd name="connsiteY15" fmla="*/ 2022360 h 3661881"/>
                <a:gd name="connsiteX16" fmla="*/ 1776992 w 3543086"/>
                <a:gd name="connsiteY16" fmla="*/ 817380 h 3661881"/>
                <a:gd name="connsiteX17" fmla="*/ 2841074 w 3543086"/>
                <a:gd name="connsiteY17" fmla="*/ 245620 h 3661881"/>
                <a:gd name="connsiteX18" fmla="*/ 3354792 w 3543086"/>
                <a:gd name="connsiteY18" fmla="*/ 418272 h 3661881"/>
                <a:gd name="connsiteX19" fmla="*/ 3292493 w 3543086"/>
                <a:gd name="connsiteY19" fmla="*/ 1473675 h 3661881"/>
                <a:gd name="connsiteX20" fmla="*/ 3292492 w 3543086"/>
                <a:gd name="connsiteY20" fmla="*/ 1473674 h 3661881"/>
                <a:gd name="connsiteX21" fmla="*/ 2301551 w 3543086"/>
                <a:gd name="connsiteY21" fmla="*/ 510130 h 3661881"/>
                <a:gd name="connsiteX22" fmla="*/ 2841074 w 3543086"/>
                <a:gd name="connsiteY22" fmla="*/ 245620 h 3661881"/>
                <a:gd name="connsiteX23" fmla="*/ 702012 w 3543086"/>
                <a:gd name="connsiteY23" fmla="*/ 245620 h 3661881"/>
                <a:gd name="connsiteX24" fmla="*/ 1241535 w 3543086"/>
                <a:gd name="connsiteY24" fmla="*/ 510130 h 3661881"/>
                <a:gd name="connsiteX25" fmla="*/ 250593 w 3543086"/>
                <a:gd name="connsiteY25" fmla="*/ 1473674 h 3661881"/>
                <a:gd name="connsiteX26" fmla="*/ 250592 w 3543086"/>
                <a:gd name="connsiteY26" fmla="*/ 1473675 h 3661881"/>
                <a:gd name="connsiteX27" fmla="*/ 188293 w 3543086"/>
                <a:gd name="connsiteY27" fmla="*/ 418272 h 3661881"/>
                <a:gd name="connsiteX28" fmla="*/ 702012 w 3543086"/>
                <a:gd name="connsiteY28" fmla="*/ 245620 h 3661881"/>
                <a:gd name="connsiteX29" fmla="*/ 1800987 w 3543086"/>
                <a:gd name="connsiteY29" fmla="*/ 0 h 3661881"/>
                <a:gd name="connsiteX30" fmla="*/ 2002321 w 3543086"/>
                <a:gd name="connsiteY30" fmla="*/ 201334 h 3661881"/>
                <a:gd name="connsiteX31" fmla="*/ 1879356 w 3543086"/>
                <a:gd name="connsiteY31" fmla="*/ 386846 h 3661881"/>
                <a:gd name="connsiteX32" fmla="*/ 1878590 w 3543086"/>
                <a:gd name="connsiteY32" fmla="*/ 387084 h 3661881"/>
                <a:gd name="connsiteX33" fmla="*/ 1878590 w 3543086"/>
                <a:gd name="connsiteY33" fmla="*/ 551389 h 3661881"/>
                <a:gd name="connsiteX34" fmla="*/ 1927915 w 3543086"/>
                <a:gd name="connsiteY34" fmla="*/ 553880 h 3661881"/>
                <a:gd name="connsiteX35" fmla="*/ 3253092 w 3543086"/>
                <a:gd name="connsiteY35" fmla="*/ 2022360 h 3661881"/>
                <a:gd name="connsiteX36" fmla="*/ 2715929 w 3543086"/>
                <a:gd name="connsiteY36" fmla="*/ 3161391 h 3661881"/>
                <a:gd name="connsiteX37" fmla="*/ 2694775 w 3543086"/>
                <a:gd name="connsiteY37" fmla="*/ 3177209 h 3661881"/>
                <a:gd name="connsiteX38" fmla="*/ 2942148 w 3543086"/>
                <a:gd name="connsiteY38" fmla="*/ 3501165 h 3661881"/>
                <a:gd name="connsiteX39" fmla="*/ 2923357 w 3543086"/>
                <a:gd name="connsiteY39" fmla="*/ 3641351 h 3661881"/>
                <a:gd name="connsiteX40" fmla="*/ 2923359 w 3543086"/>
                <a:gd name="connsiteY40" fmla="*/ 3641352 h 3661881"/>
                <a:gd name="connsiteX41" fmla="*/ 2783173 w 3543086"/>
                <a:gd name="connsiteY41" fmla="*/ 3622561 h 3661881"/>
                <a:gd name="connsiteX42" fmla="*/ 2529621 w 3543086"/>
                <a:gd name="connsiteY42" fmla="*/ 3290515 h 3661881"/>
                <a:gd name="connsiteX43" fmla="*/ 2480589 w 3543086"/>
                <a:gd name="connsiteY43" fmla="*/ 3320303 h 3661881"/>
                <a:gd name="connsiteX44" fmla="*/ 1776992 w 3543086"/>
                <a:gd name="connsiteY44" fmla="*/ 3498460 h 3661881"/>
                <a:gd name="connsiteX45" fmla="*/ 1073395 w 3543086"/>
                <a:gd name="connsiteY45" fmla="*/ 3320303 h 3661881"/>
                <a:gd name="connsiteX46" fmla="*/ 1024362 w 3543086"/>
                <a:gd name="connsiteY46" fmla="*/ 3290515 h 3661881"/>
                <a:gd name="connsiteX47" fmla="*/ 770811 w 3543086"/>
                <a:gd name="connsiteY47" fmla="*/ 3622561 h 3661881"/>
                <a:gd name="connsiteX48" fmla="*/ 630625 w 3543086"/>
                <a:gd name="connsiteY48" fmla="*/ 3641352 h 3661881"/>
                <a:gd name="connsiteX49" fmla="*/ 630626 w 3543086"/>
                <a:gd name="connsiteY49" fmla="*/ 3641351 h 3661881"/>
                <a:gd name="connsiteX50" fmla="*/ 611835 w 3543086"/>
                <a:gd name="connsiteY50" fmla="*/ 3501165 h 3661881"/>
                <a:gd name="connsiteX51" fmla="*/ 859209 w 3543086"/>
                <a:gd name="connsiteY51" fmla="*/ 3177209 h 3661881"/>
                <a:gd name="connsiteX52" fmla="*/ 838055 w 3543086"/>
                <a:gd name="connsiteY52" fmla="*/ 3161391 h 3661881"/>
                <a:gd name="connsiteX53" fmla="*/ 300891 w 3543086"/>
                <a:gd name="connsiteY53" fmla="*/ 2022360 h 3661881"/>
                <a:gd name="connsiteX54" fmla="*/ 1626070 w 3543086"/>
                <a:gd name="connsiteY54" fmla="*/ 553880 h 3661881"/>
                <a:gd name="connsiteX55" fmla="*/ 1723382 w 3543086"/>
                <a:gd name="connsiteY55" fmla="*/ 548966 h 3661881"/>
                <a:gd name="connsiteX56" fmla="*/ 1723382 w 3543086"/>
                <a:gd name="connsiteY56" fmla="*/ 387083 h 3661881"/>
                <a:gd name="connsiteX57" fmla="*/ 1722619 w 3543086"/>
                <a:gd name="connsiteY57" fmla="*/ 386846 h 3661881"/>
                <a:gd name="connsiteX58" fmla="*/ 1599653 w 3543086"/>
                <a:gd name="connsiteY58" fmla="*/ 201334 h 3661881"/>
                <a:gd name="connsiteX59" fmla="*/ 1800987 w 3543086"/>
                <a:gd name="connsiteY59" fmla="*/ 0 h 36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543086" h="3661881">
                  <a:moveTo>
                    <a:pt x="1774751" y="1079667"/>
                  </a:moveTo>
                  <a:cubicBezTo>
                    <a:pt x="1843051" y="1079667"/>
                    <a:pt x="1898420" y="1135036"/>
                    <a:pt x="1898420" y="1203336"/>
                  </a:cubicBezTo>
                  <a:lnTo>
                    <a:pt x="1898419" y="2007630"/>
                  </a:lnTo>
                  <a:lnTo>
                    <a:pt x="2242333" y="2337808"/>
                  </a:lnTo>
                  <a:cubicBezTo>
                    <a:pt x="2291603" y="2385110"/>
                    <a:pt x="2293198" y="2463396"/>
                    <a:pt x="2245895" y="2512666"/>
                  </a:cubicBezTo>
                  <a:cubicBezTo>
                    <a:pt x="2198594" y="2561936"/>
                    <a:pt x="2120307" y="2563531"/>
                    <a:pt x="2071037" y="2516230"/>
                  </a:cubicBezTo>
                  <a:cubicBezTo>
                    <a:pt x="1945435" y="2395643"/>
                    <a:pt x="1819833" y="2275057"/>
                    <a:pt x="1694231" y="2154471"/>
                  </a:cubicBezTo>
                  <a:lnTo>
                    <a:pt x="1691313" y="2150266"/>
                  </a:lnTo>
                  <a:lnTo>
                    <a:pt x="1687303" y="2147563"/>
                  </a:lnTo>
                  <a:cubicBezTo>
                    <a:pt x="1664924" y="2125183"/>
                    <a:pt x="1651082" y="2094266"/>
                    <a:pt x="1651082" y="2060115"/>
                  </a:cubicBezTo>
                  <a:lnTo>
                    <a:pt x="1651082" y="1203336"/>
                  </a:lnTo>
                  <a:cubicBezTo>
                    <a:pt x="1651082" y="1135036"/>
                    <a:pt x="1706450" y="1079668"/>
                    <a:pt x="1774751" y="1079667"/>
                  </a:cubicBezTo>
                  <a:close/>
                  <a:moveTo>
                    <a:pt x="1776992" y="817380"/>
                  </a:moveTo>
                  <a:cubicBezTo>
                    <a:pt x="1111500" y="817380"/>
                    <a:pt x="572012" y="1356868"/>
                    <a:pt x="572012" y="2022360"/>
                  </a:cubicBezTo>
                  <a:cubicBezTo>
                    <a:pt x="572012" y="2687851"/>
                    <a:pt x="1111500" y="3227340"/>
                    <a:pt x="1776992" y="3227340"/>
                  </a:cubicBezTo>
                  <a:cubicBezTo>
                    <a:pt x="2442483" y="3227340"/>
                    <a:pt x="2981972" y="2687851"/>
                    <a:pt x="2981972" y="2022360"/>
                  </a:cubicBezTo>
                  <a:cubicBezTo>
                    <a:pt x="2981972" y="1356868"/>
                    <a:pt x="2442483" y="817380"/>
                    <a:pt x="1776992" y="817380"/>
                  </a:cubicBezTo>
                  <a:close/>
                  <a:moveTo>
                    <a:pt x="2841074" y="245620"/>
                  </a:moveTo>
                  <a:cubicBezTo>
                    <a:pt x="3031673" y="228997"/>
                    <a:pt x="3217972" y="285234"/>
                    <a:pt x="3354792" y="418272"/>
                  </a:cubicBezTo>
                  <a:cubicBezTo>
                    <a:pt x="3628434" y="684348"/>
                    <a:pt x="3600541" y="1156867"/>
                    <a:pt x="3292493" y="1473675"/>
                  </a:cubicBezTo>
                  <a:lnTo>
                    <a:pt x="3292492" y="1473674"/>
                  </a:lnTo>
                  <a:cubicBezTo>
                    <a:pt x="3126216" y="1010859"/>
                    <a:pt x="2768845" y="663369"/>
                    <a:pt x="2301551" y="510130"/>
                  </a:cubicBezTo>
                  <a:cubicBezTo>
                    <a:pt x="2455575" y="351727"/>
                    <a:pt x="2650475" y="262243"/>
                    <a:pt x="2841074" y="245620"/>
                  </a:cubicBezTo>
                  <a:close/>
                  <a:moveTo>
                    <a:pt x="702012" y="245620"/>
                  </a:moveTo>
                  <a:cubicBezTo>
                    <a:pt x="892611" y="262243"/>
                    <a:pt x="1087511" y="351727"/>
                    <a:pt x="1241535" y="510130"/>
                  </a:cubicBezTo>
                  <a:cubicBezTo>
                    <a:pt x="774241" y="663369"/>
                    <a:pt x="416870" y="1010859"/>
                    <a:pt x="250593" y="1473674"/>
                  </a:cubicBezTo>
                  <a:lnTo>
                    <a:pt x="250592" y="1473675"/>
                  </a:lnTo>
                  <a:cubicBezTo>
                    <a:pt x="-57456" y="1156867"/>
                    <a:pt x="-85348" y="684348"/>
                    <a:pt x="188293" y="418272"/>
                  </a:cubicBezTo>
                  <a:cubicBezTo>
                    <a:pt x="325114" y="285234"/>
                    <a:pt x="511412" y="228997"/>
                    <a:pt x="702012" y="245620"/>
                  </a:cubicBezTo>
                  <a:close/>
                  <a:moveTo>
                    <a:pt x="1800987" y="0"/>
                  </a:moveTo>
                  <a:cubicBezTo>
                    <a:pt x="1912181" y="0"/>
                    <a:pt x="2002321" y="90140"/>
                    <a:pt x="2002321" y="201334"/>
                  </a:cubicBezTo>
                  <a:cubicBezTo>
                    <a:pt x="2002321" y="284730"/>
                    <a:pt x="1951617" y="356282"/>
                    <a:pt x="1879356" y="386846"/>
                  </a:cubicBezTo>
                  <a:lnTo>
                    <a:pt x="1878590" y="387084"/>
                  </a:lnTo>
                  <a:lnTo>
                    <a:pt x="1878590" y="551389"/>
                  </a:lnTo>
                  <a:lnTo>
                    <a:pt x="1927915" y="553880"/>
                  </a:lnTo>
                  <a:cubicBezTo>
                    <a:pt x="2672247" y="629471"/>
                    <a:pt x="3253092" y="1258084"/>
                    <a:pt x="3253092" y="2022360"/>
                  </a:cubicBezTo>
                  <a:cubicBezTo>
                    <a:pt x="3253092" y="2480925"/>
                    <a:pt x="3043988" y="2890652"/>
                    <a:pt x="2715929" y="3161391"/>
                  </a:cubicBezTo>
                  <a:lnTo>
                    <a:pt x="2694775" y="3177209"/>
                  </a:lnTo>
                  <a:lnTo>
                    <a:pt x="2942148" y="3501165"/>
                  </a:lnTo>
                  <a:cubicBezTo>
                    <a:pt x="2975671" y="3545066"/>
                    <a:pt x="2967258" y="3607829"/>
                    <a:pt x="2923357" y="3641351"/>
                  </a:cubicBezTo>
                  <a:lnTo>
                    <a:pt x="2923359" y="3641352"/>
                  </a:lnTo>
                  <a:cubicBezTo>
                    <a:pt x="2879458" y="3674874"/>
                    <a:pt x="2816695" y="3666461"/>
                    <a:pt x="2783173" y="3622561"/>
                  </a:cubicBezTo>
                  <a:lnTo>
                    <a:pt x="2529621" y="3290515"/>
                  </a:lnTo>
                  <a:lnTo>
                    <a:pt x="2480589" y="3320303"/>
                  </a:lnTo>
                  <a:cubicBezTo>
                    <a:pt x="2271435" y="3433922"/>
                    <a:pt x="2031750" y="3498460"/>
                    <a:pt x="1776992" y="3498460"/>
                  </a:cubicBezTo>
                  <a:cubicBezTo>
                    <a:pt x="1522233" y="3498460"/>
                    <a:pt x="1282548" y="3433922"/>
                    <a:pt x="1073395" y="3320303"/>
                  </a:cubicBezTo>
                  <a:lnTo>
                    <a:pt x="1024362" y="3290515"/>
                  </a:lnTo>
                  <a:lnTo>
                    <a:pt x="770811" y="3622561"/>
                  </a:lnTo>
                  <a:cubicBezTo>
                    <a:pt x="737288" y="3666461"/>
                    <a:pt x="674525" y="3674874"/>
                    <a:pt x="630625" y="3641352"/>
                  </a:cubicBezTo>
                  <a:lnTo>
                    <a:pt x="630626" y="3641351"/>
                  </a:lnTo>
                  <a:cubicBezTo>
                    <a:pt x="586726" y="3607829"/>
                    <a:pt x="578313" y="3545066"/>
                    <a:pt x="611835" y="3501165"/>
                  </a:cubicBezTo>
                  <a:lnTo>
                    <a:pt x="859209" y="3177209"/>
                  </a:lnTo>
                  <a:lnTo>
                    <a:pt x="838055" y="3161391"/>
                  </a:lnTo>
                  <a:cubicBezTo>
                    <a:pt x="509996" y="2890652"/>
                    <a:pt x="300891" y="2480925"/>
                    <a:pt x="300891" y="2022360"/>
                  </a:cubicBezTo>
                  <a:cubicBezTo>
                    <a:pt x="300891" y="1258084"/>
                    <a:pt x="881737" y="629471"/>
                    <a:pt x="1626070" y="553880"/>
                  </a:cubicBezTo>
                  <a:lnTo>
                    <a:pt x="1723382" y="548966"/>
                  </a:lnTo>
                  <a:lnTo>
                    <a:pt x="1723382" y="387083"/>
                  </a:lnTo>
                  <a:lnTo>
                    <a:pt x="1722619" y="386846"/>
                  </a:lnTo>
                  <a:cubicBezTo>
                    <a:pt x="1650357" y="356282"/>
                    <a:pt x="1599653" y="284730"/>
                    <a:pt x="1599653" y="201334"/>
                  </a:cubicBezTo>
                  <a:cubicBezTo>
                    <a:pt x="1599653" y="90140"/>
                    <a:pt x="1689793" y="0"/>
                    <a:pt x="1800987" y="0"/>
                  </a:cubicBez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grpSp>
          <p:nvGrpSpPr>
            <p:cNvPr id="13" name="Group 12">
              <a:extLst>
                <a:ext uri="{FF2B5EF4-FFF2-40B4-BE49-F238E27FC236}">
                  <a16:creationId xmlns:a16="http://schemas.microsoft.com/office/drawing/2014/main" id="{86B3AA1C-D5AF-40DF-AD28-C612D4E6E4F1}"/>
                </a:ext>
              </a:extLst>
            </p:cNvPr>
            <p:cNvGrpSpPr/>
            <p:nvPr/>
          </p:nvGrpSpPr>
          <p:grpSpPr>
            <a:xfrm>
              <a:off x="3146619" y="3991671"/>
              <a:ext cx="1371600" cy="628387"/>
              <a:chOff x="140278" y="1965870"/>
              <a:chExt cx="1371600" cy="628387"/>
            </a:xfrm>
          </p:grpSpPr>
          <p:sp>
            <p:nvSpPr>
              <p:cNvPr id="14" name="TextBox 13">
                <a:extLst>
                  <a:ext uri="{FF2B5EF4-FFF2-40B4-BE49-F238E27FC236}">
                    <a16:creationId xmlns:a16="http://schemas.microsoft.com/office/drawing/2014/main" id="{32E8CD65-6852-4CD8-9AE0-0B896EA45108}"/>
                  </a:ext>
                </a:extLst>
              </p:cNvPr>
              <p:cNvSpPr txBox="1"/>
              <p:nvPr/>
            </p:nvSpPr>
            <p:spPr>
              <a:xfrm>
                <a:off x="140278" y="2409591"/>
                <a:ext cx="1371600" cy="184666"/>
              </a:xfrm>
              <a:prstGeom prst="rect">
                <a:avLst/>
              </a:prstGeom>
              <a:noFill/>
            </p:spPr>
            <p:txBody>
              <a:bodyPr wrap="square" lIns="0" tIns="0" rIns="0" b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1200" dirty="0">
                    <a:solidFill>
                      <a:schemeClr val="tx1">
                        <a:lumMod val="50000"/>
                        <a:lumOff val="50000"/>
                      </a:schemeClr>
                    </a:solidFill>
                  </a:rPr>
                  <a:t>Hours</a:t>
                </a:r>
              </a:p>
            </p:txBody>
          </p:sp>
          <p:sp>
            <p:nvSpPr>
              <p:cNvPr id="15" name="TextBox 14">
                <a:extLst>
                  <a:ext uri="{FF2B5EF4-FFF2-40B4-BE49-F238E27FC236}">
                    <a16:creationId xmlns:a16="http://schemas.microsoft.com/office/drawing/2014/main" id="{A81EDD89-E3F7-4834-B596-24EF55018D2D}"/>
                  </a:ext>
                </a:extLst>
              </p:cNvPr>
              <p:cNvSpPr txBox="1"/>
              <p:nvPr/>
            </p:nvSpPr>
            <p:spPr>
              <a:xfrm>
                <a:off x="506038" y="1965870"/>
                <a:ext cx="640080" cy="523220"/>
              </a:xfrm>
              <a:prstGeom prst="rect">
                <a:avLst/>
              </a:prstGeom>
              <a:noFill/>
            </p:spPr>
            <p:txBody>
              <a:bodyPr wrap="square" lIns="0" r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2800" dirty="0">
                    <a:solidFill>
                      <a:schemeClr val="tx1">
                        <a:lumMod val="50000"/>
                        <a:lumOff val="50000"/>
                      </a:schemeClr>
                    </a:solidFill>
                  </a:rPr>
                  <a:t>13</a:t>
                </a:r>
                <a:r>
                  <a:rPr lang="en-US" sz="1050" dirty="0">
                    <a:solidFill>
                      <a:schemeClr val="tx1">
                        <a:lumMod val="50000"/>
                        <a:lumOff val="50000"/>
                      </a:schemeClr>
                    </a:solidFill>
                  </a:rPr>
                  <a:t>%</a:t>
                </a:r>
              </a:p>
            </p:txBody>
          </p:sp>
        </p:grpSp>
      </p:grpSp>
      <p:grpSp>
        <p:nvGrpSpPr>
          <p:cNvPr id="27" name="Group 26"/>
          <p:cNvGrpSpPr/>
          <p:nvPr/>
        </p:nvGrpSpPr>
        <p:grpSpPr>
          <a:xfrm>
            <a:off x="1707326" y="3139331"/>
            <a:ext cx="1371600" cy="1480727"/>
            <a:chOff x="1707326" y="3139331"/>
            <a:chExt cx="1371600" cy="1480727"/>
          </a:xfrm>
        </p:grpSpPr>
        <p:sp>
          <p:nvSpPr>
            <p:cNvPr id="51" name="Freeform 50">
              <a:extLst>
                <a:ext uri="{FF2B5EF4-FFF2-40B4-BE49-F238E27FC236}">
                  <a16:creationId xmlns:a16="http://schemas.microsoft.com/office/drawing/2014/main" id="{A5FAF940-9335-4DAB-ACD0-C3D9AE709818}"/>
                </a:ext>
              </a:extLst>
            </p:cNvPr>
            <p:cNvSpPr/>
            <p:nvPr/>
          </p:nvSpPr>
          <p:spPr>
            <a:xfrm flipH="1">
              <a:off x="1951054" y="3139331"/>
              <a:ext cx="884145" cy="840293"/>
            </a:xfrm>
            <a:custGeom>
              <a:avLst/>
              <a:gdLst>
                <a:gd name="connsiteX0" fmla="*/ 5106420 w 7133331"/>
                <a:gd name="connsiteY0" fmla="*/ 42 h 6779531"/>
                <a:gd name="connsiteX1" fmla="*/ 4587630 w 7133331"/>
                <a:gd name="connsiteY1" fmla="*/ 57717 h 6779531"/>
                <a:gd name="connsiteX2" fmla="*/ 3934487 w 7133331"/>
                <a:gd name="connsiteY2" fmla="*/ 754403 h 6779531"/>
                <a:gd name="connsiteX3" fmla="*/ 3590730 w 7133331"/>
                <a:gd name="connsiteY3" fmla="*/ 754403 h 6779531"/>
                <a:gd name="connsiteX4" fmla="*/ 3542601 w 7133331"/>
                <a:gd name="connsiteY4" fmla="*/ 754403 h 6779531"/>
                <a:gd name="connsiteX5" fmla="*/ 3198844 w 7133331"/>
                <a:gd name="connsiteY5" fmla="*/ 754403 h 6779531"/>
                <a:gd name="connsiteX6" fmla="*/ 2545701 w 7133331"/>
                <a:gd name="connsiteY6" fmla="*/ 57717 h 6779531"/>
                <a:gd name="connsiteX7" fmla="*/ 1544215 w 7133331"/>
                <a:gd name="connsiteY7" fmla="*/ 86746 h 6779531"/>
                <a:gd name="connsiteX8" fmla="*/ 242883 w 7133331"/>
                <a:gd name="connsiteY8" fmla="*/ 696380 h 6779531"/>
                <a:gd name="connsiteX9" fmla="*/ 47380 w 7133331"/>
                <a:gd name="connsiteY9" fmla="*/ 1181754 h 6779531"/>
                <a:gd name="connsiteX10" fmla="*/ 533206 w 7133331"/>
                <a:gd name="connsiteY10" fmla="*/ 2628672 h 6779531"/>
                <a:gd name="connsiteX11" fmla="*/ 756363 w 7133331"/>
                <a:gd name="connsiteY11" fmla="*/ 2746396 h 6779531"/>
                <a:gd name="connsiteX12" fmla="*/ 1200538 w 7133331"/>
                <a:gd name="connsiteY12" fmla="*/ 2507857 h 6779531"/>
                <a:gd name="connsiteX13" fmla="*/ 1372453 w 7133331"/>
                <a:gd name="connsiteY13" fmla="*/ 2712678 h 6779531"/>
                <a:gd name="connsiteX14" fmla="*/ 1220132 w 7133331"/>
                <a:gd name="connsiteY14" fmla="*/ 6533395 h 6779531"/>
                <a:gd name="connsiteX15" fmla="*/ 1487491 w 7133331"/>
                <a:gd name="connsiteY15" fmla="*/ 6777831 h 6779531"/>
                <a:gd name="connsiteX16" fmla="*/ 3542601 w 7133331"/>
                <a:gd name="connsiteY16" fmla="*/ 6777831 h 6779531"/>
                <a:gd name="connsiteX17" fmla="*/ 3590730 w 7133331"/>
                <a:gd name="connsiteY17" fmla="*/ 6777831 h 6779531"/>
                <a:gd name="connsiteX18" fmla="*/ 5645840 w 7133331"/>
                <a:gd name="connsiteY18" fmla="*/ 6777831 h 6779531"/>
                <a:gd name="connsiteX19" fmla="*/ 5913199 w 7133331"/>
                <a:gd name="connsiteY19" fmla="*/ 6533395 h 6779531"/>
                <a:gd name="connsiteX20" fmla="*/ 5760878 w 7133331"/>
                <a:gd name="connsiteY20" fmla="*/ 2712678 h 6779531"/>
                <a:gd name="connsiteX21" fmla="*/ 5932793 w 7133331"/>
                <a:gd name="connsiteY21" fmla="*/ 2507857 h 6779531"/>
                <a:gd name="connsiteX22" fmla="*/ 6376968 w 7133331"/>
                <a:gd name="connsiteY22" fmla="*/ 2746396 h 6779531"/>
                <a:gd name="connsiteX23" fmla="*/ 6600125 w 7133331"/>
                <a:gd name="connsiteY23" fmla="*/ 2628672 h 6779531"/>
                <a:gd name="connsiteX24" fmla="*/ 7085951 w 7133331"/>
                <a:gd name="connsiteY24" fmla="*/ 1181754 h 6779531"/>
                <a:gd name="connsiteX25" fmla="*/ 6890448 w 7133331"/>
                <a:gd name="connsiteY25" fmla="*/ 696380 h 6779531"/>
                <a:gd name="connsiteX26" fmla="*/ 5589116 w 7133331"/>
                <a:gd name="connsiteY26" fmla="*/ 86746 h 6779531"/>
                <a:gd name="connsiteX27" fmla="*/ 5106420 w 7133331"/>
                <a:gd name="connsiteY27" fmla="*/ 42 h 67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33331" h="6779531">
                  <a:moveTo>
                    <a:pt x="5106420" y="42"/>
                  </a:moveTo>
                  <a:cubicBezTo>
                    <a:pt x="4933490" y="1220"/>
                    <a:pt x="4754545" y="26461"/>
                    <a:pt x="4587630" y="57717"/>
                  </a:cubicBezTo>
                  <a:cubicBezTo>
                    <a:pt x="4369916" y="289946"/>
                    <a:pt x="4428927" y="738742"/>
                    <a:pt x="3934487" y="754403"/>
                  </a:cubicBezTo>
                  <a:lnTo>
                    <a:pt x="3590730" y="754403"/>
                  </a:lnTo>
                  <a:lnTo>
                    <a:pt x="3542601" y="754403"/>
                  </a:lnTo>
                  <a:lnTo>
                    <a:pt x="3198844" y="754403"/>
                  </a:lnTo>
                  <a:cubicBezTo>
                    <a:pt x="2704404" y="738742"/>
                    <a:pt x="2763415" y="289946"/>
                    <a:pt x="2545701" y="57717"/>
                  </a:cubicBezTo>
                  <a:cubicBezTo>
                    <a:pt x="2211872" y="-4796"/>
                    <a:pt x="1829918" y="-43246"/>
                    <a:pt x="1544215" y="86746"/>
                  </a:cubicBezTo>
                  <a:lnTo>
                    <a:pt x="242883" y="696380"/>
                  </a:lnTo>
                  <a:cubicBezTo>
                    <a:pt x="-38854" y="858171"/>
                    <a:pt x="-31831" y="983869"/>
                    <a:pt x="47380" y="1181754"/>
                  </a:cubicBezTo>
                  <a:lnTo>
                    <a:pt x="533206" y="2628672"/>
                  </a:lnTo>
                  <a:cubicBezTo>
                    <a:pt x="595560" y="2800260"/>
                    <a:pt x="669946" y="2827470"/>
                    <a:pt x="756363" y="2746396"/>
                  </a:cubicBezTo>
                  <a:lnTo>
                    <a:pt x="1200538" y="2507857"/>
                  </a:lnTo>
                  <a:cubicBezTo>
                    <a:pt x="1318001" y="2431752"/>
                    <a:pt x="1375306" y="2560183"/>
                    <a:pt x="1372453" y="2712678"/>
                  </a:cubicBezTo>
                  <a:lnTo>
                    <a:pt x="1220132" y="6533395"/>
                  </a:lnTo>
                  <a:cubicBezTo>
                    <a:pt x="1237063" y="6711127"/>
                    <a:pt x="1278055" y="6792604"/>
                    <a:pt x="1487491" y="6777831"/>
                  </a:cubicBezTo>
                  <a:lnTo>
                    <a:pt x="3542601" y="6777831"/>
                  </a:lnTo>
                  <a:lnTo>
                    <a:pt x="3590730" y="6777831"/>
                  </a:lnTo>
                  <a:lnTo>
                    <a:pt x="5645840" y="6777831"/>
                  </a:lnTo>
                  <a:cubicBezTo>
                    <a:pt x="5855276" y="6792604"/>
                    <a:pt x="5896268" y="6711127"/>
                    <a:pt x="5913199" y="6533395"/>
                  </a:cubicBezTo>
                  <a:lnTo>
                    <a:pt x="5760878" y="2712678"/>
                  </a:lnTo>
                  <a:cubicBezTo>
                    <a:pt x="5758025" y="2560183"/>
                    <a:pt x="5815330" y="2431752"/>
                    <a:pt x="5932793" y="2507857"/>
                  </a:cubicBezTo>
                  <a:lnTo>
                    <a:pt x="6376968" y="2746396"/>
                  </a:lnTo>
                  <a:cubicBezTo>
                    <a:pt x="6463385" y="2827470"/>
                    <a:pt x="6537771" y="2800260"/>
                    <a:pt x="6600125" y="2628672"/>
                  </a:cubicBezTo>
                  <a:lnTo>
                    <a:pt x="7085951" y="1181754"/>
                  </a:lnTo>
                  <a:cubicBezTo>
                    <a:pt x="7165162" y="983869"/>
                    <a:pt x="7172185" y="858171"/>
                    <a:pt x="6890448" y="696380"/>
                  </a:cubicBezTo>
                  <a:lnTo>
                    <a:pt x="5589116" y="86746"/>
                  </a:lnTo>
                  <a:cubicBezTo>
                    <a:pt x="5446264" y="21750"/>
                    <a:pt x="5279350" y="-1135"/>
                    <a:pt x="5106420" y="42"/>
                  </a:cubicBezTo>
                  <a:close/>
                </a:path>
              </a:pathLst>
            </a:cu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grpSp>
          <p:nvGrpSpPr>
            <p:cNvPr id="10" name="Group 9">
              <a:extLst>
                <a:ext uri="{FF2B5EF4-FFF2-40B4-BE49-F238E27FC236}">
                  <a16:creationId xmlns:a16="http://schemas.microsoft.com/office/drawing/2014/main" id="{2C3D60C7-ECF8-4517-83B8-82570823CE9F}"/>
                </a:ext>
              </a:extLst>
            </p:cNvPr>
            <p:cNvGrpSpPr/>
            <p:nvPr/>
          </p:nvGrpSpPr>
          <p:grpSpPr>
            <a:xfrm>
              <a:off x="1707326" y="3991671"/>
              <a:ext cx="1371600" cy="628387"/>
              <a:chOff x="140278" y="1965870"/>
              <a:chExt cx="1371600" cy="628387"/>
            </a:xfrm>
          </p:grpSpPr>
          <p:sp>
            <p:nvSpPr>
              <p:cNvPr id="11" name="TextBox 10">
                <a:extLst>
                  <a:ext uri="{FF2B5EF4-FFF2-40B4-BE49-F238E27FC236}">
                    <a16:creationId xmlns:a16="http://schemas.microsoft.com/office/drawing/2014/main" id="{56978703-88FE-4211-8573-F67C06F8ACBB}"/>
                  </a:ext>
                </a:extLst>
              </p:cNvPr>
              <p:cNvSpPr txBox="1"/>
              <p:nvPr/>
            </p:nvSpPr>
            <p:spPr>
              <a:xfrm>
                <a:off x="140278" y="2409591"/>
                <a:ext cx="1371600" cy="184666"/>
              </a:xfrm>
              <a:prstGeom prst="rect">
                <a:avLst/>
              </a:prstGeom>
              <a:noFill/>
            </p:spPr>
            <p:txBody>
              <a:bodyPr wrap="square" lIns="0" tIns="0" rIns="0" b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1200" dirty="0">
                    <a:solidFill>
                      <a:schemeClr val="tx1">
                        <a:lumMod val="50000"/>
                        <a:lumOff val="50000"/>
                      </a:schemeClr>
                    </a:solidFill>
                  </a:rPr>
                  <a:t>T-shirt Sizes</a:t>
                </a:r>
              </a:p>
            </p:txBody>
          </p:sp>
          <p:sp>
            <p:nvSpPr>
              <p:cNvPr id="12" name="TextBox 11">
                <a:extLst>
                  <a:ext uri="{FF2B5EF4-FFF2-40B4-BE49-F238E27FC236}">
                    <a16:creationId xmlns:a16="http://schemas.microsoft.com/office/drawing/2014/main" id="{3E908B10-1395-45ED-8FE5-A3A2C5495F3B}"/>
                  </a:ext>
                </a:extLst>
              </p:cNvPr>
              <p:cNvSpPr txBox="1"/>
              <p:nvPr/>
            </p:nvSpPr>
            <p:spPr>
              <a:xfrm>
                <a:off x="506038" y="1965870"/>
                <a:ext cx="640080" cy="523220"/>
              </a:xfrm>
              <a:prstGeom prst="rect">
                <a:avLst/>
              </a:prstGeom>
              <a:noFill/>
            </p:spPr>
            <p:txBody>
              <a:bodyPr wrap="square" lIns="0" r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2800" dirty="0">
                    <a:solidFill>
                      <a:schemeClr val="tx1">
                        <a:lumMod val="50000"/>
                        <a:lumOff val="50000"/>
                      </a:schemeClr>
                    </a:solidFill>
                  </a:rPr>
                  <a:t>23</a:t>
                </a:r>
                <a:r>
                  <a:rPr lang="en-US" sz="1050" dirty="0">
                    <a:solidFill>
                      <a:schemeClr val="tx1">
                        <a:lumMod val="50000"/>
                        <a:lumOff val="50000"/>
                      </a:schemeClr>
                    </a:solidFill>
                  </a:rPr>
                  <a:t>%</a:t>
                </a:r>
              </a:p>
            </p:txBody>
          </p:sp>
        </p:grpSp>
      </p:grpSp>
      <p:grpSp>
        <p:nvGrpSpPr>
          <p:cNvPr id="6" name="Group 5"/>
          <p:cNvGrpSpPr/>
          <p:nvPr/>
        </p:nvGrpSpPr>
        <p:grpSpPr>
          <a:xfrm>
            <a:off x="268033" y="3200935"/>
            <a:ext cx="1371600" cy="1419123"/>
            <a:chOff x="268033" y="3200935"/>
            <a:chExt cx="1371600" cy="1419123"/>
          </a:xfrm>
          <a:effectLst/>
        </p:grpSpPr>
        <p:grpSp>
          <p:nvGrpSpPr>
            <p:cNvPr id="9" name="Group 8">
              <a:extLst>
                <a:ext uri="{FF2B5EF4-FFF2-40B4-BE49-F238E27FC236}">
                  <a16:creationId xmlns:a16="http://schemas.microsoft.com/office/drawing/2014/main" id="{7E59EDE1-A5A4-4930-9B0F-3BB613BF2CEE}"/>
                </a:ext>
              </a:extLst>
            </p:cNvPr>
            <p:cNvGrpSpPr/>
            <p:nvPr/>
          </p:nvGrpSpPr>
          <p:grpSpPr>
            <a:xfrm>
              <a:off x="268033" y="3991671"/>
              <a:ext cx="1371600" cy="628387"/>
              <a:chOff x="140278" y="1965870"/>
              <a:chExt cx="1371600" cy="628387"/>
            </a:xfrm>
          </p:grpSpPr>
          <p:sp>
            <p:nvSpPr>
              <p:cNvPr id="7" name="TextBox 6">
                <a:extLst>
                  <a:ext uri="{FF2B5EF4-FFF2-40B4-BE49-F238E27FC236}">
                    <a16:creationId xmlns:a16="http://schemas.microsoft.com/office/drawing/2014/main" id="{C414BCF2-506E-4135-8085-F5E0116187F3}"/>
                  </a:ext>
                </a:extLst>
              </p:cNvPr>
              <p:cNvSpPr txBox="1"/>
              <p:nvPr/>
            </p:nvSpPr>
            <p:spPr>
              <a:xfrm>
                <a:off x="140278" y="2409591"/>
                <a:ext cx="1371600" cy="184666"/>
              </a:xfrm>
              <a:prstGeom prst="rect">
                <a:avLst/>
              </a:prstGeom>
              <a:noFill/>
            </p:spPr>
            <p:txBody>
              <a:bodyPr wrap="square" lIns="0" tIns="0" rIns="0" b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1200" dirty="0">
                    <a:solidFill>
                      <a:schemeClr val="tx1">
                        <a:lumMod val="50000"/>
                        <a:lumOff val="50000"/>
                      </a:schemeClr>
                    </a:solidFill>
                  </a:rPr>
                  <a:t>Points</a:t>
                </a:r>
              </a:p>
            </p:txBody>
          </p:sp>
          <p:sp>
            <p:nvSpPr>
              <p:cNvPr id="8" name="TextBox 7">
                <a:extLst>
                  <a:ext uri="{FF2B5EF4-FFF2-40B4-BE49-F238E27FC236}">
                    <a16:creationId xmlns:a16="http://schemas.microsoft.com/office/drawing/2014/main" id="{890DC5B7-7D01-43EA-AF19-0C7686D9C3F7}"/>
                  </a:ext>
                </a:extLst>
              </p:cNvPr>
              <p:cNvSpPr txBox="1"/>
              <p:nvPr/>
            </p:nvSpPr>
            <p:spPr>
              <a:xfrm>
                <a:off x="506038" y="1965870"/>
                <a:ext cx="640080" cy="523220"/>
              </a:xfrm>
              <a:prstGeom prst="rect">
                <a:avLst/>
              </a:prstGeom>
              <a:noFill/>
            </p:spPr>
            <p:txBody>
              <a:bodyPr wrap="square" lIns="0" rIns="0"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US" sz="2800" dirty="0">
                    <a:solidFill>
                      <a:schemeClr val="tx1">
                        <a:lumMod val="50000"/>
                        <a:lumOff val="50000"/>
                      </a:schemeClr>
                    </a:solidFill>
                  </a:rPr>
                  <a:t>51</a:t>
                </a:r>
                <a:r>
                  <a:rPr lang="en-US" sz="1050" dirty="0">
                    <a:solidFill>
                      <a:schemeClr val="tx1">
                        <a:lumMod val="50000"/>
                        <a:lumOff val="50000"/>
                      </a:schemeClr>
                    </a:solidFill>
                  </a:rPr>
                  <a:t>%</a:t>
                </a:r>
              </a:p>
            </p:txBody>
          </p:sp>
        </p:grpSp>
        <p:sp>
          <p:nvSpPr>
            <p:cNvPr id="37" name="Freeform 36"/>
            <p:cNvSpPr>
              <a:spLocks noChangeAspect="1"/>
            </p:cNvSpPr>
            <p:nvPr/>
          </p:nvSpPr>
          <p:spPr>
            <a:xfrm>
              <a:off x="748000" y="3371468"/>
              <a:ext cx="457200" cy="434127"/>
            </a:xfrm>
            <a:custGeom>
              <a:avLst/>
              <a:gdLst/>
              <a:ahLst/>
              <a:cxnLst/>
              <a:rect l="l" t="t" r="r" b="b"/>
              <a:pathLst>
                <a:path w="516061" h="490017">
                  <a:moveTo>
                    <a:pt x="503039" y="0"/>
                  </a:moveTo>
                  <a:lnTo>
                    <a:pt x="516061" y="18603"/>
                  </a:lnTo>
                  <a:cubicBezTo>
                    <a:pt x="462979" y="58539"/>
                    <a:pt x="403944" y="120054"/>
                    <a:pt x="338956" y="203150"/>
                  </a:cubicBezTo>
                  <a:cubicBezTo>
                    <a:pt x="273967" y="286246"/>
                    <a:pt x="224358" y="363885"/>
                    <a:pt x="190127" y="436066"/>
                  </a:cubicBezTo>
                  <a:lnTo>
                    <a:pt x="162594" y="454670"/>
                  </a:lnTo>
                  <a:cubicBezTo>
                    <a:pt x="139774" y="470545"/>
                    <a:pt x="124271" y="482327"/>
                    <a:pt x="116085" y="490017"/>
                  </a:cubicBezTo>
                  <a:cubicBezTo>
                    <a:pt x="112861" y="478358"/>
                    <a:pt x="105792" y="459259"/>
                    <a:pt x="94877" y="432718"/>
                  </a:cubicBezTo>
                  <a:lnTo>
                    <a:pt x="84460" y="408533"/>
                  </a:lnTo>
                  <a:cubicBezTo>
                    <a:pt x="69577" y="373807"/>
                    <a:pt x="55748" y="348134"/>
                    <a:pt x="42974" y="331514"/>
                  </a:cubicBezTo>
                  <a:cubicBezTo>
                    <a:pt x="30199" y="314895"/>
                    <a:pt x="15875" y="303857"/>
                    <a:pt x="0" y="298400"/>
                  </a:cubicBezTo>
                  <a:cubicBezTo>
                    <a:pt x="26789" y="270123"/>
                    <a:pt x="51345" y="255984"/>
                    <a:pt x="73669" y="255984"/>
                  </a:cubicBezTo>
                  <a:cubicBezTo>
                    <a:pt x="92769" y="255984"/>
                    <a:pt x="113977" y="281905"/>
                    <a:pt x="137293" y="333747"/>
                  </a:cubicBezTo>
                  <a:lnTo>
                    <a:pt x="148828" y="359792"/>
                  </a:lnTo>
                  <a:cubicBezTo>
                    <a:pt x="190748" y="289098"/>
                    <a:pt x="244574" y="220389"/>
                    <a:pt x="310306" y="153665"/>
                  </a:cubicBezTo>
                  <a:cubicBezTo>
                    <a:pt x="376039" y="86940"/>
                    <a:pt x="440283" y="35719"/>
                    <a:pt x="503039" y="0"/>
                  </a:cubicBez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sp>
          <p:nvSpPr>
            <p:cNvPr id="3" name="Oval 2"/>
            <p:cNvSpPr/>
            <p:nvPr/>
          </p:nvSpPr>
          <p:spPr>
            <a:xfrm>
              <a:off x="574268" y="3200935"/>
              <a:ext cx="742829" cy="742829"/>
            </a:xfrm>
            <a:prstGeom prst="ellipse">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dirty="0"/>
            </a:p>
          </p:txBody>
        </p:sp>
      </p:grpSp>
    </p:spTree>
    <p:extLst>
      <p:ext uri="{BB962C8B-B14F-4D97-AF65-F5344CB8AC3E}">
        <p14:creationId xmlns:p14="http://schemas.microsoft.com/office/powerpoint/2010/main" val="21008726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a:xfrm flipH="1">
            <a:off x="3295912" y="1352263"/>
            <a:ext cx="1419017" cy="1287283"/>
          </a:xfrm>
          <a:custGeom>
            <a:avLst/>
            <a:gdLst>
              <a:gd name="connsiteX0" fmla="*/ 1211705 w 2217545"/>
              <a:gd name="connsiteY0" fmla="*/ 0 h 2011680"/>
              <a:gd name="connsiteX1" fmla="*/ 2217545 w 2217545"/>
              <a:gd name="connsiteY1" fmla="*/ 1005840 h 2011680"/>
              <a:gd name="connsiteX2" fmla="*/ 1211705 w 2217545"/>
              <a:gd name="connsiteY2" fmla="*/ 2011680 h 2011680"/>
              <a:gd name="connsiteX3" fmla="*/ 1211705 w 2217545"/>
              <a:gd name="connsiteY3" fmla="*/ 1737360 h 2011680"/>
              <a:gd name="connsiteX4" fmla="*/ 1943225 w 2217545"/>
              <a:gd name="connsiteY4" fmla="*/ 1005840 h 2011680"/>
              <a:gd name="connsiteX5" fmla="*/ 1211705 w 2217545"/>
              <a:gd name="connsiteY5" fmla="*/ 274320 h 2011680"/>
              <a:gd name="connsiteX6" fmla="*/ 495047 w 2217545"/>
              <a:gd name="connsiteY6" fmla="*/ 858413 h 2011680"/>
              <a:gd name="connsiteX7" fmla="*/ 480849 w 2217545"/>
              <a:gd name="connsiteY7" fmla="*/ 999253 h 2011680"/>
              <a:gd name="connsiteX8" fmla="*/ 619747 w 2217545"/>
              <a:gd name="connsiteY8" fmla="*/ 982428 h 2011680"/>
              <a:gd name="connsiteX9" fmla="*/ 347671 w 2217545"/>
              <a:gd name="connsiteY9" fmla="*/ 1332007 h 2011680"/>
              <a:gd name="connsiteX10" fmla="*/ 0 w 2217545"/>
              <a:gd name="connsiteY10" fmla="*/ 1057499 h 2011680"/>
              <a:gd name="connsiteX11" fmla="*/ 207869 w 2217545"/>
              <a:gd name="connsiteY11" fmla="*/ 1032320 h 2011680"/>
              <a:gd name="connsiteX12" fmla="*/ 205865 w 2217545"/>
              <a:gd name="connsiteY12" fmla="*/ 1005840 h 2011680"/>
              <a:gd name="connsiteX13" fmla="*/ 1211705 w 2217545"/>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7545" h="2011680">
                <a:moveTo>
                  <a:pt x="1211705" y="0"/>
                </a:moveTo>
                <a:cubicBezTo>
                  <a:pt x="1767215" y="0"/>
                  <a:pt x="2217545" y="450330"/>
                  <a:pt x="2217545" y="1005840"/>
                </a:cubicBezTo>
                <a:cubicBezTo>
                  <a:pt x="2217545" y="1561350"/>
                  <a:pt x="1767215" y="2011680"/>
                  <a:pt x="1211705" y="2011680"/>
                </a:cubicBezTo>
                <a:lnTo>
                  <a:pt x="1211705" y="1737360"/>
                </a:lnTo>
                <a:cubicBezTo>
                  <a:pt x="1615712" y="1737360"/>
                  <a:pt x="1943225" y="1409847"/>
                  <a:pt x="1943225" y="1005840"/>
                </a:cubicBezTo>
                <a:cubicBezTo>
                  <a:pt x="1943225" y="601833"/>
                  <a:pt x="1615712" y="274320"/>
                  <a:pt x="1211705" y="274320"/>
                </a:cubicBezTo>
                <a:cubicBezTo>
                  <a:pt x="858199" y="274320"/>
                  <a:pt x="563259" y="525072"/>
                  <a:pt x="495047" y="858413"/>
                </a:cubicBezTo>
                <a:lnTo>
                  <a:pt x="480849" y="999253"/>
                </a:lnTo>
                <a:lnTo>
                  <a:pt x="619747" y="982428"/>
                </a:lnTo>
                <a:lnTo>
                  <a:pt x="347671" y="1332007"/>
                </a:lnTo>
                <a:lnTo>
                  <a:pt x="0" y="1057499"/>
                </a:lnTo>
                <a:lnTo>
                  <a:pt x="207869" y="1032320"/>
                </a:lnTo>
                <a:lnTo>
                  <a:pt x="205865" y="1005840"/>
                </a:lnTo>
                <a:cubicBezTo>
                  <a:pt x="205865" y="450330"/>
                  <a:pt x="656195" y="0"/>
                  <a:pt x="1211705"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Freeform 50"/>
          <p:cNvSpPr/>
          <p:nvPr/>
        </p:nvSpPr>
        <p:spPr>
          <a:xfrm>
            <a:off x="2740511" y="2467618"/>
            <a:ext cx="2177353" cy="2011680"/>
          </a:xfrm>
          <a:custGeom>
            <a:avLst/>
            <a:gdLst>
              <a:gd name="connsiteX0" fmla="*/ 1171513 w 2177353"/>
              <a:gd name="connsiteY0" fmla="*/ 0 h 2011680"/>
              <a:gd name="connsiteX1" fmla="*/ 2177353 w 2177353"/>
              <a:gd name="connsiteY1" fmla="*/ 1005840 h 2011680"/>
              <a:gd name="connsiteX2" fmla="*/ 1171513 w 2177353"/>
              <a:gd name="connsiteY2" fmla="*/ 2011680 h 2011680"/>
              <a:gd name="connsiteX3" fmla="*/ 1171513 w 2177353"/>
              <a:gd name="connsiteY3" fmla="*/ 1737360 h 2011680"/>
              <a:gd name="connsiteX4" fmla="*/ 1903033 w 2177353"/>
              <a:gd name="connsiteY4" fmla="*/ 1005840 h 2011680"/>
              <a:gd name="connsiteX5" fmla="*/ 1171513 w 2177353"/>
              <a:gd name="connsiteY5" fmla="*/ 274320 h 2011680"/>
              <a:gd name="connsiteX6" fmla="*/ 454855 w 2177353"/>
              <a:gd name="connsiteY6" fmla="*/ 858413 h 2011680"/>
              <a:gd name="connsiteX7" fmla="*/ 441186 w 2177353"/>
              <a:gd name="connsiteY7" fmla="*/ 994010 h 2011680"/>
              <a:gd name="connsiteX8" fmla="*/ 619747 w 2177353"/>
              <a:gd name="connsiteY8" fmla="*/ 972380 h 2011680"/>
              <a:gd name="connsiteX9" fmla="*/ 347671 w 2177353"/>
              <a:gd name="connsiteY9" fmla="*/ 1321959 h 2011680"/>
              <a:gd name="connsiteX10" fmla="*/ 0 w 2177353"/>
              <a:gd name="connsiteY10" fmla="*/ 1047451 h 2011680"/>
              <a:gd name="connsiteX11" fmla="*/ 167289 w 2177353"/>
              <a:gd name="connsiteY11" fmla="*/ 1027187 h 2011680"/>
              <a:gd name="connsiteX12" fmla="*/ 165673 w 2177353"/>
              <a:gd name="connsiteY12" fmla="*/ 1005840 h 2011680"/>
              <a:gd name="connsiteX13" fmla="*/ 1171513 w 2177353"/>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7353" h="2011680">
                <a:moveTo>
                  <a:pt x="1171513" y="0"/>
                </a:moveTo>
                <a:cubicBezTo>
                  <a:pt x="1727023" y="0"/>
                  <a:pt x="2177353" y="450330"/>
                  <a:pt x="2177353" y="1005840"/>
                </a:cubicBezTo>
                <a:cubicBezTo>
                  <a:pt x="2177353" y="1561350"/>
                  <a:pt x="1727023" y="2011680"/>
                  <a:pt x="1171513" y="2011680"/>
                </a:cubicBezTo>
                <a:lnTo>
                  <a:pt x="1171513" y="1737360"/>
                </a:lnTo>
                <a:cubicBezTo>
                  <a:pt x="1575520" y="1737360"/>
                  <a:pt x="1903033" y="1409847"/>
                  <a:pt x="1903033" y="1005840"/>
                </a:cubicBezTo>
                <a:cubicBezTo>
                  <a:pt x="1903033" y="601833"/>
                  <a:pt x="1575520" y="274320"/>
                  <a:pt x="1171513" y="274320"/>
                </a:cubicBezTo>
                <a:cubicBezTo>
                  <a:pt x="818007" y="274320"/>
                  <a:pt x="523067" y="525072"/>
                  <a:pt x="454855" y="858413"/>
                </a:cubicBezTo>
                <a:lnTo>
                  <a:pt x="441186" y="994010"/>
                </a:lnTo>
                <a:lnTo>
                  <a:pt x="619747" y="972380"/>
                </a:lnTo>
                <a:lnTo>
                  <a:pt x="347671" y="1321959"/>
                </a:lnTo>
                <a:lnTo>
                  <a:pt x="0" y="1047451"/>
                </a:lnTo>
                <a:lnTo>
                  <a:pt x="167289" y="1027187"/>
                </a:lnTo>
                <a:lnTo>
                  <a:pt x="165673" y="1005840"/>
                </a:lnTo>
                <a:cubicBezTo>
                  <a:pt x="165673" y="450330"/>
                  <a:pt x="616003" y="0"/>
                  <a:pt x="1171513" y="0"/>
                </a:cubicBez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C6BEBC85-7CEC-42C5-AC99-B4A6F13FCAD8}"/>
              </a:ext>
            </a:extLst>
          </p:cNvPr>
          <p:cNvGrpSpPr/>
          <p:nvPr/>
        </p:nvGrpSpPr>
        <p:grpSpPr>
          <a:xfrm>
            <a:off x="3590547" y="3111984"/>
            <a:ext cx="640080" cy="758452"/>
            <a:chOff x="334293" y="1065137"/>
            <a:chExt cx="640080" cy="758452"/>
          </a:xfrm>
        </p:grpSpPr>
        <p:sp>
          <p:nvSpPr>
            <p:cNvPr id="73" name="TextBox 72">
              <a:extLst>
                <a:ext uri="{FF2B5EF4-FFF2-40B4-BE49-F238E27FC236}">
                  <a16:creationId xmlns:a16="http://schemas.microsoft.com/office/drawing/2014/main" id="{4439488C-5B33-4778-81A1-0F3ADBC066D0}"/>
                </a:ext>
              </a:extLst>
            </p:cNvPr>
            <p:cNvSpPr txBox="1"/>
            <p:nvPr/>
          </p:nvSpPr>
          <p:spPr>
            <a:xfrm>
              <a:off x="334293" y="1523507"/>
              <a:ext cx="640080" cy="300082"/>
            </a:xfrm>
            <a:prstGeom prst="rect">
              <a:avLst/>
            </a:prstGeom>
            <a:noFill/>
          </p:spPr>
          <p:txBody>
            <a:bodyPr wrap="square" lIns="0" rIns="0" rtlCol="0">
              <a:spAutoFit/>
            </a:bodyPr>
            <a:lstStyle/>
            <a:p>
              <a:pPr algn="ctr"/>
              <a:r>
                <a:rPr lang="en-US" b="1" dirty="0">
                  <a:solidFill>
                    <a:schemeClr val="tx1">
                      <a:lumMod val="50000"/>
                      <a:lumOff val="50000"/>
                    </a:schemeClr>
                  </a:solidFill>
                </a:rPr>
                <a:t>Sprint</a:t>
              </a:r>
            </a:p>
          </p:txBody>
        </p:sp>
        <p:sp>
          <p:nvSpPr>
            <p:cNvPr id="76" name="Freeform 122">
              <a:extLst>
                <a:ext uri="{FF2B5EF4-FFF2-40B4-BE49-F238E27FC236}">
                  <a16:creationId xmlns:a16="http://schemas.microsoft.com/office/drawing/2014/main" id="{926EE18A-FA29-49B6-9108-A01005F4253C}"/>
                </a:ext>
              </a:extLst>
            </p:cNvPr>
            <p:cNvSpPr>
              <a:spLocks noChangeAspect="1"/>
            </p:cNvSpPr>
            <p:nvPr/>
          </p:nvSpPr>
          <p:spPr>
            <a:xfrm>
              <a:off x="452703" y="1065137"/>
              <a:ext cx="403261" cy="457200"/>
            </a:xfrm>
            <a:custGeom>
              <a:avLst/>
              <a:gdLst>
                <a:gd name="connsiteX0" fmla="*/ 2920171 w 3905250"/>
                <a:gd name="connsiteY0" fmla="*/ 3457629 h 4427606"/>
                <a:gd name="connsiteX1" fmla="*/ 2920171 w 3905250"/>
                <a:gd name="connsiteY1" fmla="*/ 4162479 h 4427606"/>
                <a:gd name="connsiteX2" fmla="*/ 3615496 w 3905250"/>
                <a:gd name="connsiteY2" fmla="*/ 4162479 h 4427606"/>
                <a:gd name="connsiteX3" fmla="*/ 3615496 w 3905250"/>
                <a:gd name="connsiteY3" fmla="*/ 3457629 h 4427606"/>
                <a:gd name="connsiteX4" fmla="*/ 2039038 w 3905250"/>
                <a:gd name="connsiteY4" fmla="*/ 3457629 h 4427606"/>
                <a:gd name="connsiteX5" fmla="*/ 2039038 w 3905250"/>
                <a:gd name="connsiteY5" fmla="*/ 4162479 h 4427606"/>
                <a:gd name="connsiteX6" fmla="*/ 2734363 w 3905250"/>
                <a:gd name="connsiteY6" fmla="*/ 4162479 h 4427606"/>
                <a:gd name="connsiteX7" fmla="*/ 2734363 w 3905250"/>
                <a:gd name="connsiteY7" fmla="*/ 3457629 h 4427606"/>
                <a:gd name="connsiteX8" fmla="*/ 1157904 w 3905250"/>
                <a:gd name="connsiteY8" fmla="*/ 3457629 h 4427606"/>
                <a:gd name="connsiteX9" fmla="*/ 1157904 w 3905250"/>
                <a:gd name="connsiteY9" fmla="*/ 4162479 h 4427606"/>
                <a:gd name="connsiteX10" fmla="*/ 1853229 w 3905250"/>
                <a:gd name="connsiteY10" fmla="*/ 4162479 h 4427606"/>
                <a:gd name="connsiteX11" fmla="*/ 1853229 w 3905250"/>
                <a:gd name="connsiteY11" fmla="*/ 3457629 h 4427606"/>
                <a:gd name="connsiteX12" fmla="*/ 276770 w 3905250"/>
                <a:gd name="connsiteY12" fmla="*/ 3457629 h 4427606"/>
                <a:gd name="connsiteX13" fmla="*/ 276770 w 3905250"/>
                <a:gd name="connsiteY13" fmla="*/ 4162479 h 4427606"/>
                <a:gd name="connsiteX14" fmla="*/ 972095 w 3905250"/>
                <a:gd name="connsiteY14" fmla="*/ 4162479 h 4427606"/>
                <a:gd name="connsiteX15" fmla="*/ 972095 w 3905250"/>
                <a:gd name="connsiteY15" fmla="*/ 3457629 h 4427606"/>
                <a:gd name="connsiteX16" fmla="*/ 2920171 w 3905250"/>
                <a:gd name="connsiteY16" fmla="*/ 2566470 h 4427606"/>
                <a:gd name="connsiteX17" fmla="*/ 2920171 w 3905250"/>
                <a:gd name="connsiteY17" fmla="*/ 3271320 h 4427606"/>
                <a:gd name="connsiteX18" fmla="*/ 3615496 w 3905250"/>
                <a:gd name="connsiteY18" fmla="*/ 3271320 h 4427606"/>
                <a:gd name="connsiteX19" fmla="*/ 3615496 w 3905250"/>
                <a:gd name="connsiteY19" fmla="*/ 2566470 h 4427606"/>
                <a:gd name="connsiteX20" fmla="*/ 2039038 w 3905250"/>
                <a:gd name="connsiteY20" fmla="*/ 2566470 h 4427606"/>
                <a:gd name="connsiteX21" fmla="*/ 2039038 w 3905250"/>
                <a:gd name="connsiteY21" fmla="*/ 3271320 h 4427606"/>
                <a:gd name="connsiteX22" fmla="*/ 2734363 w 3905250"/>
                <a:gd name="connsiteY22" fmla="*/ 3271320 h 4427606"/>
                <a:gd name="connsiteX23" fmla="*/ 2734363 w 3905250"/>
                <a:gd name="connsiteY23" fmla="*/ 2566470 h 4427606"/>
                <a:gd name="connsiteX24" fmla="*/ 1157904 w 3905250"/>
                <a:gd name="connsiteY24" fmla="*/ 2566470 h 4427606"/>
                <a:gd name="connsiteX25" fmla="*/ 1157904 w 3905250"/>
                <a:gd name="connsiteY25" fmla="*/ 3271320 h 4427606"/>
                <a:gd name="connsiteX26" fmla="*/ 1853229 w 3905250"/>
                <a:gd name="connsiteY26" fmla="*/ 3271320 h 4427606"/>
                <a:gd name="connsiteX27" fmla="*/ 1853229 w 3905250"/>
                <a:gd name="connsiteY27" fmla="*/ 2566470 h 4427606"/>
                <a:gd name="connsiteX28" fmla="*/ 276770 w 3905250"/>
                <a:gd name="connsiteY28" fmla="*/ 2566470 h 4427606"/>
                <a:gd name="connsiteX29" fmla="*/ 276770 w 3905250"/>
                <a:gd name="connsiteY29" fmla="*/ 3271320 h 4427606"/>
                <a:gd name="connsiteX30" fmla="*/ 972095 w 3905250"/>
                <a:gd name="connsiteY30" fmla="*/ 3271320 h 4427606"/>
                <a:gd name="connsiteX31" fmla="*/ 972095 w 3905250"/>
                <a:gd name="connsiteY31" fmla="*/ 2566470 h 4427606"/>
                <a:gd name="connsiteX32" fmla="*/ 2920171 w 3905250"/>
                <a:gd name="connsiteY32" fmla="*/ 1685559 h 4427606"/>
                <a:gd name="connsiteX33" fmla="*/ 2920171 w 3905250"/>
                <a:gd name="connsiteY33" fmla="*/ 2390409 h 4427606"/>
                <a:gd name="connsiteX34" fmla="*/ 3615496 w 3905250"/>
                <a:gd name="connsiteY34" fmla="*/ 2390409 h 4427606"/>
                <a:gd name="connsiteX35" fmla="*/ 3615496 w 3905250"/>
                <a:gd name="connsiteY35" fmla="*/ 1685559 h 4427606"/>
                <a:gd name="connsiteX36" fmla="*/ 2039038 w 3905250"/>
                <a:gd name="connsiteY36" fmla="*/ 1685559 h 4427606"/>
                <a:gd name="connsiteX37" fmla="*/ 2039038 w 3905250"/>
                <a:gd name="connsiteY37" fmla="*/ 2390409 h 4427606"/>
                <a:gd name="connsiteX38" fmla="*/ 2734363 w 3905250"/>
                <a:gd name="connsiteY38" fmla="*/ 2390409 h 4427606"/>
                <a:gd name="connsiteX39" fmla="*/ 2734363 w 3905250"/>
                <a:gd name="connsiteY39" fmla="*/ 1685559 h 4427606"/>
                <a:gd name="connsiteX40" fmla="*/ 1157904 w 3905250"/>
                <a:gd name="connsiteY40" fmla="*/ 1685559 h 4427606"/>
                <a:gd name="connsiteX41" fmla="*/ 1157904 w 3905250"/>
                <a:gd name="connsiteY41" fmla="*/ 2390409 h 4427606"/>
                <a:gd name="connsiteX42" fmla="*/ 1853229 w 3905250"/>
                <a:gd name="connsiteY42" fmla="*/ 2390409 h 4427606"/>
                <a:gd name="connsiteX43" fmla="*/ 1853229 w 3905250"/>
                <a:gd name="connsiteY43" fmla="*/ 1685559 h 4427606"/>
                <a:gd name="connsiteX44" fmla="*/ 276770 w 3905250"/>
                <a:gd name="connsiteY44" fmla="*/ 1685559 h 4427606"/>
                <a:gd name="connsiteX45" fmla="*/ 276770 w 3905250"/>
                <a:gd name="connsiteY45" fmla="*/ 2390409 h 4427606"/>
                <a:gd name="connsiteX46" fmla="*/ 972095 w 3905250"/>
                <a:gd name="connsiteY46" fmla="*/ 2390409 h 4427606"/>
                <a:gd name="connsiteX47" fmla="*/ 972095 w 3905250"/>
                <a:gd name="connsiteY47" fmla="*/ 1685559 h 4427606"/>
                <a:gd name="connsiteX48" fmla="*/ 0 w 3905250"/>
                <a:gd name="connsiteY48" fmla="*/ 1364864 h 4427606"/>
                <a:gd name="connsiteX49" fmla="*/ 3905250 w 3905250"/>
                <a:gd name="connsiteY49" fmla="*/ 1364864 h 4427606"/>
                <a:gd name="connsiteX50" fmla="*/ 3905250 w 3905250"/>
                <a:gd name="connsiteY50" fmla="*/ 4044691 h 4427606"/>
                <a:gd name="connsiteX51" fmla="*/ 3522335 w 3905250"/>
                <a:gd name="connsiteY51" fmla="*/ 4427606 h 4427606"/>
                <a:gd name="connsiteX52" fmla="*/ 382915 w 3905250"/>
                <a:gd name="connsiteY52" fmla="*/ 4427606 h 4427606"/>
                <a:gd name="connsiteX53" fmla="*/ 0 w 3905250"/>
                <a:gd name="connsiteY53" fmla="*/ 4044691 h 4427606"/>
                <a:gd name="connsiteX54" fmla="*/ 2962001 w 3905250"/>
                <a:gd name="connsiteY54" fmla="*/ 663139 h 4427606"/>
                <a:gd name="connsiteX55" fmla="*/ 2962001 w 3905250"/>
                <a:gd name="connsiteY55" fmla="*/ 877478 h 4427606"/>
                <a:gd name="connsiteX56" fmla="*/ 2840375 w 3905250"/>
                <a:gd name="connsiteY56" fmla="*/ 999104 h 4427606"/>
                <a:gd name="connsiteX57" fmla="*/ 2718749 w 3905250"/>
                <a:gd name="connsiteY57" fmla="*/ 877478 h 4427606"/>
                <a:gd name="connsiteX58" fmla="*/ 2718749 w 3905250"/>
                <a:gd name="connsiteY58" fmla="*/ 667697 h 4427606"/>
                <a:gd name="connsiteX59" fmla="*/ 2703980 w 3905250"/>
                <a:gd name="connsiteY59" fmla="*/ 675713 h 4427606"/>
                <a:gd name="connsiteX60" fmla="*/ 2593114 w 3905250"/>
                <a:gd name="connsiteY60" fmla="*/ 884228 h 4427606"/>
                <a:gd name="connsiteX61" fmla="*/ 2844574 w 3905250"/>
                <a:gd name="connsiteY61" fmla="*/ 1135688 h 4427606"/>
                <a:gd name="connsiteX62" fmla="*/ 3096034 w 3905250"/>
                <a:gd name="connsiteY62" fmla="*/ 884228 h 4427606"/>
                <a:gd name="connsiteX63" fmla="*/ 2985168 w 3905250"/>
                <a:gd name="connsiteY63" fmla="*/ 675713 h 4427606"/>
                <a:gd name="connsiteX64" fmla="*/ 943250 w 3905250"/>
                <a:gd name="connsiteY64" fmla="*/ 663139 h 4427606"/>
                <a:gd name="connsiteX65" fmla="*/ 920083 w 3905250"/>
                <a:gd name="connsiteY65" fmla="*/ 675713 h 4427606"/>
                <a:gd name="connsiteX66" fmla="*/ 809217 w 3905250"/>
                <a:gd name="connsiteY66" fmla="*/ 884228 h 4427606"/>
                <a:gd name="connsiteX67" fmla="*/ 1060677 w 3905250"/>
                <a:gd name="connsiteY67" fmla="*/ 1135688 h 4427606"/>
                <a:gd name="connsiteX68" fmla="*/ 1312137 w 3905250"/>
                <a:gd name="connsiteY68" fmla="*/ 884228 h 4427606"/>
                <a:gd name="connsiteX69" fmla="*/ 1201271 w 3905250"/>
                <a:gd name="connsiteY69" fmla="*/ 675713 h 4427606"/>
                <a:gd name="connsiteX70" fmla="*/ 1186502 w 3905250"/>
                <a:gd name="connsiteY70" fmla="*/ 667697 h 4427606"/>
                <a:gd name="connsiteX71" fmla="*/ 1186502 w 3905250"/>
                <a:gd name="connsiteY71" fmla="*/ 877479 h 4427606"/>
                <a:gd name="connsiteX72" fmla="*/ 1064876 w 3905250"/>
                <a:gd name="connsiteY72" fmla="*/ 999105 h 4427606"/>
                <a:gd name="connsiteX73" fmla="*/ 943250 w 3905250"/>
                <a:gd name="connsiteY73" fmla="*/ 877479 h 4427606"/>
                <a:gd name="connsiteX74" fmla="*/ 2840375 w 3905250"/>
                <a:gd name="connsiteY74" fmla="*/ 0 h 4427606"/>
                <a:gd name="connsiteX75" fmla="*/ 2962001 w 3905250"/>
                <a:gd name="connsiteY75" fmla="*/ 121626 h 4427606"/>
                <a:gd name="connsiteX76" fmla="*/ 2962001 w 3905250"/>
                <a:gd name="connsiteY76" fmla="*/ 535405 h 4427606"/>
                <a:gd name="connsiteX77" fmla="*/ 3522335 w 3905250"/>
                <a:gd name="connsiteY77" fmla="*/ 535405 h 4427606"/>
                <a:gd name="connsiteX78" fmla="*/ 3905250 w 3905250"/>
                <a:gd name="connsiteY78" fmla="*/ 918320 h 4427606"/>
                <a:gd name="connsiteX79" fmla="*/ 3905250 w 3905250"/>
                <a:gd name="connsiteY79" fmla="*/ 1222839 h 4427606"/>
                <a:gd name="connsiteX80" fmla="*/ 0 w 3905250"/>
                <a:gd name="connsiteY80" fmla="*/ 1222839 h 4427606"/>
                <a:gd name="connsiteX81" fmla="*/ 0 w 3905250"/>
                <a:gd name="connsiteY81" fmla="*/ 918320 h 4427606"/>
                <a:gd name="connsiteX82" fmla="*/ 382915 w 3905250"/>
                <a:gd name="connsiteY82" fmla="*/ 535405 h 4427606"/>
                <a:gd name="connsiteX83" fmla="*/ 943250 w 3905250"/>
                <a:gd name="connsiteY83" fmla="*/ 535405 h 4427606"/>
                <a:gd name="connsiteX84" fmla="*/ 943250 w 3905250"/>
                <a:gd name="connsiteY84" fmla="*/ 121627 h 4427606"/>
                <a:gd name="connsiteX85" fmla="*/ 1064876 w 3905250"/>
                <a:gd name="connsiteY85" fmla="*/ 1 h 4427606"/>
                <a:gd name="connsiteX86" fmla="*/ 1186502 w 3905250"/>
                <a:gd name="connsiteY86" fmla="*/ 121627 h 4427606"/>
                <a:gd name="connsiteX87" fmla="*/ 1186502 w 3905250"/>
                <a:gd name="connsiteY87" fmla="*/ 535405 h 4427606"/>
                <a:gd name="connsiteX88" fmla="*/ 2718749 w 3905250"/>
                <a:gd name="connsiteY88" fmla="*/ 535405 h 4427606"/>
                <a:gd name="connsiteX89" fmla="*/ 2718749 w 3905250"/>
                <a:gd name="connsiteY89" fmla="*/ 121626 h 4427606"/>
                <a:gd name="connsiteX90" fmla="*/ 2840375 w 3905250"/>
                <a:gd name="connsiteY90" fmla="*/ 0 h 44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905250" h="4427606">
                  <a:moveTo>
                    <a:pt x="2920171" y="3457629"/>
                  </a:moveTo>
                  <a:lnTo>
                    <a:pt x="2920171" y="4162479"/>
                  </a:lnTo>
                  <a:lnTo>
                    <a:pt x="3615496" y="4162479"/>
                  </a:lnTo>
                  <a:lnTo>
                    <a:pt x="3615496" y="3457629"/>
                  </a:lnTo>
                  <a:close/>
                  <a:moveTo>
                    <a:pt x="2039038" y="3457629"/>
                  </a:moveTo>
                  <a:lnTo>
                    <a:pt x="2039038" y="4162479"/>
                  </a:lnTo>
                  <a:lnTo>
                    <a:pt x="2734363" y="4162479"/>
                  </a:lnTo>
                  <a:lnTo>
                    <a:pt x="2734363" y="3457629"/>
                  </a:lnTo>
                  <a:close/>
                  <a:moveTo>
                    <a:pt x="1157904" y="3457629"/>
                  </a:moveTo>
                  <a:lnTo>
                    <a:pt x="1157904" y="4162479"/>
                  </a:lnTo>
                  <a:lnTo>
                    <a:pt x="1853229" y="4162479"/>
                  </a:lnTo>
                  <a:lnTo>
                    <a:pt x="1853229" y="3457629"/>
                  </a:lnTo>
                  <a:close/>
                  <a:moveTo>
                    <a:pt x="276770" y="3457629"/>
                  </a:moveTo>
                  <a:lnTo>
                    <a:pt x="276770" y="4162479"/>
                  </a:lnTo>
                  <a:lnTo>
                    <a:pt x="972095" y="4162479"/>
                  </a:lnTo>
                  <a:lnTo>
                    <a:pt x="972095" y="3457629"/>
                  </a:lnTo>
                  <a:close/>
                  <a:moveTo>
                    <a:pt x="2920171" y="2566470"/>
                  </a:moveTo>
                  <a:lnTo>
                    <a:pt x="2920171" y="3271320"/>
                  </a:lnTo>
                  <a:lnTo>
                    <a:pt x="3615496" y="3271320"/>
                  </a:lnTo>
                  <a:lnTo>
                    <a:pt x="3615496" y="2566470"/>
                  </a:lnTo>
                  <a:close/>
                  <a:moveTo>
                    <a:pt x="2039038" y="2566470"/>
                  </a:moveTo>
                  <a:lnTo>
                    <a:pt x="2039038" y="3271320"/>
                  </a:lnTo>
                  <a:lnTo>
                    <a:pt x="2734363" y="3271320"/>
                  </a:lnTo>
                  <a:lnTo>
                    <a:pt x="2734363" y="2566470"/>
                  </a:lnTo>
                  <a:close/>
                  <a:moveTo>
                    <a:pt x="1157904" y="2566470"/>
                  </a:moveTo>
                  <a:lnTo>
                    <a:pt x="1157904" y="3271320"/>
                  </a:lnTo>
                  <a:lnTo>
                    <a:pt x="1853229" y="3271320"/>
                  </a:lnTo>
                  <a:lnTo>
                    <a:pt x="1853229" y="2566470"/>
                  </a:lnTo>
                  <a:close/>
                  <a:moveTo>
                    <a:pt x="276770" y="2566470"/>
                  </a:moveTo>
                  <a:lnTo>
                    <a:pt x="276770" y="3271320"/>
                  </a:lnTo>
                  <a:lnTo>
                    <a:pt x="972095" y="3271320"/>
                  </a:lnTo>
                  <a:lnTo>
                    <a:pt x="972095" y="2566470"/>
                  </a:lnTo>
                  <a:close/>
                  <a:moveTo>
                    <a:pt x="2920171" y="1685559"/>
                  </a:moveTo>
                  <a:lnTo>
                    <a:pt x="2920171" y="2390409"/>
                  </a:lnTo>
                  <a:lnTo>
                    <a:pt x="3615496" y="2390409"/>
                  </a:lnTo>
                  <a:lnTo>
                    <a:pt x="3615496" y="1685559"/>
                  </a:lnTo>
                  <a:close/>
                  <a:moveTo>
                    <a:pt x="2039038" y="1685559"/>
                  </a:moveTo>
                  <a:lnTo>
                    <a:pt x="2039038" y="2390409"/>
                  </a:lnTo>
                  <a:lnTo>
                    <a:pt x="2734363" y="2390409"/>
                  </a:lnTo>
                  <a:lnTo>
                    <a:pt x="2734363" y="1685559"/>
                  </a:lnTo>
                  <a:close/>
                  <a:moveTo>
                    <a:pt x="1157904" y="1685559"/>
                  </a:moveTo>
                  <a:lnTo>
                    <a:pt x="1157904" y="2390409"/>
                  </a:lnTo>
                  <a:lnTo>
                    <a:pt x="1853229" y="2390409"/>
                  </a:lnTo>
                  <a:lnTo>
                    <a:pt x="1853229" y="1685559"/>
                  </a:lnTo>
                  <a:close/>
                  <a:moveTo>
                    <a:pt x="276770" y="1685559"/>
                  </a:moveTo>
                  <a:lnTo>
                    <a:pt x="276770" y="2390409"/>
                  </a:lnTo>
                  <a:lnTo>
                    <a:pt x="972095" y="2390409"/>
                  </a:lnTo>
                  <a:lnTo>
                    <a:pt x="972095" y="1685559"/>
                  </a:lnTo>
                  <a:close/>
                  <a:moveTo>
                    <a:pt x="0" y="1364864"/>
                  </a:moveTo>
                  <a:lnTo>
                    <a:pt x="3905250" y="1364864"/>
                  </a:lnTo>
                  <a:lnTo>
                    <a:pt x="3905250" y="4044691"/>
                  </a:lnTo>
                  <a:cubicBezTo>
                    <a:pt x="3905250" y="4256169"/>
                    <a:pt x="3733813" y="4427606"/>
                    <a:pt x="3522335" y="4427606"/>
                  </a:cubicBezTo>
                  <a:lnTo>
                    <a:pt x="382915" y="4427606"/>
                  </a:lnTo>
                  <a:cubicBezTo>
                    <a:pt x="171437" y="4427606"/>
                    <a:pt x="0" y="4256169"/>
                    <a:pt x="0" y="4044691"/>
                  </a:cubicBezTo>
                  <a:close/>
                  <a:moveTo>
                    <a:pt x="2962001" y="663139"/>
                  </a:moveTo>
                  <a:lnTo>
                    <a:pt x="2962001" y="877478"/>
                  </a:lnTo>
                  <a:cubicBezTo>
                    <a:pt x="2962001" y="944650"/>
                    <a:pt x="2907547" y="999104"/>
                    <a:pt x="2840375" y="999104"/>
                  </a:cubicBezTo>
                  <a:cubicBezTo>
                    <a:pt x="2773203" y="999104"/>
                    <a:pt x="2718749" y="944650"/>
                    <a:pt x="2718749" y="877478"/>
                  </a:cubicBezTo>
                  <a:lnTo>
                    <a:pt x="2718749" y="667697"/>
                  </a:lnTo>
                  <a:lnTo>
                    <a:pt x="2703980" y="675713"/>
                  </a:lnTo>
                  <a:cubicBezTo>
                    <a:pt x="2637092" y="720902"/>
                    <a:pt x="2593114" y="797429"/>
                    <a:pt x="2593114" y="884228"/>
                  </a:cubicBezTo>
                  <a:cubicBezTo>
                    <a:pt x="2593114" y="1023106"/>
                    <a:pt x="2705696" y="1135688"/>
                    <a:pt x="2844574" y="1135688"/>
                  </a:cubicBezTo>
                  <a:cubicBezTo>
                    <a:pt x="2983452" y="1135688"/>
                    <a:pt x="3096034" y="1023106"/>
                    <a:pt x="3096034" y="884228"/>
                  </a:cubicBezTo>
                  <a:cubicBezTo>
                    <a:pt x="3096034" y="797429"/>
                    <a:pt x="3052057" y="720902"/>
                    <a:pt x="2985168" y="675713"/>
                  </a:cubicBezTo>
                  <a:close/>
                  <a:moveTo>
                    <a:pt x="943250" y="663139"/>
                  </a:moveTo>
                  <a:lnTo>
                    <a:pt x="920083" y="675713"/>
                  </a:lnTo>
                  <a:cubicBezTo>
                    <a:pt x="853195" y="720903"/>
                    <a:pt x="809217" y="797429"/>
                    <a:pt x="809217" y="884228"/>
                  </a:cubicBezTo>
                  <a:cubicBezTo>
                    <a:pt x="809217" y="1023106"/>
                    <a:pt x="921799" y="1135688"/>
                    <a:pt x="1060677" y="1135688"/>
                  </a:cubicBezTo>
                  <a:cubicBezTo>
                    <a:pt x="1199555" y="1135688"/>
                    <a:pt x="1312137" y="1023106"/>
                    <a:pt x="1312137" y="884228"/>
                  </a:cubicBezTo>
                  <a:cubicBezTo>
                    <a:pt x="1312137" y="797429"/>
                    <a:pt x="1268160" y="720903"/>
                    <a:pt x="1201271" y="675713"/>
                  </a:cubicBezTo>
                  <a:lnTo>
                    <a:pt x="1186502" y="667697"/>
                  </a:lnTo>
                  <a:lnTo>
                    <a:pt x="1186502" y="877479"/>
                  </a:lnTo>
                  <a:cubicBezTo>
                    <a:pt x="1186502" y="944651"/>
                    <a:pt x="1132048" y="999105"/>
                    <a:pt x="1064876" y="999105"/>
                  </a:cubicBezTo>
                  <a:cubicBezTo>
                    <a:pt x="997704" y="999105"/>
                    <a:pt x="943250" y="944651"/>
                    <a:pt x="943250" y="877479"/>
                  </a:cubicBezTo>
                  <a:close/>
                  <a:moveTo>
                    <a:pt x="2840375" y="0"/>
                  </a:moveTo>
                  <a:cubicBezTo>
                    <a:pt x="2907547" y="0"/>
                    <a:pt x="2962001" y="54454"/>
                    <a:pt x="2962001" y="121626"/>
                  </a:cubicBezTo>
                  <a:lnTo>
                    <a:pt x="2962001" y="535405"/>
                  </a:lnTo>
                  <a:lnTo>
                    <a:pt x="3522335" y="535405"/>
                  </a:lnTo>
                  <a:cubicBezTo>
                    <a:pt x="3733813" y="535405"/>
                    <a:pt x="3905250" y="706842"/>
                    <a:pt x="3905250" y="918320"/>
                  </a:cubicBezTo>
                  <a:lnTo>
                    <a:pt x="3905250" y="1222839"/>
                  </a:lnTo>
                  <a:lnTo>
                    <a:pt x="0" y="1222839"/>
                  </a:lnTo>
                  <a:lnTo>
                    <a:pt x="0" y="918320"/>
                  </a:lnTo>
                  <a:cubicBezTo>
                    <a:pt x="0" y="706842"/>
                    <a:pt x="171437" y="535405"/>
                    <a:pt x="382915" y="535405"/>
                  </a:cubicBezTo>
                  <a:lnTo>
                    <a:pt x="943250" y="535405"/>
                  </a:lnTo>
                  <a:lnTo>
                    <a:pt x="943250" y="121627"/>
                  </a:lnTo>
                  <a:cubicBezTo>
                    <a:pt x="943250" y="54455"/>
                    <a:pt x="997704" y="1"/>
                    <a:pt x="1064876" y="1"/>
                  </a:cubicBezTo>
                  <a:cubicBezTo>
                    <a:pt x="1132048" y="1"/>
                    <a:pt x="1186502" y="54455"/>
                    <a:pt x="1186502" y="121627"/>
                  </a:cubicBezTo>
                  <a:lnTo>
                    <a:pt x="1186502" y="535405"/>
                  </a:lnTo>
                  <a:lnTo>
                    <a:pt x="2718749" y="535405"/>
                  </a:lnTo>
                  <a:lnTo>
                    <a:pt x="2718749" y="121626"/>
                  </a:lnTo>
                  <a:cubicBezTo>
                    <a:pt x="2718749" y="54454"/>
                    <a:pt x="2773203" y="0"/>
                    <a:pt x="2840375" y="0"/>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grpSp>
        <p:nvGrpSpPr>
          <p:cNvPr id="32" name="Group 31">
            <a:extLst>
              <a:ext uri="{FF2B5EF4-FFF2-40B4-BE49-F238E27FC236}">
                <a16:creationId xmlns:a16="http://schemas.microsoft.com/office/drawing/2014/main" id="{DD122BA0-9756-489D-BCA1-F9B9B81A4F80}"/>
              </a:ext>
            </a:extLst>
          </p:cNvPr>
          <p:cNvGrpSpPr/>
          <p:nvPr/>
        </p:nvGrpSpPr>
        <p:grpSpPr>
          <a:xfrm>
            <a:off x="1286266" y="3378448"/>
            <a:ext cx="914400" cy="703033"/>
            <a:chOff x="716718" y="1749538"/>
            <a:chExt cx="914400" cy="703033"/>
          </a:xfrm>
        </p:grpSpPr>
        <p:sp>
          <p:nvSpPr>
            <p:cNvPr id="59" name="TextBox 58">
              <a:extLst>
                <a:ext uri="{FF2B5EF4-FFF2-40B4-BE49-F238E27FC236}">
                  <a16:creationId xmlns:a16="http://schemas.microsoft.com/office/drawing/2014/main" id="{241D9C6C-26C2-432C-A7E4-4C7D24B78D64}"/>
                </a:ext>
              </a:extLst>
            </p:cNvPr>
            <p:cNvSpPr txBox="1"/>
            <p:nvPr/>
          </p:nvSpPr>
          <p:spPr>
            <a:xfrm>
              <a:off x="716718" y="2152489"/>
              <a:ext cx="914400" cy="300082"/>
            </a:xfrm>
            <a:prstGeom prst="rect">
              <a:avLst/>
            </a:prstGeom>
            <a:noFill/>
          </p:spPr>
          <p:txBody>
            <a:bodyPr wrap="square" rtlCol="0">
              <a:spAutoFit/>
            </a:bodyPr>
            <a:lstStyle/>
            <a:p>
              <a:pPr algn="ctr"/>
              <a:r>
                <a:rPr lang="en-US" b="1" dirty="0">
                  <a:solidFill>
                    <a:schemeClr val="tx1">
                      <a:lumMod val="50000"/>
                      <a:lumOff val="50000"/>
                    </a:schemeClr>
                  </a:solidFill>
                </a:rPr>
                <a:t>Planning</a:t>
              </a:r>
            </a:p>
          </p:txBody>
        </p:sp>
        <p:sp>
          <p:nvSpPr>
            <p:cNvPr id="78" name="Freeform 51">
              <a:extLst>
                <a:ext uri="{FF2B5EF4-FFF2-40B4-BE49-F238E27FC236}">
                  <a16:creationId xmlns:a16="http://schemas.microsoft.com/office/drawing/2014/main" id="{D293F612-B2C2-48D5-B3DA-4D9CADBB03EF}"/>
                </a:ext>
              </a:extLst>
            </p:cNvPr>
            <p:cNvSpPr>
              <a:spLocks noChangeAspect="1"/>
            </p:cNvSpPr>
            <p:nvPr/>
          </p:nvSpPr>
          <p:spPr>
            <a:xfrm>
              <a:off x="945318" y="1749538"/>
              <a:ext cx="457200" cy="400348"/>
            </a:xfrm>
            <a:custGeom>
              <a:avLst/>
              <a:gdLst>
                <a:gd name="connsiteX0" fmla="*/ 1179419 w 4876803"/>
                <a:gd name="connsiteY0" fmla="*/ 2943971 h 4270381"/>
                <a:gd name="connsiteX1" fmla="*/ 1434199 w 4876803"/>
                <a:gd name="connsiteY1" fmla="*/ 2978825 h 4270381"/>
                <a:gd name="connsiteX2" fmla="*/ 1445185 w 4876803"/>
                <a:gd name="connsiteY2" fmla="*/ 3263661 h 4270381"/>
                <a:gd name="connsiteX3" fmla="*/ 1092336 w 4876803"/>
                <a:gd name="connsiteY3" fmla="*/ 3215391 h 4270381"/>
                <a:gd name="connsiteX4" fmla="*/ 1984419 w 4876803"/>
                <a:gd name="connsiteY4" fmla="*/ 2872247 h 4270381"/>
                <a:gd name="connsiteX5" fmla="*/ 2109649 w 4876803"/>
                <a:gd name="connsiteY5" fmla="*/ 3160862 h 4270381"/>
                <a:gd name="connsiteX6" fmla="*/ 1765945 w 4876803"/>
                <a:gd name="connsiteY6" fmla="*/ 3254135 h 4270381"/>
                <a:gd name="connsiteX7" fmla="*/ 1728093 w 4876803"/>
                <a:gd name="connsiteY7" fmla="*/ 2941807 h 4270381"/>
                <a:gd name="connsiteX8" fmla="*/ 2506667 w 4876803"/>
                <a:gd name="connsiteY8" fmla="*/ 2580257 h 4270381"/>
                <a:gd name="connsiteX9" fmla="*/ 2696896 w 4876803"/>
                <a:gd name="connsiteY9" fmla="*/ 2830240 h 4270381"/>
                <a:gd name="connsiteX10" fmla="*/ 2387314 w 4876803"/>
                <a:gd name="connsiteY10" fmla="*/ 3006282 h 4270381"/>
                <a:gd name="connsiteX11" fmla="*/ 2269746 w 4876803"/>
                <a:gd name="connsiteY11" fmla="*/ 2714980 h 4270381"/>
                <a:gd name="connsiteX12" fmla="*/ 3557124 w 4876803"/>
                <a:gd name="connsiteY12" fmla="*/ 2384535 h 4270381"/>
                <a:gd name="connsiteX13" fmla="*/ 3886323 w 4876803"/>
                <a:gd name="connsiteY13" fmla="*/ 2520403 h 4270381"/>
                <a:gd name="connsiteX14" fmla="*/ 3721694 w 4876803"/>
                <a:gd name="connsiteY14" fmla="*/ 2789270 h 4270381"/>
                <a:gd name="connsiteX15" fmla="*/ 3484198 w 4876803"/>
                <a:gd name="connsiteY15" fmla="*/ 2691250 h 4270381"/>
                <a:gd name="connsiteX16" fmla="*/ 3179326 w 4876803"/>
                <a:gd name="connsiteY16" fmla="*/ 2350917 h 4270381"/>
                <a:gd name="connsiteX17" fmla="*/ 3193405 w 4876803"/>
                <a:gd name="connsiteY17" fmla="*/ 2666346 h 4270381"/>
                <a:gd name="connsiteX18" fmla="*/ 2947989 w 4876803"/>
                <a:gd name="connsiteY18" fmla="*/ 2719125 h 4270381"/>
                <a:gd name="connsiteX19" fmla="*/ 2831151 w 4876803"/>
                <a:gd name="connsiteY19" fmla="*/ 2425794 h 4270381"/>
                <a:gd name="connsiteX20" fmla="*/ 922350 w 4876803"/>
                <a:gd name="connsiteY20" fmla="*/ 1543471 h 4270381"/>
                <a:gd name="connsiteX21" fmla="*/ 1618397 w 4876803"/>
                <a:gd name="connsiteY21" fmla="*/ 1543471 h 4270381"/>
                <a:gd name="connsiteX22" fmla="*/ 1770367 w 4876803"/>
                <a:gd name="connsiteY22" fmla="*/ 1832226 h 4270381"/>
                <a:gd name="connsiteX23" fmla="*/ 1175911 w 4876803"/>
                <a:gd name="connsiteY23" fmla="*/ 1832226 h 4270381"/>
                <a:gd name="connsiteX24" fmla="*/ 852997 w 4876803"/>
                <a:gd name="connsiteY24" fmla="*/ 2786917 h 4270381"/>
                <a:gd name="connsiteX25" fmla="*/ 923711 w 4876803"/>
                <a:gd name="connsiteY25" fmla="*/ 2807654 h 4270381"/>
                <a:gd name="connsiteX26" fmla="*/ 761411 w 4876803"/>
                <a:gd name="connsiteY26" fmla="*/ 3084509 h 4270381"/>
                <a:gd name="connsiteX27" fmla="*/ 753158 w 4876803"/>
                <a:gd name="connsiteY27" fmla="*/ 3082089 h 4270381"/>
                <a:gd name="connsiteX28" fmla="*/ 460408 w 4876803"/>
                <a:gd name="connsiteY28" fmla="*/ 3947597 h 4270381"/>
                <a:gd name="connsiteX29" fmla="*/ 4414391 w 4876803"/>
                <a:gd name="connsiteY29" fmla="*/ 3947597 h 4270381"/>
                <a:gd name="connsiteX30" fmla="*/ 4147115 w 4876803"/>
                <a:gd name="connsiteY30" fmla="*/ 3157400 h 4270381"/>
                <a:gd name="connsiteX31" fmla="*/ 4145027 w 4876803"/>
                <a:gd name="connsiteY31" fmla="*/ 3158775 h 4270381"/>
                <a:gd name="connsiteX32" fmla="*/ 3932400 w 4876803"/>
                <a:gd name="connsiteY32" fmla="*/ 2926004 h 4270381"/>
                <a:gd name="connsiteX33" fmla="*/ 4043998 w 4876803"/>
                <a:gd name="connsiteY33" fmla="*/ 2852536 h 4270381"/>
                <a:gd name="connsiteX34" fmla="*/ 3698888 w 4876803"/>
                <a:gd name="connsiteY34" fmla="*/ 1832226 h 4270381"/>
                <a:gd name="connsiteX35" fmla="*/ 3106440 w 4876803"/>
                <a:gd name="connsiteY35" fmla="*/ 1832226 h 4270381"/>
                <a:gd name="connsiteX36" fmla="*/ 3258411 w 4876803"/>
                <a:gd name="connsiteY36" fmla="*/ 1543471 h 4270381"/>
                <a:gd name="connsiteX37" fmla="*/ 3954453 w 4876803"/>
                <a:gd name="connsiteY37" fmla="*/ 1543471 h 4270381"/>
                <a:gd name="connsiteX38" fmla="*/ 4876803 w 4876803"/>
                <a:gd name="connsiteY38" fmla="*/ 4270381 h 4270381"/>
                <a:gd name="connsiteX39" fmla="*/ 0 w 4876803"/>
                <a:gd name="connsiteY39" fmla="*/ 4270381 h 4270381"/>
                <a:gd name="connsiteX40" fmla="*/ 2438405 w 4876803"/>
                <a:gd name="connsiteY40" fmla="*/ 335031 h 4270381"/>
                <a:gd name="connsiteX41" fmla="*/ 2009911 w 4876803"/>
                <a:gd name="connsiteY41" fmla="*/ 763525 h 4270381"/>
                <a:gd name="connsiteX42" fmla="*/ 2438405 w 4876803"/>
                <a:gd name="connsiteY42" fmla="*/ 1192019 h 4270381"/>
                <a:gd name="connsiteX43" fmla="*/ 2866899 w 4876803"/>
                <a:gd name="connsiteY43" fmla="*/ 763525 h 4270381"/>
                <a:gd name="connsiteX44" fmla="*/ 2438405 w 4876803"/>
                <a:gd name="connsiteY44" fmla="*/ 335031 h 4270381"/>
                <a:gd name="connsiteX45" fmla="*/ 2438403 w 4876803"/>
                <a:gd name="connsiteY45" fmla="*/ 0 h 4270381"/>
                <a:gd name="connsiteX46" fmla="*/ 3201927 w 4876803"/>
                <a:gd name="connsiteY46" fmla="*/ 763524 h 4270381"/>
                <a:gd name="connsiteX47" fmla="*/ 3141926 w 4876803"/>
                <a:gd name="connsiteY47" fmla="*/ 1060722 h 4270381"/>
                <a:gd name="connsiteX48" fmla="*/ 3141436 w 4876803"/>
                <a:gd name="connsiteY48" fmla="*/ 1061624 h 4270381"/>
                <a:gd name="connsiteX49" fmla="*/ 3144957 w 4876803"/>
                <a:gd name="connsiteY49" fmla="*/ 1061624 h 4270381"/>
                <a:gd name="connsiteX50" fmla="*/ 2438404 w 4876803"/>
                <a:gd name="connsiteY50" fmla="*/ 2404127 h 4270381"/>
                <a:gd name="connsiteX51" fmla="*/ 1731850 w 4876803"/>
                <a:gd name="connsiteY51" fmla="*/ 1061624 h 4270381"/>
                <a:gd name="connsiteX52" fmla="*/ 1735370 w 4876803"/>
                <a:gd name="connsiteY52" fmla="*/ 1061624 h 4270381"/>
                <a:gd name="connsiteX53" fmla="*/ 1734881 w 4876803"/>
                <a:gd name="connsiteY53" fmla="*/ 1060722 h 4270381"/>
                <a:gd name="connsiteX54" fmla="*/ 1674879 w 4876803"/>
                <a:gd name="connsiteY54" fmla="*/ 763524 h 4270381"/>
                <a:gd name="connsiteX55" fmla="*/ 2438403 w 4876803"/>
                <a:gd name="connsiteY55" fmla="*/ 0 h 427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876803" h="4270381">
                  <a:moveTo>
                    <a:pt x="1179419" y="2943971"/>
                  </a:moveTo>
                  <a:lnTo>
                    <a:pt x="1434199" y="2978825"/>
                  </a:lnTo>
                  <a:lnTo>
                    <a:pt x="1445185" y="3263661"/>
                  </a:lnTo>
                  <a:lnTo>
                    <a:pt x="1092336" y="3215391"/>
                  </a:lnTo>
                  <a:close/>
                  <a:moveTo>
                    <a:pt x="1984419" y="2872247"/>
                  </a:moveTo>
                  <a:lnTo>
                    <a:pt x="2109649" y="3160862"/>
                  </a:lnTo>
                  <a:lnTo>
                    <a:pt x="1765945" y="3254135"/>
                  </a:lnTo>
                  <a:lnTo>
                    <a:pt x="1728093" y="2941807"/>
                  </a:lnTo>
                  <a:close/>
                  <a:moveTo>
                    <a:pt x="2506667" y="2580257"/>
                  </a:moveTo>
                  <a:lnTo>
                    <a:pt x="2696896" y="2830240"/>
                  </a:lnTo>
                  <a:lnTo>
                    <a:pt x="2387314" y="3006282"/>
                  </a:lnTo>
                  <a:lnTo>
                    <a:pt x="2269746" y="2714980"/>
                  </a:lnTo>
                  <a:close/>
                  <a:moveTo>
                    <a:pt x="3557124" y="2384535"/>
                  </a:moveTo>
                  <a:lnTo>
                    <a:pt x="3886323" y="2520403"/>
                  </a:lnTo>
                  <a:lnTo>
                    <a:pt x="3721694" y="2789270"/>
                  </a:lnTo>
                  <a:lnTo>
                    <a:pt x="3484198" y="2691250"/>
                  </a:lnTo>
                  <a:close/>
                  <a:moveTo>
                    <a:pt x="3179326" y="2350917"/>
                  </a:moveTo>
                  <a:lnTo>
                    <a:pt x="3193405" y="2666346"/>
                  </a:lnTo>
                  <a:lnTo>
                    <a:pt x="2947989" y="2719125"/>
                  </a:lnTo>
                  <a:lnTo>
                    <a:pt x="2831151" y="2425794"/>
                  </a:lnTo>
                  <a:close/>
                  <a:moveTo>
                    <a:pt x="922350" y="1543471"/>
                  </a:moveTo>
                  <a:lnTo>
                    <a:pt x="1618397" y="1543471"/>
                  </a:lnTo>
                  <a:lnTo>
                    <a:pt x="1770367" y="1832226"/>
                  </a:lnTo>
                  <a:lnTo>
                    <a:pt x="1175911" y="1832226"/>
                  </a:lnTo>
                  <a:lnTo>
                    <a:pt x="852997" y="2786917"/>
                  </a:lnTo>
                  <a:lnTo>
                    <a:pt x="923711" y="2807654"/>
                  </a:lnTo>
                  <a:lnTo>
                    <a:pt x="761411" y="3084509"/>
                  </a:lnTo>
                  <a:lnTo>
                    <a:pt x="753158" y="3082089"/>
                  </a:lnTo>
                  <a:lnTo>
                    <a:pt x="460408" y="3947597"/>
                  </a:lnTo>
                  <a:lnTo>
                    <a:pt x="4414391" y="3947597"/>
                  </a:lnTo>
                  <a:lnTo>
                    <a:pt x="4147115" y="3157400"/>
                  </a:lnTo>
                  <a:lnTo>
                    <a:pt x="4145027" y="3158775"/>
                  </a:lnTo>
                  <a:lnTo>
                    <a:pt x="3932400" y="2926004"/>
                  </a:lnTo>
                  <a:lnTo>
                    <a:pt x="4043998" y="2852536"/>
                  </a:lnTo>
                  <a:lnTo>
                    <a:pt x="3698888" y="1832226"/>
                  </a:lnTo>
                  <a:lnTo>
                    <a:pt x="3106440" y="1832226"/>
                  </a:lnTo>
                  <a:lnTo>
                    <a:pt x="3258411" y="1543471"/>
                  </a:lnTo>
                  <a:lnTo>
                    <a:pt x="3954453" y="1543471"/>
                  </a:lnTo>
                  <a:lnTo>
                    <a:pt x="4876803" y="4270381"/>
                  </a:lnTo>
                  <a:lnTo>
                    <a:pt x="0" y="4270381"/>
                  </a:lnTo>
                  <a:close/>
                  <a:moveTo>
                    <a:pt x="2438405" y="335031"/>
                  </a:moveTo>
                  <a:cubicBezTo>
                    <a:pt x="2201754" y="335031"/>
                    <a:pt x="2009911" y="526874"/>
                    <a:pt x="2009911" y="763525"/>
                  </a:cubicBezTo>
                  <a:cubicBezTo>
                    <a:pt x="2009911" y="1000176"/>
                    <a:pt x="2201754" y="1192019"/>
                    <a:pt x="2438405" y="1192019"/>
                  </a:cubicBezTo>
                  <a:cubicBezTo>
                    <a:pt x="2675056" y="1192019"/>
                    <a:pt x="2866899" y="1000176"/>
                    <a:pt x="2866899" y="763525"/>
                  </a:cubicBezTo>
                  <a:cubicBezTo>
                    <a:pt x="2866899" y="526874"/>
                    <a:pt x="2675056" y="335031"/>
                    <a:pt x="2438405" y="335031"/>
                  </a:cubicBezTo>
                  <a:close/>
                  <a:moveTo>
                    <a:pt x="2438403" y="0"/>
                  </a:moveTo>
                  <a:cubicBezTo>
                    <a:pt x="2860086" y="0"/>
                    <a:pt x="3201927" y="341841"/>
                    <a:pt x="3201927" y="763524"/>
                  </a:cubicBezTo>
                  <a:cubicBezTo>
                    <a:pt x="3201927" y="868945"/>
                    <a:pt x="3180562" y="969375"/>
                    <a:pt x="3141926" y="1060722"/>
                  </a:cubicBezTo>
                  <a:lnTo>
                    <a:pt x="3141436" y="1061624"/>
                  </a:lnTo>
                  <a:lnTo>
                    <a:pt x="3144957" y="1061624"/>
                  </a:lnTo>
                  <a:lnTo>
                    <a:pt x="2438404" y="2404127"/>
                  </a:lnTo>
                  <a:lnTo>
                    <a:pt x="1731850" y="1061624"/>
                  </a:lnTo>
                  <a:lnTo>
                    <a:pt x="1735370" y="1061624"/>
                  </a:lnTo>
                  <a:lnTo>
                    <a:pt x="1734881" y="1060722"/>
                  </a:lnTo>
                  <a:cubicBezTo>
                    <a:pt x="1696244" y="969375"/>
                    <a:pt x="1674879" y="868945"/>
                    <a:pt x="1674879" y="763524"/>
                  </a:cubicBezTo>
                  <a:cubicBezTo>
                    <a:pt x="1674879" y="341841"/>
                    <a:pt x="2016720" y="0"/>
                    <a:pt x="2438403"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tx1">
                    <a:lumMod val="50000"/>
                    <a:lumOff val="50000"/>
                  </a:schemeClr>
                </a:solidFill>
              </a:endParaRPr>
            </a:p>
          </p:txBody>
        </p:sp>
      </p:grpSp>
      <p:grpSp>
        <p:nvGrpSpPr>
          <p:cNvPr id="34" name="Group 33">
            <a:extLst>
              <a:ext uri="{FF2B5EF4-FFF2-40B4-BE49-F238E27FC236}">
                <a16:creationId xmlns:a16="http://schemas.microsoft.com/office/drawing/2014/main" id="{7D44C775-2733-4591-AB10-8C51A6C2C78A}"/>
              </a:ext>
            </a:extLst>
          </p:cNvPr>
          <p:cNvGrpSpPr/>
          <p:nvPr/>
        </p:nvGrpSpPr>
        <p:grpSpPr>
          <a:xfrm>
            <a:off x="3590547" y="1640133"/>
            <a:ext cx="716738" cy="786389"/>
            <a:chOff x="4352017" y="1350212"/>
            <a:chExt cx="716738" cy="786389"/>
          </a:xfrm>
        </p:grpSpPr>
        <p:sp>
          <p:nvSpPr>
            <p:cNvPr id="79" name="Freeform: Shape 11">
              <a:extLst>
                <a:ext uri="{FF2B5EF4-FFF2-40B4-BE49-F238E27FC236}">
                  <a16:creationId xmlns:a16="http://schemas.microsoft.com/office/drawing/2014/main" id="{12E1C019-E286-4AC3-A0D3-FD0FC2761177}"/>
                </a:ext>
              </a:extLst>
            </p:cNvPr>
            <p:cNvSpPr>
              <a:spLocks noChangeAspect="1"/>
            </p:cNvSpPr>
            <p:nvPr/>
          </p:nvSpPr>
          <p:spPr>
            <a:xfrm flipV="1">
              <a:off x="4481786" y="1350212"/>
              <a:ext cx="457200" cy="275518"/>
            </a:xfrm>
            <a:custGeom>
              <a:avLst/>
              <a:gdLst>
                <a:gd name="connsiteX0" fmla="*/ 3320544 w 6509591"/>
                <a:gd name="connsiteY0" fmla="*/ 2586169 h 3922823"/>
                <a:gd name="connsiteX1" fmla="*/ 6418765 w 6509591"/>
                <a:gd name="connsiteY1" fmla="*/ 2010550 h 3922823"/>
                <a:gd name="connsiteX2" fmla="*/ 6496709 w 6509591"/>
                <a:gd name="connsiteY2" fmla="*/ 1973312 h 3922823"/>
                <a:gd name="connsiteX3" fmla="*/ 6494348 w 6509591"/>
                <a:gd name="connsiteY3" fmla="*/ 1961412 h 3922823"/>
                <a:gd name="connsiteX4" fmla="*/ 6508954 w 6509591"/>
                <a:gd name="connsiteY4" fmla="*/ 1887796 h 3922823"/>
                <a:gd name="connsiteX5" fmla="*/ 3405414 w 6509591"/>
                <a:gd name="connsiteY5" fmla="*/ 2521 h 3922823"/>
                <a:gd name="connsiteX6" fmla="*/ 3339623 w 6509591"/>
                <a:gd name="connsiteY6" fmla="*/ 1692 h 3922823"/>
                <a:gd name="connsiteX7" fmla="*/ 3304276 w 6509591"/>
                <a:gd name="connsiteY7" fmla="*/ 0 h 3922823"/>
                <a:gd name="connsiteX8" fmla="*/ 3254796 w 6509591"/>
                <a:gd name="connsiteY8" fmla="*/ 623 h 3922823"/>
                <a:gd name="connsiteX9" fmla="*/ 3205316 w 6509591"/>
                <a:gd name="connsiteY9" fmla="*/ 0 h 3922823"/>
                <a:gd name="connsiteX10" fmla="*/ 3169970 w 6509591"/>
                <a:gd name="connsiteY10" fmla="*/ 1692 h 3922823"/>
                <a:gd name="connsiteX11" fmla="*/ 3104178 w 6509591"/>
                <a:gd name="connsiteY11" fmla="*/ 2521 h 3922823"/>
                <a:gd name="connsiteX12" fmla="*/ 638 w 6509591"/>
                <a:gd name="connsiteY12" fmla="*/ 1887796 h 3922823"/>
                <a:gd name="connsiteX13" fmla="*/ 1465 w 6509591"/>
                <a:gd name="connsiteY13" fmla="*/ 1891964 h 3922823"/>
                <a:gd name="connsiteX14" fmla="*/ 227551 w 6509591"/>
                <a:gd name="connsiteY14" fmla="*/ 1999405 h 3922823"/>
                <a:gd name="connsiteX15" fmla="*/ 3320544 w 6509591"/>
                <a:gd name="connsiteY15" fmla="*/ 2586169 h 3922823"/>
                <a:gd name="connsiteX16" fmla="*/ 3205316 w 6509591"/>
                <a:gd name="connsiteY16" fmla="*/ 3922823 h 3922823"/>
                <a:gd name="connsiteX17" fmla="*/ 3254796 w 6509591"/>
                <a:gd name="connsiteY17" fmla="*/ 3922200 h 3922823"/>
                <a:gd name="connsiteX18" fmla="*/ 3304276 w 6509591"/>
                <a:gd name="connsiteY18" fmla="*/ 3922823 h 3922823"/>
                <a:gd name="connsiteX19" fmla="*/ 3339623 w 6509591"/>
                <a:gd name="connsiteY19" fmla="*/ 3921131 h 3922823"/>
                <a:gd name="connsiteX20" fmla="*/ 3405414 w 6509591"/>
                <a:gd name="connsiteY20" fmla="*/ 3920303 h 3922823"/>
                <a:gd name="connsiteX21" fmla="*/ 6468052 w 6509591"/>
                <a:gd name="connsiteY21" fmla="*/ 2269903 h 3922823"/>
                <a:gd name="connsiteX22" fmla="*/ 6486178 w 6509591"/>
                <a:gd name="connsiteY22" fmla="*/ 2202571 h 3922823"/>
                <a:gd name="connsiteX23" fmla="*/ 6424598 w 6509591"/>
                <a:gd name="connsiteY23" fmla="*/ 2232966 h 3922823"/>
                <a:gd name="connsiteX24" fmla="*/ 233383 w 6509591"/>
                <a:gd name="connsiteY24" fmla="*/ 2227393 h 3922823"/>
                <a:gd name="connsiteX25" fmla="*/ 6060 w 6509591"/>
                <a:gd name="connsiteY25" fmla="*/ 2116190 h 3922823"/>
                <a:gd name="connsiteX26" fmla="*/ 8007 w 6509591"/>
                <a:gd name="connsiteY26" fmla="*/ 2145342 h 3922823"/>
                <a:gd name="connsiteX27" fmla="*/ 3104178 w 6509591"/>
                <a:gd name="connsiteY27" fmla="*/ 3920303 h 3922823"/>
                <a:gd name="connsiteX28" fmla="*/ 3169970 w 6509591"/>
                <a:gd name="connsiteY28" fmla="*/ 3921131 h 392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09591" h="3922823">
                  <a:moveTo>
                    <a:pt x="3320544" y="2586169"/>
                  </a:moveTo>
                  <a:cubicBezTo>
                    <a:pt x="4432088" y="2589691"/>
                    <a:pt x="5544504" y="2399483"/>
                    <a:pt x="6418765" y="2010550"/>
                  </a:cubicBezTo>
                  <a:lnTo>
                    <a:pt x="6496709" y="1973312"/>
                  </a:lnTo>
                  <a:lnTo>
                    <a:pt x="6494348" y="1961412"/>
                  </a:lnTo>
                  <a:lnTo>
                    <a:pt x="6508954" y="1887796"/>
                  </a:lnTo>
                  <a:cubicBezTo>
                    <a:pt x="6539910" y="1342489"/>
                    <a:pt x="5442825" y="68222"/>
                    <a:pt x="3405414" y="2521"/>
                  </a:cubicBezTo>
                  <a:lnTo>
                    <a:pt x="3339623" y="1692"/>
                  </a:lnTo>
                  <a:lnTo>
                    <a:pt x="3304276" y="0"/>
                  </a:lnTo>
                  <a:lnTo>
                    <a:pt x="3254796" y="623"/>
                  </a:lnTo>
                  <a:lnTo>
                    <a:pt x="3205316" y="0"/>
                  </a:lnTo>
                  <a:lnTo>
                    <a:pt x="3169970" y="1692"/>
                  </a:lnTo>
                  <a:lnTo>
                    <a:pt x="3104178" y="2521"/>
                  </a:lnTo>
                  <a:cubicBezTo>
                    <a:pt x="1066768" y="68222"/>
                    <a:pt x="-30318" y="1342489"/>
                    <a:pt x="638" y="1887796"/>
                  </a:cubicBezTo>
                  <a:lnTo>
                    <a:pt x="1465" y="1891964"/>
                  </a:lnTo>
                  <a:lnTo>
                    <a:pt x="227551" y="1999405"/>
                  </a:lnTo>
                  <a:cubicBezTo>
                    <a:pt x="1098326" y="2385394"/>
                    <a:pt x="2209000" y="2582647"/>
                    <a:pt x="3320544" y="2586169"/>
                  </a:cubicBezTo>
                  <a:close/>
                  <a:moveTo>
                    <a:pt x="3205316" y="3922823"/>
                  </a:moveTo>
                  <a:lnTo>
                    <a:pt x="3254796" y="3922200"/>
                  </a:lnTo>
                  <a:lnTo>
                    <a:pt x="3304276" y="3922823"/>
                  </a:lnTo>
                  <a:lnTo>
                    <a:pt x="3339623" y="3921131"/>
                  </a:lnTo>
                  <a:lnTo>
                    <a:pt x="3405414" y="3920303"/>
                  </a:lnTo>
                  <a:cubicBezTo>
                    <a:pt x="5188149" y="3862814"/>
                    <a:pt x="6250946" y="2880018"/>
                    <a:pt x="6468052" y="2269903"/>
                  </a:cubicBezTo>
                  <a:lnTo>
                    <a:pt x="6486178" y="2202571"/>
                  </a:lnTo>
                  <a:lnTo>
                    <a:pt x="6424598" y="2232966"/>
                  </a:lnTo>
                  <a:cubicBezTo>
                    <a:pt x="4683047" y="3033577"/>
                    <a:pt x="1981905" y="3025060"/>
                    <a:pt x="233383" y="2227393"/>
                  </a:cubicBezTo>
                  <a:lnTo>
                    <a:pt x="6060" y="2116190"/>
                  </a:lnTo>
                  <a:lnTo>
                    <a:pt x="8007" y="2145342"/>
                  </a:lnTo>
                  <a:cubicBezTo>
                    <a:pt x="110491" y="2734897"/>
                    <a:pt x="1194106" y="3858707"/>
                    <a:pt x="3104178" y="3920303"/>
                  </a:cubicBezTo>
                  <a:lnTo>
                    <a:pt x="3169970" y="392113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81" name="TextBox 80">
              <a:extLst>
                <a:ext uri="{FF2B5EF4-FFF2-40B4-BE49-F238E27FC236}">
                  <a16:creationId xmlns:a16="http://schemas.microsoft.com/office/drawing/2014/main" id="{B7597B1D-CFD8-4373-839D-AF30C3D647BB}"/>
                </a:ext>
              </a:extLst>
            </p:cNvPr>
            <p:cNvSpPr txBox="1"/>
            <p:nvPr/>
          </p:nvSpPr>
          <p:spPr>
            <a:xfrm>
              <a:off x="4352017" y="1628770"/>
              <a:ext cx="716738" cy="507831"/>
            </a:xfrm>
            <a:prstGeom prst="rect">
              <a:avLst/>
            </a:prstGeom>
            <a:noFill/>
          </p:spPr>
          <p:txBody>
            <a:bodyPr wrap="square" rtlCol="0">
              <a:spAutoFit/>
            </a:bodyPr>
            <a:lstStyle/>
            <a:p>
              <a:pPr algn="ctr"/>
              <a:r>
                <a:rPr lang="en-US" b="1" dirty="0">
                  <a:solidFill>
                    <a:schemeClr val="tx1">
                      <a:lumMod val="50000"/>
                      <a:lumOff val="50000"/>
                    </a:schemeClr>
                  </a:solidFill>
                </a:rPr>
                <a:t>Daily Scrum</a:t>
              </a:r>
            </a:p>
          </p:txBody>
        </p:sp>
      </p:grpSp>
      <p:sp>
        <p:nvSpPr>
          <p:cNvPr id="67" name="Right Arrow 66"/>
          <p:cNvSpPr/>
          <p:nvPr/>
        </p:nvSpPr>
        <p:spPr>
          <a:xfrm>
            <a:off x="274320" y="4064975"/>
            <a:ext cx="2219141"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4C2EBD3B-B75A-40C8-B7E0-EB757FAF5534}"/>
              </a:ext>
            </a:extLst>
          </p:cNvPr>
          <p:cNvGrpSpPr/>
          <p:nvPr/>
        </p:nvGrpSpPr>
        <p:grpSpPr>
          <a:xfrm>
            <a:off x="6431595" y="3362096"/>
            <a:ext cx="822960" cy="735692"/>
            <a:chOff x="3284944" y="2000357"/>
            <a:chExt cx="822960" cy="735692"/>
          </a:xfrm>
        </p:grpSpPr>
        <p:sp>
          <p:nvSpPr>
            <p:cNvPr id="75" name="TextBox 74">
              <a:extLst>
                <a:ext uri="{FF2B5EF4-FFF2-40B4-BE49-F238E27FC236}">
                  <a16:creationId xmlns:a16="http://schemas.microsoft.com/office/drawing/2014/main" id="{512FFB16-7E9B-4481-B014-F8736AE7B150}"/>
                </a:ext>
              </a:extLst>
            </p:cNvPr>
            <p:cNvSpPr txBox="1"/>
            <p:nvPr/>
          </p:nvSpPr>
          <p:spPr>
            <a:xfrm>
              <a:off x="3284944" y="2435967"/>
              <a:ext cx="822960" cy="300082"/>
            </a:xfrm>
            <a:prstGeom prst="rect">
              <a:avLst/>
            </a:prstGeom>
            <a:noFill/>
          </p:spPr>
          <p:txBody>
            <a:bodyPr wrap="square" rtlCol="0">
              <a:spAutoFit/>
            </a:bodyPr>
            <a:lstStyle/>
            <a:p>
              <a:pPr algn="ctr"/>
              <a:r>
                <a:rPr lang="en-US" b="1" dirty="0">
                  <a:solidFill>
                    <a:schemeClr val="tx1">
                      <a:lumMod val="50000"/>
                      <a:lumOff val="50000"/>
                    </a:schemeClr>
                  </a:solidFill>
                </a:rPr>
                <a:t>Review</a:t>
              </a:r>
            </a:p>
          </p:txBody>
        </p:sp>
        <p:sp>
          <p:nvSpPr>
            <p:cNvPr id="80" name="Freeform 97">
              <a:extLst>
                <a:ext uri="{FF2B5EF4-FFF2-40B4-BE49-F238E27FC236}">
                  <a16:creationId xmlns:a16="http://schemas.microsoft.com/office/drawing/2014/main" id="{88A30687-EB16-45DD-97E0-0C843AF945D6}"/>
                </a:ext>
              </a:extLst>
            </p:cNvPr>
            <p:cNvSpPr>
              <a:spLocks noChangeAspect="1"/>
            </p:cNvSpPr>
            <p:nvPr/>
          </p:nvSpPr>
          <p:spPr>
            <a:xfrm>
              <a:off x="3467824" y="2000357"/>
              <a:ext cx="457200" cy="434127"/>
            </a:xfrm>
            <a:custGeom>
              <a:avLst/>
              <a:gdLst/>
              <a:ahLst/>
              <a:cxnLst/>
              <a:rect l="l" t="t" r="r" b="b"/>
              <a:pathLst>
                <a:path w="516061" h="490017">
                  <a:moveTo>
                    <a:pt x="503039" y="0"/>
                  </a:moveTo>
                  <a:lnTo>
                    <a:pt x="516061" y="18603"/>
                  </a:lnTo>
                  <a:cubicBezTo>
                    <a:pt x="462979" y="58539"/>
                    <a:pt x="403944" y="120054"/>
                    <a:pt x="338956" y="203150"/>
                  </a:cubicBezTo>
                  <a:cubicBezTo>
                    <a:pt x="273967" y="286246"/>
                    <a:pt x="224358" y="363885"/>
                    <a:pt x="190127" y="436066"/>
                  </a:cubicBezTo>
                  <a:lnTo>
                    <a:pt x="162594" y="454670"/>
                  </a:lnTo>
                  <a:cubicBezTo>
                    <a:pt x="139774" y="470545"/>
                    <a:pt x="124271" y="482327"/>
                    <a:pt x="116085" y="490017"/>
                  </a:cubicBezTo>
                  <a:cubicBezTo>
                    <a:pt x="112861" y="478358"/>
                    <a:pt x="105792" y="459259"/>
                    <a:pt x="94877" y="432718"/>
                  </a:cubicBezTo>
                  <a:lnTo>
                    <a:pt x="84460" y="408533"/>
                  </a:lnTo>
                  <a:cubicBezTo>
                    <a:pt x="69577" y="373807"/>
                    <a:pt x="55748" y="348134"/>
                    <a:pt x="42974" y="331514"/>
                  </a:cubicBezTo>
                  <a:cubicBezTo>
                    <a:pt x="30199" y="314895"/>
                    <a:pt x="15875" y="303857"/>
                    <a:pt x="0" y="298400"/>
                  </a:cubicBezTo>
                  <a:cubicBezTo>
                    <a:pt x="26789" y="270123"/>
                    <a:pt x="51345" y="255984"/>
                    <a:pt x="73669" y="255984"/>
                  </a:cubicBezTo>
                  <a:cubicBezTo>
                    <a:pt x="92769" y="255984"/>
                    <a:pt x="113977" y="281905"/>
                    <a:pt x="137293" y="333747"/>
                  </a:cubicBezTo>
                  <a:lnTo>
                    <a:pt x="148828" y="359792"/>
                  </a:lnTo>
                  <a:cubicBezTo>
                    <a:pt x="190748" y="289098"/>
                    <a:pt x="244574" y="220389"/>
                    <a:pt x="310306" y="153665"/>
                  </a:cubicBezTo>
                  <a:cubicBezTo>
                    <a:pt x="376039" y="86940"/>
                    <a:pt x="440283" y="35719"/>
                    <a:pt x="503039" y="0"/>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grpSp>
        <p:nvGrpSpPr>
          <p:cNvPr id="31" name="Group 30">
            <a:extLst>
              <a:ext uri="{FF2B5EF4-FFF2-40B4-BE49-F238E27FC236}">
                <a16:creationId xmlns:a16="http://schemas.microsoft.com/office/drawing/2014/main" id="{BB5A7EC9-BF47-426D-B255-1D4F0518DBF0}"/>
              </a:ext>
            </a:extLst>
          </p:cNvPr>
          <p:cNvGrpSpPr/>
          <p:nvPr/>
        </p:nvGrpSpPr>
        <p:grpSpPr>
          <a:xfrm>
            <a:off x="7571232" y="3375616"/>
            <a:ext cx="1280160" cy="722172"/>
            <a:chOff x="1173918" y="435833"/>
            <a:chExt cx="1280160" cy="722172"/>
          </a:xfrm>
        </p:grpSpPr>
        <p:sp>
          <p:nvSpPr>
            <p:cNvPr id="68" name="TextBox 67">
              <a:extLst>
                <a:ext uri="{FF2B5EF4-FFF2-40B4-BE49-F238E27FC236}">
                  <a16:creationId xmlns:a16="http://schemas.microsoft.com/office/drawing/2014/main" id="{87B9CA76-39FD-4C6D-A196-3DD98A6A6937}"/>
                </a:ext>
              </a:extLst>
            </p:cNvPr>
            <p:cNvSpPr txBox="1"/>
            <p:nvPr/>
          </p:nvSpPr>
          <p:spPr>
            <a:xfrm>
              <a:off x="1173918" y="857923"/>
              <a:ext cx="1280160" cy="300082"/>
            </a:xfrm>
            <a:prstGeom prst="rect">
              <a:avLst/>
            </a:prstGeom>
            <a:noFill/>
          </p:spPr>
          <p:txBody>
            <a:bodyPr wrap="square" lIns="0" rIns="0" rtlCol="0">
              <a:spAutoFit/>
            </a:bodyPr>
            <a:lstStyle/>
            <a:p>
              <a:pPr algn="ctr"/>
              <a:r>
                <a:rPr lang="en-US" b="1" dirty="0">
                  <a:solidFill>
                    <a:schemeClr val="tx1">
                      <a:lumMod val="50000"/>
                      <a:lumOff val="50000"/>
                    </a:schemeClr>
                  </a:solidFill>
                </a:rPr>
                <a:t>Retrospective</a:t>
              </a:r>
            </a:p>
          </p:txBody>
        </p:sp>
        <p:sp>
          <p:nvSpPr>
            <p:cNvPr id="77" name="Freeform: Shape 9">
              <a:extLst>
                <a:ext uri="{FF2B5EF4-FFF2-40B4-BE49-F238E27FC236}">
                  <a16:creationId xmlns:a16="http://schemas.microsoft.com/office/drawing/2014/main" id="{A4B74500-27F9-489A-B1DB-1C15253CE56E}"/>
                </a:ext>
              </a:extLst>
            </p:cNvPr>
            <p:cNvSpPr>
              <a:spLocks noChangeAspect="1"/>
            </p:cNvSpPr>
            <p:nvPr/>
          </p:nvSpPr>
          <p:spPr>
            <a:xfrm rot="10800000">
              <a:off x="1585398" y="435833"/>
              <a:ext cx="457200" cy="420171"/>
            </a:xfrm>
            <a:custGeom>
              <a:avLst/>
              <a:gdLst>
                <a:gd name="connsiteX0" fmla="*/ 1305641 w 2641542"/>
                <a:gd name="connsiteY0" fmla="*/ 7043 h 2427598"/>
                <a:gd name="connsiteX1" fmla="*/ 1294755 w 2641542"/>
                <a:gd name="connsiteY1" fmla="*/ 5434 h 2427598"/>
                <a:gd name="connsiteX2" fmla="*/ 1279745 w 2641542"/>
                <a:gd name="connsiteY2" fmla="*/ 4700 h 2427598"/>
                <a:gd name="connsiteX3" fmla="*/ 1260988 w 2641542"/>
                <a:gd name="connsiteY3" fmla="*/ 3782 h 2427598"/>
                <a:gd name="connsiteX4" fmla="*/ 2533374 w 2641542"/>
                <a:gd name="connsiteY4" fmla="*/ 1052456 h 2427598"/>
                <a:gd name="connsiteX5" fmla="*/ 2270260 w 2641542"/>
                <a:gd name="connsiteY5" fmla="*/ 1052456 h 2427598"/>
                <a:gd name="connsiteX6" fmla="*/ 2270260 w 2641542"/>
                <a:gd name="connsiteY6" fmla="*/ 1052453 h 2427598"/>
                <a:gd name="connsiteX7" fmla="*/ 2249430 w 2641542"/>
                <a:gd name="connsiteY7" fmla="*/ 852318 h 2427598"/>
                <a:gd name="connsiteX8" fmla="*/ 2232067 w 2641542"/>
                <a:gd name="connsiteY8" fmla="*/ 790061 h 2427598"/>
                <a:gd name="connsiteX9" fmla="*/ 2191957 w 2641542"/>
                <a:gd name="connsiteY9" fmla="*/ 664909 h 2427598"/>
                <a:gd name="connsiteX10" fmla="*/ 2159499 w 2641542"/>
                <a:gd name="connsiteY10" fmla="*/ 597521 h 2427598"/>
                <a:gd name="connsiteX11" fmla="*/ 2101256 w 2641542"/>
                <a:gd name="connsiteY11" fmla="*/ 493589 h 2427598"/>
                <a:gd name="connsiteX12" fmla="*/ 2056047 w 2641542"/>
                <a:gd name="connsiteY12" fmla="*/ 430399 h 2427598"/>
                <a:gd name="connsiteX13" fmla="*/ 1980420 w 2641542"/>
                <a:gd name="connsiteY13" fmla="*/ 341619 h 2427598"/>
                <a:gd name="connsiteX14" fmla="*/ 1905696 w 2641542"/>
                <a:gd name="connsiteY14" fmla="*/ 267496 h 2427598"/>
                <a:gd name="connsiteX15" fmla="*/ 1887741 w 2641542"/>
                <a:gd name="connsiteY15" fmla="*/ 251689 h 2427598"/>
                <a:gd name="connsiteX16" fmla="*/ 1759271 w 2641542"/>
                <a:gd name="connsiteY16" fmla="*/ 160964 h 2427598"/>
                <a:gd name="connsiteX17" fmla="*/ 1733759 w 2641542"/>
                <a:gd name="connsiteY17" fmla="*/ 145951 h 2427598"/>
                <a:gd name="connsiteX18" fmla="*/ 1590082 w 2641542"/>
                <a:gd name="connsiteY18" fmla="*/ 76848 h 2427598"/>
                <a:gd name="connsiteX19" fmla="*/ 1531939 w 2641542"/>
                <a:gd name="connsiteY19" fmla="*/ 56236 h 2427598"/>
                <a:gd name="connsiteX20" fmla="*/ 1500831 w 2641542"/>
                <a:gd name="connsiteY20" fmla="*/ 45835 h 2427598"/>
                <a:gd name="connsiteX21" fmla="*/ 1402647 w 2641542"/>
                <a:gd name="connsiteY21" fmla="*/ 21383 h 2427598"/>
                <a:gd name="connsiteX22" fmla="*/ 1402644 w 2641542"/>
                <a:gd name="connsiteY22" fmla="*/ 21382 h 2427598"/>
                <a:gd name="connsiteX23" fmla="*/ 1361710 w 2641542"/>
                <a:gd name="connsiteY23" fmla="*/ 15331 h 2427598"/>
                <a:gd name="connsiteX24" fmla="*/ 1313117 w 2641542"/>
                <a:gd name="connsiteY24" fmla="*/ 8148 h 2427598"/>
                <a:gd name="connsiteX25" fmla="*/ 1152883 w 2641542"/>
                <a:gd name="connsiteY25" fmla="*/ 39183 h 2427598"/>
                <a:gd name="connsiteX26" fmla="*/ 1152848 w 2641542"/>
                <a:gd name="connsiteY26" fmla="*/ 39195 h 2427598"/>
                <a:gd name="connsiteX27" fmla="*/ 1008699 w 2641542"/>
                <a:gd name="connsiteY27" fmla="*/ 89959 h 2427598"/>
                <a:gd name="connsiteX28" fmla="*/ 964315 w 2641542"/>
                <a:gd name="connsiteY28" fmla="*/ 111813 h 2427598"/>
                <a:gd name="connsiteX29" fmla="*/ 874485 w 2641542"/>
                <a:gd name="connsiteY29" fmla="*/ 159135 h 2427598"/>
                <a:gd name="connsiteX30" fmla="*/ 826353 w 2641542"/>
                <a:gd name="connsiteY30" fmla="*/ 191026 h 2427598"/>
                <a:gd name="connsiteX31" fmla="*/ 751832 w 2641542"/>
                <a:gd name="connsiteY31" fmla="*/ 245449 h 2427598"/>
                <a:gd name="connsiteX32" fmla="*/ 706399 w 2641542"/>
                <a:gd name="connsiteY32" fmla="*/ 284747 h 2427598"/>
                <a:gd name="connsiteX33" fmla="*/ 642268 w 2641542"/>
                <a:gd name="connsiteY33" fmla="*/ 347868 h 2427598"/>
                <a:gd name="connsiteX34" fmla="*/ 602331 w 2641542"/>
                <a:gd name="connsiteY34" fmla="*/ 392617 h 2427598"/>
                <a:gd name="connsiteX35" fmla="*/ 547150 w 2641542"/>
                <a:gd name="connsiteY35" fmla="*/ 466006 h 2427598"/>
                <a:gd name="connsiteX36" fmla="*/ 514788 w 2641542"/>
                <a:gd name="connsiteY36" fmla="*/ 513537 h 2427598"/>
                <a:gd name="connsiteX37" fmla="*/ 467112 w 2641542"/>
                <a:gd name="connsiteY37" fmla="*/ 602226 h 2427598"/>
                <a:gd name="connsiteX38" fmla="*/ 445062 w 2641542"/>
                <a:gd name="connsiteY38" fmla="*/ 646228 h 2427598"/>
                <a:gd name="connsiteX39" fmla="*/ 394703 w 2641542"/>
                <a:gd name="connsiteY39" fmla="*/ 789248 h 2427598"/>
                <a:gd name="connsiteX40" fmla="*/ 394671 w 2641542"/>
                <a:gd name="connsiteY40" fmla="*/ 789342 h 2427598"/>
                <a:gd name="connsiteX41" fmla="*/ 526228 w 2641542"/>
                <a:gd name="connsiteY41" fmla="*/ 789342 h 2427598"/>
                <a:gd name="connsiteX42" fmla="*/ 228610 w 2641542"/>
                <a:gd name="connsiteY42" fmla="*/ 1052456 h 2427598"/>
                <a:gd name="connsiteX43" fmla="*/ 0 w 2641542"/>
                <a:gd name="connsiteY43" fmla="*/ 789342 h 2427598"/>
                <a:gd name="connsiteX44" fmla="*/ 131557 w 2641542"/>
                <a:gd name="connsiteY44" fmla="*/ 789342 h 2427598"/>
                <a:gd name="connsiteX45" fmla="*/ 189114 w 2641542"/>
                <a:gd name="connsiteY45" fmla="*/ 628235 h 2427598"/>
                <a:gd name="connsiteX46" fmla="*/ 190956 w 2641542"/>
                <a:gd name="connsiteY46" fmla="*/ 624919 h 2427598"/>
                <a:gd name="connsiteX47" fmla="*/ 192007 w 2641542"/>
                <a:gd name="connsiteY47" fmla="*/ 622011 h 2427598"/>
                <a:gd name="connsiteX48" fmla="*/ 215789 w 2641542"/>
                <a:gd name="connsiteY48" fmla="*/ 580219 h 2427598"/>
                <a:gd name="connsiteX49" fmla="*/ 270596 w 2641542"/>
                <a:gd name="connsiteY49" fmla="*/ 481565 h 2427598"/>
                <a:gd name="connsiteX50" fmla="*/ 275403 w 2641542"/>
                <a:gd name="connsiteY50" fmla="*/ 475461 h 2427598"/>
                <a:gd name="connsiteX51" fmla="*/ 278528 w 2641542"/>
                <a:gd name="connsiteY51" fmla="*/ 469971 h 2427598"/>
                <a:gd name="connsiteX52" fmla="*/ 313993 w 2641542"/>
                <a:gd name="connsiteY52" fmla="*/ 426463 h 2427598"/>
                <a:gd name="connsiteX53" fmla="*/ 373372 w 2641542"/>
                <a:gd name="connsiteY53" fmla="*/ 351069 h 2427598"/>
                <a:gd name="connsiteX54" fmla="*/ 381883 w 2641542"/>
                <a:gd name="connsiteY54" fmla="*/ 343179 h 2427598"/>
                <a:gd name="connsiteX55" fmla="*/ 388237 w 2641542"/>
                <a:gd name="connsiteY55" fmla="*/ 335384 h 2427598"/>
                <a:gd name="connsiteX56" fmla="*/ 432726 w 2641542"/>
                <a:gd name="connsiteY56" fmla="*/ 296044 h 2427598"/>
                <a:gd name="connsiteX57" fmla="*/ 494812 w 2641542"/>
                <a:gd name="connsiteY57" fmla="*/ 238485 h 2427598"/>
                <a:gd name="connsiteX58" fmla="*/ 507572 w 2641542"/>
                <a:gd name="connsiteY58" fmla="*/ 229858 h 2427598"/>
                <a:gd name="connsiteX59" fmla="*/ 518250 w 2641542"/>
                <a:gd name="connsiteY59" fmla="*/ 220416 h 2427598"/>
                <a:gd name="connsiteX60" fmla="*/ 568816 w 2641542"/>
                <a:gd name="connsiteY60" fmla="*/ 188455 h 2427598"/>
                <a:gd name="connsiteX61" fmla="*/ 632284 w 2641542"/>
                <a:gd name="connsiteY61" fmla="*/ 145549 h 2427598"/>
                <a:gd name="connsiteX62" fmla="*/ 649969 w 2641542"/>
                <a:gd name="connsiteY62" fmla="*/ 137162 h 2427598"/>
                <a:gd name="connsiteX63" fmla="*/ 665683 w 2641542"/>
                <a:gd name="connsiteY63" fmla="*/ 127230 h 2427598"/>
                <a:gd name="connsiteX64" fmla="*/ 718738 w 2641542"/>
                <a:gd name="connsiteY64" fmla="*/ 104549 h 2427598"/>
                <a:gd name="connsiteX65" fmla="*/ 783158 w 2641542"/>
                <a:gd name="connsiteY65" fmla="*/ 73999 h 2427598"/>
                <a:gd name="connsiteX66" fmla="*/ 806701 w 2641542"/>
                <a:gd name="connsiteY66" fmla="*/ 66946 h 2427598"/>
                <a:gd name="connsiteX67" fmla="*/ 827651 w 2641542"/>
                <a:gd name="connsiteY67" fmla="*/ 57989 h 2427598"/>
                <a:gd name="connsiteX68" fmla="*/ 880022 w 2641542"/>
                <a:gd name="connsiteY68" fmla="*/ 44979 h 2427598"/>
                <a:gd name="connsiteX69" fmla="*/ 944802 w 2641542"/>
                <a:gd name="connsiteY69" fmla="*/ 25572 h 2427598"/>
                <a:gd name="connsiteX70" fmla="*/ 975039 w 2641542"/>
                <a:gd name="connsiteY70" fmla="*/ 21375 h 2427598"/>
                <a:gd name="connsiteX71" fmla="*/ 1001270 w 2641542"/>
                <a:gd name="connsiteY71" fmla="*/ 14858 h 2427598"/>
                <a:gd name="connsiteX72" fmla="*/ 1091548 w 2641542"/>
                <a:gd name="connsiteY72" fmla="*/ 3760 h 2427598"/>
                <a:gd name="connsiteX73" fmla="*/ 1106275 w 2641542"/>
                <a:gd name="connsiteY73" fmla="*/ 3159 h 2427598"/>
                <a:gd name="connsiteX74" fmla="*/ 1114585 w 2641542"/>
                <a:gd name="connsiteY74" fmla="*/ 2005 h 2427598"/>
                <a:gd name="connsiteX75" fmla="*/ 1147958 w 2641542"/>
                <a:gd name="connsiteY75" fmla="*/ 1457 h 2427598"/>
                <a:gd name="connsiteX76" fmla="*/ 1183656 w 2641542"/>
                <a:gd name="connsiteY76" fmla="*/ 0 h 2427598"/>
                <a:gd name="connsiteX77" fmla="*/ 1195229 w 2641542"/>
                <a:gd name="connsiteY77" fmla="*/ 681 h 2427598"/>
                <a:gd name="connsiteX78" fmla="*/ 1196990 w 2641542"/>
                <a:gd name="connsiteY78" fmla="*/ 652 h 2427598"/>
                <a:gd name="connsiteX79" fmla="*/ 1183656 w 2641542"/>
                <a:gd name="connsiteY79" fmla="*/ 0 h 2427598"/>
                <a:gd name="connsiteX80" fmla="*/ 1183657 w 2641542"/>
                <a:gd name="connsiteY80" fmla="*/ 0 h 2427598"/>
                <a:gd name="connsiteX81" fmla="*/ 1446770 w 2641542"/>
                <a:gd name="connsiteY81" fmla="*/ 0 h 2427598"/>
                <a:gd name="connsiteX82" fmla="*/ 1665758 w 2641542"/>
                <a:gd name="connsiteY82" fmla="*/ 21382 h 2427598"/>
                <a:gd name="connsiteX83" fmla="*/ 1869725 w 2641542"/>
                <a:gd name="connsiteY83" fmla="*/ 82707 h 2427598"/>
                <a:gd name="connsiteX84" fmla="*/ 1964710 w 2641542"/>
                <a:gd name="connsiteY84" fmla="*/ 127026 h 2427598"/>
                <a:gd name="connsiteX85" fmla="*/ 2533374 w 2641542"/>
                <a:gd name="connsiteY85" fmla="*/ 1052456 h 2427598"/>
                <a:gd name="connsiteX86" fmla="*/ 1320770 w 2641542"/>
                <a:gd name="connsiteY86" fmla="*/ 1530075 h 2427598"/>
                <a:gd name="connsiteX87" fmla="*/ 1637046 w 2641542"/>
                <a:gd name="connsiteY87" fmla="*/ 1213798 h 2427598"/>
                <a:gd name="connsiteX88" fmla="*/ 1320770 w 2641542"/>
                <a:gd name="connsiteY88" fmla="*/ 897522 h 2427598"/>
                <a:gd name="connsiteX89" fmla="*/ 1004494 w 2641542"/>
                <a:gd name="connsiteY89" fmla="*/ 1213798 h 2427598"/>
                <a:gd name="connsiteX90" fmla="*/ 1320770 w 2641542"/>
                <a:gd name="connsiteY90" fmla="*/ 1530075 h 2427598"/>
                <a:gd name="connsiteX91" fmla="*/ 1397443 w 2641542"/>
                <a:gd name="connsiteY91" fmla="*/ 1932608 h 2427598"/>
                <a:gd name="connsiteX92" fmla="*/ 1244098 w 2641542"/>
                <a:gd name="connsiteY92" fmla="*/ 1932608 h 2427598"/>
                <a:gd name="connsiteX93" fmla="*/ 1205761 w 2641542"/>
                <a:gd name="connsiteY93" fmla="*/ 1894271 h 2427598"/>
                <a:gd name="connsiteX94" fmla="*/ 1205761 w 2641542"/>
                <a:gd name="connsiteY94" fmla="*/ 1747732 h 2427598"/>
                <a:gd name="connsiteX95" fmla="*/ 1158319 w 2641542"/>
                <a:gd name="connsiteY95" fmla="*/ 1735533 h 2427598"/>
                <a:gd name="connsiteX96" fmla="*/ 1108127 w 2641542"/>
                <a:gd name="connsiteY96" fmla="*/ 1717163 h 2427598"/>
                <a:gd name="connsiteX97" fmla="*/ 1025112 w 2641542"/>
                <a:gd name="connsiteY97" fmla="*/ 1672104 h 2427598"/>
                <a:gd name="connsiteX98" fmla="*/ 920928 w 2641542"/>
                <a:gd name="connsiteY98" fmla="*/ 1776290 h 2427598"/>
                <a:gd name="connsiteX99" fmla="*/ 893819 w 2641542"/>
                <a:gd name="connsiteY99" fmla="*/ 1787518 h 2427598"/>
                <a:gd name="connsiteX100" fmla="*/ 866711 w 2641542"/>
                <a:gd name="connsiteY100" fmla="*/ 1776290 h 2427598"/>
                <a:gd name="connsiteX101" fmla="*/ 758279 w 2641542"/>
                <a:gd name="connsiteY101" fmla="*/ 1667857 h 2427598"/>
                <a:gd name="connsiteX102" fmla="*/ 758279 w 2641542"/>
                <a:gd name="connsiteY102" fmla="*/ 1613641 h 2427598"/>
                <a:gd name="connsiteX103" fmla="*/ 862464 w 2641542"/>
                <a:gd name="connsiteY103" fmla="*/ 1509457 h 2427598"/>
                <a:gd name="connsiteX104" fmla="*/ 817406 w 2641542"/>
                <a:gd name="connsiteY104" fmla="*/ 1426441 h 2427598"/>
                <a:gd name="connsiteX105" fmla="*/ 799036 w 2641542"/>
                <a:gd name="connsiteY105" fmla="*/ 1376250 h 2427598"/>
                <a:gd name="connsiteX106" fmla="*/ 786836 w 2641542"/>
                <a:gd name="connsiteY106" fmla="*/ 1328807 h 2427598"/>
                <a:gd name="connsiteX107" fmla="*/ 640298 w 2641542"/>
                <a:gd name="connsiteY107" fmla="*/ 1328807 h 2427598"/>
                <a:gd name="connsiteX108" fmla="*/ 601961 w 2641542"/>
                <a:gd name="connsiteY108" fmla="*/ 1290470 h 2427598"/>
                <a:gd name="connsiteX109" fmla="*/ 601961 w 2641542"/>
                <a:gd name="connsiteY109" fmla="*/ 1137125 h 2427598"/>
                <a:gd name="connsiteX110" fmla="*/ 640298 w 2641542"/>
                <a:gd name="connsiteY110" fmla="*/ 1098788 h 2427598"/>
                <a:gd name="connsiteX111" fmla="*/ 786837 w 2641542"/>
                <a:gd name="connsiteY111" fmla="*/ 1098788 h 2427598"/>
                <a:gd name="connsiteX112" fmla="*/ 799036 w 2641542"/>
                <a:gd name="connsiteY112" fmla="*/ 1051347 h 2427598"/>
                <a:gd name="connsiteX113" fmla="*/ 817406 w 2641542"/>
                <a:gd name="connsiteY113" fmla="*/ 1001156 h 2427598"/>
                <a:gd name="connsiteX114" fmla="*/ 862465 w 2641542"/>
                <a:gd name="connsiteY114" fmla="*/ 918140 h 2427598"/>
                <a:gd name="connsiteX115" fmla="*/ 758280 w 2641542"/>
                <a:gd name="connsiteY115" fmla="*/ 813955 h 2427598"/>
                <a:gd name="connsiteX116" fmla="*/ 758280 w 2641542"/>
                <a:gd name="connsiteY116" fmla="*/ 759738 h 2427598"/>
                <a:gd name="connsiteX117" fmla="*/ 866711 w 2641542"/>
                <a:gd name="connsiteY117" fmla="*/ 651307 h 2427598"/>
                <a:gd name="connsiteX118" fmla="*/ 920928 w 2641542"/>
                <a:gd name="connsiteY118" fmla="*/ 651307 h 2427598"/>
                <a:gd name="connsiteX119" fmla="*/ 1025113 w 2641542"/>
                <a:gd name="connsiteY119" fmla="*/ 755492 h 2427598"/>
                <a:gd name="connsiteX120" fmla="*/ 1108127 w 2641542"/>
                <a:gd name="connsiteY120" fmla="*/ 710433 h 2427598"/>
                <a:gd name="connsiteX121" fmla="*/ 1158319 w 2641542"/>
                <a:gd name="connsiteY121" fmla="*/ 692063 h 2427598"/>
                <a:gd name="connsiteX122" fmla="*/ 1205761 w 2641542"/>
                <a:gd name="connsiteY122" fmla="*/ 679865 h 2427598"/>
                <a:gd name="connsiteX123" fmla="*/ 1205761 w 2641542"/>
                <a:gd name="connsiteY123" fmla="*/ 533326 h 2427598"/>
                <a:gd name="connsiteX124" fmla="*/ 1244098 w 2641542"/>
                <a:gd name="connsiteY124" fmla="*/ 494989 h 2427598"/>
                <a:gd name="connsiteX125" fmla="*/ 1397443 w 2641542"/>
                <a:gd name="connsiteY125" fmla="*/ 494989 h 2427598"/>
                <a:gd name="connsiteX126" fmla="*/ 1435780 w 2641542"/>
                <a:gd name="connsiteY126" fmla="*/ 533326 h 2427598"/>
                <a:gd name="connsiteX127" fmla="*/ 1435780 w 2641542"/>
                <a:gd name="connsiteY127" fmla="*/ 679865 h 2427598"/>
                <a:gd name="connsiteX128" fmla="*/ 1483222 w 2641542"/>
                <a:gd name="connsiteY128" fmla="*/ 692063 h 2427598"/>
                <a:gd name="connsiteX129" fmla="*/ 1533413 w 2641542"/>
                <a:gd name="connsiteY129" fmla="*/ 710433 h 2427598"/>
                <a:gd name="connsiteX130" fmla="*/ 1616427 w 2641542"/>
                <a:gd name="connsiteY130" fmla="*/ 755492 h 2427598"/>
                <a:gd name="connsiteX131" fmla="*/ 1720612 w 2641542"/>
                <a:gd name="connsiteY131" fmla="*/ 651308 h 2427598"/>
                <a:gd name="connsiteX132" fmla="*/ 1774829 w 2641542"/>
                <a:gd name="connsiteY132" fmla="*/ 651308 h 2427598"/>
                <a:gd name="connsiteX133" fmla="*/ 1883260 w 2641542"/>
                <a:gd name="connsiteY133" fmla="*/ 759739 h 2427598"/>
                <a:gd name="connsiteX134" fmla="*/ 1883260 w 2641542"/>
                <a:gd name="connsiteY134" fmla="*/ 813955 h 2427598"/>
                <a:gd name="connsiteX135" fmla="*/ 1779076 w 2641542"/>
                <a:gd name="connsiteY135" fmla="*/ 918141 h 2427598"/>
                <a:gd name="connsiteX136" fmla="*/ 1824135 w 2641542"/>
                <a:gd name="connsiteY136" fmla="*/ 1001156 h 2427598"/>
                <a:gd name="connsiteX137" fmla="*/ 1842505 w 2641542"/>
                <a:gd name="connsiteY137" fmla="*/ 1051347 h 2427598"/>
                <a:gd name="connsiteX138" fmla="*/ 1854703 w 2641542"/>
                <a:gd name="connsiteY138" fmla="*/ 1098788 h 2427598"/>
                <a:gd name="connsiteX139" fmla="*/ 2001242 w 2641542"/>
                <a:gd name="connsiteY139" fmla="*/ 1098788 h 2427598"/>
                <a:gd name="connsiteX140" fmla="*/ 2039580 w 2641542"/>
                <a:gd name="connsiteY140" fmla="*/ 1137125 h 2427598"/>
                <a:gd name="connsiteX141" fmla="*/ 2039580 w 2641542"/>
                <a:gd name="connsiteY141" fmla="*/ 1290470 h 2427598"/>
                <a:gd name="connsiteX142" fmla="*/ 2001242 w 2641542"/>
                <a:gd name="connsiteY142" fmla="*/ 1328807 h 2427598"/>
                <a:gd name="connsiteX143" fmla="*/ 1854703 w 2641542"/>
                <a:gd name="connsiteY143" fmla="*/ 1328807 h 2427598"/>
                <a:gd name="connsiteX144" fmla="*/ 1842505 w 2641542"/>
                <a:gd name="connsiteY144" fmla="*/ 1376250 h 2427598"/>
                <a:gd name="connsiteX145" fmla="*/ 1824135 w 2641542"/>
                <a:gd name="connsiteY145" fmla="*/ 1426441 h 2427598"/>
                <a:gd name="connsiteX146" fmla="*/ 1779077 w 2641542"/>
                <a:gd name="connsiteY146" fmla="*/ 1509456 h 2427598"/>
                <a:gd name="connsiteX147" fmla="*/ 1883261 w 2641542"/>
                <a:gd name="connsiteY147" fmla="*/ 1613640 h 2427598"/>
                <a:gd name="connsiteX148" fmla="*/ 1883261 w 2641542"/>
                <a:gd name="connsiteY148" fmla="*/ 1667857 h 2427598"/>
                <a:gd name="connsiteX149" fmla="*/ 1774830 w 2641542"/>
                <a:gd name="connsiteY149" fmla="*/ 1776289 h 2427598"/>
                <a:gd name="connsiteX150" fmla="*/ 1720613 w 2641542"/>
                <a:gd name="connsiteY150" fmla="*/ 1776289 h 2427598"/>
                <a:gd name="connsiteX151" fmla="*/ 1616428 w 2641542"/>
                <a:gd name="connsiteY151" fmla="*/ 1672104 h 2427598"/>
                <a:gd name="connsiteX152" fmla="*/ 1533413 w 2641542"/>
                <a:gd name="connsiteY152" fmla="*/ 1717163 h 2427598"/>
                <a:gd name="connsiteX153" fmla="*/ 1483222 w 2641542"/>
                <a:gd name="connsiteY153" fmla="*/ 1735533 h 2427598"/>
                <a:gd name="connsiteX154" fmla="*/ 1435780 w 2641542"/>
                <a:gd name="connsiteY154" fmla="*/ 1747732 h 2427598"/>
                <a:gd name="connsiteX155" fmla="*/ 1435780 w 2641542"/>
                <a:gd name="connsiteY155" fmla="*/ 1894271 h 2427598"/>
                <a:gd name="connsiteX156" fmla="*/ 1397443 w 2641542"/>
                <a:gd name="connsiteY156" fmla="*/ 1932608 h 2427598"/>
                <a:gd name="connsiteX157" fmla="*/ 1380554 w 2641542"/>
                <a:gd name="connsiteY157" fmla="*/ 2423816 h 2427598"/>
                <a:gd name="connsiteX158" fmla="*/ 1335900 w 2641542"/>
                <a:gd name="connsiteY158" fmla="*/ 2420555 h 2427598"/>
                <a:gd name="connsiteX159" fmla="*/ 1346787 w 2641542"/>
                <a:gd name="connsiteY159" fmla="*/ 2422164 h 2427598"/>
                <a:gd name="connsiteX160" fmla="*/ 1361796 w 2641542"/>
                <a:gd name="connsiteY160" fmla="*/ 2422899 h 2427598"/>
                <a:gd name="connsiteX161" fmla="*/ 1457885 w 2641542"/>
                <a:gd name="connsiteY161" fmla="*/ 2427598 h 2427598"/>
                <a:gd name="connsiteX162" fmla="*/ 1457885 w 2641542"/>
                <a:gd name="connsiteY162" fmla="*/ 2427598 h 2427598"/>
                <a:gd name="connsiteX163" fmla="*/ 1194772 w 2641542"/>
                <a:gd name="connsiteY163" fmla="*/ 2427598 h 2427598"/>
                <a:gd name="connsiteX164" fmla="*/ 975783 w 2641542"/>
                <a:gd name="connsiteY164" fmla="*/ 2406216 h 2427598"/>
                <a:gd name="connsiteX165" fmla="*/ 771816 w 2641542"/>
                <a:gd name="connsiteY165" fmla="*/ 2344891 h 2427598"/>
                <a:gd name="connsiteX166" fmla="*/ 676832 w 2641542"/>
                <a:gd name="connsiteY166" fmla="*/ 2300572 h 2427598"/>
                <a:gd name="connsiteX167" fmla="*/ 108168 w 2641542"/>
                <a:gd name="connsiteY167" fmla="*/ 1375142 h 2427598"/>
                <a:gd name="connsiteX168" fmla="*/ 371282 w 2641542"/>
                <a:gd name="connsiteY168" fmla="*/ 1375142 h 2427598"/>
                <a:gd name="connsiteX169" fmla="*/ 371282 w 2641542"/>
                <a:gd name="connsiteY169" fmla="*/ 1375145 h 2427598"/>
                <a:gd name="connsiteX170" fmla="*/ 392112 w 2641542"/>
                <a:gd name="connsiteY170" fmla="*/ 1575280 h 2427598"/>
                <a:gd name="connsiteX171" fmla="*/ 409475 w 2641542"/>
                <a:gd name="connsiteY171" fmla="*/ 1637538 h 2427598"/>
                <a:gd name="connsiteX172" fmla="*/ 449585 w 2641542"/>
                <a:gd name="connsiteY172" fmla="*/ 1762689 h 2427598"/>
                <a:gd name="connsiteX173" fmla="*/ 482043 w 2641542"/>
                <a:gd name="connsiteY173" fmla="*/ 1830078 h 2427598"/>
                <a:gd name="connsiteX174" fmla="*/ 540286 w 2641542"/>
                <a:gd name="connsiteY174" fmla="*/ 1934009 h 2427598"/>
                <a:gd name="connsiteX175" fmla="*/ 585495 w 2641542"/>
                <a:gd name="connsiteY175" fmla="*/ 1997199 h 2427598"/>
                <a:gd name="connsiteX176" fmla="*/ 661122 w 2641542"/>
                <a:gd name="connsiteY176" fmla="*/ 2085979 h 2427598"/>
                <a:gd name="connsiteX177" fmla="*/ 735845 w 2641542"/>
                <a:gd name="connsiteY177" fmla="*/ 2160103 h 2427598"/>
                <a:gd name="connsiteX178" fmla="*/ 753801 w 2641542"/>
                <a:gd name="connsiteY178" fmla="*/ 2175909 h 2427598"/>
                <a:gd name="connsiteX179" fmla="*/ 882271 w 2641542"/>
                <a:gd name="connsiteY179" fmla="*/ 2266635 h 2427598"/>
                <a:gd name="connsiteX180" fmla="*/ 907783 w 2641542"/>
                <a:gd name="connsiteY180" fmla="*/ 2281647 h 2427598"/>
                <a:gd name="connsiteX181" fmla="*/ 1051460 w 2641542"/>
                <a:gd name="connsiteY181" fmla="*/ 2350751 h 2427598"/>
                <a:gd name="connsiteX182" fmla="*/ 1109603 w 2641542"/>
                <a:gd name="connsiteY182" fmla="*/ 2371362 h 2427598"/>
                <a:gd name="connsiteX183" fmla="*/ 1140711 w 2641542"/>
                <a:gd name="connsiteY183" fmla="*/ 2381763 h 2427598"/>
                <a:gd name="connsiteX184" fmla="*/ 1238894 w 2641542"/>
                <a:gd name="connsiteY184" fmla="*/ 2406215 h 2427598"/>
                <a:gd name="connsiteX185" fmla="*/ 1238897 w 2641542"/>
                <a:gd name="connsiteY185" fmla="*/ 2406216 h 2427598"/>
                <a:gd name="connsiteX186" fmla="*/ 1279832 w 2641542"/>
                <a:gd name="connsiteY186" fmla="*/ 2412267 h 2427598"/>
                <a:gd name="connsiteX187" fmla="*/ 1328425 w 2641542"/>
                <a:gd name="connsiteY187" fmla="*/ 2419450 h 2427598"/>
                <a:gd name="connsiteX188" fmla="*/ 1488659 w 2641542"/>
                <a:gd name="connsiteY188" fmla="*/ 2388415 h 2427598"/>
                <a:gd name="connsiteX189" fmla="*/ 1488693 w 2641542"/>
                <a:gd name="connsiteY189" fmla="*/ 2388404 h 2427598"/>
                <a:gd name="connsiteX190" fmla="*/ 1632843 w 2641542"/>
                <a:gd name="connsiteY190" fmla="*/ 2337639 h 2427598"/>
                <a:gd name="connsiteX191" fmla="*/ 1677226 w 2641542"/>
                <a:gd name="connsiteY191" fmla="*/ 2315786 h 2427598"/>
                <a:gd name="connsiteX192" fmla="*/ 1767057 w 2641542"/>
                <a:gd name="connsiteY192" fmla="*/ 2268464 h 2427598"/>
                <a:gd name="connsiteX193" fmla="*/ 1815188 w 2641542"/>
                <a:gd name="connsiteY193" fmla="*/ 2236573 h 2427598"/>
                <a:gd name="connsiteX194" fmla="*/ 1889709 w 2641542"/>
                <a:gd name="connsiteY194" fmla="*/ 2182149 h 2427598"/>
                <a:gd name="connsiteX195" fmla="*/ 1935142 w 2641542"/>
                <a:gd name="connsiteY195" fmla="*/ 2142851 h 2427598"/>
                <a:gd name="connsiteX196" fmla="*/ 1999274 w 2641542"/>
                <a:gd name="connsiteY196" fmla="*/ 2079730 h 2427598"/>
                <a:gd name="connsiteX197" fmla="*/ 2039211 w 2641542"/>
                <a:gd name="connsiteY197" fmla="*/ 2034981 h 2427598"/>
                <a:gd name="connsiteX198" fmla="*/ 2094392 w 2641542"/>
                <a:gd name="connsiteY198" fmla="*/ 1961592 h 2427598"/>
                <a:gd name="connsiteX199" fmla="*/ 2126754 w 2641542"/>
                <a:gd name="connsiteY199" fmla="*/ 1914061 h 2427598"/>
                <a:gd name="connsiteX200" fmla="*/ 2174429 w 2641542"/>
                <a:gd name="connsiteY200" fmla="*/ 1825372 h 2427598"/>
                <a:gd name="connsiteX201" fmla="*/ 2196480 w 2641542"/>
                <a:gd name="connsiteY201" fmla="*/ 1781370 h 2427598"/>
                <a:gd name="connsiteX202" fmla="*/ 2246839 w 2641542"/>
                <a:gd name="connsiteY202" fmla="*/ 1638350 h 2427598"/>
                <a:gd name="connsiteX203" fmla="*/ 2246871 w 2641542"/>
                <a:gd name="connsiteY203" fmla="*/ 1638256 h 2427598"/>
                <a:gd name="connsiteX204" fmla="*/ 2115314 w 2641542"/>
                <a:gd name="connsiteY204" fmla="*/ 1638256 h 2427598"/>
                <a:gd name="connsiteX205" fmla="*/ 2412932 w 2641542"/>
                <a:gd name="connsiteY205" fmla="*/ 1375142 h 2427598"/>
                <a:gd name="connsiteX206" fmla="*/ 2641542 w 2641542"/>
                <a:gd name="connsiteY206" fmla="*/ 1638256 h 2427598"/>
                <a:gd name="connsiteX207" fmla="*/ 2509985 w 2641542"/>
                <a:gd name="connsiteY207" fmla="*/ 1638256 h 2427598"/>
                <a:gd name="connsiteX208" fmla="*/ 2452428 w 2641542"/>
                <a:gd name="connsiteY208" fmla="*/ 1799363 h 2427598"/>
                <a:gd name="connsiteX209" fmla="*/ 2450586 w 2641542"/>
                <a:gd name="connsiteY209" fmla="*/ 1802679 h 2427598"/>
                <a:gd name="connsiteX210" fmla="*/ 2449535 w 2641542"/>
                <a:gd name="connsiteY210" fmla="*/ 1805587 h 2427598"/>
                <a:gd name="connsiteX211" fmla="*/ 2425753 w 2641542"/>
                <a:gd name="connsiteY211" fmla="*/ 1847379 h 2427598"/>
                <a:gd name="connsiteX212" fmla="*/ 2370946 w 2641542"/>
                <a:gd name="connsiteY212" fmla="*/ 1946033 h 2427598"/>
                <a:gd name="connsiteX213" fmla="*/ 2366138 w 2641542"/>
                <a:gd name="connsiteY213" fmla="*/ 1952137 h 2427598"/>
                <a:gd name="connsiteX214" fmla="*/ 2363014 w 2641542"/>
                <a:gd name="connsiteY214" fmla="*/ 1957627 h 2427598"/>
                <a:gd name="connsiteX215" fmla="*/ 2327548 w 2641542"/>
                <a:gd name="connsiteY215" fmla="*/ 2001135 h 2427598"/>
                <a:gd name="connsiteX216" fmla="*/ 2268170 w 2641542"/>
                <a:gd name="connsiteY216" fmla="*/ 2076529 h 2427598"/>
                <a:gd name="connsiteX217" fmla="*/ 2259659 w 2641542"/>
                <a:gd name="connsiteY217" fmla="*/ 2084419 h 2427598"/>
                <a:gd name="connsiteX218" fmla="*/ 2253305 w 2641542"/>
                <a:gd name="connsiteY218" fmla="*/ 2092214 h 2427598"/>
                <a:gd name="connsiteX219" fmla="*/ 2208816 w 2641542"/>
                <a:gd name="connsiteY219" fmla="*/ 2131554 h 2427598"/>
                <a:gd name="connsiteX220" fmla="*/ 2146730 w 2641542"/>
                <a:gd name="connsiteY220" fmla="*/ 2189113 h 2427598"/>
                <a:gd name="connsiteX221" fmla="*/ 2133969 w 2641542"/>
                <a:gd name="connsiteY221" fmla="*/ 2197740 h 2427598"/>
                <a:gd name="connsiteX222" fmla="*/ 2123292 w 2641542"/>
                <a:gd name="connsiteY222" fmla="*/ 2207182 h 2427598"/>
                <a:gd name="connsiteX223" fmla="*/ 2072726 w 2641542"/>
                <a:gd name="connsiteY223" fmla="*/ 2239142 h 2427598"/>
                <a:gd name="connsiteX224" fmla="*/ 2009257 w 2641542"/>
                <a:gd name="connsiteY224" fmla="*/ 2282049 h 2427598"/>
                <a:gd name="connsiteX225" fmla="*/ 1991573 w 2641542"/>
                <a:gd name="connsiteY225" fmla="*/ 2290436 h 2427598"/>
                <a:gd name="connsiteX226" fmla="*/ 1975859 w 2641542"/>
                <a:gd name="connsiteY226" fmla="*/ 2300368 h 2427598"/>
                <a:gd name="connsiteX227" fmla="*/ 1922804 w 2641542"/>
                <a:gd name="connsiteY227" fmla="*/ 2323049 h 2427598"/>
                <a:gd name="connsiteX228" fmla="*/ 1858384 w 2641542"/>
                <a:gd name="connsiteY228" fmla="*/ 2353600 h 2427598"/>
                <a:gd name="connsiteX229" fmla="*/ 1834841 w 2641542"/>
                <a:gd name="connsiteY229" fmla="*/ 2360653 h 2427598"/>
                <a:gd name="connsiteX230" fmla="*/ 1813891 w 2641542"/>
                <a:gd name="connsiteY230" fmla="*/ 2369609 h 2427598"/>
                <a:gd name="connsiteX231" fmla="*/ 1761520 w 2641542"/>
                <a:gd name="connsiteY231" fmla="*/ 2382619 h 2427598"/>
                <a:gd name="connsiteX232" fmla="*/ 1696740 w 2641542"/>
                <a:gd name="connsiteY232" fmla="*/ 2402027 h 2427598"/>
                <a:gd name="connsiteX233" fmla="*/ 1666503 w 2641542"/>
                <a:gd name="connsiteY233" fmla="*/ 2406224 h 2427598"/>
                <a:gd name="connsiteX234" fmla="*/ 1640271 w 2641542"/>
                <a:gd name="connsiteY234" fmla="*/ 2412740 h 2427598"/>
                <a:gd name="connsiteX235" fmla="*/ 1549994 w 2641542"/>
                <a:gd name="connsiteY235" fmla="*/ 2423839 h 2427598"/>
                <a:gd name="connsiteX236" fmla="*/ 1535267 w 2641542"/>
                <a:gd name="connsiteY236" fmla="*/ 2424440 h 2427598"/>
                <a:gd name="connsiteX237" fmla="*/ 1526957 w 2641542"/>
                <a:gd name="connsiteY237" fmla="*/ 2425593 h 2427598"/>
                <a:gd name="connsiteX238" fmla="*/ 1493584 w 2641542"/>
                <a:gd name="connsiteY238" fmla="*/ 2426141 h 2427598"/>
                <a:gd name="connsiteX239" fmla="*/ 1457885 w 2641542"/>
                <a:gd name="connsiteY239" fmla="*/ 2427598 h 2427598"/>
                <a:gd name="connsiteX240" fmla="*/ 1446313 w 2641542"/>
                <a:gd name="connsiteY240" fmla="*/ 2426917 h 2427598"/>
                <a:gd name="connsiteX241" fmla="*/ 1444552 w 2641542"/>
                <a:gd name="connsiteY241" fmla="*/ 2426946 h 24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641542" h="2427598">
                  <a:moveTo>
                    <a:pt x="1305641" y="7043"/>
                  </a:moveTo>
                  <a:lnTo>
                    <a:pt x="1294755" y="5434"/>
                  </a:lnTo>
                  <a:lnTo>
                    <a:pt x="1279745" y="4700"/>
                  </a:lnTo>
                  <a:lnTo>
                    <a:pt x="1260988" y="3782"/>
                  </a:lnTo>
                  <a:close/>
                  <a:moveTo>
                    <a:pt x="2533374" y="1052456"/>
                  </a:moveTo>
                  <a:lnTo>
                    <a:pt x="2270260" y="1052456"/>
                  </a:lnTo>
                  <a:lnTo>
                    <a:pt x="2270260" y="1052453"/>
                  </a:lnTo>
                  <a:lnTo>
                    <a:pt x="2249430" y="852318"/>
                  </a:lnTo>
                  <a:lnTo>
                    <a:pt x="2232067" y="790061"/>
                  </a:lnTo>
                  <a:lnTo>
                    <a:pt x="2191957" y="664909"/>
                  </a:lnTo>
                  <a:lnTo>
                    <a:pt x="2159499" y="597521"/>
                  </a:lnTo>
                  <a:lnTo>
                    <a:pt x="2101256" y="493589"/>
                  </a:lnTo>
                  <a:lnTo>
                    <a:pt x="2056047" y="430399"/>
                  </a:lnTo>
                  <a:lnTo>
                    <a:pt x="1980420" y="341619"/>
                  </a:lnTo>
                  <a:lnTo>
                    <a:pt x="1905696" y="267496"/>
                  </a:lnTo>
                  <a:lnTo>
                    <a:pt x="1887741" y="251689"/>
                  </a:lnTo>
                  <a:lnTo>
                    <a:pt x="1759271" y="160964"/>
                  </a:lnTo>
                  <a:lnTo>
                    <a:pt x="1733759" y="145951"/>
                  </a:lnTo>
                  <a:lnTo>
                    <a:pt x="1590082" y="76848"/>
                  </a:lnTo>
                  <a:lnTo>
                    <a:pt x="1531939" y="56236"/>
                  </a:lnTo>
                  <a:lnTo>
                    <a:pt x="1500831" y="45835"/>
                  </a:lnTo>
                  <a:lnTo>
                    <a:pt x="1402647" y="21383"/>
                  </a:lnTo>
                  <a:lnTo>
                    <a:pt x="1402644" y="21382"/>
                  </a:lnTo>
                  <a:lnTo>
                    <a:pt x="1361710" y="15331"/>
                  </a:lnTo>
                  <a:lnTo>
                    <a:pt x="1313117" y="8148"/>
                  </a:lnTo>
                  <a:lnTo>
                    <a:pt x="1152883" y="39183"/>
                  </a:lnTo>
                  <a:lnTo>
                    <a:pt x="1152848" y="39195"/>
                  </a:lnTo>
                  <a:lnTo>
                    <a:pt x="1008699" y="89959"/>
                  </a:lnTo>
                  <a:lnTo>
                    <a:pt x="964315" y="111813"/>
                  </a:lnTo>
                  <a:lnTo>
                    <a:pt x="874485" y="159135"/>
                  </a:lnTo>
                  <a:lnTo>
                    <a:pt x="826353" y="191026"/>
                  </a:lnTo>
                  <a:lnTo>
                    <a:pt x="751832" y="245449"/>
                  </a:lnTo>
                  <a:lnTo>
                    <a:pt x="706399" y="284747"/>
                  </a:lnTo>
                  <a:lnTo>
                    <a:pt x="642268" y="347868"/>
                  </a:lnTo>
                  <a:lnTo>
                    <a:pt x="602331" y="392617"/>
                  </a:lnTo>
                  <a:lnTo>
                    <a:pt x="547150" y="466006"/>
                  </a:lnTo>
                  <a:lnTo>
                    <a:pt x="514788" y="513537"/>
                  </a:lnTo>
                  <a:lnTo>
                    <a:pt x="467112" y="602226"/>
                  </a:lnTo>
                  <a:lnTo>
                    <a:pt x="445062" y="646228"/>
                  </a:lnTo>
                  <a:lnTo>
                    <a:pt x="394703" y="789248"/>
                  </a:lnTo>
                  <a:lnTo>
                    <a:pt x="394671" y="789342"/>
                  </a:lnTo>
                  <a:lnTo>
                    <a:pt x="526228" y="789342"/>
                  </a:lnTo>
                  <a:lnTo>
                    <a:pt x="228610" y="1052456"/>
                  </a:lnTo>
                  <a:lnTo>
                    <a:pt x="0" y="789342"/>
                  </a:lnTo>
                  <a:lnTo>
                    <a:pt x="131557" y="789342"/>
                  </a:lnTo>
                  <a:cubicBezTo>
                    <a:pt x="146463" y="733427"/>
                    <a:pt x="165794" y="679628"/>
                    <a:pt x="189114" y="628235"/>
                  </a:cubicBezTo>
                  <a:lnTo>
                    <a:pt x="190956" y="624919"/>
                  </a:lnTo>
                  <a:lnTo>
                    <a:pt x="192007" y="622011"/>
                  </a:lnTo>
                  <a:lnTo>
                    <a:pt x="215789" y="580219"/>
                  </a:lnTo>
                  <a:lnTo>
                    <a:pt x="270596" y="481565"/>
                  </a:lnTo>
                  <a:lnTo>
                    <a:pt x="275403" y="475461"/>
                  </a:lnTo>
                  <a:lnTo>
                    <a:pt x="278528" y="469971"/>
                  </a:lnTo>
                  <a:lnTo>
                    <a:pt x="313993" y="426463"/>
                  </a:lnTo>
                  <a:lnTo>
                    <a:pt x="373372" y="351069"/>
                  </a:lnTo>
                  <a:lnTo>
                    <a:pt x="381883" y="343179"/>
                  </a:lnTo>
                  <a:lnTo>
                    <a:pt x="388237" y="335384"/>
                  </a:lnTo>
                  <a:lnTo>
                    <a:pt x="432726" y="296044"/>
                  </a:lnTo>
                  <a:lnTo>
                    <a:pt x="494812" y="238485"/>
                  </a:lnTo>
                  <a:lnTo>
                    <a:pt x="507572" y="229858"/>
                  </a:lnTo>
                  <a:lnTo>
                    <a:pt x="518250" y="220416"/>
                  </a:lnTo>
                  <a:lnTo>
                    <a:pt x="568816" y="188455"/>
                  </a:lnTo>
                  <a:lnTo>
                    <a:pt x="632284" y="145549"/>
                  </a:lnTo>
                  <a:lnTo>
                    <a:pt x="649969" y="137162"/>
                  </a:lnTo>
                  <a:lnTo>
                    <a:pt x="665683" y="127230"/>
                  </a:lnTo>
                  <a:lnTo>
                    <a:pt x="718738" y="104549"/>
                  </a:lnTo>
                  <a:lnTo>
                    <a:pt x="783158" y="73999"/>
                  </a:lnTo>
                  <a:lnTo>
                    <a:pt x="806701" y="66946"/>
                  </a:lnTo>
                  <a:lnTo>
                    <a:pt x="827651" y="57989"/>
                  </a:lnTo>
                  <a:lnTo>
                    <a:pt x="880022" y="44979"/>
                  </a:lnTo>
                  <a:lnTo>
                    <a:pt x="944802" y="25572"/>
                  </a:lnTo>
                  <a:lnTo>
                    <a:pt x="975039" y="21375"/>
                  </a:lnTo>
                  <a:lnTo>
                    <a:pt x="1001270" y="14858"/>
                  </a:lnTo>
                  <a:cubicBezTo>
                    <a:pt x="1031018" y="9966"/>
                    <a:pt x="1061130" y="6251"/>
                    <a:pt x="1091548" y="3760"/>
                  </a:cubicBezTo>
                  <a:lnTo>
                    <a:pt x="1106275" y="3159"/>
                  </a:lnTo>
                  <a:lnTo>
                    <a:pt x="1114585" y="2005"/>
                  </a:lnTo>
                  <a:lnTo>
                    <a:pt x="1147958" y="1457"/>
                  </a:lnTo>
                  <a:lnTo>
                    <a:pt x="1183656" y="0"/>
                  </a:lnTo>
                  <a:lnTo>
                    <a:pt x="1195229" y="681"/>
                  </a:lnTo>
                  <a:lnTo>
                    <a:pt x="1196990" y="652"/>
                  </a:lnTo>
                  <a:lnTo>
                    <a:pt x="1183656" y="0"/>
                  </a:lnTo>
                  <a:lnTo>
                    <a:pt x="1183657" y="0"/>
                  </a:lnTo>
                  <a:lnTo>
                    <a:pt x="1446770" y="0"/>
                  </a:lnTo>
                  <a:cubicBezTo>
                    <a:pt x="1521784" y="0"/>
                    <a:pt x="1595023" y="7363"/>
                    <a:pt x="1665758" y="21382"/>
                  </a:cubicBezTo>
                  <a:cubicBezTo>
                    <a:pt x="1736494" y="35402"/>
                    <a:pt x="1804725" y="56079"/>
                    <a:pt x="1869725" y="82707"/>
                  </a:cubicBezTo>
                  <a:cubicBezTo>
                    <a:pt x="1902225" y="96022"/>
                    <a:pt x="1933917" y="110824"/>
                    <a:pt x="1964710" y="127026"/>
                  </a:cubicBezTo>
                  <a:cubicBezTo>
                    <a:pt x="2303432" y="305248"/>
                    <a:pt x="2533374" y="652843"/>
                    <a:pt x="2533374" y="1052456"/>
                  </a:cubicBezTo>
                  <a:close/>
                  <a:moveTo>
                    <a:pt x="1320770" y="1530075"/>
                  </a:moveTo>
                  <a:cubicBezTo>
                    <a:pt x="1495445" y="1530075"/>
                    <a:pt x="1637046" y="1388473"/>
                    <a:pt x="1637046" y="1213798"/>
                  </a:cubicBezTo>
                  <a:cubicBezTo>
                    <a:pt x="1637046" y="1039124"/>
                    <a:pt x="1495445" y="897522"/>
                    <a:pt x="1320770" y="897522"/>
                  </a:cubicBezTo>
                  <a:cubicBezTo>
                    <a:pt x="1146096" y="897522"/>
                    <a:pt x="1004494" y="1039124"/>
                    <a:pt x="1004494" y="1213798"/>
                  </a:cubicBezTo>
                  <a:cubicBezTo>
                    <a:pt x="1004494" y="1388473"/>
                    <a:pt x="1146096" y="1530075"/>
                    <a:pt x="1320770" y="1530075"/>
                  </a:cubicBezTo>
                  <a:close/>
                  <a:moveTo>
                    <a:pt x="1397443" y="1932608"/>
                  </a:moveTo>
                  <a:lnTo>
                    <a:pt x="1244098" y="1932608"/>
                  </a:lnTo>
                  <a:cubicBezTo>
                    <a:pt x="1222925" y="1932608"/>
                    <a:pt x="1205761" y="1915444"/>
                    <a:pt x="1205761" y="1894271"/>
                  </a:cubicBezTo>
                  <a:lnTo>
                    <a:pt x="1205761" y="1747732"/>
                  </a:lnTo>
                  <a:lnTo>
                    <a:pt x="1158319" y="1735533"/>
                  </a:lnTo>
                  <a:cubicBezTo>
                    <a:pt x="1141213" y="1730213"/>
                    <a:pt x="1124467" y="1724074"/>
                    <a:pt x="1108127" y="1717163"/>
                  </a:cubicBezTo>
                  <a:lnTo>
                    <a:pt x="1025112" y="1672104"/>
                  </a:lnTo>
                  <a:lnTo>
                    <a:pt x="920928" y="1776290"/>
                  </a:lnTo>
                  <a:cubicBezTo>
                    <a:pt x="913442" y="1783775"/>
                    <a:pt x="903630" y="1787518"/>
                    <a:pt x="893819" y="1787518"/>
                  </a:cubicBezTo>
                  <a:cubicBezTo>
                    <a:pt x="884008" y="1787518"/>
                    <a:pt x="874197" y="1783775"/>
                    <a:pt x="866711" y="1776290"/>
                  </a:cubicBezTo>
                  <a:lnTo>
                    <a:pt x="758279" y="1667857"/>
                  </a:lnTo>
                  <a:cubicBezTo>
                    <a:pt x="743308" y="1652887"/>
                    <a:pt x="743308" y="1628613"/>
                    <a:pt x="758279" y="1613641"/>
                  </a:cubicBezTo>
                  <a:lnTo>
                    <a:pt x="862464" y="1509457"/>
                  </a:lnTo>
                  <a:lnTo>
                    <a:pt x="817406" y="1426441"/>
                  </a:lnTo>
                  <a:cubicBezTo>
                    <a:pt x="810495" y="1410102"/>
                    <a:pt x="804356" y="1393356"/>
                    <a:pt x="799036" y="1376250"/>
                  </a:cubicBezTo>
                  <a:lnTo>
                    <a:pt x="786836" y="1328807"/>
                  </a:lnTo>
                  <a:lnTo>
                    <a:pt x="640298" y="1328807"/>
                  </a:lnTo>
                  <a:cubicBezTo>
                    <a:pt x="619125" y="1328807"/>
                    <a:pt x="601961" y="1311643"/>
                    <a:pt x="601961" y="1290470"/>
                  </a:cubicBezTo>
                  <a:lnTo>
                    <a:pt x="601961" y="1137125"/>
                  </a:lnTo>
                  <a:cubicBezTo>
                    <a:pt x="601961" y="1115952"/>
                    <a:pt x="619125" y="1098788"/>
                    <a:pt x="640298" y="1098788"/>
                  </a:cubicBezTo>
                  <a:lnTo>
                    <a:pt x="786837" y="1098788"/>
                  </a:lnTo>
                  <a:lnTo>
                    <a:pt x="799036" y="1051347"/>
                  </a:lnTo>
                  <a:cubicBezTo>
                    <a:pt x="804356" y="1034241"/>
                    <a:pt x="810495" y="1017495"/>
                    <a:pt x="817406" y="1001156"/>
                  </a:cubicBezTo>
                  <a:lnTo>
                    <a:pt x="862465" y="918140"/>
                  </a:lnTo>
                  <a:lnTo>
                    <a:pt x="758280" y="813955"/>
                  </a:lnTo>
                  <a:cubicBezTo>
                    <a:pt x="743309" y="798983"/>
                    <a:pt x="743309" y="774710"/>
                    <a:pt x="758280" y="759738"/>
                  </a:cubicBezTo>
                  <a:lnTo>
                    <a:pt x="866711" y="651307"/>
                  </a:lnTo>
                  <a:cubicBezTo>
                    <a:pt x="881683" y="636335"/>
                    <a:pt x="905956" y="636335"/>
                    <a:pt x="920928" y="651307"/>
                  </a:cubicBezTo>
                  <a:lnTo>
                    <a:pt x="1025113" y="755492"/>
                  </a:lnTo>
                  <a:lnTo>
                    <a:pt x="1108127" y="710433"/>
                  </a:lnTo>
                  <a:cubicBezTo>
                    <a:pt x="1124467" y="703523"/>
                    <a:pt x="1141213" y="697384"/>
                    <a:pt x="1158319" y="692063"/>
                  </a:cubicBezTo>
                  <a:lnTo>
                    <a:pt x="1205761" y="679865"/>
                  </a:lnTo>
                  <a:lnTo>
                    <a:pt x="1205761" y="533326"/>
                  </a:lnTo>
                  <a:cubicBezTo>
                    <a:pt x="1205761" y="512152"/>
                    <a:pt x="1222925" y="494989"/>
                    <a:pt x="1244098" y="494989"/>
                  </a:cubicBezTo>
                  <a:lnTo>
                    <a:pt x="1397443" y="494989"/>
                  </a:lnTo>
                  <a:cubicBezTo>
                    <a:pt x="1418616" y="494989"/>
                    <a:pt x="1435780" y="512152"/>
                    <a:pt x="1435780" y="533326"/>
                  </a:cubicBezTo>
                  <a:lnTo>
                    <a:pt x="1435780" y="679865"/>
                  </a:lnTo>
                  <a:lnTo>
                    <a:pt x="1483222" y="692063"/>
                  </a:lnTo>
                  <a:cubicBezTo>
                    <a:pt x="1500328" y="697384"/>
                    <a:pt x="1517073" y="703523"/>
                    <a:pt x="1533413" y="710433"/>
                  </a:cubicBezTo>
                  <a:lnTo>
                    <a:pt x="1616427" y="755492"/>
                  </a:lnTo>
                  <a:lnTo>
                    <a:pt x="1720612" y="651308"/>
                  </a:lnTo>
                  <a:cubicBezTo>
                    <a:pt x="1735584" y="636336"/>
                    <a:pt x="1759858" y="636336"/>
                    <a:pt x="1774829" y="651308"/>
                  </a:cubicBezTo>
                  <a:lnTo>
                    <a:pt x="1883260" y="759739"/>
                  </a:lnTo>
                  <a:cubicBezTo>
                    <a:pt x="1898232" y="774710"/>
                    <a:pt x="1898232" y="798984"/>
                    <a:pt x="1883260" y="813955"/>
                  </a:cubicBezTo>
                  <a:lnTo>
                    <a:pt x="1779076" y="918141"/>
                  </a:lnTo>
                  <a:lnTo>
                    <a:pt x="1824135" y="1001156"/>
                  </a:lnTo>
                  <a:cubicBezTo>
                    <a:pt x="1831046" y="1017495"/>
                    <a:pt x="1837184" y="1034241"/>
                    <a:pt x="1842505" y="1051347"/>
                  </a:cubicBezTo>
                  <a:lnTo>
                    <a:pt x="1854703" y="1098788"/>
                  </a:lnTo>
                  <a:lnTo>
                    <a:pt x="2001242" y="1098788"/>
                  </a:lnTo>
                  <a:cubicBezTo>
                    <a:pt x="2022416" y="1098788"/>
                    <a:pt x="2039580" y="1115952"/>
                    <a:pt x="2039580" y="1137125"/>
                  </a:cubicBezTo>
                  <a:lnTo>
                    <a:pt x="2039580" y="1290470"/>
                  </a:lnTo>
                  <a:cubicBezTo>
                    <a:pt x="2039580" y="1311643"/>
                    <a:pt x="2022416" y="1328807"/>
                    <a:pt x="2001242" y="1328807"/>
                  </a:cubicBezTo>
                  <a:lnTo>
                    <a:pt x="1854703" y="1328807"/>
                  </a:lnTo>
                  <a:lnTo>
                    <a:pt x="1842505" y="1376250"/>
                  </a:lnTo>
                  <a:cubicBezTo>
                    <a:pt x="1837184" y="1393356"/>
                    <a:pt x="1831046" y="1410102"/>
                    <a:pt x="1824135" y="1426441"/>
                  </a:cubicBezTo>
                  <a:lnTo>
                    <a:pt x="1779077" y="1509456"/>
                  </a:lnTo>
                  <a:lnTo>
                    <a:pt x="1883261" y="1613640"/>
                  </a:lnTo>
                  <a:cubicBezTo>
                    <a:pt x="1898232" y="1628613"/>
                    <a:pt x="1898232" y="1652886"/>
                    <a:pt x="1883261" y="1667857"/>
                  </a:cubicBezTo>
                  <a:lnTo>
                    <a:pt x="1774830" y="1776289"/>
                  </a:lnTo>
                  <a:cubicBezTo>
                    <a:pt x="1759858" y="1791260"/>
                    <a:pt x="1735585" y="1791260"/>
                    <a:pt x="1720613" y="1776289"/>
                  </a:cubicBezTo>
                  <a:lnTo>
                    <a:pt x="1616428" y="1672104"/>
                  </a:lnTo>
                  <a:lnTo>
                    <a:pt x="1533413" y="1717163"/>
                  </a:lnTo>
                  <a:cubicBezTo>
                    <a:pt x="1517073" y="1724074"/>
                    <a:pt x="1500328" y="1730213"/>
                    <a:pt x="1483222" y="1735533"/>
                  </a:cubicBezTo>
                  <a:lnTo>
                    <a:pt x="1435780" y="1747732"/>
                  </a:lnTo>
                  <a:lnTo>
                    <a:pt x="1435780" y="1894271"/>
                  </a:lnTo>
                  <a:cubicBezTo>
                    <a:pt x="1435780" y="1915444"/>
                    <a:pt x="1418616" y="1932608"/>
                    <a:pt x="1397443" y="1932608"/>
                  </a:cubicBezTo>
                  <a:close/>
                  <a:moveTo>
                    <a:pt x="1380554" y="2423816"/>
                  </a:moveTo>
                  <a:lnTo>
                    <a:pt x="1335900" y="2420555"/>
                  </a:lnTo>
                  <a:lnTo>
                    <a:pt x="1346787" y="2422164"/>
                  </a:lnTo>
                  <a:lnTo>
                    <a:pt x="1361796" y="2422899"/>
                  </a:lnTo>
                  <a:close/>
                  <a:moveTo>
                    <a:pt x="1457885" y="2427598"/>
                  </a:moveTo>
                  <a:lnTo>
                    <a:pt x="1457885" y="2427598"/>
                  </a:lnTo>
                  <a:lnTo>
                    <a:pt x="1194772" y="2427598"/>
                  </a:lnTo>
                  <a:cubicBezTo>
                    <a:pt x="1119757" y="2427598"/>
                    <a:pt x="1046519" y="2420236"/>
                    <a:pt x="975783" y="2406216"/>
                  </a:cubicBezTo>
                  <a:cubicBezTo>
                    <a:pt x="905048" y="2392196"/>
                    <a:pt x="836816" y="2371519"/>
                    <a:pt x="771816" y="2344891"/>
                  </a:cubicBezTo>
                  <a:cubicBezTo>
                    <a:pt x="739317" y="2331577"/>
                    <a:pt x="707625" y="2316774"/>
                    <a:pt x="676832" y="2300572"/>
                  </a:cubicBezTo>
                  <a:cubicBezTo>
                    <a:pt x="338110" y="2122350"/>
                    <a:pt x="108168" y="1774755"/>
                    <a:pt x="108168" y="1375142"/>
                  </a:cubicBezTo>
                  <a:lnTo>
                    <a:pt x="371282" y="1375142"/>
                  </a:lnTo>
                  <a:lnTo>
                    <a:pt x="371282" y="1375145"/>
                  </a:lnTo>
                  <a:lnTo>
                    <a:pt x="392112" y="1575280"/>
                  </a:lnTo>
                  <a:lnTo>
                    <a:pt x="409475" y="1637538"/>
                  </a:lnTo>
                  <a:lnTo>
                    <a:pt x="449585" y="1762689"/>
                  </a:lnTo>
                  <a:lnTo>
                    <a:pt x="482043" y="1830078"/>
                  </a:lnTo>
                  <a:lnTo>
                    <a:pt x="540286" y="1934009"/>
                  </a:lnTo>
                  <a:lnTo>
                    <a:pt x="585495" y="1997199"/>
                  </a:lnTo>
                  <a:lnTo>
                    <a:pt x="661122" y="2085979"/>
                  </a:lnTo>
                  <a:lnTo>
                    <a:pt x="735845" y="2160103"/>
                  </a:lnTo>
                  <a:lnTo>
                    <a:pt x="753801" y="2175909"/>
                  </a:lnTo>
                  <a:lnTo>
                    <a:pt x="882271" y="2266635"/>
                  </a:lnTo>
                  <a:lnTo>
                    <a:pt x="907783" y="2281647"/>
                  </a:lnTo>
                  <a:lnTo>
                    <a:pt x="1051460" y="2350751"/>
                  </a:lnTo>
                  <a:lnTo>
                    <a:pt x="1109603" y="2371362"/>
                  </a:lnTo>
                  <a:lnTo>
                    <a:pt x="1140711" y="2381763"/>
                  </a:lnTo>
                  <a:lnTo>
                    <a:pt x="1238894" y="2406215"/>
                  </a:lnTo>
                  <a:lnTo>
                    <a:pt x="1238897" y="2406216"/>
                  </a:lnTo>
                  <a:lnTo>
                    <a:pt x="1279832" y="2412267"/>
                  </a:lnTo>
                  <a:lnTo>
                    <a:pt x="1328425" y="2419450"/>
                  </a:lnTo>
                  <a:lnTo>
                    <a:pt x="1488659" y="2388415"/>
                  </a:lnTo>
                  <a:lnTo>
                    <a:pt x="1488693" y="2388404"/>
                  </a:lnTo>
                  <a:lnTo>
                    <a:pt x="1632843" y="2337639"/>
                  </a:lnTo>
                  <a:lnTo>
                    <a:pt x="1677226" y="2315786"/>
                  </a:lnTo>
                  <a:lnTo>
                    <a:pt x="1767057" y="2268464"/>
                  </a:lnTo>
                  <a:lnTo>
                    <a:pt x="1815188" y="2236573"/>
                  </a:lnTo>
                  <a:lnTo>
                    <a:pt x="1889709" y="2182149"/>
                  </a:lnTo>
                  <a:lnTo>
                    <a:pt x="1935142" y="2142851"/>
                  </a:lnTo>
                  <a:lnTo>
                    <a:pt x="1999274" y="2079730"/>
                  </a:lnTo>
                  <a:lnTo>
                    <a:pt x="2039211" y="2034981"/>
                  </a:lnTo>
                  <a:lnTo>
                    <a:pt x="2094392" y="1961592"/>
                  </a:lnTo>
                  <a:lnTo>
                    <a:pt x="2126754" y="1914061"/>
                  </a:lnTo>
                  <a:lnTo>
                    <a:pt x="2174429" y="1825372"/>
                  </a:lnTo>
                  <a:lnTo>
                    <a:pt x="2196480" y="1781370"/>
                  </a:lnTo>
                  <a:lnTo>
                    <a:pt x="2246839" y="1638350"/>
                  </a:lnTo>
                  <a:lnTo>
                    <a:pt x="2246871" y="1638256"/>
                  </a:lnTo>
                  <a:lnTo>
                    <a:pt x="2115314" y="1638256"/>
                  </a:lnTo>
                  <a:lnTo>
                    <a:pt x="2412932" y="1375142"/>
                  </a:lnTo>
                  <a:lnTo>
                    <a:pt x="2641542" y="1638256"/>
                  </a:lnTo>
                  <a:lnTo>
                    <a:pt x="2509985" y="1638256"/>
                  </a:lnTo>
                  <a:cubicBezTo>
                    <a:pt x="2495079" y="1694171"/>
                    <a:pt x="2475748" y="1747970"/>
                    <a:pt x="2452428" y="1799363"/>
                  </a:cubicBezTo>
                  <a:lnTo>
                    <a:pt x="2450586" y="1802679"/>
                  </a:lnTo>
                  <a:lnTo>
                    <a:pt x="2449535" y="1805587"/>
                  </a:lnTo>
                  <a:lnTo>
                    <a:pt x="2425753" y="1847379"/>
                  </a:lnTo>
                  <a:lnTo>
                    <a:pt x="2370946" y="1946033"/>
                  </a:lnTo>
                  <a:lnTo>
                    <a:pt x="2366138" y="1952137"/>
                  </a:lnTo>
                  <a:lnTo>
                    <a:pt x="2363014" y="1957627"/>
                  </a:lnTo>
                  <a:lnTo>
                    <a:pt x="2327548" y="2001135"/>
                  </a:lnTo>
                  <a:lnTo>
                    <a:pt x="2268170" y="2076529"/>
                  </a:lnTo>
                  <a:lnTo>
                    <a:pt x="2259659" y="2084419"/>
                  </a:lnTo>
                  <a:lnTo>
                    <a:pt x="2253305" y="2092214"/>
                  </a:lnTo>
                  <a:lnTo>
                    <a:pt x="2208816" y="2131554"/>
                  </a:lnTo>
                  <a:lnTo>
                    <a:pt x="2146730" y="2189113"/>
                  </a:lnTo>
                  <a:lnTo>
                    <a:pt x="2133969" y="2197740"/>
                  </a:lnTo>
                  <a:lnTo>
                    <a:pt x="2123292" y="2207182"/>
                  </a:lnTo>
                  <a:lnTo>
                    <a:pt x="2072726" y="2239142"/>
                  </a:lnTo>
                  <a:lnTo>
                    <a:pt x="2009257" y="2282049"/>
                  </a:lnTo>
                  <a:lnTo>
                    <a:pt x="1991573" y="2290436"/>
                  </a:lnTo>
                  <a:lnTo>
                    <a:pt x="1975859" y="2300368"/>
                  </a:lnTo>
                  <a:lnTo>
                    <a:pt x="1922804" y="2323049"/>
                  </a:lnTo>
                  <a:lnTo>
                    <a:pt x="1858384" y="2353600"/>
                  </a:lnTo>
                  <a:lnTo>
                    <a:pt x="1834841" y="2360653"/>
                  </a:lnTo>
                  <a:lnTo>
                    <a:pt x="1813891" y="2369609"/>
                  </a:lnTo>
                  <a:lnTo>
                    <a:pt x="1761520" y="2382619"/>
                  </a:lnTo>
                  <a:lnTo>
                    <a:pt x="1696740" y="2402027"/>
                  </a:lnTo>
                  <a:lnTo>
                    <a:pt x="1666503" y="2406224"/>
                  </a:lnTo>
                  <a:lnTo>
                    <a:pt x="1640271" y="2412740"/>
                  </a:lnTo>
                  <a:cubicBezTo>
                    <a:pt x="1610524" y="2417633"/>
                    <a:pt x="1580412" y="2421347"/>
                    <a:pt x="1549994" y="2423839"/>
                  </a:cubicBezTo>
                  <a:lnTo>
                    <a:pt x="1535267" y="2424440"/>
                  </a:lnTo>
                  <a:lnTo>
                    <a:pt x="1526957" y="2425593"/>
                  </a:lnTo>
                  <a:lnTo>
                    <a:pt x="1493584" y="2426141"/>
                  </a:lnTo>
                  <a:lnTo>
                    <a:pt x="1457885" y="2427598"/>
                  </a:lnTo>
                  <a:lnTo>
                    <a:pt x="1446313" y="2426917"/>
                  </a:lnTo>
                  <a:lnTo>
                    <a:pt x="1444552" y="2426946"/>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sp>
        <p:nvSpPr>
          <p:cNvPr id="25" name="Right Arrow 24"/>
          <p:cNvSpPr/>
          <p:nvPr/>
        </p:nvSpPr>
        <p:spPr>
          <a:xfrm>
            <a:off x="2717070" y="4064975"/>
            <a:ext cx="6134322"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961358E7-E78E-4BA3-AD17-DEB66B45983A}"/>
              </a:ext>
            </a:extLst>
          </p:cNvPr>
          <p:cNvSpPr>
            <a:spLocks noGrp="1"/>
          </p:cNvSpPr>
          <p:nvPr>
            <p:ph type="title"/>
          </p:nvPr>
        </p:nvSpPr>
        <p:spPr/>
        <p:txBody>
          <a:bodyPr/>
          <a:lstStyle/>
          <a:p>
            <a:r>
              <a:rPr lang="en-US" dirty="0"/>
              <a:t>Scrum Events—The Daily Scrum</a:t>
            </a:r>
          </a:p>
        </p:txBody>
      </p:sp>
    </p:spTree>
    <p:extLst>
      <p:ext uri="{BB962C8B-B14F-4D97-AF65-F5344CB8AC3E}">
        <p14:creationId xmlns:p14="http://schemas.microsoft.com/office/powerpoint/2010/main" val="20369458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 group of baseball players posing for a photo&#10;&#10;Description automatically generated">
            <a:extLst>
              <a:ext uri="{FF2B5EF4-FFF2-40B4-BE49-F238E27FC236}">
                <a16:creationId xmlns:a16="http://schemas.microsoft.com/office/drawing/2014/main" id="{D479A4A4-BAA4-4EFA-BB05-0673068E2BE2}"/>
              </a:ext>
            </a:extLst>
          </p:cNvPr>
          <p:cNvPicPr>
            <a:picLocks noChangeAspect="1"/>
          </p:cNvPicPr>
          <p:nvPr/>
        </p:nvPicPr>
        <p:blipFill rotWithShape="1">
          <a:blip r:embed="rId2" cstate="email">
            <a:duotone>
              <a:schemeClr val="bg2">
                <a:shade val="45000"/>
                <a:satMod val="135000"/>
              </a:schemeClr>
              <a:prstClr val="white"/>
            </a:duotone>
            <a:alphaModFix amt="30000"/>
            <a:extLst>
              <a:ext uri="{28A0092B-C50C-407E-A947-70E740481C1C}">
                <a14:useLocalDpi xmlns:a14="http://schemas.microsoft.com/office/drawing/2010/main"/>
              </a:ext>
            </a:extLst>
          </a:blip>
          <a:srcRect/>
          <a:stretch/>
        </p:blipFill>
        <p:spPr>
          <a:xfrm>
            <a:off x="0" y="0"/>
            <a:ext cx="9144000" cy="4767262"/>
          </a:xfrm>
          <a:prstGeom prst="rect">
            <a:avLst/>
          </a:prstGeom>
        </p:spPr>
      </p:pic>
      <p:sp>
        <p:nvSpPr>
          <p:cNvPr id="2" name="Title 1">
            <a:extLst>
              <a:ext uri="{FF2B5EF4-FFF2-40B4-BE49-F238E27FC236}">
                <a16:creationId xmlns:a16="http://schemas.microsoft.com/office/drawing/2014/main" id="{D95E7452-0362-4C42-A489-D3409A334488}"/>
              </a:ext>
            </a:extLst>
          </p:cNvPr>
          <p:cNvSpPr>
            <a:spLocks noGrp="1"/>
          </p:cNvSpPr>
          <p:nvPr>
            <p:ph type="title"/>
          </p:nvPr>
        </p:nvSpPr>
        <p:spPr/>
        <p:txBody>
          <a:bodyPr/>
          <a:lstStyle/>
          <a:p>
            <a:r>
              <a:rPr lang="en-US" dirty="0"/>
              <a:t>Daily Scrum</a:t>
            </a:r>
          </a:p>
        </p:txBody>
      </p:sp>
      <p:sp>
        <p:nvSpPr>
          <p:cNvPr id="5" name="Rectangle 4">
            <a:extLst>
              <a:ext uri="{FF2B5EF4-FFF2-40B4-BE49-F238E27FC236}">
                <a16:creationId xmlns:a16="http://schemas.microsoft.com/office/drawing/2014/main" id="{FAED710B-9A91-4D57-8504-BA4CC34A6BC0}"/>
              </a:ext>
            </a:extLst>
          </p:cNvPr>
          <p:cNvSpPr/>
          <p:nvPr/>
        </p:nvSpPr>
        <p:spPr>
          <a:xfrm>
            <a:off x="5832979" y="1321200"/>
            <a:ext cx="2105063" cy="1384995"/>
          </a:xfrm>
          <a:prstGeom prst="rect">
            <a:avLst/>
          </a:prstGeom>
        </p:spPr>
        <p:txBody>
          <a:bodyPr wrap="none">
            <a:spAutoFit/>
          </a:bodyPr>
          <a:lstStyle/>
          <a:p>
            <a:r>
              <a:rPr lang="en-US" sz="2800" dirty="0">
                <a:solidFill>
                  <a:schemeClr val="accent2"/>
                </a:solidFill>
              </a:rPr>
              <a:t>Same-time</a:t>
            </a:r>
          </a:p>
          <a:p>
            <a:r>
              <a:rPr lang="en-US" sz="2800" dirty="0">
                <a:solidFill>
                  <a:schemeClr val="accent2"/>
                </a:solidFill>
              </a:rPr>
              <a:t>Same-place</a:t>
            </a:r>
          </a:p>
          <a:p>
            <a:r>
              <a:rPr lang="en-US" sz="2800" dirty="0">
                <a:solidFill>
                  <a:schemeClr val="accent2"/>
                </a:solidFill>
              </a:rPr>
              <a:t>Planning</a:t>
            </a:r>
          </a:p>
        </p:txBody>
      </p:sp>
      <p:sp>
        <p:nvSpPr>
          <p:cNvPr id="6" name="Rectangle 5">
            <a:extLst>
              <a:ext uri="{FF2B5EF4-FFF2-40B4-BE49-F238E27FC236}">
                <a16:creationId xmlns:a16="http://schemas.microsoft.com/office/drawing/2014/main" id="{0F3A9CEB-8285-4750-B491-871A1FB8DE64}"/>
              </a:ext>
            </a:extLst>
          </p:cNvPr>
          <p:cNvSpPr/>
          <p:nvPr/>
        </p:nvSpPr>
        <p:spPr>
          <a:xfrm>
            <a:off x="664143" y="1413533"/>
            <a:ext cx="4263992" cy="1200329"/>
          </a:xfrm>
          <a:prstGeom prst="rect">
            <a:avLst/>
          </a:prstGeom>
        </p:spPr>
        <p:txBody>
          <a:bodyPr wrap="square">
            <a:spAutoFit/>
          </a:bodyPr>
          <a:lstStyle/>
          <a:p>
            <a:pPr algn="just"/>
            <a:r>
              <a:rPr lang="en-US" sz="2400" dirty="0">
                <a:solidFill>
                  <a:schemeClr val="tx1">
                    <a:lumMod val="50000"/>
                    <a:lumOff val="50000"/>
                  </a:schemeClr>
                </a:solidFill>
              </a:rPr>
              <a:t>The Daily Scrum is a fifteen- minute time-boxed event for the Development Team</a:t>
            </a:r>
          </a:p>
        </p:txBody>
      </p:sp>
      <p:sp>
        <p:nvSpPr>
          <p:cNvPr id="3" name="TextBox 2">
            <a:extLst>
              <a:ext uri="{FF2B5EF4-FFF2-40B4-BE49-F238E27FC236}">
                <a16:creationId xmlns:a16="http://schemas.microsoft.com/office/drawing/2014/main" id="{07DB79CD-F41C-4232-AFDE-ECCD2BDAF86D}"/>
              </a:ext>
            </a:extLst>
          </p:cNvPr>
          <p:cNvSpPr txBox="1"/>
          <p:nvPr/>
        </p:nvSpPr>
        <p:spPr>
          <a:xfrm>
            <a:off x="931329" y="3196292"/>
            <a:ext cx="3031067" cy="1077218"/>
          </a:xfrm>
          <a:prstGeom prst="rect">
            <a:avLst/>
          </a:prstGeom>
          <a:noFill/>
        </p:spPr>
        <p:txBody>
          <a:bodyPr wrap="square" rtlCol="0">
            <a:spAutoFit/>
          </a:bodyPr>
          <a:lstStyle/>
          <a:p>
            <a:r>
              <a:rPr lang="en-US" sz="1600" b="1" dirty="0"/>
              <a:t>NOT for:</a:t>
            </a:r>
          </a:p>
          <a:p>
            <a:pPr marL="285750" indent="-285750">
              <a:buFont typeface="Wingdings" panose="05000000000000000000" pitchFamily="2" charset="2"/>
              <a:buChar char="q"/>
            </a:pPr>
            <a:r>
              <a:rPr lang="en-US" sz="1600" dirty="0"/>
              <a:t>Status update</a:t>
            </a:r>
          </a:p>
          <a:p>
            <a:pPr marL="285750" indent="-285750">
              <a:buFont typeface="Wingdings" panose="05000000000000000000" pitchFamily="2" charset="2"/>
              <a:buChar char="q"/>
            </a:pPr>
            <a:r>
              <a:rPr lang="en-US" sz="1600" dirty="0"/>
              <a:t>Problem solving</a:t>
            </a:r>
          </a:p>
          <a:p>
            <a:pPr marL="285750" indent="-285750">
              <a:buFont typeface="Wingdings" panose="05000000000000000000" pitchFamily="2" charset="2"/>
              <a:buChar char="q"/>
            </a:pPr>
            <a:r>
              <a:rPr lang="en-US" sz="1600" dirty="0"/>
              <a:t>Engineering discussion</a:t>
            </a:r>
          </a:p>
        </p:txBody>
      </p:sp>
      <p:sp>
        <p:nvSpPr>
          <p:cNvPr id="19" name="TextBox 18">
            <a:extLst>
              <a:ext uri="{FF2B5EF4-FFF2-40B4-BE49-F238E27FC236}">
                <a16:creationId xmlns:a16="http://schemas.microsoft.com/office/drawing/2014/main" id="{D3284494-4607-4FC6-B52A-254382DF8E37}"/>
              </a:ext>
            </a:extLst>
          </p:cNvPr>
          <p:cNvSpPr txBox="1"/>
          <p:nvPr/>
        </p:nvSpPr>
        <p:spPr>
          <a:xfrm>
            <a:off x="5207001" y="3196292"/>
            <a:ext cx="3031067" cy="1077218"/>
          </a:xfrm>
          <a:prstGeom prst="rect">
            <a:avLst/>
          </a:prstGeom>
          <a:noFill/>
        </p:spPr>
        <p:txBody>
          <a:bodyPr wrap="square" rtlCol="0">
            <a:spAutoFit/>
          </a:bodyPr>
          <a:lstStyle/>
          <a:p>
            <a:r>
              <a:rPr lang="en-US" sz="1600" b="1" dirty="0"/>
              <a:t>For:</a:t>
            </a:r>
          </a:p>
          <a:p>
            <a:pPr marL="285750" indent="-285750">
              <a:buFont typeface="Wingdings" panose="05000000000000000000" pitchFamily="2" charset="2"/>
              <a:buChar char="q"/>
            </a:pPr>
            <a:r>
              <a:rPr lang="en-US" sz="1600" dirty="0"/>
              <a:t>What did we finish?</a:t>
            </a:r>
          </a:p>
          <a:p>
            <a:pPr marL="285750" indent="-285750">
              <a:buFont typeface="Wingdings" panose="05000000000000000000" pitchFamily="2" charset="2"/>
              <a:buChar char="q"/>
            </a:pPr>
            <a:r>
              <a:rPr lang="en-US" sz="1600" dirty="0"/>
              <a:t>What will we finish?</a:t>
            </a:r>
          </a:p>
          <a:p>
            <a:pPr marL="285750" indent="-285750">
              <a:buFont typeface="Wingdings" panose="05000000000000000000" pitchFamily="2" charset="2"/>
              <a:buChar char="q"/>
            </a:pPr>
            <a:r>
              <a:rPr lang="en-US" sz="1600" dirty="0"/>
              <a:t>Any impediments?</a:t>
            </a:r>
          </a:p>
        </p:txBody>
      </p:sp>
    </p:spTree>
    <p:extLst>
      <p:ext uri="{BB962C8B-B14F-4D97-AF65-F5344CB8AC3E}">
        <p14:creationId xmlns:p14="http://schemas.microsoft.com/office/powerpoint/2010/main" val="8723436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a:xfrm flipH="1">
            <a:off x="3295912" y="1352263"/>
            <a:ext cx="1419017" cy="1287283"/>
          </a:xfrm>
          <a:custGeom>
            <a:avLst/>
            <a:gdLst>
              <a:gd name="connsiteX0" fmla="*/ 1211705 w 2217545"/>
              <a:gd name="connsiteY0" fmla="*/ 0 h 2011680"/>
              <a:gd name="connsiteX1" fmla="*/ 2217545 w 2217545"/>
              <a:gd name="connsiteY1" fmla="*/ 1005840 h 2011680"/>
              <a:gd name="connsiteX2" fmla="*/ 1211705 w 2217545"/>
              <a:gd name="connsiteY2" fmla="*/ 2011680 h 2011680"/>
              <a:gd name="connsiteX3" fmla="*/ 1211705 w 2217545"/>
              <a:gd name="connsiteY3" fmla="*/ 1737360 h 2011680"/>
              <a:gd name="connsiteX4" fmla="*/ 1943225 w 2217545"/>
              <a:gd name="connsiteY4" fmla="*/ 1005840 h 2011680"/>
              <a:gd name="connsiteX5" fmla="*/ 1211705 w 2217545"/>
              <a:gd name="connsiteY5" fmla="*/ 274320 h 2011680"/>
              <a:gd name="connsiteX6" fmla="*/ 495047 w 2217545"/>
              <a:gd name="connsiteY6" fmla="*/ 858413 h 2011680"/>
              <a:gd name="connsiteX7" fmla="*/ 480849 w 2217545"/>
              <a:gd name="connsiteY7" fmla="*/ 999253 h 2011680"/>
              <a:gd name="connsiteX8" fmla="*/ 619747 w 2217545"/>
              <a:gd name="connsiteY8" fmla="*/ 982428 h 2011680"/>
              <a:gd name="connsiteX9" fmla="*/ 347671 w 2217545"/>
              <a:gd name="connsiteY9" fmla="*/ 1332007 h 2011680"/>
              <a:gd name="connsiteX10" fmla="*/ 0 w 2217545"/>
              <a:gd name="connsiteY10" fmla="*/ 1057499 h 2011680"/>
              <a:gd name="connsiteX11" fmla="*/ 207869 w 2217545"/>
              <a:gd name="connsiteY11" fmla="*/ 1032320 h 2011680"/>
              <a:gd name="connsiteX12" fmla="*/ 205865 w 2217545"/>
              <a:gd name="connsiteY12" fmla="*/ 1005840 h 2011680"/>
              <a:gd name="connsiteX13" fmla="*/ 1211705 w 2217545"/>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7545" h="2011680">
                <a:moveTo>
                  <a:pt x="1211705" y="0"/>
                </a:moveTo>
                <a:cubicBezTo>
                  <a:pt x="1767215" y="0"/>
                  <a:pt x="2217545" y="450330"/>
                  <a:pt x="2217545" y="1005840"/>
                </a:cubicBezTo>
                <a:cubicBezTo>
                  <a:pt x="2217545" y="1561350"/>
                  <a:pt x="1767215" y="2011680"/>
                  <a:pt x="1211705" y="2011680"/>
                </a:cubicBezTo>
                <a:lnTo>
                  <a:pt x="1211705" y="1737360"/>
                </a:lnTo>
                <a:cubicBezTo>
                  <a:pt x="1615712" y="1737360"/>
                  <a:pt x="1943225" y="1409847"/>
                  <a:pt x="1943225" y="1005840"/>
                </a:cubicBezTo>
                <a:cubicBezTo>
                  <a:pt x="1943225" y="601833"/>
                  <a:pt x="1615712" y="274320"/>
                  <a:pt x="1211705" y="274320"/>
                </a:cubicBezTo>
                <a:cubicBezTo>
                  <a:pt x="858199" y="274320"/>
                  <a:pt x="563259" y="525072"/>
                  <a:pt x="495047" y="858413"/>
                </a:cubicBezTo>
                <a:lnTo>
                  <a:pt x="480849" y="999253"/>
                </a:lnTo>
                <a:lnTo>
                  <a:pt x="619747" y="982428"/>
                </a:lnTo>
                <a:lnTo>
                  <a:pt x="347671" y="1332007"/>
                </a:lnTo>
                <a:lnTo>
                  <a:pt x="0" y="1057499"/>
                </a:lnTo>
                <a:lnTo>
                  <a:pt x="207869" y="1032320"/>
                </a:lnTo>
                <a:lnTo>
                  <a:pt x="205865" y="1005840"/>
                </a:lnTo>
                <a:cubicBezTo>
                  <a:pt x="205865" y="450330"/>
                  <a:pt x="656195" y="0"/>
                  <a:pt x="1211705"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Freeform 50"/>
          <p:cNvSpPr/>
          <p:nvPr/>
        </p:nvSpPr>
        <p:spPr>
          <a:xfrm>
            <a:off x="2740511" y="2467618"/>
            <a:ext cx="2177353" cy="2011680"/>
          </a:xfrm>
          <a:custGeom>
            <a:avLst/>
            <a:gdLst>
              <a:gd name="connsiteX0" fmla="*/ 1171513 w 2177353"/>
              <a:gd name="connsiteY0" fmla="*/ 0 h 2011680"/>
              <a:gd name="connsiteX1" fmla="*/ 2177353 w 2177353"/>
              <a:gd name="connsiteY1" fmla="*/ 1005840 h 2011680"/>
              <a:gd name="connsiteX2" fmla="*/ 1171513 w 2177353"/>
              <a:gd name="connsiteY2" fmla="*/ 2011680 h 2011680"/>
              <a:gd name="connsiteX3" fmla="*/ 1171513 w 2177353"/>
              <a:gd name="connsiteY3" fmla="*/ 1737360 h 2011680"/>
              <a:gd name="connsiteX4" fmla="*/ 1903033 w 2177353"/>
              <a:gd name="connsiteY4" fmla="*/ 1005840 h 2011680"/>
              <a:gd name="connsiteX5" fmla="*/ 1171513 w 2177353"/>
              <a:gd name="connsiteY5" fmla="*/ 274320 h 2011680"/>
              <a:gd name="connsiteX6" fmla="*/ 454855 w 2177353"/>
              <a:gd name="connsiteY6" fmla="*/ 858413 h 2011680"/>
              <a:gd name="connsiteX7" fmla="*/ 441186 w 2177353"/>
              <a:gd name="connsiteY7" fmla="*/ 994010 h 2011680"/>
              <a:gd name="connsiteX8" fmla="*/ 619747 w 2177353"/>
              <a:gd name="connsiteY8" fmla="*/ 972380 h 2011680"/>
              <a:gd name="connsiteX9" fmla="*/ 347671 w 2177353"/>
              <a:gd name="connsiteY9" fmla="*/ 1321959 h 2011680"/>
              <a:gd name="connsiteX10" fmla="*/ 0 w 2177353"/>
              <a:gd name="connsiteY10" fmla="*/ 1047451 h 2011680"/>
              <a:gd name="connsiteX11" fmla="*/ 167289 w 2177353"/>
              <a:gd name="connsiteY11" fmla="*/ 1027187 h 2011680"/>
              <a:gd name="connsiteX12" fmla="*/ 165673 w 2177353"/>
              <a:gd name="connsiteY12" fmla="*/ 1005840 h 2011680"/>
              <a:gd name="connsiteX13" fmla="*/ 1171513 w 2177353"/>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7353" h="2011680">
                <a:moveTo>
                  <a:pt x="1171513" y="0"/>
                </a:moveTo>
                <a:cubicBezTo>
                  <a:pt x="1727023" y="0"/>
                  <a:pt x="2177353" y="450330"/>
                  <a:pt x="2177353" y="1005840"/>
                </a:cubicBezTo>
                <a:cubicBezTo>
                  <a:pt x="2177353" y="1561350"/>
                  <a:pt x="1727023" y="2011680"/>
                  <a:pt x="1171513" y="2011680"/>
                </a:cubicBezTo>
                <a:lnTo>
                  <a:pt x="1171513" y="1737360"/>
                </a:lnTo>
                <a:cubicBezTo>
                  <a:pt x="1575520" y="1737360"/>
                  <a:pt x="1903033" y="1409847"/>
                  <a:pt x="1903033" y="1005840"/>
                </a:cubicBezTo>
                <a:cubicBezTo>
                  <a:pt x="1903033" y="601833"/>
                  <a:pt x="1575520" y="274320"/>
                  <a:pt x="1171513" y="274320"/>
                </a:cubicBezTo>
                <a:cubicBezTo>
                  <a:pt x="818007" y="274320"/>
                  <a:pt x="523067" y="525072"/>
                  <a:pt x="454855" y="858413"/>
                </a:cubicBezTo>
                <a:lnTo>
                  <a:pt x="441186" y="994010"/>
                </a:lnTo>
                <a:lnTo>
                  <a:pt x="619747" y="972380"/>
                </a:lnTo>
                <a:lnTo>
                  <a:pt x="347671" y="1321959"/>
                </a:lnTo>
                <a:lnTo>
                  <a:pt x="0" y="1047451"/>
                </a:lnTo>
                <a:lnTo>
                  <a:pt x="167289" y="1027187"/>
                </a:lnTo>
                <a:lnTo>
                  <a:pt x="165673" y="1005840"/>
                </a:lnTo>
                <a:cubicBezTo>
                  <a:pt x="165673" y="450330"/>
                  <a:pt x="616003" y="0"/>
                  <a:pt x="1171513" y="0"/>
                </a:cubicBez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C6BEBC85-7CEC-42C5-AC99-B4A6F13FCAD8}"/>
              </a:ext>
            </a:extLst>
          </p:cNvPr>
          <p:cNvGrpSpPr/>
          <p:nvPr/>
        </p:nvGrpSpPr>
        <p:grpSpPr>
          <a:xfrm>
            <a:off x="3590547" y="3111984"/>
            <a:ext cx="640080" cy="758452"/>
            <a:chOff x="334293" y="1065137"/>
            <a:chExt cx="640080" cy="758452"/>
          </a:xfrm>
        </p:grpSpPr>
        <p:sp>
          <p:nvSpPr>
            <p:cNvPr id="73" name="TextBox 72">
              <a:extLst>
                <a:ext uri="{FF2B5EF4-FFF2-40B4-BE49-F238E27FC236}">
                  <a16:creationId xmlns:a16="http://schemas.microsoft.com/office/drawing/2014/main" id="{4439488C-5B33-4778-81A1-0F3ADBC066D0}"/>
                </a:ext>
              </a:extLst>
            </p:cNvPr>
            <p:cNvSpPr txBox="1"/>
            <p:nvPr/>
          </p:nvSpPr>
          <p:spPr>
            <a:xfrm>
              <a:off x="334293" y="1523507"/>
              <a:ext cx="640080" cy="300082"/>
            </a:xfrm>
            <a:prstGeom prst="rect">
              <a:avLst/>
            </a:prstGeom>
            <a:noFill/>
          </p:spPr>
          <p:txBody>
            <a:bodyPr wrap="square" lIns="0" rIns="0" rtlCol="0">
              <a:spAutoFit/>
            </a:bodyPr>
            <a:lstStyle/>
            <a:p>
              <a:pPr algn="ctr"/>
              <a:r>
                <a:rPr lang="en-US" b="1" dirty="0">
                  <a:solidFill>
                    <a:schemeClr val="tx1">
                      <a:lumMod val="50000"/>
                      <a:lumOff val="50000"/>
                    </a:schemeClr>
                  </a:solidFill>
                </a:rPr>
                <a:t>Sprint</a:t>
              </a:r>
            </a:p>
          </p:txBody>
        </p:sp>
        <p:sp>
          <p:nvSpPr>
            <p:cNvPr id="76" name="Freeform 122">
              <a:extLst>
                <a:ext uri="{FF2B5EF4-FFF2-40B4-BE49-F238E27FC236}">
                  <a16:creationId xmlns:a16="http://schemas.microsoft.com/office/drawing/2014/main" id="{926EE18A-FA29-49B6-9108-A01005F4253C}"/>
                </a:ext>
              </a:extLst>
            </p:cNvPr>
            <p:cNvSpPr>
              <a:spLocks noChangeAspect="1"/>
            </p:cNvSpPr>
            <p:nvPr/>
          </p:nvSpPr>
          <p:spPr>
            <a:xfrm>
              <a:off x="452703" y="1065137"/>
              <a:ext cx="403261" cy="457200"/>
            </a:xfrm>
            <a:custGeom>
              <a:avLst/>
              <a:gdLst>
                <a:gd name="connsiteX0" fmla="*/ 2920171 w 3905250"/>
                <a:gd name="connsiteY0" fmla="*/ 3457629 h 4427606"/>
                <a:gd name="connsiteX1" fmla="*/ 2920171 w 3905250"/>
                <a:gd name="connsiteY1" fmla="*/ 4162479 h 4427606"/>
                <a:gd name="connsiteX2" fmla="*/ 3615496 w 3905250"/>
                <a:gd name="connsiteY2" fmla="*/ 4162479 h 4427606"/>
                <a:gd name="connsiteX3" fmla="*/ 3615496 w 3905250"/>
                <a:gd name="connsiteY3" fmla="*/ 3457629 h 4427606"/>
                <a:gd name="connsiteX4" fmla="*/ 2039038 w 3905250"/>
                <a:gd name="connsiteY4" fmla="*/ 3457629 h 4427606"/>
                <a:gd name="connsiteX5" fmla="*/ 2039038 w 3905250"/>
                <a:gd name="connsiteY5" fmla="*/ 4162479 h 4427606"/>
                <a:gd name="connsiteX6" fmla="*/ 2734363 w 3905250"/>
                <a:gd name="connsiteY6" fmla="*/ 4162479 h 4427606"/>
                <a:gd name="connsiteX7" fmla="*/ 2734363 w 3905250"/>
                <a:gd name="connsiteY7" fmla="*/ 3457629 h 4427606"/>
                <a:gd name="connsiteX8" fmla="*/ 1157904 w 3905250"/>
                <a:gd name="connsiteY8" fmla="*/ 3457629 h 4427606"/>
                <a:gd name="connsiteX9" fmla="*/ 1157904 w 3905250"/>
                <a:gd name="connsiteY9" fmla="*/ 4162479 h 4427606"/>
                <a:gd name="connsiteX10" fmla="*/ 1853229 w 3905250"/>
                <a:gd name="connsiteY10" fmla="*/ 4162479 h 4427606"/>
                <a:gd name="connsiteX11" fmla="*/ 1853229 w 3905250"/>
                <a:gd name="connsiteY11" fmla="*/ 3457629 h 4427606"/>
                <a:gd name="connsiteX12" fmla="*/ 276770 w 3905250"/>
                <a:gd name="connsiteY12" fmla="*/ 3457629 h 4427606"/>
                <a:gd name="connsiteX13" fmla="*/ 276770 w 3905250"/>
                <a:gd name="connsiteY13" fmla="*/ 4162479 h 4427606"/>
                <a:gd name="connsiteX14" fmla="*/ 972095 w 3905250"/>
                <a:gd name="connsiteY14" fmla="*/ 4162479 h 4427606"/>
                <a:gd name="connsiteX15" fmla="*/ 972095 w 3905250"/>
                <a:gd name="connsiteY15" fmla="*/ 3457629 h 4427606"/>
                <a:gd name="connsiteX16" fmla="*/ 2920171 w 3905250"/>
                <a:gd name="connsiteY16" fmla="*/ 2566470 h 4427606"/>
                <a:gd name="connsiteX17" fmla="*/ 2920171 w 3905250"/>
                <a:gd name="connsiteY17" fmla="*/ 3271320 h 4427606"/>
                <a:gd name="connsiteX18" fmla="*/ 3615496 w 3905250"/>
                <a:gd name="connsiteY18" fmla="*/ 3271320 h 4427606"/>
                <a:gd name="connsiteX19" fmla="*/ 3615496 w 3905250"/>
                <a:gd name="connsiteY19" fmla="*/ 2566470 h 4427606"/>
                <a:gd name="connsiteX20" fmla="*/ 2039038 w 3905250"/>
                <a:gd name="connsiteY20" fmla="*/ 2566470 h 4427606"/>
                <a:gd name="connsiteX21" fmla="*/ 2039038 w 3905250"/>
                <a:gd name="connsiteY21" fmla="*/ 3271320 h 4427606"/>
                <a:gd name="connsiteX22" fmla="*/ 2734363 w 3905250"/>
                <a:gd name="connsiteY22" fmla="*/ 3271320 h 4427606"/>
                <a:gd name="connsiteX23" fmla="*/ 2734363 w 3905250"/>
                <a:gd name="connsiteY23" fmla="*/ 2566470 h 4427606"/>
                <a:gd name="connsiteX24" fmla="*/ 1157904 w 3905250"/>
                <a:gd name="connsiteY24" fmla="*/ 2566470 h 4427606"/>
                <a:gd name="connsiteX25" fmla="*/ 1157904 w 3905250"/>
                <a:gd name="connsiteY25" fmla="*/ 3271320 h 4427606"/>
                <a:gd name="connsiteX26" fmla="*/ 1853229 w 3905250"/>
                <a:gd name="connsiteY26" fmla="*/ 3271320 h 4427606"/>
                <a:gd name="connsiteX27" fmla="*/ 1853229 w 3905250"/>
                <a:gd name="connsiteY27" fmla="*/ 2566470 h 4427606"/>
                <a:gd name="connsiteX28" fmla="*/ 276770 w 3905250"/>
                <a:gd name="connsiteY28" fmla="*/ 2566470 h 4427606"/>
                <a:gd name="connsiteX29" fmla="*/ 276770 w 3905250"/>
                <a:gd name="connsiteY29" fmla="*/ 3271320 h 4427606"/>
                <a:gd name="connsiteX30" fmla="*/ 972095 w 3905250"/>
                <a:gd name="connsiteY30" fmla="*/ 3271320 h 4427606"/>
                <a:gd name="connsiteX31" fmla="*/ 972095 w 3905250"/>
                <a:gd name="connsiteY31" fmla="*/ 2566470 h 4427606"/>
                <a:gd name="connsiteX32" fmla="*/ 2920171 w 3905250"/>
                <a:gd name="connsiteY32" fmla="*/ 1685559 h 4427606"/>
                <a:gd name="connsiteX33" fmla="*/ 2920171 w 3905250"/>
                <a:gd name="connsiteY33" fmla="*/ 2390409 h 4427606"/>
                <a:gd name="connsiteX34" fmla="*/ 3615496 w 3905250"/>
                <a:gd name="connsiteY34" fmla="*/ 2390409 h 4427606"/>
                <a:gd name="connsiteX35" fmla="*/ 3615496 w 3905250"/>
                <a:gd name="connsiteY35" fmla="*/ 1685559 h 4427606"/>
                <a:gd name="connsiteX36" fmla="*/ 2039038 w 3905250"/>
                <a:gd name="connsiteY36" fmla="*/ 1685559 h 4427606"/>
                <a:gd name="connsiteX37" fmla="*/ 2039038 w 3905250"/>
                <a:gd name="connsiteY37" fmla="*/ 2390409 h 4427606"/>
                <a:gd name="connsiteX38" fmla="*/ 2734363 w 3905250"/>
                <a:gd name="connsiteY38" fmla="*/ 2390409 h 4427606"/>
                <a:gd name="connsiteX39" fmla="*/ 2734363 w 3905250"/>
                <a:gd name="connsiteY39" fmla="*/ 1685559 h 4427606"/>
                <a:gd name="connsiteX40" fmla="*/ 1157904 w 3905250"/>
                <a:gd name="connsiteY40" fmla="*/ 1685559 h 4427606"/>
                <a:gd name="connsiteX41" fmla="*/ 1157904 w 3905250"/>
                <a:gd name="connsiteY41" fmla="*/ 2390409 h 4427606"/>
                <a:gd name="connsiteX42" fmla="*/ 1853229 w 3905250"/>
                <a:gd name="connsiteY42" fmla="*/ 2390409 h 4427606"/>
                <a:gd name="connsiteX43" fmla="*/ 1853229 w 3905250"/>
                <a:gd name="connsiteY43" fmla="*/ 1685559 h 4427606"/>
                <a:gd name="connsiteX44" fmla="*/ 276770 w 3905250"/>
                <a:gd name="connsiteY44" fmla="*/ 1685559 h 4427606"/>
                <a:gd name="connsiteX45" fmla="*/ 276770 w 3905250"/>
                <a:gd name="connsiteY45" fmla="*/ 2390409 h 4427606"/>
                <a:gd name="connsiteX46" fmla="*/ 972095 w 3905250"/>
                <a:gd name="connsiteY46" fmla="*/ 2390409 h 4427606"/>
                <a:gd name="connsiteX47" fmla="*/ 972095 w 3905250"/>
                <a:gd name="connsiteY47" fmla="*/ 1685559 h 4427606"/>
                <a:gd name="connsiteX48" fmla="*/ 0 w 3905250"/>
                <a:gd name="connsiteY48" fmla="*/ 1364864 h 4427606"/>
                <a:gd name="connsiteX49" fmla="*/ 3905250 w 3905250"/>
                <a:gd name="connsiteY49" fmla="*/ 1364864 h 4427606"/>
                <a:gd name="connsiteX50" fmla="*/ 3905250 w 3905250"/>
                <a:gd name="connsiteY50" fmla="*/ 4044691 h 4427606"/>
                <a:gd name="connsiteX51" fmla="*/ 3522335 w 3905250"/>
                <a:gd name="connsiteY51" fmla="*/ 4427606 h 4427606"/>
                <a:gd name="connsiteX52" fmla="*/ 382915 w 3905250"/>
                <a:gd name="connsiteY52" fmla="*/ 4427606 h 4427606"/>
                <a:gd name="connsiteX53" fmla="*/ 0 w 3905250"/>
                <a:gd name="connsiteY53" fmla="*/ 4044691 h 4427606"/>
                <a:gd name="connsiteX54" fmla="*/ 2962001 w 3905250"/>
                <a:gd name="connsiteY54" fmla="*/ 663139 h 4427606"/>
                <a:gd name="connsiteX55" fmla="*/ 2962001 w 3905250"/>
                <a:gd name="connsiteY55" fmla="*/ 877478 h 4427606"/>
                <a:gd name="connsiteX56" fmla="*/ 2840375 w 3905250"/>
                <a:gd name="connsiteY56" fmla="*/ 999104 h 4427606"/>
                <a:gd name="connsiteX57" fmla="*/ 2718749 w 3905250"/>
                <a:gd name="connsiteY57" fmla="*/ 877478 h 4427606"/>
                <a:gd name="connsiteX58" fmla="*/ 2718749 w 3905250"/>
                <a:gd name="connsiteY58" fmla="*/ 667697 h 4427606"/>
                <a:gd name="connsiteX59" fmla="*/ 2703980 w 3905250"/>
                <a:gd name="connsiteY59" fmla="*/ 675713 h 4427606"/>
                <a:gd name="connsiteX60" fmla="*/ 2593114 w 3905250"/>
                <a:gd name="connsiteY60" fmla="*/ 884228 h 4427606"/>
                <a:gd name="connsiteX61" fmla="*/ 2844574 w 3905250"/>
                <a:gd name="connsiteY61" fmla="*/ 1135688 h 4427606"/>
                <a:gd name="connsiteX62" fmla="*/ 3096034 w 3905250"/>
                <a:gd name="connsiteY62" fmla="*/ 884228 h 4427606"/>
                <a:gd name="connsiteX63" fmla="*/ 2985168 w 3905250"/>
                <a:gd name="connsiteY63" fmla="*/ 675713 h 4427606"/>
                <a:gd name="connsiteX64" fmla="*/ 943250 w 3905250"/>
                <a:gd name="connsiteY64" fmla="*/ 663139 h 4427606"/>
                <a:gd name="connsiteX65" fmla="*/ 920083 w 3905250"/>
                <a:gd name="connsiteY65" fmla="*/ 675713 h 4427606"/>
                <a:gd name="connsiteX66" fmla="*/ 809217 w 3905250"/>
                <a:gd name="connsiteY66" fmla="*/ 884228 h 4427606"/>
                <a:gd name="connsiteX67" fmla="*/ 1060677 w 3905250"/>
                <a:gd name="connsiteY67" fmla="*/ 1135688 h 4427606"/>
                <a:gd name="connsiteX68" fmla="*/ 1312137 w 3905250"/>
                <a:gd name="connsiteY68" fmla="*/ 884228 h 4427606"/>
                <a:gd name="connsiteX69" fmla="*/ 1201271 w 3905250"/>
                <a:gd name="connsiteY69" fmla="*/ 675713 h 4427606"/>
                <a:gd name="connsiteX70" fmla="*/ 1186502 w 3905250"/>
                <a:gd name="connsiteY70" fmla="*/ 667697 h 4427606"/>
                <a:gd name="connsiteX71" fmla="*/ 1186502 w 3905250"/>
                <a:gd name="connsiteY71" fmla="*/ 877479 h 4427606"/>
                <a:gd name="connsiteX72" fmla="*/ 1064876 w 3905250"/>
                <a:gd name="connsiteY72" fmla="*/ 999105 h 4427606"/>
                <a:gd name="connsiteX73" fmla="*/ 943250 w 3905250"/>
                <a:gd name="connsiteY73" fmla="*/ 877479 h 4427606"/>
                <a:gd name="connsiteX74" fmla="*/ 2840375 w 3905250"/>
                <a:gd name="connsiteY74" fmla="*/ 0 h 4427606"/>
                <a:gd name="connsiteX75" fmla="*/ 2962001 w 3905250"/>
                <a:gd name="connsiteY75" fmla="*/ 121626 h 4427606"/>
                <a:gd name="connsiteX76" fmla="*/ 2962001 w 3905250"/>
                <a:gd name="connsiteY76" fmla="*/ 535405 h 4427606"/>
                <a:gd name="connsiteX77" fmla="*/ 3522335 w 3905250"/>
                <a:gd name="connsiteY77" fmla="*/ 535405 h 4427606"/>
                <a:gd name="connsiteX78" fmla="*/ 3905250 w 3905250"/>
                <a:gd name="connsiteY78" fmla="*/ 918320 h 4427606"/>
                <a:gd name="connsiteX79" fmla="*/ 3905250 w 3905250"/>
                <a:gd name="connsiteY79" fmla="*/ 1222839 h 4427606"/>
                <a:gd name="connsiteX80" fmla="*/ 0 w 3905250"/>
                <a:gd name="connsiteY80" fmla="*/ 1222839 h 4427606"/>
                <a:gd name="connsiteX81" fmla="*/ 0 w 3905250"/>
                <a:gd name="connsiteY81" fmla="*/ 918320 h 4427606"/>
                <a:gd name="connsiteX82" fmla="*/ 382915 w 3905250"/>
                <a:gd name="connsiteY82" fmla="*/ 535405 h 4427606"/>
                <a:gd name="connsiteX83" fmla="*/ 943250 w 3905250"/>
                <a:gd name="connsiteY83" fmla="*/ 535405 h 4427606"/>
                <a:gd name="connsiteX84" fmla="*/ 943250 w 3905250"/>
                <a:gd name="connsiteY84" fmla="*/ 121627 h 4427606"/>
                <a:gd name="connsiteX85" fmla="*/ 1064876 w 3905250"/>
                <a:gd name="connsiteY85" fmla="*/ 1 h 4427606"/>
                <a:gd name="connsiteX86" fmla="*/ 1186502 w 3905250"/>
                <a:gd name="connsiteY86" fmla="*/ 121627 h 4427606"/>
                <a:gd name="connsiteX87" fmla="*/ 1186502 w 3905250"/>
                <a:gd name="connsiteY87" fmla="*/ 535405 h 4427606"/>
                <a:gd name="connsiteX88" fmla="*/ 2718749 w 3905250"/>
                <a:gd name="connsiteY88" fmla="*/ 535405 h 4427606"/>
                <a:gd name="connsiteX89" fmla="*/ 2718749 w 3905250"/>
                <a:gd name="connsiteY89" fmla="*/ 121626 h 4427606"/>
                <a:gd name="connsiteX90" fmla="*/ 2840375 w 3905250"/>
                <a:gd name="connsiteY90" fmla="*/ 0 h 44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905250" h="4427606">
                  <a:moveTo>
                    <a:pt x="2920171" y="3457629"/>
                  </a:moveTo>
                  <a:lnTo>
                    <a:pt x="2920171" y="4162479"/>
                  </a:lnTo>
                  <a:lnTo>
                    <a:pt x="3615496" y="4162479"/>
                  </a:lnTo>
                  <a:lnTo>
                    <a:pt x="3615496" y="3457629"/>
                  </a:lnTo>
                  <a:close/>
                  <a:moveTo>
                    <a:pt x="2039038" y="3457629"/>
                  </a:moveTo>
                  <a:lnTo>
                    <a:pt x="2039038" y="4162479"/>
                  </a:lnTo>
                  <a:lnTo>
                    <a:pt x="2734363" y="4162479"/>
                  </a:lnTo>
                  <a:lnTo>
                    <a:pt x="2734363" y="3457629"/>
                  </a:lnTo>
                  <a:close/>
                  <a:moveTo>
                    <a:pt x="1157904" y="3457629"/>
                  </a:moveTo>
                  <a:lnTo>
                    <a:pt x="1157904" y="4162479"/>
                  </a:lnTo>
                  <a:lnTo>
                    <a:pt x="1853229" y="4162479"/>
                  </a:lnTo>
                  <a:lnTo>
                    <a:pt x="1853229" y="3457629"/>
                  </a:lnTo>
                  <a:close/>
                  <a:moveTo>
                    <a:pt x="276770" y="3457629"/>
                  </a:moveTo>
                  <a:lnTo>
                    <a:pt x="276770" y="4162479"/>
                  </a:lnTo>
                  <a:lnTo>
                    <a:pt x="972095" y="4162479"/>
                  </a:lnTo>
                  <a:lnTo>
                    <a:pt x="972095" y="3457629"/>
                  </a:lnTo>
                  <a:close/>
                  <a:moveTo>
                    <a:pt x="2920171" y="2566470"/>
                  </a:moveTo>
                  <a:lnTo>
                    <a:pt x="2920171" y="3271320"/>
                  </a:lnTo>
                  <a:lnTo>
                    <a:pt x="3615496" y="3271320"/>
                  </a:lnTo>
                  <a:lnTo>
                    <a:pt x="3615496" y="2566470"/>
                  </a:lnTo>
                  <a:close/>
                  <a:moveTo>
                    <a:pt x="2039038" y="2566470"/>
                  </a:moveTo>
                  <a:lnTo>
                    <a:pt x="2039038" y="3271320"/>
                  </a:lnTo>
                  <a:lnTo>
                    <a:pt x="2734363" y="3271320"/>
                  </a:lnTo>
                  <a:lnTo>
                    <a:pt x="2734363" y="2566470"/>
                  </a:lnTo>
                  <a:close/>
                  <a:moveTo>
                    <a:pt x="1157904" y="2566470"/>
                  </a:moveTo>
                  <a:lnTo>
                    <a:pt x="1157904" y="3271320"/>
                  </a:lnTo>
                  <a:lnTo>
                    <a:pt x="1853229" y="3271320"/>
                  </a:lnTo>
                  <a:lnTo>
                    <a:pt x="1853229" y="2566470"/>
                  </a:lnTo>
                  <a:close/>
                  <a:moveTo>
                    <a:pt x="276770" y="2566470"/>
                  </a:moveTo>
                  <a:lnTo>
                    <a:pt x="276770" y="3271320"/>
                  </a:lnTo>
                  <a:lnTo>
                    <a:pt x="972095" y="3271320"/>
                  </a:lnTo>
                  <a:lnTo>
                    <a:pt x="972095" y="2566470"/>
                  </a:lnTo>
                  <a:close/>
                  <a:moveTo>
                    <a:pt x="2920171" y="1685559"/>
                  </a:moveTo>
                  <a:lnTo>
                    <a:pt x="2920171" y="2390409"/>
                  </a:lnTo>
                  <a:lnTo>
                    <a:pt x="3615496" y="2390409"/>
                  </a:lnTo>
                  <a:lnTo>
                    <a:pt x="3615496" y="1685559"/>
                  </a:lnTo>
                  <a:close/>
                  <a:moveTo>
                    <a:pt x="2039038" y="1685559"/>
                  </a:moveTo>
                  <a:lnTo>
                    <a:pt x="2039038" y="2390409"/>
                  </a:lnTo>
                  <a:lnTo>
                    <a:pt x="2734363" y="2390409"/>
                  </a:lnTo>
                  <a:lnTo>
                    <a:pt x="2734363" y="1685559"/>
                  </a:lnTo>
                  <a:close/>
                  <a:moveTo>
                    <a:pt x="1157904" y="1685559"/>
                  </a:moveTo>
                  <a:lnTo>
                    <a:pt x="1157904" y="2390409"/>
                  </a:lnTo>
                  <a:lnTo>
                    <a:pt x="1853229" y="2390409"/>
                  </a:lnTo>
                  <a:lnTo>
                    <a:pt x="1853229" y="1685559"/>
                  </a:lnTo>
                  <a:close/>
                  <a:moveTo>
                    <a:pt x="276770" y="1685559"/>
                  </a:moveTo>
                  <a:lnTo>
                    <a:pt x="276770" y="2390409"/>
                  </a:lnTo>
                  <a:lnTo>
                    <a:pt x="972095" y="2390409"/>
                  </a:lnTo>
                  <a:lnTo>
                    <a:pt x="972095" y="1685559"/>
                  </a:lnTo>
                  <a:close/>
                  <a:moveTo>
                    <a:pt x="0" y="1364864"/>
                  </a:moveTo>
                  <a:lnTo>
                    <a:pt x="3905250" y="1364864"/>
                  </a:lnTo>
                  <a:lnTo>
                    <a:pt x="3905250" y="4044691"/>
                  </a:lnTo>
                  <a:cubicBezTo>
                    <a:pt x="3905250" y="4256169"/>
                    <a:pt x="3733813" y="4427606"/>
                    <a:pt x="3522335" y="4427606"/>
                  </a:cubicBezTo>
                  <a:lnTo>
                    <a:pt x="382915" y="4427606"/>
                  </a:lnTo>
                  <a:cubicBezTo>
                    <a:pt x="171437" y="4427606"/>
                    <a:pt x="0" y="4256169"/>
                    <a:pt x="0" y="4044691"/>
                  </a:cubicBezTo>
                  <a:close/>
                  <a:moveTo>
                    <a:pt x="2962001" y="663139"/>
                  </a:moveTo>
                  <a:lnTo>
                    <a:pt x="2962001" y="877478"/>
                  </a:lnTo>
                  <a:cubicBezTo>
                    <a:pt x="2962001" y="944650"/>
                    <a:pt x="2907547" y="999104"/>
                    <a:pt x="2840375" y="999104"/>
                  </a:cubicBezTo>
                  <a:cubicBezTo>
                    <a:pt x="2773203" y="999104"/>
                    <a:pt x="2718749" y="944650"/>
                    <a:pt x="2718749" y="877478"/>
                  </a:cubicBezTo>
                  <a:lnTo>
                    <a:pt x="2718749" y="667697"/>
                  </a:lnTo>
                  <a:lnTo>
                    <a:pt x="2703980" y="675713"/>
                  </a:lnTo>
                  <a:cubicBezTo>
                    <a:pt x="2637092" y="720902"/>
                    <a:pt x="2593114" y="797429"/>
                    <a:pt x="2593114" y="884228"/>
                  </a:cubicBezTo>
                  <a:cubicBezTo>
                    <a:pt x="2593114" y="1023106"/>
                    <a:pt x="2705696" y="1135688"/>
                    <a:pt x="2844574" y="1135688"/>
                  </a:cubicBezTo>
                  <a:cubicBezTo>
                    <a:pt x="2983452" y="1135688"/>
                    <a:pt x="3096034" y="1023106"/>
                    <a:pt x="3096034" y="884228"/>
                  </a:cubicBezTo>
                  <a:cubicBezTo>
                    <a:pt x="3096034" y="797429"/>
                    <a:pt x="3052057" y="720902"/>
                    <a:pt x="2985168" y="675713"/>
                  </a:cubicBezTo>
                  <a:close/>
                  <a:moveTo>
                    <a:pt x="943250" y="663139"/>
                  </a:moveTo>
                  <a:lnTo>
                    <a:pt x="920083" y="675713"/>
                  </a:lnTo>
                  <a:cubicBezTo>
                    <a:pt x="853195" y="720903"/>
                    <a:pt x="809217" y="797429"/>
                    <a:pt x="809217" y="884228"/>
                  </a:cubicBezTo>
                  <a:cubicBezTo>
                    <a:pt x="809217" y="1023106"/>
                    <a:pt x="921799" y="1135688"/>
                    <a:pt x="1060677" y="1135688"/>
                  </a:cubicBezTo>
                  <a:cubicBezTo>
                    <a:pt x="1199555" y="1135688"/>
                    <a:pt x="1312137" y="1023106"/>
                    <a:pt x="1312137" y="884228"/>
                  </a:cubicBezTo>
                  <a:cubicBezTo>
                    <a:pt x="1312137" y="797429"/>
                    <a:pt x="1268160" y="720903"/>
                    <a:pt x="1201271" y="675713"/>
                  </a:cubicBezTo>
                  <a:lnTo>
                    <a:pt x="1186502" y="667697"/>
                  </a:lnTo>
                  <a:lnTo>
                    <a:pt x="1186502" y="877479"/>
                  </a:lnTo>
                  <a:cubicBezTo>
                    <a:pt x="1186502" y="944651"/>
                    <a:pt x="1132048" y="999105"/>
                    <a:pt x="1064876" y="999105"/>
                  </a:cubicBezTo>
                  <a:cubicBezTo>
                    <a:pt x="997704" y="999105"/>
                    <a:pt x="943250" y="944651"/>
                    <a:pt x="943250" y="877479"/>
                  </a:cubicBezTo>
                  <a:close/>
                  <a:moveTo>
                    <a:pt x="2840375" y="0"/>
                  </a:moveTo>
                  <a:cubicBezTo>
                    <a:pt x="2907547" y="0"/>
                    <a:pt x="2962001" y="54454"/>
                    <a:pt x="2962001" y="121626"/>
                  </a:cubicBezTo>
                  <a:lnTo>
                    <a:pt x="2962001" y="535405"/>
                  </a:lnTo>
                  <a:lnTo>
                    <a:pt x="3522335" y="535405"/>
                  </a:lnTo>
                  <a:cubicBezTo>
                    <a:pt x="3733813" y="535405"/>
                    <a:pt x="3905250" y="706842"/>
                    <a:pt x="3905250" y="918320"/>
                  </a:cubicBezTo>
                  <a:lnTo>
                    <a:pt x="3905250" y="1222839"/>
                  </a:lnTo>
                  <a:lnTo>
                    <a:pt x="0" y="1222839"/>
                  </a:lnTo>
                  <a:lnTo>
                    <a:pt x="0" y="918320"/>
                  </a:lnTo>
                  <a:cubicBezTo>
                    <a:pt x="0" y="706842"/>
                    <a:pt x="171437" y="535405"/>
                    <a:pt x="382915" y="535405"/>
                  </a:cubicBezTo>
                  <a:lnTo>
                    <a:pt x="943250" y="535405"/>
                  </a:lnTo>
                  <a:lnTo>
                    <a:pt x="943250" y="121627"/>
                  </a:lnTo>
                  <a:cubicBezTo>
                    <a:pt x="943250" y="54455"/>
                    <a:pt x="997704" y="1"/>
                    <a:pt x="1064876" y="1"/>
                  </a:cubicBezTo>
                  <a:cubicBezTo>
                    <a:pt x="1132048" y="1"/>
                    <a:pt x="1186502" y="54455"/>
                    <a:pt x="1186502" y="121627"/>
                  </a:cubicBezTo>
                  <a:lnTo>
                    <a:pt x="1186502" y="535405"/>
                  </a:lnTo>
                  <a:lnTo>
                    <a:pt x="2718749" y="535405"/>
                  </a:lnTo>
                  <a:lnTo>
                    <a:pt x="2718749" y="121626"/>
                  </a:lnTo>
                  <a:cubicBezTo>
                    <a:pt x="2718749" y="54454"/>
                    <a:pt x="2773203" y="0"/>
                    <a:pt x="2840375" y="0"/>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grpSp>
        <p:nvGrpSpPr>
          <p:cNvPr id="32" name="Group 31">
            <a:extLst>
              <a:ext uri="{FF2B5EF4-FFF2-40B4-BE49-F238E27FC236}">
                <a16:creationId xmlns:a16="http://schemas.microsoft.com/office/drawing/2014/main" id="{DD122BA0-9756-489D-BCA1-F9B9B81A4F80}"/>
              </a:ext>
            </a:extLst>
          </p:cNvPr>
          <p:cNvGrpSpPr/>
          <p:nvPr/>
        </p:nvGrpSpPr>
        <p:grpSpPr>
          <a:xfrm>
            <a:off x="1286266" y="3378448"/>
            <a:ext cx="914400" cy="703033"/>
            <a:chOff x="716718" y="1749538"/>
            <a:chExt cx="914400" cy="703033"/>
          </a:xfrm>
        </p:grpSpPr>
        <p:sp>
          <p:nvSpPr>
            <p:cNvPr id="59" name="TextBox 58">
              <a:extLst>
                <a:ext uri="{FF2B5EF4-FFF2-40B4-BE49-F238E27FC236}">
                  <a16:creationId xmlns:a16="http://schemas.microsoft.com/office/drawing/2014/main" id="{241D9C6C-26C2-432C-A7E4-4C7D24B78D64}"/>
                </a:ext>
              </a:extLst>
            </p:cNvPr>
            <p:cNvSpPr txBox="1"/>
            <p:nvPr/>
          </p:nvSpPr>
          <p:spPr>
            <a:xfrm>
              <a:off x="716718" y="2152489"/>
              <a:ext cx="914400" cy="300082"/>
            </a:xfrm>
            <a:prstGeom prst="rect">
              <a:avLst/>
            </a:prstGeom>
            <a:noFill/>
          </p:spPr>
          <p:txBody>
            <a:bodyPr wrap="square" rtlCol="0">
              <a:spAutoFit/>
            </a:bodyPr>
            <a:lstStyle/>
            <a:p>
              <a:pPr algn="ctr"/>
              <a:r>
                <a:rPr lang="en-US" b="1" dirty="0">
                  <a:solidFill>
                    <a:schemeClr val="tx1">
                      <a:lumMod val="50000"/>
                      <a:lumOff val="50000"/>
                    </a:schemeClr>
                  </a:solidFill>
                </a:rPr>
                <a:t>Planning</a:t>
              </a:r>
            </a:p>
          </p:txBody>
        </p:sp>
        <p:sp>
          <p:nvSpPr>
            <p:cNvPr id="78" name="Freeform 51">
              <a:extLst>
                <a:ext uri="{FF2B5EF4-FFF2-40B4-BE49-F238E27FC236}">
                  <a16:creationId xmlns:a16="http://schemas.microsoft.com/office/drawing/2014/main" id="{D293F612-B2C2-48D5-B3DA-4D9CADBB03EF}"/>
                </a:ext>
              </a:extLst>
            </p:cNvPr>
            <p:cNvSpPr>
              <a:spLocks noChangeAspect="1"/>
            </p:cNvSpPr>
            <p:nvPr/>
          </p:nvSpPr>
          <p:spPr>
            <a:xfrm>
              <a:off x="945318" y="1749538"/>
              <a:ext cx="457200" cy="400348"/>
            </a:xfrm>
            <a:custGeom>
              <a:avLst/>
              <a:gdLst>
                <a:gd name="connsiteX0" fmla="*/ 1179419 w 4876803"/>
                <a:gd name="connsiteY0" fmla="*/ 2943971 h 4270381"/>
                <a:gd name="connsiteX1" fmla="*/ 1434199 w 4876803"/>
                <a:gd name="connsiteY1" fmla="*/ 2978825 h 4270381"/>
                <a:gd name="connsiteX2" fmla="*/ 1445185 w 4876803"/>
                <a:gd name="connsiteY2" fmla="*/ 3263661 h 4270381"/>
                <a:gd name="connsiteX3" fmla="*/ 1092336 w 4876803"/>
                <a:gd name="connsiteY3" fmla="*/ 3215391 h 4270381"/>
                <a:gd name="connsiteX4" fmla="*/ 1984419 w 4876803"/>
                <a:gd name="connsiteY4" fmla="*/ 2872247 h 4270381"/>
                <a:gd name="connsiteX5" fmla="*/ 2109649 w 4876803"/>
                <a:gd name="connsiteY5" fmla="*/ 3160862 h 4270381"/>
                <a:gd name="connsiteX6" fmla="*/ 1765945 w 4876803"/>
                <a:gd name="connsiteY6" fmla="*/ 3254135 h 4270381"/>
                <a:gd name="connsiteX7" fmla="*/ 1728093 w 4876803"/>
                <a:gd name="connsiteY7" fmla="*/ 2941807 h 4270381"/>
                <a:gd name="connsiteX8" fmla="*/ 2506667 w 4876803"/>
                <a:gd name="connsiteY8" fmla="*/ 2580257 h 4270381"/>
                <a:gd name="connsiteX9" fmla="*/ 2696896 w 4876803"/>
                <a:gd name="connsiteY9" fmla="*/ 2830240 h 4270381"/>
                <a:gd name="connsiteX10" fmla="*/ 2387314 w 4876803"/>
                <a:gd name="connsiteY10" fmla="*/ 3006282 h 4270381"/>
                <a:gd name="connsiteX11" fmla="*/ 2269746 w 4876803"/>
                <a:gd name="connsiteY11" fmla="*/ 2714980 h 4270381"/>
                <a:gd name="connsiteX12" fmla="*/ 3557124 w 4876803"/>
                <a:gd name="connsiteY12" fmla="*/ 2384535 h 4270381"/>
                <a:gd name="connsiteX13" fmla="*/ 3886323 w 4876803"/>
                <a:gd name="connsiteY13" fmla="*/ 2520403 h 4270381"/>
                <a:gd name="connsiteX14" fmla="*/ 3721694 w 4876803"/>
                <a:gd name="connsiteY14" fmla="*/ 2789270 h 4270381"/>
                <a:gd name="connsiteX15" fmla="*/ 3484198 w 4876803"/>
                <a:gd name="connsiteY15" fmla="*/ 2691250 h 4270381"/>
                <a:gd name="connsiteX16" fmla="*/ 3179326 w 4876803"/>
                <a:gd name="connsiteY16" fmla="*/ 2350917 h 4270381"/>
                <a:gd name="connsiteX17" fmla="*/ 3193405 w 4876803"/>
                <a:gd name="connsiteY17" fmla="*/ 2666346 h 4270381"/>
                <a:gd name="connsiteX18" fmla="*/ 2947989 w 4876803"/>
                <a:gd name="connsiteY18" fmla="*/ 2719125 h 4270381"/>
                <a:gd name="connsiteX19" fmla="*/ 2831151 w 4876803"/>
                <a:gd name="connsiteY19" fmla="*/ 2425794 h 4270381"/>
                <a:gd name="connsiteX20" fmla="*/ 922350 w 4876803"/>
                <a:gd name="connsiteY20" fmla="*/ 1543471 h 4270381"/>
                <a:gd name="connsiteX21" fmla="*/ 1618397 w 4876803"/>
                <a:gd name="connsiteY21" fmla="*/ 1543471 h 4270381"/>
                <a:gd name="connsiteX22" fmla="*/ 1770367 w 4876803"/>
                <a:gd name="connsiteY22" fmla="*/ 1832226 h 4270381"/>
                <a:gd name="connsiteX23" fmla="*/ 1175911 w 4876803"/>
                <a:gd name="connsiteY23" fmla="*/ 1832226 h 4270381"/>
                <a:gd name="connsiteX24" fmla="*/ 852997 w 4876803"/>
                <a:gd name="connsiteY24" fmla="*/ 2786917 h 4270381"/>
                <a:gd name="connsiteX25" fmla="*/ 923711 w 4876803"/>
                <a:gd name="connsiteY25" fmla="*/ 2807654 h 4270381"/>
                <a:gd name="connsiteX26" fmla="*/ 761411 w 4876803"/>
                <a:gd name="connsiteY26" fmla="*/ 3084509 h 4270381"/>
                <a:gd name="connsiteX27" fmla="*/ 753158 w 4876803"/>
                <a:gd name="connsiteY27" fmla="*/ 3082089 h 4270381"/>
                <a:gd name="connsiteX28" fmla="*/ 460408 w 4876803"/>
                <a:gd name="connsiteY28" fmla="*/ 3947597 h 4270381"/>
                <a:gd name="connsiteX29" fmla="*/ 4414391 w 4876803"/>
                <a:gd name="connsiteY29" fmla="*/ 3947597 h 4270381"/>
                <a:gd name="connsiteX30" fmla="*/ 4147115 w 4876803"/>
                <a:gd name="connsiteY30" fmla="*/ 3157400 h 4270381"/>
                <a:gd name="connsiteX31" fmla="*/ 4145027 w 4876803"/>
                <a:gd name="connsiteY31" fmla="*/ 3158775 h 4270381"/>
                <a:gd name="connsiteX32" fmla="*/ 3932400 w 4876803"/>
                <a:gd name="connsiteY32" fmla="*/ 2926004 h 4270381"/>
                <a:gd name="connsiteX33" fmla="*/ 4043998 w 4876803"/>
                <a:gd name="connsiteY33" fmla="*/ 2852536 h 4270381"/>
                <a:gd name="connsiteX34" fmla="*/ 3698888 w 4876803"/>
                <a:gd name="connsiteY34" fmla="*/ 1832226 h 4270381"/>
                <a:gd name="connsiteX35" fmla="*/ 3106440 w 4876803"/>
                <a:gd name="connsiteY35" fmla="*/ 1832226 h 4270381"/>
                <a:gd name="connsiteX36" fmla="*/ 3258411 w 4876803"/>
                <a:gd name="connsiteY36" fmla="*/ 1543471 h 4270381"/>
                <a:gd name="connsiteX37" fmla="*/ 3954453 w 4876803"/>
                <a:gd name="connsiteY37" fmla="*/ 1543471 h 4270381"/>
                <a:gd name="connsiteX38" fmla="*/ 4876803 w 4876803"/>
                <a:gd name="connsiteY38" fmla="*/ 4270381 h 4270381"/>
                <a:gd name="connsiteX39" fmla="*/ 0 w 4876803"/>
                <a:gd name="connsiteY39" fmla="*/ 4270381 h 4270381"/>
                <a:gd name="connsiteX40" fmla="*/ 2438405 w 4876803"/>
                <a:gd name="connsiteY40" fmla="*/ 335031 h 4270381"/>
                <a:gd name="connsiteX41" fmla="*/ 2009911 w 4876803"/>
                <a:gd name="connsiteY41" fmla="*/ 763525 h 4270381"/>
                <a:gd name="connsiteX42" fmla="*/ 2438405 w 4876803"/>
                <a:gd name="connsiteY42" fmla="*/ 1192019 h 4270381"/>
                <a:gd name="connsiteX43" fmla="*/ 2866899 w 4876803"/>
                <a:gd name="connsiteY43" fmla="*/ 763525 h 4270381"/>
                <a:gd name="connsiteX44" fmla="*/ 2438405 w 4876803"/>
                <a:gd name="connsiteY44" fmla="*/ 335031 h 4270381"/>
                <a:gd name="connsiteX45" fmla="*/ 2438403 w 4876803"/>
                <a:gd name="connsiteY45" fmla="*/ 0 h 4270381"/>
                <a:gd name="connsiteX46" fmla="*/ 3201927 w 4876803"/>
                <a:gd name="connsiteY46" fmla="*/ 763524 h 4270381"/>
                <a:gd name="connsiteX47" fmla="*/ 3141926 w 4876803"/>
                <a:gd name="connsiteY47" fmla="*/ 1060722 h 4270381"/>
                <a:gd name="connsiteX48" fmla="*/ 3141436 w 4876803"/>
                <a:gd name="connsiteY48" fmla="*/ 1061624 h 4270381"/>
                <a:gd name="connsiteX49" fmla="*/ 3144957 w 4876803"/>
                <a:gd name="connsiteY49" fmla="*/ 1061624 h 4270381"/>
                <a:gd name="connsiteX50" fmla="*/ 2438404 w 4876803"/>
                <a:gd name="connsiteY50" fmla="*/ 2404127 h 4270381"/>
                <a:gd name="connsiteX51" fmla="*/ 1731850 w 4876803"/>
                <a:gd name="connsiteY51" fmla="*/ 1061624 h 4270381"/>
                <a:gd name="connsiteX52" fmla="*/ 1735370 w 4876803"/>
                <a:gd name="connsiteY52" fmla="*/ 1061624 h 4270381"/>
                <a:gd name="connsiteX53" fmla="*/ 1734881 w 4876803"/>
                <a:gd name="connsiteY53" fmla="*/ 1060722 h 4270381"/>
                <a:gd name="connsiteX54" fmla="*/ 1674879 w 4876803"/>
                <a:gd name="connsiteY54" fmla="*/ 763524 h 4270381"/>
                <a:gd name="connsiteX55" fmla="*/ 2438403 w 4876803"/>
                <a:gd name="connsiteY55" fmla="*/ 0 h 427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876803" h="4270381">
                  <a:moveTo>
                    <a:pt x="1179419" y="2943971"/>
                  </a:moveTo>
                  <a:lnTo>
                    <a:pt x="1434199" y="2978825"/>
                  </a:lnTo>
                  <a:lnTo>
                    <a:pt x="1445185" y="3263661"/>
                  </a:lnTo>
                  <a:lnTo>
                    <a:pt x="1092336" y="3215391"/>
                  </a:lnTo>
                  <a:close/>
                  <a:moveTo>
                    <a:pt x="1984419" y="2872247"/>
                  </a:moveTo>
                  <a:lnTo>
                    <a:pt x="2109649" y="3160862"/>
                  </a:lnTo>
                  <a:lnTo>
                    <a:pt x="1765945" y="3254135"/>
                  </a:lnTo>
                  <a:lnTo>
                    <a:pt x="1728093" y="2941807"/>
                  </a:lnTo>
                  <a:close/>
                  <a:moveTo>
                    <a:pt x="2506667" y="2580257"/>
                  </a:moveTo>
                  <a:lnTo>
                    <a:pt x="2696896" y="2830240"/>
                  </a:lnTo>
                  <a:lnTo>
                    <a:pt x="2387314" y="3006282"/>
                  </a:lnTo>
                  <a:lnTo>
                    <a:pt x="2269746" y="2714980"/>
                  </a:lnTo>
                  <a:close/>
                  <a:moveTo>
                    <a:pt x="3557124" y="2384535"/>
                  </a:moveTo>
                  <a:lnTo>
                    <a:pt x="3886323" y="2520403"/>
                  </a:lnTo>
                  <a:lnTo>
                    <a:pt x="3721694" y="2789270"/>
                  </a:lnTo>
                  <a:lnTo>
                    <a:pt x="3484198" y="2691250"/>
                  </a:lnTo>
                  <a:close/>
                  <a:moveTo>
                    <a:pt x="3179326" y="2350917"/>
                  </a:moveTo>
                  <a:lnTo>
                    <a:pt x="3193405" y="2666346"/>
                  </a:lnTo>
                  <a:lnTo>
                    <a:pt x="2947989" y="2719125"/>
                  </a:lnTo>
                  <a:lnTo>
                    <a:pt x="2831151" y="2425794"/>
                  </a:lnTo>
                  <a:close/>
                  <a:moveTo>
                    <a:pt x="922350" y="1543471"/>
                  </a:moveTo>
                  <a:lnTo>
                    <a:pt x="1618397" y="1543471"/>
                  </a:lnTo>
                  <a:lnTo>
                    <a:pt x="1770367" y="1832226"/>
                  </a:lnTo>
                  <a:lnTo>
                    <a:pt x="1175911" y="1832226"/>
                  </a:lnTo>
                  <a:lnTo>
                    <a:pt x="852997" y="2786917"/>
                  </a:lnTo>
                  <a:lnTo>
                    <a:pt x="923711" y="2807654"/>
                  </a:lnTo>
                  <a:lnTo>
                    <a:pt x="761411" y="3084509"/>
                  </a:lnTo>
                  <a:lnTo>
                    <a:pt x="753158" y="3082089"/>
                  </a:lnTo>
                  <a:lnTo>
                    <a:pt x="460408" y="3947597"/>
                  </a:lnTo>
                  <a:lnTo>
                    <a:pt x="4414391" y="3947597"/>
                  </a:lnTo>
                  <a:lnTo>
                    <a:pt x="4147115" y="3157400"/>
                  </a:lnTo>
                  <a:lnTo>
                    <a:pt x="4145027" y="3158775"/>
                  </a:lnTo>
                  <a:lnTo>
                    <a:pt x="3932400" y="2926004"/>
                  </a:lnTo>
                  <a:lnTo>
                    <a:pt x="4043998" y="2852536"/>
                  </a:lnTo>
                  <a:lnTo>
                    <a:pt x="3698888" y="1832226"/>
                  </a:lnTo>
                  <a:lnTo>
                    <a:pt x="3106440" y="1832226"/>
                  </a:lnTo>
                  <a:lnTo>
                    <a:pt x="3258411" y="1543471"/>
                  </a:lnTo>
                  <a:lnTo>
                    <a:pt x="3954453" y="1543471"/>
                  </a:lnTo>
                  <a:lnTo>
                    <a:pt x="4876803" y="4270381"/>
                  </a:lnTo>
                  <a:lnTo>
                    <a:pt x="0" y="4270381"/>
                  </a:lnTo>
                  <a:close/>
                  <a:moveTo>
                    <a:pt x="2438405" y="335031"/>
                  </a:moveTo>
                  <a:cubicBezTo>
                    <a:pt x="2201754" y="335031"/>
                    <a:pt x="2009911" y="526874"/>
                    <a:pt x="2009911" y="763525"/>
                  </a:cubicBezTo>
                  <a:cubicBezTo>
                    <a:pt x="2009911" y="1000176"/>
                    <a:pt x="2201754" y="1192019"/>
                    <a:pt x="2438405" y="1192019"/>
                  </a:cubicBezTo>
                  <a:cubicBezTo>
                    <a:pt x="2675056" y="1192019"/>
                    <a:pt x="2866899" y="1000176"/>
                    <a:pt x="2866899" y="763525"/>
                  </a:cubicBezTo>
                  <a:cubicBezTo>
                    <a:pt x="2866899" y="526874"/>
                    <a:pt x="2675056" y="335031"/>
                    <a:pt x="2438405" y="335031"/>
                  </a:cubicBezTo>
                  <a:close/>
                  <a:moveTo>
                    <a:pt x="2438403" y="0"/>
                  </a:moveTo>
                  <a:cubicBezTo>
                    <a:pt x="2860086" y="0"/>
                    <a:pt x="3201927" y="341841"/>
                    <a:pt x="3201927" y="763524"/>
                  </a:cubicBezTo>
                  <a:cubicBezTo>
                    <a:pt x="3201927" y="868945"/>
                    <a:pt x="3180562" y="969375"/>
                    <a:pt x="3141926" y="1060722"/>
                  </a:cubicBezTo>
                  <a:lnTo>
                    <a:pt x="3141436" y="1061624"/>
                  </a:lnTo>
                  <a:lnTo>
                    <a:pt x="3144957" y="1061624"/>
                  </a:lnTo>
                  <a:lnTo>
                    <a:pt x="2438404" y="2404127"/>
                  </a:lnTo>
                  <a:lnTo>
                    <a:pt x="1731850" y="1061624"/>
                  </a:lnTo>
                  <a:lnTo>
                    <a:pt x="1735370" y="1061624"/>
                  </a:lnTo>
                  <a:lnTo>
                    <a:pt x="1734881" y="1060722"/>
                  </a:lnTo>
                  <a:cubicBezTo>
                    <a:pt x="1696244" y="969375"/>
                    <a:pt x="1674879" y="868945"/>
                    <a:pt x="1674879" y="763524"/>
                  </a:cubicBezTo>
                  <a:cubicBezTo>
                    <a:pt x="1674879" y="341841"/>
                    <a:pt x="2016720" y="0"/>
                    <a:pt x="2438403"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tx1">
                    <a:lumMod val="50000"/>
                    <a:lumOff val="50000"/>
                  </a:schemeClr>
                </a:solidFill>
              </a:endParaRPr>
            </a:p>
          </p:txBody>
        </p:sp>
      </p:grpSp>
      <p:grpSp>
        <p:nvGrpSpPr>
          <p:cNvPr id="34" name="Group 33">
            <a:extLst>
              <a:ext uri="{FF2B5EF4-FFF2-40B4-BE49-F238E27FC236}">
                <a16:creationId xmlns:a16="http://schemas.microsoft.com/office/drawing/2014/main" id="{7D44C775-2733-4591-AB10-8C51A6C2C78A}"/>
              </a:ext>
            </a:extLst>
          </p:cNvPr>
          <p:cNvGrpSpPr/>
          <p:nvPr/>
        </p:nvGrpSpPr>
        <p:grpSpPr>
          <a:xfrm>
            <a:off x="3590547" y="1640133"/>
            <a:ext cx="716738" cy="786389"/>
            <a:chOff x="4352017" y="1350212"/>
            <a:chExt cx="716738" cy="786389"/>
          </a:xfrm>
        </p:grpSpPr>
        <p:sp>
          <p:nvSpPr>
            <p:cNvPr id="79" name="Freeform: Shape 11">
              <a:extLst>
                <a:ext uri="{FF2B5EF4-FFF2-40B4-BE49-F238E27FC236}">
                  <a16:creationId xmlns:a16="http://schemas.microsoft.com/office/drawing/2014/main" id="{12E1C019-E286-4AC3-A0D3-FD0FC2761177}"/>
                </a:ext>
              </a:extLst>
            </p:cNvPr>
            <p:cNvSpPr>
              <a:spLocks noChangeAspect="1"/>
            </p:cNvSpPr>
            <p:nvPr/>
          </p:nvSpPr>
          <p:spPr>
            <a:xfrm flipV="1">
              <a:off x="4481786" y="1350212"/>
              <a:ext cx="457200" cy="275518"/>
            </a:xfrm>
            <a:custGeom>
              <a:avLst/>
              <a:gdLst>
                <a:gd name="connsiteX0" fmla="*/ 3320544 w 6509591"/>
                <a:gd name="connsiteY0" fmla="*/ 2586169 h 3922823"/>
                <a:gd name="connsiteX1" fmla="*/ 6418765 w 6509591"/>
                <a:gd name="connsiteY1" fmla="*/ 2010550 h 3922823"/>
                <a:gd name="connsiteX2" fmla="*/ 6496709 w 6509591"/>
                <a:gd name="connsiteY2" fmla="*/ 1973312 h 3922823"/>
                <a:gd name="connsiteX3" fmla="*/ 6494348 w 6509591"/>
                <a:gd name="connsiteY3" fmla="*/ 1961412 h 3922823"/>
                <a:gd name="connsiteX4" fmla="*/ 6508954 w 6509591"/>
                <a:gd name="connsiteY4" fmla="*/ 1887796 h 3922823"/>
                <a:gd name="connsiteX5" fmla="*/ 3405414 w 6509591"/>
                <a:gd name="connsiteY5" fmla="*/ 2521 h 3922823"/>
                <a:gd name="connsiteX6" fmla="*/ 3339623 w 6509591"/>
                <a:gd name="connsiteY6" fmla="*/ 1692 h 3922823"/>
                <a:gd name="connsiteX7" fmla="*/ 3304276 w 6509591"/>
                <a:gd name="connsiteY7" fmla="*/ 0 h 3922823"/>
                <a:gd name="connsiteX8" fmla="*/ 3254796 w 6509591"/>
                <a:gd name="connsiteY8" fmla="*/ 623 h 3922823"/>
                <a:gd name="connsiteX9" fmla="*/ 3205316 w 6509591"/>
                <a:gd name="connsiteY9" fmla="*/ 0 h 3922823"/>
                <a:gd name="connsiteX10" fmla="*/ 3169970 w 6509591"/>
                <a:gd name="connsiteY10" fmla="*/ 1692 h 3922823"/>
                <a:gd name="connsiteX11" fmla="*/ 3104178 w 6509591"/>
                <a:gd name="connsiteY11" fmla="*/ 2521 h 3922823"/>
                <a:gd name="connsiteX12" fmla="*/ 638 w 6509591"/>
                <a:gd name="connsiteY12" fmla="*/ 1887796 h 3922823"/>
                <a:gd name="connsiteX13" fmla="*/ 1465 w 6509591"/>
                <a:gd name="connsiteY13" fmla="*/ 1891964 h 3922823"/>
                <a:gd name="connsiteX14" fmla="*/ 227551 w 6509591"/>
                <a:gd name="connsiteY14" fmla="*/ 1999405 h 3922823"/>
                <a:gd name="connsiteX15" fmla="*/ 3320544 w 6509591"/>
                <a:gd name="connsiteY15" fmla="*/ 2586169 h 3922823"/>
                <a:gd name="connsiteX16" fmla="*/ 3205316 w 6509591"/>
                <a:gd name="connsiteY16" fmla="*/ 3922823 h 3922823"/>
                <a:gd name="connsiteX17" fmla="*/ 3254796 w 6509591"/>
                <a:gd name="connsiteY17" fmla="*/ 3922200 h 3922823"/>
                <a:gd name="connsiteX18" fmla="*/ 3304276 w 6509591"/>
                <a:gd name="connsiteY18" fmla="*/ 3922823 h 3922823"/>
                <a:gd name="connsiteX19" fmla="*/ 3339623 w 6509591"/>
                <a:gd name="connsiteY19" fmla="*/ 3921131 h 3922823"/>
                <a:gd name="connsiteX20" fmla="*/ 3405414 w 6509591"/>
                <a:gd name="connsiteY20" fmla="*/ 3920303 h 3922823"/>
                <a:gd name="connsiteX21" fmla="*/ 6468052 w 6509591"/>
                <a:gd name="connsiteY21" fmla="*/ 2269903 h 3922823"/>
                <a:gd name="connsiteX22" fmla="*/ 6486178 w 6509591"/>
                <a:gd name="connsiteY22" fmla="*/ 2202571 h 3922823"/>
                <a:gd name="connsiteX23" fmla="*/ 6424598 w 6509591"/>
                <a:gd name="connsiteY23" fmla="*/ 2232966 h 3922823"/>
                <a:gd name="connsiteX24" fmla="*/ 233383 w 6509591"/>
                <a:gd name="connsiteY24" fmla="*/ 2227393 h 3922823"/>
                <a:gd name="connsiteX25" fmla="*/ 6060 w 6509591"/>
                <a:gd name="connsiteY25" fmla="*/ 2116190 h 3922823"/>
                <a:gd name="connsiteX26" fmla="*/ 8007 w 6509591"/>
                <a:gd name="connsiteY26" fmla="*/ 2145342 h 3922823"/>
                <a:gd name="connsiteX27" fmla="*/ 3104178 w 6509591"/>
                <a:gd name="connsiteY27" fmla="*/ 3920303 h 3922823"/>
                <a:gd name="connsiteX28" fmla="*/ 3169970 w 6509591"/>
                <a:gd name="connsiteY28" fmla="*/ 3921131 h 392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09591" h="3922823">
                  <a:moveTo>
                    <a:pt x="3320544" y="2586169"/>
                  </a:moveTo>
                  <a:cubicBezTo>
                    <a:pt x="4432088" y="2589691"/>
                    <a:pt x="5544504" y="2399483"/>
                    <a:pt x="6418765" y="2010550"/>
                  </a:cubicBezTo>
                  <a:lnTo>
                    <a:pt x="6496709" y="1973312"/>
                  </a:lnTo>
                  <a:lnTo>
                    <a:pt x="6494348" y="1961412"/>
                  </a:lnTo>
                  <a:lnTo>
                    <a:pt x="6508954" y="1887796"/>
                  </a:lnTo>
                  <a:cubicBezTo>
                    <a:pt x="6539910" y="1342489"/>
                    <a:pt x="5442825" y="68222"/>
                    <a:pt x="3405414" y="2521"/>
                  </a:cubicBezTo>
                  <a:lnTo>
                    <a:pt x="3339623" y="1692"/>
                  </a:lnTo>
                  <a:lnTo>
                    <a:pt x="3304276" y="0"/>
                  </a:lnTo>
                  <a:lnTo>
                    <a:pt x="3254796" y="623"/>
                  </a:lnTo>
                  <a:lnTo>
                    <a:pt x="3205316" y="0"/>
                  </a:lnTo>
                  <a:lnTo>
                    <a:pt x="3169970" y="1692"/>
                  </a:lnTo>
                  <a:lnTo>
                    <a:pt x="3104178" y="2521"/>
                  </a:lnTo>
                  <a:cubicBezTo>
                    <a:pt x="1066768" y="68222"/>
                    <a:pt x="-30318" y="1342489"/>
                    <a:pt x="638" y="1887796"/>
                  </a:cubicBezTo>
                  <a:lnTo>
                    <a:pt x="1465" y="1891964"/>
                  </a:lnTo>
                  <a:lnTo>
                    <a:pt x="227551" y="1999405"/>
                  </a:lnTo>
                  <a:cubicBezTo>
                    <a:pt x="1098326" y="2385394"/>
                    <a:pt x="2209000" y="2582647"/>
                    <a:pt x="3320544" y="2586169"/>
                  </a:cubicBezTo>
                  <a:close/>
                  <a:moveTo>
                    <a:pt x="3205316" y="3922823"/>
                  </a:moveTo>
                  <a:lnTo>
                    <a:pt x="3254796" y="3922200"/>
                  </a:lnTo>
                  <a:lnTo>
                    <a:pt x="3304276" y="3922823"/>
                  </a:lnTo>
                  <a:lnTo>
                    <a:pt x="3339623" y="3921131"/>
                  </a:lnTo>
                  <a:lnTo>
                    <a:pt x="3405414" y="3920303"/>
                  </a:lnTo>
                  <a:cubicBezTo>
                    <a:pt x="5188149" y="3862814"/>
                    <a:pt x="6250946" y="2880018"/>
                    <a:pt x="6468052" y="2269903"/>
                  </a:cubicBezTo>
                  <a:lnTo>
                    <a:pt x="6486178" y="2202571"/>
                  </a:lnTo>
                  <a:lnTo>
                    <a:pt x="6424598" y="2232966"/>
                  </a:lnTo>
                  <a:cubicBezTo>
                    <a:pt x="4683047" y="3033577"/>
                    <a:pt x="1981905" y="3025060"/>
                    <a:pt x="233383" y="2227393"/>
                  </a:cubicBezTo>
                  <a:lnTo>
                    <a:pt x="6060" y="2116190"/>
                  </a:lnTo>
                  <a:lnTo>
                    <a:pt x="8007" y="2145342"/>
                  </a:lnTo>
                  <a:cubicBezTo>
                    <a:pt x="110491" y="2734897"/>
                    <a:pt x="1194106" y="3858707"/>
                    <a:pt x="3104178" y="3920303"/>
                  </a:cubicBezTo>
                  <a:lnTo>
                    <a:pt x="3169970" y="3921131"/>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81" name="TextBox 80">
              <a:extLst>
                <a:ext uri="{FF2B5EF4-FFF2-40B4-BE49-F238E27FC236}">
                  <a16:creationId xmlns:a16="http://schemas.microsoft.com/office/drawing/2014/main" id="{B7597B1D-CFD8-4373-839D-AF30C3D647BB}"/>
                </a:ext>
              </a:extLst>
            </p:cNvPr>
            <p:cNvSpPr txBox="1"/>
            <p:nvPr/>
          </p:nvSpPr>
          <p:spPr>
            <a:xfrm>
              <a:off x="4352017" y="1628770"/>
              <a:ext cx="716738" cy="507831"/>
            </a:xfrm>
            <a:prstGeom prst="rect">
              <a:avLst/>
            </a:prstGeom>
            <a:noFill/>
          </p:spPr>
          <p:txBody>
            <a:bodyPr wrap="square" rtlCol="0">
              <a:spAutoFit/>
            </a:bodyPr>
            <a:lstStyle/>
            <a:p>
              <a:pPr algn="ctr"/>
              <a:r>
                <a:rPr lang="en-US" b="1" dirty="0">
                  <a:solidFill>
                    <a:schemeClr val="tx1">
                      <a:lumMod val="50000"/>
                      <a:lumOff val="50000"/>
                    </a:schemeClr>
                  </a:solidFill>
                </a:rPr>
                <a:t>Daily Scrum</a:t>
              </a:r>
            </a:p>
          </p:txBody>
        </p:sp>
      </p:grpSp>
      <p:sp>
        <p:nvSpPr>
          <p:cNvPr id="67" name="Right Arrow 66"/>
          <p:cNvSpPr/>
          <p:nvPr/>
        </p:nvSpPr>
        <p:spPr>
          <a:xfrm>
            <a:off x="274320" y="4064975"/>
            <a:ext cx="2219141"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4C2EBD3B-B75A-40C8-B7E0-EB757FAF5534}"/>
              </a:ext>
            </a:extLst>
          </p:cNvPr>
          <p:cNvGrpSpPr/>
          <p:nvPr/>
        </p:nvGrpSpPr>
        <p:grpSpPr>
          <a:xfrm>
            <a:off x="6431595" y="3362096"/>
            <a:ext cx="822960" cy="735692"/>
            <a:chOff x="3284944" y="2000357"/>
            <a:chExt cx="822960" cy="735692"/>
          </a:xfrm>
        </p:grpSpPr>
        <p:sp>
          <p:nvSpPr>
            <p:cNvPr id="75" name="TextBox 74">
              <a:extLst>
                <a:ext uri="{FF2B5EF4-FFF2-40B4-BE49-F238E27FC236}">
                  <a16:creationId xmlns:a16="http://schemas.microsoft.com/office/drawing/2014/main" id="{512FFB16-7E9B-4481-B014-F8736AE7B150}"/>
                </a:ext>
              </a:extLst>
            </p:cNvPr>
            <p:cNvSpPr txBox="1"/>
            <p:nvPr/>
          </p:nvSpPr>
          <p:spPr>
            <a:xfrm>
              <a:off x="3284944" y="2435967"/>
              <a:ext cx="822960" cy="300082"/>
            </a:xfrm>
            <a:prstGeom prst="rect">
              <a:avLst/>
            </a:prstGeom>
            <a:noFill/>
          </p:spPr>
          <p:txBody>
            <a:bodyPr wrap="square" rtlCol="0">
              <a:spAutoFit/>
            </a:bodyPr>
            <a:lstStyle/>
            <a:p>
              <a:pPr algn="ctr"/>
              <a:r>
                <a:rPr lang="en-US" b="1" dirty="0">
                  <a:solidFill>
                    <a:schemeClr val="tx1">
                      <a:lumMod val="50000"/>
                      <a:lumOff val="50000"/>
                    </a:schemeClr>
                  </a:solidFill>
                </a:rPr>
                <a:t>Review</a:t>
              </a:r>
            </a:p>
          </p:txBody>
        </p:sp>
        <p:sp>
          <p:nvSpPr>
            <p:cNvPr id="80" name="Freeform 97">
              <a:extLst>
                <a:ext uri="{FF2B5EF4-FFF2-40B4-BE49-F238E27FC236}">
                  <a16:creationId xmlns:a16="http://schemas.microsoft.com/office/drawing/2014/main" id="{88A30687-EB16-45DD-97E0-0C843AF945D6}"/>
                </a:ext>
              </a:extLst>
            </p:cNvPr>
            <p:cNvSpPr>
              <a:spLocks noChangeAspect="1"/>
            </p:cNvSpPr>
            <p:nvPr/>
          </p:nvSpPr>
          <p:spPr>
            <a:xfrm>
              <a:off x="3467824" y="2000357"/>
              <a:ext cx="457200" cy="434127"/>
            </a:xfrm>
            <a:custGeom>
              <a:avLst/>
              <a:gdLst/>
              <a:ahLst/>
              <a:cxnLst/>
              <a:rect l="l" t="t" r="r" b="b"/>
              <a:pathLst>
                <a:path w="516061" h="490017">
                  <a:moveTo>
                    <a:pt x="503039" y="0"/>
                  </a:moveTo>
                  <a:lnTo>
                    <a:pt x="516061" y="18603"/>
                  </a:lnTo>
                  <a:cubicBezTo>
                    <a:pt x="462979" y="58539"/>
                    <a:pt x="403944" y="120054"/>
                    <a:pt x="338956" y="203150"/>
                  </a:cubicBezTo>
                  <a:cubicBezTo>
                    <a:pt x="273967" y="286246"/>
                    <a:pt x="224358" y="363885"/>
                    <a:pt x="190127" y="436066"/>
                  </a:cubicBezTo>
                  <a:lnTo>
                    <a:pt x="162594" y="454670"/>
                  </a:lnTo>
                  <a:cubicBezTo>
                    <a:pt x="139774" y="470545"/>
                    <a:pt x="124271" y="482327"/>
                    <a:pt x="116085" y="490017"/>
                  </a:cubicBezTo>
                  <a:cubicBezTo>
                    <a:pt x="112861" y="478358"/>
                    <a:pt x="105792" y="459259"/>
                    <a:pt x="94877" y="432718"/>
                  </a:cubicBezTo>
                  <a:lnTo>
                    <a:pt x="84460" y="408533"/>
                  </a:lnTo>
                  <a:cubicBezTo>
                    <a:pt x="69577" y="373807"/>
                    <a:pt x="55748" y="348134"/>
                    <a:pt x="42974" y="331514"/>
                  </a:cubicBezTo>
                  <a:cubicBezTo>
                    <a:pt x="30199" y="314895"/>
                    <a:pt x="15875" y="303857"/>
                    <a:pt x="0" y="298400"/>
                  </a:cubicBezTo>
                  <a:cubicBezTo>
                    <a:pt x="26789" y="270123"/>
                    <a:pt x="51345" y="255984"/>
                    <a:pt x="73669" y="255984"/>
                  </a:cubicBezTo>
                  <a:cubicBezTo>
                    <a:pt x="92769" y="255984"/>
                    <a:pt x="113977" y="281905"/>
                    <a:pt x="137293" y="333747"/>
                  </a:cubicBezTo>
                  <a:lnTo>
                    <a:pt x="148828" y="359792"/>
                  </a:lnTo>
                  <a:cubicBezTo>
                    <a:pt x="190748" y="289098"/>
                    <a:pt x="244574" y="220389"/>
                    <a:pt x="310306" y="153665"/>
                  </a:cubicBezTo>
                  <a:cubicBezTo>
                    <a:pt x="376039" y="86940"/>
                    <a:pt x="440283" y="35719"/>
                    <a:pt x="503039"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grpSp>
        <p:nvGrpSpPr>
          <p:cNvPr id="31" name="Group 30">
            <a:extLst>
              <a:ext uri="{FF2B5EF4-FFF2-40B4-BE49-F238E27FC236}">
                <a16:creationId xmlns:a16="http://schemas.microsoft.com/office/drawing/2014/main" id="{BB5A7EC9-BF47-426D-B255-1D4F0518DBF0}"/>
              </a:ext>
            </a:extLst>
          </p:cNvPr>
          <p:cNvGrpSpPr/>
          <p:nvPr/>
        </p:nvGrpSpPr>
        <p:grpSpPr>
          <a:xfrm>
            <a:off x="7571232" y="3375616"/>
            <a:ext cx="1280160" cy="722172"/>
            <a:chOff x="1173918" y="435833"/>
            <a:chExt cx="1280160" cy="722172"/>
          </a:xfrm>
        </p:grpSpPr>
        <p:sp>
          <p:nvSpPr>
            <p:cNvPr id="68" name="TextBox 67">
              <a:extLst>
                <a:ext uri="{FF2B5EF4-FFF2-40B4-BE49-F238E27FC236}">
                  <a16:creationId xmlns:a16="http://schemas.microsoft.com/office/drawing/2014/main" id="{87B9CA76-39FD-4C6D-A196-3DD98A6A6937}"/>
                </a:ext>
              </a:extLst>
            </p:cNvPr>
            <p:cNvSpPr txBox="1"/>
            <p:nvPr/>
          </p:nvSpPr>
          <p:spPr>
            <a:xfrm>
              <a:off x="1173918" y="857923"/>
              <a:ext cx="1280160" cy="300082"/>
            </a:xfrm>
            <a:prstGeom prst="rect">
              <a:avLst/>
            </a:prstGeom>
            <a:noFill/>
          </p:spPr>
          <p:txBody>
            <a:bodyPr wrap="square" lIns="0" rIns="0" rtlCol="0">
              <a:spAutoFit/>
            </a:bodyPr>
            <a:lstStyle/>
            <a:p>
              <a:pPr algn="ctr"/>
              <a:r>
                <a:rPr lang="en-US" b="1" dirty="0">
                  <a:solidFill>
                    <a:schemeClr val="tx1">
                      <a:lumMod val="50000"/>
                      <a:lumOff val="50000"/>
                    </a:schemeClr>
                  </a:solidFill>
                </a:rPr>
                <a:t>Retrospective</a:t>
              </a:r>
            </a:p>
          </p:txBody>
        </p:sp>
        <p:sp>
          <p:nvSpPr>
            <p:cNvPr id="77" name="Freeform: Shape 9">
              <a:extLst>
                <a:ext uri="{FF2B5EF4-FFF2-40B4-BE49-F238E27FC236}">
                  <a16:creationId xmlns:a16="http://schemas.microsoft.com/office/drawing/2014/main" id="{A4B74500-27F9-489A-B1DB-1C15253CE56E}"/>
                </a:ext>
              </a:extLst>
            </p:cNvPr>
            <p:cNvSpPr>
              <a:spLocks noChangeAspect="1"/>
            </p:cNvSpPr>
            <p:nvPr/>
          </p:nvSpPr>
          <p:spPr>
            <a:xfrm rot="10800000">
              <a:off x="1585398" y="435833"/>
              <a:ext cx="457200" cy="420171"/>
            </a:xfrm>
            <a:custGeom>
              <a:avLst/>
              <a:gdLst>
                <a:gd name="connsiteX0" fmla="*/ 1305641 w 2641542"/>
                <a:gd name="connsiteY0" fmla="*/ 7043 h 2427598"/>
                <a:gd name="connsiteX1" fmla="*/ 1294755 w 2641542"/>
                <a:gd name="connsiteY1" fmla="*/ 5434 h 2427598"/>
                <a:gd name="connsiteX2" fmla="*/ 1279745 w 2641542"/>
                <a:gd name="connsiteY2" fmla="*/ 4700 h 2427598"/>
                <a:gd name="connsiteX3" fmla="*/ 1260988 w 2641542"/>
                <a:gd name="connsiteY3" fmla="*/ 3782 h 2427598"/>
                <a:gd name="connsiteX4" fmla="*/ 2533374 w 2641542"/>
                <a:gd name="connsiteY4" fmla="*/ 1052456 h 2427598"/>
                <a:gd name="connsiteX5" fmla="*/ 2270260 w 2641542"/>
                <a:gd name="connsiteY5" fmla="*/ 1052456 h 2427598"/>
                <a:gd name="connsiteX6" fmla="*/ 2270260 w 2641542"/>
                <a:gd name="connsiteY6" fmla="*/ 1052453 h 2427598"/>
                <a:gd name="connsiteX7" fmla="*/ 2249430 w 2641542"/>
                <a:gd name="connsiteY7" fmla="*/ 852318 h 2427598"/>
                <a:gd name="connsiteX8" fmla="*/ 2232067 w 2641542"/>
                <a:gd name="connsiteY8" fmla="*/ 790061 h 2427598"/>
                <a:gd name="connsiteX9" fmla="*/ 2191957 w 2641542"/>
                <a:gd name="connsiteY9" fmla="*/ 664909 h 2427598"/>
                <a:gd name="connsiteX10" fmla="*/ 2159499 w 2641542"/>
                <a:gd name="connsiteY10" fmla="*/ 597521 h 2427598"/>
                <a:gd name="connsiteX11" fmla="*/ 2101256 w 2641542"/>
                <a:gd name="connsiteY11" fmla="*/ 493589 h 2427598"/>
                <a:gd name="connsiteX12" fmla="*/ 2056047 w 2641542"/>
                <a:gd name="connsiteY12" fmla="*/ 430399 h 2427598"/>
                <a:gd name="connsiteX13" fmla="*/ 1980420 w 2641542"/>
                <a:gd name="connsiteY13" fmla="*/ 341619 h 2427598"/>
                <a:gd name="connsiteX14" fmla="*/ 1905696 w 2641542"/>
                <a:gd name="connsiteY14" fmla="*/ 267496 h 2427598"/>
                <a:gd name="connsiteX15" fmla="*/ 1887741 w 2641542"/>
                <a:gd name="connsiteY15" fmla="*/ 251689 h 2427598"/>
                <a:gd name="connsiteX16" fmla="*/ 1759271 w 2641542"/>
                <a:gd name="connsiteY16" fmla="*/ 160964 h 2427598"/>
                <a:gd name="connsiteX17" fmla="*/ 1733759 w 2641542"/>
                <a:gd name="connsiteY17" fmla="*/ 145951 h 2427598"/>
                <a:gd name="connsiteX18" fmla="*/ 1590082 w 2641542"/>
                <a:gd name="connsiteY18" fmla="*/ 76848 h 2427598"/>
                <a:gd name="connsiteX19" fmla="*/ 1531939 w 2641542"/>
                <a:gd name="connsiteY19" fmla="*/ 56236 h 2427598"/>
                <a:gd name="connsiteX20" fmla="*/ 1500831 w 2641542"/>
                <a:gd name="connsiteY20" fmla="*/ 45835 h 2427598"/>
                <a:gd name="connsiteX21" fmla="*/ 1402647 w 2641542"/>
                <a:gd name="connsiteY21" fmla="*/ 21383 h 2427598"/>
                <a:gd name="connsiteX22" fmla="*/ 1402644 w 2641542"/>
                <a:gd name="connsiteY22" fmla="*/ 21382 h 2427598"/>
                <a:gd name="connsiteX23" fmla="*/ 1361710 w 2641542"/>
                <a:gd name="connsiteY23" fmla="*/ 15331 h 2427598"/>
                <a:gd name="connsiteX24" fmla="*/ 1313117 w 2641542"/>
                <a:gd name="connsiteY24" fmla="*/ 8148 h 2427598"/>
                <a:gd name="connsiteX25" fmla="*/ 1152883 w 2641542"/>
                <a:gd name="connsiteY25" fmla="*/ 39183 h 2427598"/>
                <a:gd name="connsiteX26" fmla="*/ 1152848 w 2641542"/>
                <a:gd name="connsiteY26" fmla="*/ 39195 h 2427598"/>
                <a:gd name="connsiteX27" fmla="*/ 1008699 w 2641542"/>
                <a:gd name="connsiteY27" fmla="*/ 89959 h 2427598"/>
                <a:gd name="connsiteX28" fmla="*/ 964315 w 2641542"/>
                <a:gd name="connsiteY28" fmla="*/ 111813 h 2427598"/>
                <a:gd name="connsiteX29" fmla="*/ 874485 w 2641542"/>
                <a:gd name="connsiteY29" fmla="*/ 159135 h 2427598"/>
                <a:gd name="connsiteX30" fmla="*/ 826353 w 2641542"/>
                <a:gd name="connsiteY30" fmla="*/ 191026 h 2427598"/>
                <a:gd name="connsiteX31" fmla="*/ 751832 w 2641542"/>
                <a:gd name="connsiteY31" fmla="*/ 245449 h 2427598"/>
                <a:gd name="connsiteX32" fmla="*/ 706399 w 2641542"/>
                <a:gd name="connsiteY32" fmla="*/ 284747 h 2427598"/>
                <a:gd name="connsiteX33" fmla="*/ 642268 w 2641542"/>
                <a:gd name="connsiteY33" fmla="*/ 347868 h 2427598"/>
                <a:gd name="connsiteX34" fmla="*/ 602331 w 2641542"/>
                <a:gd name="connsiteY34" fmla="*/ 392617 h 2427598"/>
                <a:gd name="connsiteX35" fmla="*/ 547150 w 2641542"/>
                <a:gd name="connsiteY35" fmla="*/ 466006 h 2427598"/>
                <a:gd name="connsiteX36" fmla="*/ 514788 w 2641542"/>
                <a:gd name="connsiteY36" fmla="*/ 513537 h 2427598"/>
                <a:gd name="connsiteX37" fmla="*/ 467112 w 2641542"/>
                <a:gd name="connsiteY37" fmla="*/ 602226 h 2427598"/>
                <a:gd name="connsiteX38" fmla="*/ 445062 w 2641542"/>
                <a:gd name="connsiteY38" fmla="*/ 646228 h 2427598"/>
                <a:gd name="connsiteX39" fmla="*/ 394703 w 2641542"/>
                <a:gd name="connsiteY39" fmla="*/ 789248 h 2427598"/>
                <a:gd name="connsiteX40" fmla="*/ 394671 w 2641542"/>
                <a:gd name="connsiteY40" fmla="*/ 789342 h 2427598"/>
                <a:gd name="connsiteX41" fmla="*/ 526228 w 2641542"/>
                <a:gd name="connsiteY41" fmla="*/ 789342 h 2427598"/>
                <a:gd name="connsiteX42" fmla="*/ 228610 w 2641542"/>
                <a:gd name="connsiteY42" fmla="*/ 1052456 h 2427598"/>
                <a:gd name="connsiteX43" fmla="*/ 0 w 2641542"/>
                <a:gd name="connsiteY43" fmla="*/ 789342 h 2427598"/>
                <a:gd name="connsiteX44" fmla="*/ 131557 w 2641542"/>
                <a:gd name="connsiteY44" fmla="*/ 789342 h 2427598"/>
                <a:gd name="connsiteX45" fmla="*/ 189114 w 2641542"/>
                <a:gd name="connsiteY45" fmla="*/ 628235 h 2427598"/>
                <a:gd name="connsiteX46" fmla="*/ 190956 w 2641542"/>
                <a:gd name="connsiteY46" fmla="*/ 624919 h 2427598"/>
                <a:gd name="connsiteX47" fmla="*/ 192007 w 2641542"/>
                <a:gd name="connsiteY47" fmla="*/ 622011 h 2427598"/>
                <a:gd name="connsiteX48" fmla="*/ 215789 w 2641542"/>
                <a:gd name="connsiteY48" fmla="*/ 580219 h 2427598"/>
                <a:gd name="connsiteX49" fmla="*/ 270596 w 2641542"/>
                <a:gd name="connsiteY49" fmla="*/ 481565 h 2427598"/>
                <a:gd name="connsiteX50" fmla="*/ 275403 w 2641542"/>
                <a:gd name="connsiteY50" fmla="*/ 475461 h 2427598"/>
                <a:gd name="connsiteX51" fmla="*/ 278528 w 2641542"/>
                <a:gd name="connsiteY51" fmla="*/ 469971 h 2427598"/>
                <a:gd name="connsiteX52" fmla="*/ 313993 w 2641542"/>
                <a:gd name="connsiteY52" fmla="*/ 426463 h 2427598"/>
                <a:gd name="connsiteX53" fmla="*/ 373372 w 2641542"/>
                <a:gd name="connsiteY53" fmla="*/ 351069 h 2427598"/>
                <a:gd name="connsiteX54" fmla="*/ 381883 w 2641542"/>
                <a:gd name="connsiteY54" fmla="*/ 343179 h 2427598"/>
                <a:gd name="connsiteX55" fmla="*/ 388237 w 2641542"/>
                <a:gd name="connsiteY55" fmla="*/ 335384 h 2427598"/>
                <a:gd name="connsiteX56" fmla="*/ 432726 w 2641542"/>
                <a:gd name="connsiteY56" fmla="*/ 296044 h 2427598"/>
                <a:gd name="connsiteX57" fmla="*/ 494812 w 2641542"/>
                <a:gd name="connsiteY57" fmla="*/ 238485 h 2427598"/>
                <a:gd name="connsiteX58" fmla="*/ 507572 w 2641542"/>
                <a:gd name="connsiteY58" fmla="*/ 229858 h 2427598"/>
                <a:gd name="connsiteX59" fmla="*/ 518250 w 2641542"/>
                <a:gd name="connsiteY59" fmla="*/ 220416 h 2427598"/>
                <a:gd name="connsiteX60" fmla="*/ 568816 w 2641542"/>
                <a:gd name="connsiteY60" fmla="*/ 188455 h 2427598"/>
                <a:gd name="connsiteX61" fmla="*/ 632284 w 2641542"/>
                <a:gd name="connsiteY61" fmla="*/ 145549 h 2427598"/>
                <a:gd name="connsiteX62" fmla="*/ 649969 w 2641542"/>
                <a:gd name="connsiteY62" fmla="*/ 137162 h 2427598"/>
                <a:gd name="connsiteX63" fmla="*/ 665683 w 2641542"/>
                <a:gd name="connsiteY63" fmla="*/ 127230 h 2427598"/>
                <a:gd name="connsiteX64" fmla="*/ 718738 w 2641542"/>
                <a:gd name="connsiteY64" fmla="*/ 104549 h 2427598"/>
                <a:gd name="connsiteX65" fmla="*/ 783158 w 2641542"/>
                <a:gd name="connsiteY65" fmla="*/ 73999 h 2427598"/>
                <a:gd name="connsiteX66" fmla="*/ 806701 w 2641542"/>
                <a:gd name="connsiteY66" fmla="*/ 66946 h 2427598"/>
                <a:gd name="connsiteX67" fmla="*/ 827651 w 2641542"/>
                <a:gd name="connsiteY67" fmla="*/ 57989 h 2427598"/>
                <a:gd name="connsiteX68" fmla="*/ 880022 w 2641542"/>
                <a:gd name="connsiteY68" fmla="*/ 44979 h 2427598"/>
                <a:gd name="connsiteX69" fmla="*/ 944802 w 2641542"/>
                <a:gd name="connsiteY69" fmla="*/ 25572 h 2427598"/>
                <a:gd name="connsiteX70" fmla="*/ 975039 w 2641542"/>
                <a:gd name="connsiteY70" fmla="*/ 21375 h 2427598"/>
                <a:gd name="connsiteX71" fmla="*/ 1001270 w 2641542"/>
                <a:gd name="connsiteY71" fmla="*/ 14858 h 2427598"/>
                <a:gd name="connsiteX72" fmla="*/ 1091548 w 2641542"/>
                <a:gd name="connsiteY72" fmla="*/ 3760 h 2427598"/>
                <a:gd name="connsiteX73" fmla="*/ 1106275 w 2641542"/>
                <a:gd name="connsiteY73" fmla="*/ 3159 h 2427598"/>
                <a:gd name="connsiteX74" fmla="*/ 1114585 w 2641542"/>
                <a:gd name="connsiteY74" fmla="*/ 2005 h 2427598"/>
                <a:gd name="connsiteX75" fmla="*/ 1147958 w 2641542"/>
                <a:gd name="connsiteY75" fmla="*/ 1457 h 2427598"/>
                <a:gd name="connsiteX76" fmla="*/ 1183656 w 2641542"/>
                <a:gd name="connsiteY76" fmla="*/ 0 h 2427598"/>
                <a:gd name="connsiteX77" fmla="*/ 1195229 w 2641542"/>
                <a:gd name="connsiteY77" fmla="*/ 681 h 2427598"/>
                <a:gd name="connsiteX78" fmla="*/ 1196990 w 2641542"/>
                <a:gd name="connsiteY78" fmla="*/ 652 h 2427598"/>
                <a:gd name="connsiteX79" fmla="*/ 1183656 w 2641542"/>
                <a:gd name="connsiteY79" fmla="*/ 0 h 2427598"/>
                <a:gd name="connsiteX80" fmla="*/ 1183657 w 2641542"/>
                <a:gd name="connsiteY80" fmla="*/ 0 h 2427598"/>
                <a:gd name="connsiteX81" fmla="*/ 1446770 w 2641542"/>
                <a:gd name="connsiteY81" fmla="*/ 0 h 2427598"/>
                <a:gd name="connsiteX82" fmla="*/ 1665758 w 2641542"/>
                <a:gd name="connsiteY82" fmla="*/ 21382 h 2427598"/>
                <a:gd name="connsiteX83" fmla="*/ 1869725 w 2641542"/>
                <a:gd name="connsiteY83" fmla="*/ 82707 h 2427598"/>
                <a:gd name="connsiteX84" fmla="*/ 1964710 w 2641542"/>
                <a:gd name="connsiteY84" fmla="*/ 127026 h 2427598"/>
                <a:gd name="connsiteX85" fmla="*/ 2533374 w 2641542"/>
                <a:gd name="connsiteY85" fmla="*/ 1052456 h 2427598"/>
                <a:gd name="connsiteX86" fmla="*/ 1320770 w 2641542"/>
                <a:gd name="connsiteY86" fmla="*/ 1530075 h 2427598"/>
                <a:gd name="connsiteX87" fmla="*/ 1637046 w 2641542"/>
                <a:gd name="connsiteY87" fmla="*/ 1213798 h 2427598"/>
                <a:gd name="connsiteX88" fmla="*/ 1320770 w 2641542"/>
                <a:gd name="connsiteY88" fmla="*/ 897522 h 2427598"/>
                <a:gd name="connsiteX89" fmla="*/ 1004494 w 2641542"/>
                <a:gd name="connsiteY89" fmla="*/ 1213798 h 2427598"/>
                <a:gd name="connsiteX90" fmla="*/ 1320770 w 2641542"/>
                <a:gd name="connsiteY90" fmla="*/ 1530075 h 2427598"/>
                <a:gd name="connsiteX91" fmla="*/ 1397443 w 2641542"/>
                <a:gd name="connsiteY91" fmla="*/ 1932608 h 2427598"/>
                <a:gd name="connsiteX92" fmla="*/ 1244098 w 2641542"/>
                <a:gd name="connsiteY92" fmla="*/ 1932608 h 2427598"/>
                <a:gd name="connsiteX93" fmla="*/ 1205761 w 2641542"/>
                <a:gd name="connsiteY93" fmla="*/ 1894271 h 2427598"/>
                <a:gd name="connsiteX94" fmla="*/ 1205761 w 2641542"/>
                <a:gd name="connsiteY94" fmla="*/ 1747732 h 2427598"/>
                <a:gd name="connsiteX95" fmla="*/ 1158319 w 2641542"/>
                <a:gd name="connsiteY95" fmla="*/ 1735533 h 2427598"/>
                <a:gd name="connsiteX96" fmla="*/ 1108127 w 2641542"/>
                <a:gd name="connsiteY96" fmla="*/ 1717163 h 2427598"/>
                <a:gd name="connsiteX97" fmla="*/ 1025112 w 2641542"/>
                <a:gd name="connsiteY97" fmla="*/ 1672104 h 2427598"/>
                <a:gd name="connsiteX98" fmla="*/ 920928 w 2641542"/>
                <a:gd name="connsiteY98" fmla="*/ 1776290 h 2427598"/>
                <a:gd name="connsiteX99" fmla="*/ 893819 w 2641542"/>
                <a:gd name="connsiteY99" fmla="*/ 1787518 h 2427598"/>
                <a:gd name="connsiteX100" fmla="*/ 866711 w 2641542"/>
                <a:gd name="connsiteY100" fmla="*/ 1776290 h 2427598"/>
                <a:gd name="connsiteX101" fmla="*/ 758279 w 2641542"/>
                <a:gd name="connsiteY101" fmla="*/ 1667857 h 2427598"/>
                <a:gd name="connsiteX102" fmla="*/ 758279 w 2641542"/>
                <a:gd name="connsiteY102" fmla="*/ 1613641 h 2427598"/>
                <a:gd name="connsiteX103" fmla="*/ 862464 w 2641542"/>
                <a:gd name="connsiteY103" fmla="*/ 1509457 h 2427598"/>
                <a:gd name="connsiteX104" fmla="*/ 817406 w 2641542"/>
                <a:gd name="connsiteY104" fmla="*/ 1426441 h 2427598"/>
                <a:gd name="connsiteX105" fmla="*/ 799036 w 2641542"/>
                <a:gd name="connsiteY105" fmla="*/ 1376250 h 2427598"/>
                <a:gd name="connsiteX106" fmla="*/ 786836 w 2641542"/>
                <a:gd name="connsiteY106" fmla="*/ 1328807 h 2427598"/>
                <a:gd name="connsiteX107" fmla="*/ 640298 w 2641542"/>
                <a:gd name="connsiteY107" fmla="*/ 1328807 h 2427598"/>
                <a:gd name="connsiteX108" fmla="*/ 601961 w 2641542"/>
                <a:gd name="connsiteY108" fmla="*/ 1290470 h 2427598"/>
                <a:gd name="connsiteX109" fmla="*/ 601961 w 2641542"/>
                <a:gd name="connsiteY109" fmla="*/ 1137125 h 2427598"/>
                <a:gd name="connsiteX110" fmla="*/ 640298 w 2641542"/>
                <a:gd name="connsiteY110" fmla="*/ 1098788 h 2427598"/>
                <a:gd name="connsiteX111" fmla="*/ 786837 w 2641542"/>
                <a:gd name="connsiteY111" fmla="*/ 1098788 h 2427598"/>
                <a:gd name="connsiteX112" fmla="*/ 799036 w 2641542"/>
                <a:gd name="connsiteY112" fmla="*/ 1051347 h 2427598"/>
                <a:gd name="connsiteX113" fmla="*/ 817406 w 2641542"/>
                <a:gd name="connsiteY113" fmla="*/ 1001156 h 2427598"/>
                <a:gd name="connsiteX114" fmla="*/ 862465 w 2641542"/>
                <a:gd name="connsiteY114" fmla="*/ 918140 h 2427598"/>
                <a:gd name="connsiteX115" fmla="*/ 758280 w 2641542"/>
                <a:gd name="connsiteY115" fmla="*/ 813955 h 2427598"/>
                <a:gd name="connsiteX116" fmla="*/ 758280 w 2641542"/>
                <a:gd name="connsiteY116" fmla="*/ 759738 h 2427598"/>
                <a:gd name="connsiteX117" fmla="*/ 866711 w 2641542"/>
                <a:gd name="connsiteY117" fmla="*/ 651307 h 2427598"/>
                <a:gd name="connsiteX118" fmla="*/ 920928 w 2641542"/>
                <a:gd name="connsiteY118" fmla="*/ 651307 h 2427598"/>
                <a:gd name="connsiteX119" fmla="*/ 1025113 w 2641542"/>
                <a:gd name="connsiteY119" fmla="*/ 755492 h 2427598"/>
                <a:gd name="connsiteX120" fmla="*/ 1108127 w 2641542"/>
                <a:gd name="connsiteY120" fmla="*/ 710433 h 2427598"/>
                <a:gd name="connsiteX121" fmla="*/ 1158319 w 2641542"/>
                <a:gd name="connsiteY121" fmla="*/ 692063 h 2427598"/>
                <a:gd name="connsiteX122" fmla="*/ 1205761 w 2641542"/>
                <a:gd name="connsiteY122" fmla="*/ 679865 h 2427598"/>
                <a:gd name="connsiteX123" fmla="*/ 1205761 w 2641542"/>
                <a:gd name="connsiteY123" fmla="*/ 533326 h 2427598"/>
                <a:gd name="connsiteX124" fmla="*/ 1244098 w 2641542"/>
                <a:gd name="connsiteY124" fmla="*/ 494989 h 2427598"/>
                <a:gd name="connsiteX125" fmla="*/ 1397443 w 2641542"/>
                <a:gd name="connsiteY125" fmla="*/ 494989 h 2427598"/>
                <a:gd name="connsiteX126" fmla="*/ 1435780 w 2641542"/>
                <a:gd name="connsiteY126" fmla="*/ 533326 h 2427598"/>
                <a:gd name="connsiteX127" fmla="*/ 1435780 w 2641542"/>
                <a:gd name="connsiteY127" fmla="*/ 679865 h 2427598"/>
                <a:gd name="connsiteX128" fmla="*/ 1483222 w 2641542"/>
                <a:gd name="connsiteY128" fmla="*/ 692063 h 2427598"/>
                <a:gd name="connsiteX129" fmla="*/ 1533413 w 2641542"/>
                <a:gd name="connsiteY129" fmla="*/ 710433 h 2427598"/>
                <a:gd name="connsiteX130" fmla="*/ 1616427 w 2641542"/>
                <a:gd name="connsiteY130" fmla="*/ 755492 h 2427598"/>
                <a:gd name="connsiteX131" fmla="*/ 1720612 w 2641542"/>
                <a:gd name="connsiteY131" fmla="*/ 651308 h 2427598"/>
                <a:gd name="connsiteX132" fmla="*/ 1774829 w 2641542"/>
                <a:gd name="connsiteY132" fmla="*/ 651308 h 2427598"/>
                <a:gd name="connsiteX133" fmla="*/ 1883260 w 2641542"/>
                <a:gd name="connsiteY133" fmla="*/ 759739 h 2427598"/>
                <a:gd name="connsiteX134" fmla="*/ 1883260 w 2641542"/>
                <a:gd name="connsiteY134" fmla="*/ 813955 h 2427598"/>
                <a:gd name="connsiteX135" fmla="*/ 1779076 w 2641542"/>
                <a:gd name="connsiteY135" fmla="*/ 918141 h 2427598"/>
                <a:gd name="connsiteX136" fmla="*/ 1824135 w 2641542"/>
                <a:gd name="connsiteY136" fmla="*/ 1001156 h 2427598"/>
                <a:gd name="connsiteX137" fmla="*/ 1842505 w 2641542"/>
                <a:gd name="connsiteY137" fmla="*/ 1051347 h 2427598"/>
                <a:gd name="connsiteX138" fmla="*/ 1854703 w 2641542"/>
                <a:gd name="connsiteY138" fmla="*/ 1098788 h 2427598"/>
                <a:gd name="connsiteX139" fmla="*/ 2001242 w 2641542"/>
                <a:gd name="connsiteY139" fmla="*/ 1098788 h 2427598"/>
                <a:gd name="connsiteX140" fmla="*/ 2039580 w 2641542"/>
                <a:gd name="connsiteY140" fmla="*/ 1137125 h 2427598"/>
                <a:gd name="connsiteX141" fmla="*/ 2039580 w 2641542"/>
                <a:gd name="connsiteY141" fmla="*/ 1290470 h 2427598"/>
                <a:gd name="connsiteX142" fmla="*/ 2001242 w 2641542"/>
                <a:gd name="connsiteY142" fmla="*/ 1328807 h 2427598"/>
                <a:gd name="connsiteX143" fmla="*/ 1854703 w 2641542"/>
                <a:gd name="connsiteY143" fmla="*/ 1328807 h 2427598"/>
                <a:gd name="connsiteX144" fmla="*/ 1842505 w 2641542"/>
                <a:gd name="connsiteY144" fmla="*/ 1376250 h 2427598"/>
                <a:gd name="connsiteX145" fmla="*/ 1824135 w 2641542"/>
                <a:gd name="connsiteY145" fmla="*/ 1426441 h 2427598"/>
                <a:gd name="connsiteX146" fmla="*/ 1779077 w 2641542"/>
                <a:gd name="connsiteY146" fmla="*/ 1509456 h 2427598"/>
                <a:gd name="connsiteX147" fmla="*/ 1883261 w 2641542"/>
                <a:gd name="connsiteY147" fmla="*/ 1613640 h 2427598"/>
                <a:gd name="connsiteX148" fmla="*/ 1883261 w 2641542"/>
                <a:gd name="connsiteY148" fmla="*/ 1667857 h 2427598"/>
                <a:gd name="connsiteX149" fmla="*/ 1774830 w 2641542"/>
                <a:gd name="connsiteY149" fmla="*/ 1776289 h 2427598"/>
                <a:gd name="connsiteX150" fmla="*/ 1720613 w 2641542"/>
                <a:gd name="connsiteY150" fmla="*/ 1776289 h 2427598"/>
                <a:gd name="connsiteX151" fmla="*/ 1616428 w 2641542"/>
                <a:gd name="connsiteY151" fmla="*/ 1672104 h 2427598"/>
                <a:gd name="connsiteX152" fmla="*/ 1533413 w 2641542"/>
                <a:gd name="connsiteY152" fmla="*/ 1717163 h 2427598"/>
                <a:gd name="connsiteX153" fmla="*/ 1483222 w 2641542"/>
                <a:gd name="connsiteY153" fmla="*/ 1735533 h 2427598"/>
                <a:gd name="connsiteX154" fmla="*/ 1435780 w 2641542"/>
                <a:gd name="connsiteY154" fmla="*/ 1747732 h 2427598"/>
                <a:gd name="connsiteX155" fmla="*/ 1435780 w 2641542"/>
                <a:gd name="connsiteY155" fmla="*/ 1894271 h 2427598"/>
                <a:gd name="connsiteX156" fmla="*/ 1397443 w 2641542"/>
                <a:gd name="connsiteY156" fmla="*/ 1932608 h 2427598"/>
                <a:gd name="connsiteX157" fmla="*/ 1380554 w 2641542"/>
                <a:gd name="connsiteY157" fmla="*/ 2423816 h 2427598"/>
                <a:gd name="connsiteX158" fmla="*/ 1335900 w 2641542"/>
                <a:gd name="connsiteY158" fmla="*/ 2420555 h 2427598"/>
                <a:gd name="connsiteX159" fmla="*/ 1346787 w 2641542"/>
                <a:gd name="connsiteY159" fmla="*/ 2422164 h 2427598"/>
                <a:gd name="connsiteX160" fmla="*/ 1361796 w 2641542"/>
                <a:gd name="connsiteY160" fmla="*/ 2422899 h 2427598"/>
                <a:gd name="connsiteX161" fmla="*/ 1457885 w 2641542"/>
                <a:gd name="connsiteY161" fmla="*/ 2427598 h 2427598"/>
                <a:gd name="connsiteX162" fmla="*/ 1457885 w 2641542"/>
                <a:gd name="connsiteY162" fmla="*/ 2427598 h 2427598"/>
                <a:gd name="connsiteX163" fmla="*/ 1194772 w 2641542"/>
                <a:gd name="connsiteY163" fmla="*/ 2427598 h 2427598"/>
                <a:gd name="connsiteX164" fmla="*/ 975783 w 2641542"/>
                <a:gd name="connsiteY164" fmla="*/ 2406216 h 2427598"/>
                <a:gd name="connsiteX165" fmla="*/ 771816 w 2641542"/>
                <a:gd name="connsiteY165" fmla="*/ 2344891 h 2427598"/>
                <a:gd name="connsiteX166" fmla="*/ 676832 w 2641542"/>
                <a:gd name="connsiteY166" fmla="*/ 2300572 h 2427598"/>
                <a:gd name="connsiteX167" fmla="*/ 108168 w 2641542"/>
                <a:gd name="connsiteY167" fmla="*/ 1375142 h 2427598"/>
                <a:gd name="connsiteX168" fmla="*/ 371282 w 2641542"/>
                <a:gd name="connsiteY168" fmla="*/ 1375142 h 2427598"/>
                <a:gd name="connsiteX169" fmla="*/ 371282 w 2641542"/>
                <a:gd name="connsiteY169" fmla="*/ 1375145 h 2427598"/>
                <a:gd name="connsiteX170" fmla="*/ 392112 w 2641542"/>
                <a:gd name="connsiteY170" fmla="*/ 1575280 h 2427598"/>
                <a:gd name="connsiteX171" fmla="*/ 409475 w 2641542"/>
                <a:gd name="connsiteY171" fmla="*/ 1637538 h 2427598"/>
                <a:gd name="connsiteX172" fmla="*/ 449585 w 2641542"/>
                <a:gd name="connsiteY172" fmla="*/ 1762689 h 2427598"/>
                <a:gd name="connsiteX173" fmla="*/ 482043 w 2641542"/>
                <a:gd name="connsiteY173" fmla="*/ 1830078 h 2427598"/>
                <a:gd name="connsiteX174" fmla="*/ 540286 w 2641542"/>
                <a:gd name="connsiteY174" fmla="*/ 1934009 h 2427598"/>
                <a:gd name="connsiteX175" fmla="*/ 585495 w 2641542"/>
                <a:gd name="connsiteY175" fmla="*/ 1997199 h 2427598"/>
                <a:gd name="connsiteX176" fmla="*/ 661122 w 2641542"/>
                <a:gd name="connsiteY176" fmla="*/ 2085979 h 2427598"/>
                <a:gd name="connsiteX177" fmla="*/ 735845 w 2641542"/>
                <a:gd name="connsiteY177" fmla="*/ 2160103 h 2427598"/>
                <a:gd name="connsiteX178" fmla="*/ 753801 w 2641542"/>
                <a:gd name="connsiteY178" fmla="*/ 2175909 h 2427598"/>
                <a:gd name="connsiteX179" fmla="*/ 882271 w 2641542"/>
                <a:gd name="connsiteY179" fmla="*/ 2266635 h 2427598"/>
                <a:gd name="connsiteX180" fmla="*/ 907783 w 2641542"/>
                <a:gd name="connsiteY180" fmla="*/ 2281647 h 2427598"/>
                <a:gd name="connsiteX181" fmla="*/ 1051460 w 2641542"/>
                <a:gd name="connsiteY181" fmla="*/ 2350751 h 2427598"/>
                <a:gd name="connsiteX182" fmla="*/ 1109603 w 2641542"/>
                <a:gd name="connsiteY182" fmla="*/ 2371362 h 2427598"/>
                <a:gd name="connsiteX183" fmla="*/ 1140711 w 2641542"/>
                <a:gd name="connsiteY183" fmla="*/ 2381763 h 2427598"/>
                <a:gd name="connsiteX184" fmla="*/ 1238894 w 2641542"/>
                <a:gd name="connsiteY184" fmla="*/ 2406215 h 2427598"/>
                <a:gd name="connsiteX185" fmla="*/ 1238897 w 2641542"/>
                <a:gd name="connsiteY185" fmla="*/ 2406216 h 2427598"/>
                <a:gd name="connsiteX186" fmla="*/ 1279832 w 2641542"/>
                <a:gd name="connsiteY186" fmla="*/ 2412267 h 2427598"/>
                <a:gd name="connsiteX187" fmla="*/ 1328425 w 2641542"/>
                <a:gd name="connsiteY187" fmla="*/ 2419450 h 2427598"/>
                <a:gd name="connsiteX188" fmla="*/ 1488659 w 2641542"/>
                <a:gd name="connsiteY188" fmla="*/ 2388415 h 2427598"/>
                <a:gd name="connsiteX189" fmla="*/ 1488693 w 2641542"/>
                <a:gd name="connsiteY189" fmla="*/ 2388404 h 2427598"/>
                <a:gd name="connsiteX190" fmla="*/ 1632843 w 2641542"/>
                <a:gd name="connsiteY190" fmla="*/ 2337639 h 2427598"/>
                <a:gd name="connsiteX191" fmla="*/ 1677226 w 2641542"/>
                <a:gd name="connsiteY191" fmla="*/ 2315786 h 2427598"/>
                <a:gd name="connsiteX192" fmla="*/ 1767057 w 2641542"/>
                <a:gd name="connsiteY192" fmla="*/ 2268464 h 2427598"/>
                <a:gd name="connsiteX193" fmla="*/ 1815188 w 2641542"/>
                <a:gd name="connsiteY193" fmla="*/ 2236573 h 2427598"/>
                <a:gd name="connsiteX194" fmla="*/ 1889709 w 2641542"/>
                <a:gd name="connsiteY194" fmla="*/ 2182149 h 2427598"/>
                <a:gd name="connsiteX195" fmla="*/ 1935142 w 2641542"/>
                <a:gd name="connsiteY195" fmla="*/ 2142851 h 2427598"/>
                <a:gd name="connsiteX196" fmla="*/ 1999274 w 2641542"/>
                <a:gd name="connsiteY196" fmla="*/ 2079730 h 2427598"/>
                <a:gd name="connsiteX197" fmla="*/ 2039211 w 2641542"/>
                <a:gd name="connsiteY197" fmla="*/ 2034981 h 2427598"/>
                <a:gd name="connsiteX198" fmla="*/ 2094392 w 2641542"/>
                <a:gd name="connsiteY198" fmla="*/ 1961592 h 2427598"/>
                <a:gd name="connsiteX199" fmla="*/ 2126754 w 2641542"/>
                <a:gd name="connsiteY199" fmla="*/ 1914061 h 2427598"/>
                <a:gd name="connsiteX200" fmla="*/ 2174429 w 2641542"/>
                <a:gd name="connsiteY200" fmla="*/ 1825372 h 2427598"/>
                <a:gd name="connsiteX201" fmla="*/ 2196480 w 2641542"/>
                <a:gd name="connsiteY201" fmla="*/ 1781370 h 2427598"/>
                <a:gd name="connsiteX202" fmla="*/ 2246839 w 2641542"/>
                <a:gd name="connsiteY202" fmla="*/ 1638350 h 2427598"/>
                <a:gd name="connsiteX203" fmla="*/ 2246871 w 2641542"/>
                <a:gd name="connsiteY203" fmla="*/ 1638256 h 2427598"/>
                <a:gd name="connsiteX204" fmla="*/ 2115314 w 2641542"/>
                <a:gd name="connsiteY204" fmla="*/ 1638256 h 2427598"/>
                <a:gd name="connsiteX205" fmla="*/ 2412932 w 2641542"/>
                <a:gd name="connsiteY205" fmla="*/ 1375142 h 2427598"/>
                <a:gd name="connsiteX206" fmla="*/ 2641542 w 2641542"/>
                <a:gd name="connsiteY206" fmla="*/ 1638256 h 2427598"/>
                <a:gd name="connsiteX207" fmla="*/ 2509985 w 2641542"/>
                <a:gd name="connsiteY207" fmla="*/ 1638256 h 2427598"/>
                <a:gd name="connsiteX208" fmla="*/ 2452428 w 2641542"/>
                <a:gd name="connsiteY208" fmla="*/ 1799363 h 2427598"/>
                <a:gd name="connsiteX209" fmla="*/ 2450586 w 2641542"/>
                <a:gd name="connsiteY209" fmla="*/ 1802679 h 2427598"/>
                <a:gd name="connsiteX210" fmla="*/ 2449535 w 2641542"/>
                <a:gd name="connsiteY210" fmla="*/ 1805587 h 2427598"/>
                <a:gd name="connsiteX211" fmla="*/ 2425753 w 2641542"/>
                <a:gd name="connsiteY211" fmla="*/ 1847379 h 2427598"/>
                <a:gd name="connsiteX212" fmla="*/ 2370946 w 2641542"/>
                <a:gd name="connsiteY212" fmla="*/ 1946033 h 2427598"/>
                <a:gd name="connsiteX213" fmla="*/ 2366138 w 2641542"/>
                <a:gd name="connsiteY213" fmla="*/ 1952137 h 2427598"/>
                <a:gd name="connsiteX214" fmla="*/ 2363014 w 2641542"/>
                <a:gd name="connsiteY214" fmla="*/ 1957627 h 2427598"/>
                <a:gd name="connsiteX215" fmla="*/ 2327548 w 2641542"/>
                <a:gd name="connsiteY215" fmla="*/ 2001135 h 2427598"/>
                <a:gd name="connsiteX216" fmla="*/ 2268170 w 2641542"/>
                <a:gd name="connsiteY216" fmla="*/ 2076529 h 2427598"/>
                <a:gd name="connsiteX217" fmla="*/ 2259659 w 2641542"/>
                <a:gd name="connsiteY217" fmla="*/ 2084419 h 2427598"/>
                <a:gd name="connsiteX218" fmla="*/ 2253305 w 2641542"/>
                <a:gd name="connsiteY218" fmla="*/ 2092214 h 2427598"/>
                <a:gd name="connsiteX219" fmla="*/ 2208816 w 2641542"/>
                <a:gd name="connsiteY219" fmla="*/ 2131554 h 2427598"/>
                <a:gd name="connsiteX220" fmla="*/ 2146730 w 2641542"/>
                <a:gd name="connsiteY220" fmla="*/ 2189113 h 2427598"/>
                <a:gd name="connsiteX221" fmla="*/ 2133969 w 2641542"/>
                <a:gd name="connsiteY221" fmla="*/ 2197740 h 2427598"/>
                <a:gd name="connsiteX222" fmla="*/ 2123292 w 2641542"/>
                <a:gd name="connsiteY222" fmla="*/ 2207182 h 2427598"/>
                <a:gd name="connsiteX223" fmla="*/ 2072726 w 2641542"/>
                <a:gd name="connsiteY223" fmla="*/ 2239142 h 2427598"/>
                <a:gd name="connsiteX224" fmla="*/ 2009257 w 2641542"/>
                <a:gd name="connsiteY224" fmla="*/ 2282049 h 2427598"/>
                <a:gd name="connsiteX225" fmla="*/ 1991573 w 2641542"/>
                <a:gd name="connsiteY225" fmla="*/ 2290436 h 2427598"/>
                <a:gd name="connsiteX226" fmla="*/ 1975859 w 2641542"/>
                <a:gd name="connsiteY226" fmla="*/ 2300368 h 2427598"/>
                <a:gd name="connsiteX227" fmla="*/ 1922804 w 2641542"/>
                <a:gd name="connsiteY227" fmla="*/ 2323049 h 2427598"/>
                <a:gd name="connsiteX228" fmla="*/ 1858384 w 2641542"/>
                <a:gd name="connsiteY228" fmla="*/ 2353600 h 2427598"/>
                <a:gd name="connsiteX229" fmla="*/ 1834841 w 2641542"/>
                <a:gd name="connsiteY229" fmla="*/ 2360653 h 2427598"/>
                <a:gd name="connsiteX230" fmla="*/ 1813891 w 2641542"/>
                <a:gd name="connsiteY230" fmla="*/ 2369609 h 2427598"/>
                <a:gd name="connsiteX231" fmla="*/ 1761520 w 2641542"/>
                <a:gd name="connsiteY231" fmla="*/ 2382619 h 2427598"/>
                <a:gd name="connsiteX232" fmla="*/ 1696740 w 2641542"/>
                <a:gd name="connsiteY232" fmla="*/ 2402027 h 2427598"/>
                <a:gd name="connsiteX233" fmla="*/ 1666503 w 2641542"/>
                <a:gd name="connsiteY233" fmla="*/ 2406224 h 2427598"/>
                <a:gd name="connsiteX234" fmla="*/ 1640271 w 2641542"/>
                <a:gd name="connsiteY234" fmla="*/ 2412740 h 2427598"/>
                <a:gd name="connsiteX235" fmla="*/ 1549994 w 2641542"/>
                <a:gd name="connsiteY235" fmla="*/ 2423839 h 2427598"/>
                <a:gd name="connsiteX236" fmla="*/ 1535267 w 2641542"/>
                <a:gd name="connsiteY236" fmla="*/ 2424440 h 2427598"/>
                <a:gd name="connsiteX237" fmla="*/ 1526957 w 2641542"/>
                <a:gd name="connsiteY237" fmla="*/ 2425593 h 2427598"/>
                <a:gd name="connsiteX238" fmla="*/ 1493584 w 2641542"/>
                <a:gd name="connsiteY238" fmla="*/ 2426141 h 2427598"/>
                <a:gd name="connsiteX239" fmla="*/ 1457885 w 2641542"/>
                <a:gd name="connsiteY239" fmla="*/ 2427598 h 2427598"/>
                <a:gd name="connsiteX240" fmla="*/ 1446313 w 2641542"/>
                <a:gd name="connsiteY240" fmla="*/ 2426917 h 2427598"/>
                <a:gd name="connsiteX241" fmla="*/ 1444552 w 2641542"/>
                <a:gd name="connsiteY241" fmla="*/ 2426946 h 24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641542" h="2427598">
                  <a:moveTo>
                    <a:pt x="1305641" y="7043"/>
                  </a:moveTo>
                  <a:lnTo>
                    <a:pt x="1294755" y="5434"/>
                  </a:lnTo>
                  <a:lnTo>
                    <a:pt x="1279745" y="4700"/>
                  </a:lnTo>
                  <a:lnTo>
                    <a:pt x="1260988" y="3782"/>
                  </a:lnTo>
                  <a:close/>
                  <a:moveTo>
                    <a:pt x="2533374" y="1052456"/>
                  </a:moveTo>
                  <a:lnTo>
                    <a:pt x="2270260" y="1052456"/>
                  </a:lnTo>
                  <a:lnTo>
                    <a:pt x="2270260" y="1052453"/>
                  </a:lnTo>
                  <a:lnTo>
                    <a:pt x="2249430" y="852318"/>
                  </a:lnTo>
                  <a:lnTo>
                    <a:pt x="2232067" y="790061"/>
                  </a:lnTo>
                  <a:lnTo>
                    <a:pt x="2191957" y="664909"/>
                  </a:lnTo>
                  <a:lnTo>
                    <a:pt x="2159499" y="597521"/>
                  </a:lnTo>
                  <a:lnTo>
                    <a:pt x="2101256" y="493589"/>
                  </a:lnTo>
                  <a:lnTo>
                    <a:pt x="2056047" y="430399"/>
                  </a:lnTo>
                  <a:lnTo>
                    <a:pt x="1980420" y="341619"/>
                  </a:lnTo>
                  <a:lnTo>
                    <a:pt x="1905696" y="267496"/>
                  </a:lnTo>
                  <a:lnTo>
                    <a:pt x="1887741" y="251689"/>
                  </a:lnTo>
                  <a:lnTo>
                    <a:pt x="1759271" y="160964"/>
                  </a:lnTo>
                  <a:lnTo>
                    <a:pt x="1733759" y="145951"/>
                  </a:lnTo>
                  <a:lnTo>
                    <a:pt x="1590082" y="76848"/>
                  </a:lnTo>
                  <a:lnTo>
                    <a:pt x="1531939" y="56236"/>
                  </a:lnTo>
                  <a:lnTo>
                    <a:pt x="1500831" y="45835"/>
                  </a:lnTo>
                  <a:lnTo>
                    <a:pt x="1402647" y="21383"/>
                  </a:lnTo>
                  <a:lnTo>
                    <a:pt x="1402644" y="21382"/>
                  </a:lnTo>
                  <a:lnTo>
                    <a:pt x="1361710" y="15331"/>
                  </a:lnTo>
                  <a:lnTo>
                    <a:pt x="1313117" y="8148"/>
                  </a:lnTo>
                  <a:lnTo>
                    <a:pt x="1152883" y="39183"/>
                  </a:lnTo>
                  <a:lnTo>
                    <a:pt x="1152848" y="39195"/>
                  </a:lnTo>
                  <a:lnTo>
                    <a:pt x="1008699" y="89959"/>
                  </a:lnTo>
                  <a:lnTo>
                    <a:pt x="964315" y="111813"/>
                  </a:lnTo>
                  <a:lnTo>
                    <a:pt x="874485" y="159135"/>
                  </a:lnTo>
                  <a:lnTo>
                    <a:pt x="826353" y="191026"/>
                  </a:lnTo>
                  <a:lnTo>
                    <a:pt x="751832" y="245449"/>
                  </a:lnTo>
                  <a:lnTo>
                    <a:pt x="706399" y="284747"/>
                  </a:lnTo>
                  <a:lnTo>
                    <a:pt x="642268" y="347868"/>
                  </a:lnTo>
                  <a:lnTo>
                    <a:pt x="602331" y="392617"/>
                  </a:lnTo>
                  <a:lnTo>
                    <a:pt x="547150" y="466006"/>
                  </a:lnTo>
                  <a:lnTo>
                    <a:pt x="514788" y="513537"/>
                  </a:lnTo>
                  <a:lnTo>
                    <a:pt x="467112" y="602226"/>
                  </a:lnTo>
                  <a:lnTo>
                    <a:pt x="445062" y="646228"/>
                  </a:lnTo>
                  <a:lnTo>
                    <a:pt x="394703" y="789248"/>
                  </a:lnTo>
                  <a:lnTo>
                    <a:pt x="394671" y="789342"/>
                  </a:lnTo>
                  <a:lnTo>
                    <a:pt x="526228" y="789342"/>
                  </a:lnTo>
                  <a:lnTo>
                    <a:pt x="228610" y="1052456"/>
                  </a:lnTo>
                  <a:lnTo>
                    <a:pt x="0" y="789342"/>
                  </a:lnTo>
                  <a:lnTo>
                    <a:pt x="131557" y="789342"/>
                  </a:lnTo>
                  <a:cubicBezTo>
                    <a:pt x="146463" y="733427"/>
                    <a:pt x="165794" y="679628"/>
                    <a:pt x="189114" y="628235"/>
                  </a:cubicBezTo>
                  <a:lnTo>
                    <a:pt x="190956" y="624919"/>
                  </a:lnTo>
                  <a:lnTo>
                    <a:pt x="192007" y="622011"/>
                  </a:lnTo>
                  <a:lnTo>
                    <a:pt x="215789" y="580219"/>
                  </a:lnTo>
                  <a:lnTo>
                    <a:pt x="270596" y="481565"/>
                  </a:lnTo>
                  <a:lnTo>
                    <a:pt x="275403" y="475461"/>
                  </a:lnTo>
                  <a:lnTo>
                    <a:pt x="278528" y="469971"/>
                  </a:lnTo>
                  <a:lnTo>
                    <a:pt x="313993" y="426463"/>
                  </a:lnTo>
                  <a:lnTo>
                    <a:pt x="373372" y="351069"/>
                  </a:lnTo>
                  <a:lnTo>
                    <a:pt x="381883" y="343179"/>
                  </a:lnTo>
                  <a:lnTo>
                    <a:pt x="388237" y="335384"/>
                  </a:lnTo>
                  <a:lnTo>
                    <a:pt x="432726" y="296044"/>
                  </a:lnTo>
                  <a:lnTo>
                    <a:pt x="494812" y="238485"/>
                  </a:lnTo>
                  <a:lnTo>
                    <a:pt x="507572" y="229858"/>
                  </a:lnTo>
                  <a:lnTo>
                    <a:pt x="518250" y="220416"/>
                  </a:lnTo>
                  <a:lnTo>
                    <a:pt x="568816" y="188455"/>
                  </a:lnTo>
                  <a:lnTo>
                    <a:pt x="632284" y="145549"/>
                  </a:lnTo>
                  <a:lnTo>
                    <a:pt x="649969" y="137162"/>
                  </a:lnTo>
                  <a:lnTo>
                    <a:pt x="665683" y="127230"/>
                  </a:lnTo>
                  <a:lnTo>
                    <a:pt x="718738" y="104549"/>
                  </a:lnTo>
                  <a:lnTo>
                    <a:pt x="783158" y="73999"/>
                  </a:lnTo>
                  <a:lnTo>
                    <a:pt x="806701" y="66946"/>
                  </a:lnTo>
                  <a:lnTo>
                    <a:pt x="827651" y="57989"/>
                  </a:lnTo>
                  <a:lnTo>
                    <a:pt x="880022" y="44979"/>
                  </a:lnTo>
                  <a:lnTo>
                    <a:pt x="944802" y="25572"/>
                  </a:lnTo>
                  <a:lnTo>
                    <a:pt x="975039" y="21375"/>
                  </a:lnTo>
                  <a:lnTo>
                    <a:pt x="1001270" y="14858"/>
                  </a:lnTo>
                  <a:cubicBezTo>
                    <a:pt x="1031018" y="9966"/>
                    <a:pt x="1061130" y="6251"/>
                    <a:pt x="1091548" y="3760"/>
                  </a:cubicBezTo>
                  <a:lnTo>
                    <a:pt x="1106275" y="3159"/>
                  </a:lnTo>
                  <a:lnTo>
                    <a:pt x="1114585" y="2005"/>
                  </a:lnTo>
                  <a:lnTo>
                    <a:pt x="1147958" y="1457"/>
                  </a:lnTo>
                  <a:lnTo>
                    <a:pt x="1183656" y="0"/>
                  </a:lnTo>
                  <a:lnTo>
                    <a:pt x="1195229" y="681"/>
                  </a:lnTo>
                  <a:lnTo>
                    <a:pt x="1196990" y="652"/>
                  </a:lnTo>
                  <a:lnTo>
                    <a:pt x="1183656" y="0"/>
                  </a:lnTo>
                  <a:lnTo>
                    <a:pt x="1183657" y="0"/>
                  </a:lnTo>
                  <a:lnTo>
                    <a:pt x="1446770" y="0"/>
                  </a:lnTo>
                  <a:cubicBezTo>
                    <a:pt x="1521784" y="0"/>
                    <a:pt x="1595023" y="7363"/>
                    <a:pt x="1665758" y="21382"/>
                  </a:cubicBezTo>
                  <a:cubicBezTo>
                    <a:pt x="1736494" y="35402"/>
                    <a:pt x="1804725" y="56079"/>
                    <a:pt x="1869725" y="82707"/>
                  </a:cubicBezTo>
                  <a:cubicBezTo>
                    <a:pt x="1902225" y="96022"/>
                    <a:pt x="1933917" y="110824"/>
                    <a:pt x="1964710" y="127026"/>
                  </a:cubicBezTo>
                  <a:cubicBezTo>
                    <a:pt x="2303432" y="305248"/>
                    <a:pt x="2533374" y="652843"/>
                    <a:pt x="2533374" y="1052456"/>
                  </a:cubicBezTo>
                  <a:close/>
                  <a:moveTo>
                    <a:pt x="1320770" y="1530075"/>
                  </a:moveTo>
                  <a:cubicBezTo>
                    <a:pt x="1495445" y="1530075"/>
                    <a:pt x="1637046" y="1388473"/>
                    <a:pt x="1637046" y="1213798"/>
                  </a:cubicBezTo>
                  <a:cubicBezTo>
                    <a:pt x="1637046" y="1039124"/>
                    <a:pt x="1495445" y="897522"/>
                    <a:pt x="1320770" y="897522"/>
                  </a:cubicBezTo>
                  <a:cubicBezTo>
                    <a:pt x="1146096" y="897522"/>
                    <a:pt x="1004494" y="1039124"/>
                    <a:pt x="1004494" y="1213798"/>
                  </a:cubicBezTo>
                  <a:cubicBezTo>
                    <a:pt x="1004494" y="1388473"/>
                    <a:pt x="1146096" y="1530075"/>
                    <a:pt x="1320770" y="1530075"/>
                  </a:cubicBezTo>
                  <a:close/>
                  <a:moveTo>
                    <a:pt x="1397443" y="1932608"/>
                  </a:moveTo>
                  <a:lnTo>
                    <a:pt x="1244098" y="1932608"/>
                  </a:lnTo>
                  <a:cubicBezTo>
                    <a:pt x="1222925" y="1932608"/>
                    <a:pt x="1205761" y="1915444"/>
                    <a:pt x="1205761" y="1894271"/>
                  </a:cubicBezTo>
                  <a:lnTo>
                    <a:pt x="1205761" y="1747732"/>
                  </a:lnTo>
                  <a:lnTo>
                    <a:pt x="1158319" y="1735533"/>
                  </a:lnTo>
                  <a:cubicBezTo>
                    <a:pt x="1141213" y="1730213"/>
                    <a:pt x="1124467" y="1724074"/>
                    <a:pt x="1108127" y="1717163"/>
                  </a:cubicBezTo>
                  <a:lnTo>
                    <a:pt x="1025112" y="1672104"/>
                  </a:lnTo>
                  <a:lnTo>
                    <a:pt x="920928" y="1776290"/>
                  </a:lnTo>
                  <a:cubicBezTo>
                    <a:pt x="913442" y="1783775"/>
                    <a:pt x="903630" y="1787518"/>
                    <a:pt x="893819" y="1787518"/>
                  </a:cubicBezTo>
                  <a:cubicBezTo>
                    <a:pt x="884008" y="1787518"/>
                    <a:pt x="874197" y="1783775"/>
                    <a:pt x="866711" y="1776290"/>
                  </a:cubicBezTo>
                  <a:lnTo>
                    <a:pt x="758279" y="1667857"/>
                  </a:lnTo>
                  <a:cubicBezTo>
                    <a:pt x="743308" y="1652887"/>
                    <a:pt x="743308" y="1628613"/>
                    <a:pt x="758279" y="1613641"/>
                  </a:cubicBezTo>
                  <a:lnTo>
                    <a:pt x="862464" y="1509457"/>
                  </a:lnTo>
                  <a:lnTo>
                    <a:pt x="817406" y="1426441"/>
                  </a:lnTo>
                  <a:cubicBezTo>
                    <a:pt x="810495" y="1410102"/>
                    <a:pt x="804356" y="1393356"/>
                    <a:pt x="799036" y="1376250"/>
                  </a:cubicBezTo>
                  <a:lnTo>
                    <a:pt x="786836" y="1328807"/>
                  </a:lnTo>
                  <a:lnTo>
                    <a:pt x="640298" y="1328807"/>
                  </a:lnTo>
                  <a:cubicBezTo>
                    <a:pt x="619125" y="1328807"/>
                    <a:pt x="601961" y="1311643"/>
                    <a:pt x="601961" y="1290470"/>
                  </a:cubicBezTo>
                  <a:lnTo>
                    <a:pt x="601961" y="1137125"/>
                  </a:lnTo>
                  <a:cubicBezTo>
                    <a:pt x="601961" y="1115952"/>
                    <a:pt x="619125" y="1098788"/>
                    <a:pt x="640298" y="1098788"/>
                  </a:cubicBezTo>
                  <a:lnTo>
                    <a:pt x="786837" y="1098788"/>
                  </a:lnTo>
                  <a:lnTo>
                    <a:pt x="799036" y="1051347"/>
                  </a:lnTo>
                  <a:cubicBezTo>
                    <a:pt x="804356" y="1034241"/>
                    <a:pt x="810495" y="1017495"/>
                    <a:pt x="817406" y="1001156"/>
                  </a:cubicBezTo>
                  <a:lnTo>
                    <a:pt x="862465" y="918140"/>
                  </a:lnTo>
                  <a:lnTo>
                    <a:pt x="758280" y="813955"/>
                  </a:lnTo>
                  <a:cubicBezTo>
                    <a:pt x="743309" y="798983"/>
                    <a:pt x="743309" y="774710"/>
                    <a:pt x="758280" y="759738"/>
                  </a:cubicBezTo>
                  <a:lnTo>
                    <a:pt x="866711" y="651307"/>
                  </a:lnTo>
                  <a:cubicBezTo>
                    <a:pt x="881683" y="636335"/>
                    <a:pt x="905956" y="636335"/>
                    <a:pt x="920928" y="651307"/>
                  </a:cubicBezTo>
                  <a:lnTo>
                    <a:pt x="1025113" y="755492"/>
                  </a:lnTo>
                  <a:lnTo>
                    <a:pt x="1108127" y="710433"/>
                  </a:lnTo>
                  <a:cubicBezTo>
                    <a:pt x="1124467" y="703523"/>
                    <a:pt x="1141213" y="697384"/>
                    <a:pt x="1158319" y="692063"/>
                  </a:cubicBezTo>
                  <a:lnTo>
                    <a:pt x="1205761" y="679865"/>
                  </a:lnTo>
                  <a:lnTo>
                    <a:pt x="1205761" y="533326"/>
                  </a:lnTo>
                  <a:cubicBezTo>
                    <a:pt x="1205761" y="512152"/>
                    <a:pt x="1222925" y="494989"/>
                    <a:pt x="1244098" y="494989"/>
                  </a:cubicBezTo>
                  <a:lnTo>
                    <a:pt x="1397443" y="494989"/>
                  </a:lnTo>
                  <a:cubicBezTo>
                    <a:pt x="1418616" y="494989"/>
                    <a:pt x="1435780" y="512152"/>
                    <a:pt x="1435780" y="533326"/>
                  </a:cubicBezTo>
                  <a:lnTo>
                    <a:pt x="1435780" y="679865"/>
                  </a:lnTo>
                  <a:lnTo>
                    <a:pt x="1483222" y="692063"/>
                  </a:lnTo>
                  <a:cubicBezTo>
                    <a:pt x="1500328" y="697384"/>
                    <a:pt x="1517073" y="703523"/>
                    <a:pt x="1533413" y="710433"/>
                  </a:cubicBezTo>
                  <a:lnTo>
                    <a:pt x="1616427" y="755492"/>
                  </a:lnTo>
                  <a:lnTo>
                    <a:pt x="1720612" y="651308"/>
                  </a:lnTo>
                  <a:cubicBezTo>
                    <a:pt x="1735584" y="636336"/>
                    <a:pt x="1759858" y="636336"/>
                    <a:pt x="1774829" y="651308"/>
                  </a:cubicBezTo>
                  <a:lnTo>
                    <a:pt x="1883260" y="759739"/>
                  </a:lnTo>
                  <a:cubicBezTo>
                    <a:pt x="1898232" y="774710"/>
                    <a:pt x="1898232" y="798984"/>
                    <a:pt x="1883260" y="813955"/>
                  </a:cubicBezTo>
                  <a:lnTo>
                    <a:pt x="1779076" y="918141"/>
                  </a:lnTo>
                  <a:lnTo>
                    <a:pt x="1824135" y="1001156"/>
                  </a:lnTo>
                  <a:cubicBezTo>
                    <a:pt x="1831046" y="1017495"/>
                    <a:pt x="1837184" y="1034241"/>
                    <a:pt x="1842505" y="1051347"/>
                  </a:cubicBezTo>
                  <a:lnTo>
                    <a:pt x="1854703" y="1098788"/>
                  </a:lnTo>
                  <a:lnTo>
                    <a:pt x="2001242" y="1098788"/>
                  </a:lnTo>
                  <a:cubicBezTo>
                    <a:pt x="2022416" y="1098788"/>
                    <a:pt x="2039580" y="1115952"/>
                    <a:pt x="2039580" y="1137125"/>
                  </a:cubicBezTo>
                  <a:lnTo>
                    <a:pt x="2039580" y="1290470"/>
                  </a:lnTo>
                  <a:cubicBezTo>
                    <a:pt x="2039580" y="1311643"/>
                    <a:pt x="2022416" y="1328807"/>
                    <a:pt x="2001242" y="1328807"/>
                  </a:cubicBezTo>
                  <a:lnTo>
                    <a:pt x="1854703" y="1328807"/>
                  </a:lnTo>
                  <a:lnTo>
                    <a:pt x="1842505" y="1376250"/>
                  </a:lnTo>
                  <a:cubicBezTo>
                    <a:pt x="1837184" y="1393356"/>
                    <a:pt x="1831046" y="1410102"/>
                    <a:pt x="1824135" y="1426441"/>
                  </a:cubicBezTo>
                  <a:lnTo>
                    <a:pt x="1779077" y="1509456"/>
                  </a:lnTo>
                  <a:lnTo>
                    <a:pt x="1883261" y="1613640"/>
                  </a:lnTo>
                  <a:cubicBezTo>
                    <a:pt x="1898232" y="1628613"/>
                    <a:pt x="1898232" y="1652886"/>
                    <a:pt x="1883261" y="1667857"/>
                  </a:cubicBezTo>
                  <a:lnTo>
                    <a:pt x="1774830" y="1776289"/>
                  </a:lnTo>
                  <a:cubicBezTo>
                    <a:pt x="1759858" y="1791260"/>
                    <a:pt x="1735585" y="1791260"/>
                    <a:pt x="1720613" y="1776289"/>
                  </a:cubicBezTo>
                  <a:lnTo>
                    <a:pt x="1616428" y="1672104"/>
                  </a:lnTo>
                  <a:lnTo>
                    <a:pt x="1533413" y="1717163"/>
                  </a:lnTo>
                  <a:cubicBezTo>
                    <a:pt x="1517073" y="1724074"/>
                    <a:pt x="1500328" y="1730213"/>
                    <a:pt x="1483222" y="1735533"/>
                  </a:cubicBezTo>
                  <a:lnTo>
                    <a:pt x="1435780" y="1747732"/>
                  </a:lnTo>
                  <a:lnTo>
                    <a:pt x="1435780" y="1894271"/>
                  </a:lnTo>
                  <a:cubicBezTo>
                    <a:pt x="1435780" y="1915444"/>
                    <a:pt x="1418616" y="1932608"/>
                    <a:pt x="1397443" y="1932608"/>
                  </a:cubicBezTo>
                  <a:close/>
                  <a:moveTo>
                    <a:pt x="1380554" y="2423816"/>
                  </a:moveTo>
                  <a:lnTo>
                    <a:pt x="1335900" y="2420555"/>
                  </a:lnTo>
                  <a:lnTo>
                    <a:pt x="1346787" y="2422164"/>
                  </a:lnTo>
                  <a:lnTo>
                    <a:pt x="1361796" y="2422899"/>
                  </a:lnTo>
                  <a:close/>
                  <a:moveTo>
                    <a:pt x="1457885" y="2427598"/>
                  </a:moveTo>
                  <a:lnTo>
                    <a:pt x="1457885" y="2427598"/>
                  </a:lnTo>
                  <a:lnTo>
                    <a:pt x="1194772" y="2427598"/>
                  </a:lnTo>
                  <a:cubicBezTo>
                    <a:pt x="1119757" y="2427598"/>
                    <a:pt x="1046519" y="2420236"/>
                    <a:pt x="975783" y="2406216"/>
                  </a:cubicBezTo>
                  <a:cubicBezTo>
                    <a:pt x="905048" y="2392196"/>
                    <a:pt x="836816" y="2371519"/>
                    <a:pt x="771816" y="2344891"/>
                  </a:cubicBezTo>
                  <a:cubicBezTo>
                    <a:pt x="739317" y="2331577"/>
                    <a:pt x="707625" y="2316774"/>
                    <a:pt x="676832" y="2300572"/>
                  </a:cubicBezTo>
                  <a:cubicBezTo>
                    <a:pt x="338110" y="2122350"/>
                    <a:pt x="108168" y="1774755"/>
                    <a:pt x="108168" y="1375142"/>
                  </a:cubicBezTo>
                  <a:lnTo>
                    <a:pt x="371282" y="1375142"/>
                  </a:lnTo>
                  <a:lnTo>
                    <a:pt x="371282" y="1375145"/>
                  </a:lnTo>
                  <a:lnTo>
                    <a:pt x="392112" y="1575280"/>
                  </a:lnTo>
                  <a:lnTo>
                    <a:pt x="409475" y="1637538"/>
                  </a:lnTo>
                  <a:lnTo>
                    <a:pt x="449585" y="1762689"/>
                  </a:lnTo>
                  <a:lnTo>
                    <a:pt x="482043" y="1830078"/>
                  </a:lnTo>
                  <a:lnTo>
                    <a:pt x="540286" y="1934009"/>
                  </a:lnTo>
                  <a:lnTo>
                    <a:pt x="585495" y="1997199"/>
                  </a:lnTo>
                  <a:lnTo>
                    <a:pt x="661122" y="2085979"/>
                  </a:lnTo>
                  <a:lnTo>
                    <a:pt x="735845" y="2160103"/>
                  </a:lnTo>
                  <a:lnTo>
                    <a:pt x="753801" y="2175909"/>
                  </a:lnTo>
                  <a:lnTo>
                    <a:pt x="882271" y="2266635"/>
                  </a:lnTo>
                  <a:lnTo>
                    <a:pt x="907783" y="2281647"/>
                  </a:lnTo>
                  <a:lnTo>
                    <a:pt x="1051460" y="2350751"/>
                  </a:lnTo>
                  <a:lnTo>
                    <a:pt x="1109603" y="2371362"/>
                  </a:lnTo>
                  <a:lnTo>
                    <a:pt x="1140711" y="2381763"/>
                  </a:lnTo>
                  <a:lnTo>
                    <a:pt x="1238894" y="2406215"/>
                  </a:lnTo>
                  <a:lnTo>
                    <a:pt x="1238897" y="2406216"/>
                  </a:lnTo>
                  <a:lnTo>
                    <a:pt x="1279832" y="2412267"/>
                  </a:lnTo>
                  <a:lnTo>
                    <a:pt x="1328425" y="2419450"/>
                  </a:lnTo>
                  <a:lnTo>
                    <a:pt x="1488659" y="2388415"/>
                  </a:lnTo>
                  <a:lnTo>
                    <a:pt x="1488693" y="2388404"/>
                  </a:lnTo>
                  <a:lnTo>
                    <a:pt x="1632843" y="2337639"/>
                  </a:lnTo>
                  <a:lnTo>
                    <a:pt x="1677226" y="2315786"/>
                  </a:lnTo>
                  <a:lnTo>
                    <a:pt x="1767057" y="2268464"/>
                  </a:lnTo>
                  <a:lnTo>
                    <a:pt x="1815188" y="2236573"/>
                  </a:lnTo>
                  <a:lnTo>
                    <a:pt x="1889709" y="2182149"/>
                  </a:lnTo>
                  <a:lnTo>
                    <a:pt x="1935142" y="2142851"/>
                  </a:lnTo>
                  <a:lnTo>
                    <a:pt x="1999274" y="2079730"/>
                  </a:lnTo>
                  <a:lnTo>
                    <a:pt x="2039211" y="2034981"/>
                  </a:lnTo>
                  <a:lnTo>
                    <a:pt x="2094392" y="1961592"/>
                  </a:lnTo>
                  <a:lnTo>
                    <a:pt x="2126754" y="1914061"/>
                  </a:lnTo>
                  <a:lnTo>
                    <a:pt x="2174429" y="1825372"/>
                  </a:lnTo>
                  <a:lnTo>
                    <a:pt x="2196480" y="1781370"/>
                  </a:lnTo>
                  <a:lnTo>
                    <a:pt x="2246839" y="1638350"/>
                  </a:lnTo>
                  <a:lnTo>
                    <a:pt x="2246871" y="1638256"/>
                  </a:lnTo>
                  <a:lnTo>
                    <a:pt x="2115314" y="1638256"/>
                  </a:lnTo>
                  <a:lnTo>
                    <a:pt x="2412932" y="1375142"/>
                  </a:lnTo>
                  <a:lnTo>
                    <a:pt x="2641542" y="1638256"/>
                  </a:lnTo>
                  <a:lnTo>
                    <a:pt x="2509985" y="1638256"/>
                  </a:lnTo>
                  <a:cubicBezTo>
                    <a:pt x="2495079" y="1694171"/>
                    <a:pt x="2475748" y="1747970"/>
                    <a:pt x="2452428" y="1799363"/>
                  </a:cubicBezTo>
                  <a:lnTo>
                    <a:pt x="2450586" y="1802679"/>
                  </a:lnTo>
                  <a:lnTo>
                    <a:pt x="2449535" y="1805587"/>
                  </a:lnTo>
                  <a:lnTo>
                    <a:pt x="2425753" y="1847379"/>
                  </a:lnTo>
                  <a:lnTo>
                    <a:pt x="2370946" y="1946033"/>
                  </a:lnTo>
                  <a:lnTo>
                    <a:pt x="2366138" y="1952137"/>
                  </a:lnTo>
                  <a:lnTo>
                    <a:pt x="2363014" y="1957627"/>
                  </a:lnTo>
                  <a:lnTo>
                    <a:pt x="2327548" y="2001135"/>
                  </a:lnTo>
                  <a:lnTo>
                    <a:pt x="2268170" y="2076529"/>
                  </a:lnTo>
                  <a:lnTo>
                    <a:pt x="2259659" y="2084419"/>
                  </a:lnTo>
                  <a:lnTo>
                    <a:pt x="2253305" y="2092214"/>
                  </a:lnTo>
                  <a:lnTo>
                    <a:pt x="2208816" y="2131554"/>
                  </a:lnTo>
                  <a:lnTo>
                    <a:pt x="2146730" y="2189113"/>
                  </a:lnTo>
                  <a:lnTo>
                    <a:pt x="2133969" y="2197740"/>
                  </a:lnTo>
                  <a:lnTo>
                    <a:pt x="2123292" y="2207182"/>
                  </a:lnTo>
                  <a:lnTo>
                    <a:pt x="2072726" y="2239142"/>
                  </a:lnTo>
                  <a:lnTo>
                    <a:pt x="2009257" y="2282049"/>
                  </a:lnTo>
                  <a:lnTo>
                    <a:pt x="1991573" y="2290436"/>
                  </a:lnTo>
                  <a:lnTo>
                    <a:pt x="1975859" y="2300368"/>
                  </a:lnTo>
                  <a:lnTo>
                    <a:pt x="1922804" y="2323049"/>
                  </a:lnTo>
                  <a:lnTo>
                    <a:pt x="1858384" y="2353600"/>
                  </a:lnTo>
                  <a:lnTo>
                    <a:pt x="1834841" y="2360653"/>
                  </a:lnTo>
                  <a:lnTo>
                    <a:pt x="1813891" y="2369609"/>
                  </a:lnTo>
                  <a:lnTo>
                    <a:pt x="1761520" y="2382619"/>
                  </a:lnTo>
                  <a:lnTo>
                    <a:pt x="1696740" y="2402027"/>
                  </a:lnTo>
                  <a:lnTo>
                    <a:pt x="1666503" y="2406224"/>
                  </a:lnTo>
                  <a:lnTo>
                    <a:pt x="1640271" y="2412740"/>
                  </a:lnTo>
                  <a:cubicBezTo>
                    <a:pt x="1610524" y="2417633"/>
                    <a:pt x="1580412" y="2421347"/>
                    <a:pt x="1549994" y="2423839"/>
                  </a:cubicBezTo>
                  <a:lnTo>
                    <a:pt x="1535267" y="2424440"/>
                  </a:lnTo>
                  <a:lnTo>
                    <a:pt x="1526957" y="2425593"/>
                  </a:lnTo>
                  <a:lnTo>
                    <a:pt x="1493584" y="2426141"/>
                  </a:lnTo>
                  <a:lnTo>
                    <a:pt x="1457885" y="2427598"/>
                  </a:lnTo>
                  <a:lnTo>
                    <a:pt x="1446313" y="2426917"/>
                  </a:lnTo>
                  <a:lnTo>
                    <a:pt x="1444552" y="2426946"/>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sp>
        <p:nvSpPr>
          <p:cNvPr id="25" name="Right Arrow 24"/>
          <p:cNvSpPr/>
          <p:nvPr/>
        </p:nvSpPr>
        <p:spPr>
          <a:xfrm>
            <a:off x="2717070" y="4064975"/>
            <a:ext cx="6134322"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961358E7-E78E-4BA3-AD17-DEB66B45983A}"/>
              </a:ext>
            </a:extLst>
          </p:cNvPr>
          <p:cNvSpPr>
            <a:spLocks noGrp="1"/>
          </p:cNvSpPr>
          <p:nvPr>
            <p:ph type="title"/>
          </p:nvPr>
        </p:nvSpPr>
        <p:spPr/>
        <p:txBody>
          <a:bodyPr/>
          <a:lstStyle/>
          <a:p>
            <a:r>
              <a:rPr lang="en-US" dirty="0"/>
              <a:t>Scrum Events—Sprint Review</a:t>
            </a:r>
          </a:p>
        </p:txBody>
      </p:sp>
    </p:spTree>
    <p:extLst>
      <p:ext uri="{BB962C8B-B14F-4D97-AF65-F5344CB8AC3E}">
        <p14:creationId xmlns:p14="http://schemas.microsoft.com/office/powerpoint/2010/main" val="4624122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E3AAEA7A-3EAD-4884-A127-5DA196586AB0}"/>
              </a:ext>
            </a:extLst>
          </p:cNvPr>
          <p:cNvPicPr>
            <a:picLocks noChangeAspect="1"/>
          </p:cNvPicPr>
          <p:nvPr/>
        </p:nvPicPr>
        <p:blipFill rotWithShape="1">
          <a:blip r:embed="rId2" cstate="email">
            <a:alphaModFix amt="10000"/>
            <a:extLst>
              <a:ext uri="{28A0092B-C50C-407E-A947-70E740481C1C}">
                <a14:useLocalDpi xmlns:a14="http://schemas.microsoft.com/office/drawing/2010/main"/>
              </a:ext>
            </a:extLst>
          </a:blip>
          <a:srcRect/>
          <a:stretch/>
        </p:blipFill>
        <p:spPr>
          <a:xfrm>
            <a:off x="0" y="1"/>
            <a:ext cx="9144000" cy="4767172"/>
          </a:xfrm>
          <a:prstGeom prst="rect">
            <a:avLst/>
          </a:prstGeom>
        </p:spPr>
      </p:pic>
      <p:sp>
        <p:nvSpPr>
          <p:cNvPr id="2" name="Title 1">
            <a:extLst>
              <a:ext uri="{FF2B5EF4-FFF2-40B4-BE49-F238E27FC236}">
                <a16:creationId xmlns:a16="http://schemas.microsoft.com/office/drawing/2014/main" id="{D95E7452-0362-4C42-A489-D3409A334488}"/>
              </a:ext>
            </a:extLst>
          </p:cNvPr>
          <p:cNvSpPr>
            <a:spLocks noGrp="1"/>
          </p:cNvSpPr>
          <p:nvPr>
            <p:ph type="title"/>
          </p:nvPr>
        </p:nvSpPr>
        <p:spPr/>
        <p:txBody>
          <a:bodyPr/>
          <a:lstStyle/>
          <a:p>
            <a:r>
              <a:rPr lang="en-US" dirty="0"/>
              <a:t>Sprint Review Meeting</a:t>
            </a:r>
          </a:p>
        </p:txBody>
      </p:sp>
      <p:sp>
        <p:nvSpPr>
          <p:cNvPr id="5" name="Rectangle 4">
            <a:extLst>
              <a:ext uri="{FF2B5EF4-FFF2-40B4-BE49-F238E27FC236}">
                <a16:creationId xmlns:a16="http://schemas.microsoft.com/office/drawing/2014/main" id="{FAED710B-9A91-4D57-8504-BA4CC34A6BC0}"/>
              </a:ext>
            </a:extLst>
          </p:cNvPr>
          <p:cNvSpPr/>
          <p:nvPr/>
        </p:nvSpPr>
        <p:spPr>
          <a:xfrm>
            <a:off x="4732868" y="1275033"/>
            <a:ext cx="4195723" cy="1384995"/>
          </a:xfrm>
          <a:prstGeom prst="rect">
            <a:avLst/>
          </a:prstGeom>
        </p:spPr>
        <p:txBody>
          <a:bodyPr wrap="square">
            <a:spAutoFit/>
          </a:bodyPr>
          <a:lstStyle/>
          <a:p>
            <a:pPr>
              <a:tabLst>
                <a:tab pos="627063" algn="l"/>
              </a:tabLst>
            </a:pPr>
            <a:r>
              <a:rPr lang="en-US" sz="2800" dirty="0">
                <a:solidFill>
                  <a:schemeClr val="accent2"/>
                </a:solidFill>
              </a:rPr>
              <a:t>	Review</a:t>
            </a:r>
            <a:r>
              <a:rPr lang="en-US" sz="1800" dirty="0">
                <a:solidFill>
                  <a:schemeClr val="tx1">
                    <a:lumMod val="50000"/>
                    <a:lumOff val="50000"/>
                  </a:schemeClr>
                </a:solidFill>
              </a:rPr>
              <a:t> what is done</a:t>
            </a:r>
            <a:endParaRPr lang="en-US" sz="2800" dirty="0">
              <a:solidFill>
                <a:schemeClr val="tx1">
                  <a:lumMod val="50000"/>
                  <a:lumOff val="50000"/>
                </a:schemeClr>
              </a:solidFill>
            </a:endParaRPr>
          </a:p>
          <a:p>
            <a:pPr>
              <a:tabLst>
                <a:tab pos="627063" algn="l"/>
              </a:tabLst>
            </a:pPr>
            <a:r>
              <a:rPr lang="en-US" sz="2800" dirty="0">
                <a:solidFill>
                  <a:schemeClr val="accent2"/>
                </a:solidFill>
              </a:rPr>
              <a:t>	Preview</a:t>
            </a:r>
            <a:r>
              <a:rPr lang="en-US" sz="1800" dirty="0">
                <a:solidFill>
                  <a:schemeClr val="tx1">
                    <a:lumMod val="50000"/>
                    <a:lumOff val="50000"/>
                  </a:schemeClr>
                </a:solidFill>
              </a:rPr>
              <a:t> what is coming</a:t>
            </a:r>
          </a:p>
          <a:p>
            <a:pPr>
              <a:tabLst>
                <a:tab pos="627063" algn="l"/>
              </a:tabLst>
            </a:pPr>
            <a:r>
              <a:rPr lang="en-US" sz="1800" dirty="0">
                <a:solidFill>
                  <a:schemeClr val="tx1">
                    <a:lumMod val="50000"/>
                    <a:lumOff val="50000"/>
                  </a:schemeClr>
                </a:solidFill>
              </a:rPr>
              <a:t>Gain</a:t>
            </a:r>
            <a:r>
              <a:rPr lang="en-US" sz="2800" dirty="0">
                <a:solidFill>
                  <a:schemeClr val="accent2"/>
                </a:solidFill>
              </a:rPr>
              <a:t>	Insight</a:t>
            </a:r>
          </a:p>
        </p:txBody>
      </p:sp>
      <p:sp>
        <p:nvSpPr>
          <p:cNvPr id="6" name="Rectangle 5">
            <a:extLst>
              <a:ext uri="{FF2B5EF4-FFF2-40B4-BE49-F238E27FC236}">
                <a16:creationId xmlns:a16="http://schemas.microsoft.com/office/drawing/2014/main" id="{0F3A9CEB-8285-4750-B491-871A1FB8DE64}"/>
              </a:ext>
            </a:extLst>
          </p:cNvPr>
          <p:cNvSpPr/>
          <p:nvPr/>
        </p:nvSpPr>
        <p:spPr>
          <a:xfrm>
            <a:off x="653802" y="1248311"/>
            <a:ext cx="3586120" cy="1323439"/>
          </a:xfrm>
          <a:prstGeom prst="rect">
            <a:avLst/>
          </a:prstGeom>
        </p:spPr>
        <p:txBody>
          <a:bodyPr wrap="square">
            <a:spAutoFit/>
          </a:bodyPr>
          <a:lstStyle/>
          <a:p>
            <a:pPr algn="just"/>
            <a:r>
              <a:rPr lang="en-US" sz="2000" dirty="0">
                <a:solidFill>
                  <a:schemeClr val="tx1">
                    <a:lumMod val="50000"/>
                    <a:lumOff val="50000"/>
                  </a:schemeClr>
                </a:solidFill>
              </a:rPr>
              <a:t>A Sprint Review is held at the end of the Sprint to inspect the Increment and adapt the Product Backlog if needed.</a:t>
            </a:r>
          </a:p>
        </p:txBody>
      </p:sp>
      <p:sp>
        <p:nvSpPr>
          <p:cNvPr id="3" name="TextBox 2">
            <a:extLst>
              <a:ext uri="{FF2B5EF4-FFF2-40B4-BE49-F238E27FC236}">
                <a16:creationId xmlns:a16="http://schemas.microsoft.com/office/drawing/2014/main" id="{07DB79CD-F41C-4232-AFDE-ECCD2BDAF86D}"/>
              </a:ext>
            </a:extLst>
          </p:cNvPr>
          <p:cNvSpPr txBox="1"/>
          <p:nvPr/>
        </p:nvSpPr>
        <p:spPr>
          <a:xfrm>
            <a:off x="973662" y="3083637"/>
            <a:ext cx="3031067" cy="830997"/>
          </a:xfrm>
          <a:prstGeom prst="rect">
            <a:avLst/>
          </a:prstGeom>
          <a:noFill/>
        </p:spPr>
        <p:txBody>
          <a:bodyPr wrap="square" rtlCol="0">
            <a:spAutoFit/>
          </a:bodyPr>
          <a:lstStyle/>
          <a:p>
            <a:r>
              <a:rPr lang="en-US" sz="1600" b="1" dirty="0"/>
              <a:t>NOT for:</a:t>
            </a:r>
          </a:p>
          <a:p>
            <a:pPr marL="285750" indent="-285750">
              <a:buFont typeface="Wingdings" panose="05000000000000000000" pitchFamily="2" charset="2"/>
              <a:buChar char="q"/>
            </a:pPr>
            <a:r>
              <a:rPr lang="en-US" sz="1600" dirty="0"/>
              <a:t>Problem solving</a:t>
            </a:r>
          </a:p>
          <a:p>
            <a:pPr marL="285750" indent="-285750">
              <a:buFont typeface="Wingdings" panose="05000000000000000000" pitchFamily="2" charset="2"/>
              <a:buChar char="q"/>
            </a:pPr>
            <a:r>
              <a:rPr lang="en-US" sz="1600" dirty="0"/>
              <a:t>Feature discussion</a:t>
            </a:r>
          </a:p>
        </p:txBody>
      </p:sp>
      <p:sp>
        <p:nvSpPr>
          <p:cNvPr id="19" name="TextBox 18">
            <a:extLst>
              <a:ext uri="{FF2B5EF4-FFF2-40B4-BE49-F238E27FC236}">
                <a16:creationId xmlns:a16="http://schemas.microsoft.com/office/drawing/2014/main" id="{D3284494-4607-4FC6-B52A-254382DF8E37}"/>
              </a:ext>
            </a:extLst>
          </p:cNvPr>
          <p:cNvSpPr txBox="1"/>
          <p:nvPr/>
        </p:nvSpPr>
        <p:spPr>
          <a:xfrm>
            <a:off x="5249334" y="3083637"/>
            <a:ext cx="3031067" cy="1569660"/>
          </a:xfrm>
          <a:prstGeom prst="rect">
            <a:avLst/>
          </a:prstGeom>
          <a:noFill/>
        </p:spPr>
        <p:txBody>
          <a:bodyPr wrap="square" rtlCol="0">
            <a:spAutoFit/>
          </a:bodyPr>
          <a:lstStyle/>
          <a:p>
            <a:r>
              <a:rPr lang="en-US" sz="1600" b="1" dirty="0"/>
              <a:t>For:</a:t>
            </a:r>
          </a:p>
          <a:p>
            <a:pPr marL="285750" indent="-285750">
              <a:buFont typeface="Wingdings" panose="05000000000000000000" pitchFamily="2" charset="2"/>
              <a:buChar char="q"/>
            </a:pPr>
            <a:r>
              <a:rPr lang="en-US" sz="1600" dirty="0"/>
              <a:t>Demonstrate progress</a:t>
            </a:r>
          </a:p>
          <a:p>
            <a:pPr marL="285750" indent="-285750">
              <a:buFont typeface="Wingdings" panose="05000000000000000000" pitchFamily="2" charset="2"/>
              <a:buChar char="q"/>
            </a:pPr>
            <a:r>
              <a:rPr lang="en-US" sz="1600" dirty="0"/>
              <a:t>Gain stakeholder feedback</a:t>
            </a:r>
          </a:p>
          <a:p>
            <a:pPr marL="285750" indent="-285750">
              <a:buFont typeface="Wingdings" panose="05000000000000000000" pitchFamily="2" charset="2"/>
              <a:buChar char="q"/>
            </a:pPr>
            <a:r>
              <a:rPr lang="en-US" sz="1600" dirty="0"/>
              <a:t>Forecast future work</a:t>
            </a:r>
          </a:p>
          <a:p>
            <a:pPr marL="285750" indent="-285750">
              <a:buFont typeface="Wingdings" panose="05000000000000000000" pitchFamily="2" charset="2"/>
              <a:buChar char="q"/>
            </a:pPr>
            <a:r>
              <a:rPr lang="en-US" sz="1600" dirty="0"/>
              <a:t>Review budget &amp; timeline</a:t>
            </a:r>
          </a:p>
          <a:p>
            <a:pPr marL="285750" indent="-285750">
              <a:buFont typeface="Wingdings" panose="05000000000000000000" pitchFamily="2" charset="2"/>
              <a:buChar char="q"/>
            </a:pPr>
            <a:r>
              <a:rPr lang="en-US" sz="1600" dirty="0"/>
              <a:t>Inspect and adapt</a:t>
            </a:r>
          </a:p>
        </p:txBody>
      </p:sp>
    </p:spTree>
    <p:extLst>
      <p:ext uri="{BB962C8B-B14F-4D97-AF65-F5344CB8AC3E}">
        <p14:creationId xmlns:p14="http://schemas.microsoft.com/office/powerpoint/2010/main" val="1040674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a:xfrm flipH="1">
            <a:off x="3295912" y="1352263"/>
            <a:ext cx="1419017" cy="1287283"/>
          </a:xfrm>
          <a:custGeom>
            <a:avLst/>
            <a:gdLst>
              <a:gd name="connsiteX0" fmla="*/ 1211705 w 2217545"/>
              <a:gd name="connsiteY0" fmla="*/ 0 h 2011680"/>
              <a:gd name="connsiteX1" fmla="*/ 2217545 w 2217545"/>
              <a:gd name="connsiteY1" fmla="*/ 1005840 h 2011680"/>
              <a:gd name="connsiteX2" fmla="*/ 1211705 w 2217545"/>
              <a:gd name="connsiteY2" fmla="*/ 2011680 h 2011680"/>
              <a:gd name="connsiteX3" fmla="*/ 1211705 w 2217545"/>
              <a:gd name="connsiteY3" fmla="*/ 1737360 h 2011680"/>
              <a:gd name="connsiteX4" fmla="*/ 1943225 w 2217545"/>
              <a:gd name="connsiteY4" fmla="*/ 1005840 h 2011680"/>
              <a:gd name="connsiteX5" fmla="*/ 1211705 w 2217545"/>
              <a:gd name="connsiteY5" fmla="*/ 274320 h 2011680"/>
              <a:gd name="connsiteX6" fmla="*/ 495047 w 2217545"/>
              <a:gd name="connsiteY6" fmla="*/ 858413 h 2011680"/>
              <a:gd name="connsiteX7" fmla="*/ 480849 w 2217545"/>
              <a:gd name="connsiteY7" fmla="*/ 999253 h 2011680"/>
              <a:gd name="connsiteX8" fmla="*/ 619747 w 2217545"/>
              <a:gd name="connsiteY8" fmla="*/ 982428 h 2011680"/>
              <a:gd name="connsiteX9" fmla="*/ 347671 w 2217545"/>
              <a:gd name="connsiteY9" fmla="*/ 1332007 h 2011680"/>
              <a:gd name="connsiteX10" fmla="*/ 0 w 2217545"/>
              <a:gd name="connsiteY10" fmla="*/ 1057499 h 2011680"/>
              <a:gd name="connsiteX11" fmla="*/ 207869 w 2217545"/>
              <a:gd name="connsiteY11" fmla="*/ 1032320 h 2011680"/>
              <a:gd name="connsiteX12" fmla="*/ 205865 w 2217545"/>
              <a:gd name="connsiteY12" fmla="*/ 1005840 h 2011680"/>
              <a:gd name="connsiteX13" fmla="*/ 1211705 w 2217545"/>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7545" h="2011680">
                <a:moveTo>
                  <a:pt x="1211705" y="0"/>
                </a:moveTo>
                <a:cubicBezTo>
                  <a:pt x="1767215" y="0"/>
                  <a:pt x="2217545" y="450330"/>
                  <a:pt x="2217545" y="1005840"/>
                </a:cubicBezTo>
                <a:cubicBezTo>
                  <a:pt x="2217545" y="1561350"/>
                  <a:pt x="1767215" y="2011680"/>
                  <a:pt x="1211705" y="2011680"/>
                </a:cubicBezTo>
                <a:lnTo>
                  <a:pt x="1211705" y="1737360"/>
                </a:lnTo>
                <a:cubicBezTo>
                  <a:pt x="1615712" y="1737360"/>
                  <a:pt x="1943225" y="1409847"/>
                  <a:pt x="1943225" y="1005840"/>
                </a:cubicBezTo>
                <a:cubicBezTo>
                  <a:pt x="1943225" y="601833"/>
                  <a:pt x="1615712" y="274320"/>
                  <a:pt x="1211705" y="274320"/>
                </a:cubicBezTo>
                <a:cubicBezTo>
                  <a:pt x="858199" y="274320"/>
                  <a:pt x="563259" y="525072"/>
                  <a:pt x="495047" y="858413"/>
                </a:cubicBezTo>
                <a:lnTo>
                  <a:pt x="480849" y="999253"/>
                </a:lnTo>
                <a:lnTo>
                  <a:pt x="619747" y="982428"/>
                </a:lnTo>
                <a:lnTo>
                  <a:pt x="347671" y="1332007"/>
                </a:lnTo>
                <a:lnTo>
                  <a:pt x="0" y="1057499"/>
                </a:lnTo>
                <a:lnTo>
                  <a:pt x="207869" y="1032320"/>
                </a:lnTo>
                <a:lnTo>
                  <a:pt x="205865" y="1005840"/>
                </a:lnTo>
                <a:cubicBezTo>
                  <a:pt x="205865" y="450330"/>
                  <a:pt x="656195" y="0"/>
                  <a:pt x="1211705"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Freeform 50"/>
          <p:cNvSpPr/>
          <p:nvPr/>
        </p:nvSpPr>
        <p:spPr>
          <a:xfrm>
            <a:off x="2740511" y="2467618"/>
            <a:ext cx="2177353" cy="2011680"/>
          </a:xfrm>
          <a:custGeom>
            <a:avLst/>
            <a:gdLst>
              <a:gd name="connsiteX0" fmla="*/ 1171513 w 2177353"/>
              <a:gd name="connsiteY0" fmla="*/ 0 h 2011680"/>
              <a:gd name="connsiteX1" fmla="*/ 2177353 w 2177353"/>
              <a:gd name="connsiteY1" fmla="*/ 1005840 h 2011680"/>
              <a:gd name="connsiteX2" fmla="*/ 1171513 w 2177353"/>
              <a:gd name="connsiteY2" fmla="*/ 2011680 h 2011680"/>
              <a:gd name="connsiteX3" fmla="*/ 1171513 w 2177353"/>
              <a:gd name="connsiteY3" fmla="*/ 1737360 h 2011680"/>
              <a:gd name="connsiteX4" fmla="*/ 1903033 w 2177353"/>
              <a:gd name="connsiteY4" fmla="*/ 1005840 h 2011680"/>
              <a:gd name="connsiteX5" fmla="*/ 1171513 w 2177353"/>
              <a:gd name="connsiteY5" fmla="*/ 274320 h 2011680"/>
              <a:gd name="connsiteX6" fmla="*/ 454855 w 2177353"/>
              <a:gd name="connsiteY6" fmla="*/ 858413 h 2011680"/>
              <a:gd name="connsiteX7" fmla="*/ 441186 w 2177353"/>
              <a:gd name="connsiteY7" fmla="*/ 994010 h 2011680"/>
              <a:gd name="connsiteX8" fmla="*/ 619747 w 2177353"/>
              <a:gd name="connsiteY8" fmla="*/ 972380 h 2011680"/>
              <a:gd name="connsiteX9" fmla="*/ 347671 w 2177353"/>
              <a:gd name="connsiteY9" fmla="*/ 1321959 h 2011680"/>
              <a:gd name="connsiteX10" fmla="*/ 0 w 2177353"/>
              <a:gd name="connsiteY10" fmla="*/ 1047451 h 2011680"/>
              <a:gd name="connsiteX11" fmla="*/ 167289 w 2177353"/>
              <a:gd name="connsiteY11" fmla="*/ 1027187 h 2011680"/>
              <a:gd name="connsiteX12" fmla="*/ 165673 w 2177353"/>
              <a:gd name="connsiteY12" fmla="*/ 1005840 h 2011680"/>
              <a:gd name="connsiteX13" fmla="*/ 1171513 w 2177353"/>
              <a:gd name="connsiteY13"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7353" h="2011680">
                <a:moveTo>
                  <a:pt x="1171513" y="0"/>
                </a:moveTo>
                <a:cubicBezTo>
                  <a:pt x="1727023" y="0"/>
                  <a:pt x="2177353" y="450330"/>
                  <a:pt x="2177353" y="1005840"/>
                </a:cubicBezTo>
                <a:cubicBezTo>
                  <a:pt x="2177353" y="1561350"/>
                  <a:pt x="1727023" y="2011680"/>
                  <a:pt x="1171513" y="2011680"/>
                </a:cubicBezTo>
                <a:lnTo>
                  <a:pt x="1171513" y="1737360"/>
                </a:lnTo>
                <a:cubicBezTo>
                  <a:pt x="1575520" y="1737360"/>
                  <a:pt x="1903033" y="1409847"/>
                  <a:pt x="1903033" y="1005840"/>
                </a:cubicBezTo>
                <a:cubicBezTo>
                  <a:pt x="1903033" y="601833"/>
                  <a:pt x="1575520" y="274320"/>
                  <a:pt x="1171513" y="274320"/>
                </a:cubicBezTo>
                <a:cubicBezTo>
                  <a:pt x="818007" y="274320"/>
                  <a:pt x="523067" y="525072"/>
                  <a:pt x="454855" y="858413"/>
                </a:cubicBezTo>
                <a:lnTo>
                  <a:pt x="441186" y="994010"/>
                </a:lnTo>
                <a:lnTo>
                  <a:pt x="619747" y="972380"/>
                </a:lnTo>
                <a:lnTo>
                  <a:pt x="347671" y="1321959"/>
                </a:lnTo>
                <a:lnTo>
                  <a:pt x="0" y="1047451"/>
                </a:lnTo>
                <a:lnTo>
                  <a:pt x="167289" y="1027187"/>
                </a:lnTo>
                <a:lnTo>
                  <a:pt x="165673" y="1005840"/>
                </a:lnTo>
                <a:cubicBezTo>
                  <a:pt x="165673" y="450330"/>
                  <a:pt x="616003" y="0"/>
                  <a:pt x="1171513" y="0"/>
                </a:cubicBez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C6BEBC85-7CEC-42C5-AC99-B4A6F13FCAD8}"/>
              </a:ext>
            </a:extLst>
          </p:cNvPr>
          <p:cNvGrpSpPr/>
          <p:nvPr/>
        </p:nvGrpSpPr>
        <p:grpSpPr>
          <a:xfrm>
            <a:off x="3590547" y="3111984"/>
            <a:ext cx="640080" cy="758452"/>
            <a:chOff x="334293" y="1065137"/>
            <a:chExt cx="640080" cy="758452"/>
          </a:xfrm>
        </p:grpSpPr>
        <p:sp>
          <p:nvSpPr>
            <p:cNvPr id="73" name="TextBox 72">
              <a:extLst>
                <a:ext uri="{FF2B5EF4-FFF2-40B4-BE49-F238E27FC236}">
                  <a16:creationId xmlns:a16="http://schemas.microsoft.com/office/drawing/2014/main" id="{4439488C-5B33-4778-81A1-0F3ADBC066D0}"/>
                </a:ext>
              </a:extLst>
            </p:cNvPr>
            <p:cNvSpPr txBox="1"/>
            <p:nvPr/>
          </p:nvSpPr>
          <p:spPr>
            <a:xfrm>
              <a:off x="334293" y="1523507"/>
              <a:ext cx="640080" cy="300082"/>
            </a:xfrm>
            <a:prstGeom prst="rect">
              <a:avLst/>
            </a:prstGeom>
            <a:noFill/>
          </p:spPr>
          <p:txBody>
            <a:bodyPr wrap="square" lIns="0" rIns="0" rtlCol="0">
              <a:spAutoFit/>
            </a:bodyPr>
            <a:lstStyle/>
            <a:p>
              <a:pPr algn="ctr"/>
              <a:r>
                <a:rPr lang="en-US" b="1" dirty="0">
                  <a:solidFill>
                    <a:schemeClr val="tx1">
                      <a:lumMod val="50000"/>
                      <a:lumOff val="50000"/>
                    </a:schemeClr>
                  </a:solidFill>
                </a:rPr>
                <a:t>Sprint</a:t>
              </a:r>
            </a:p>
          </p:txBody>
        </p:sp>
        <p:sp>
          <p:nvSpPr>
            <p:cNvPr id="76" name="Freeform 122">
              <a:extLst>
                <a:ext uri="{FF2B5EF4-FFF2-40B4-BE49-F238E27FC236}">
                  <a16:creationId xmlns:a16="http://schemas.microsoft.com/office/drawing/2014/main" id="{926EE18A-FA29-49B6-9108-A01005F4253C}"/>
                </a:ext>
              </a:extLst>
            </p:cNvPr>
            <p:cNvSpPr>
              <a:spLocks noChangeAspect="1"/>
            </p:cNvSpPr>
            <p:nvPr/>
          </p:nvSpPr>
          <p:spPr>
            <a:xfrm>
              <a:off x="452703" y="1065137"/>
              <a:ext cx="403261" cy="457200"/>
            </a:xfrm>
            <a:custGeom>
              <a:avLst/>
              <a:gdLst>
                <a:gd name="connsiteX0" fmla="*/ 2920171 w 3905250"/>
                <a:gd name="connsiteY0" fmla="*/ 3457629 h 4427606"/>
                <a:gd name="connsiteX1" fmla="*/ 2920171 w 3905250"/>
                <a:gd name="connsiteY1" fmla="*/ 4162479 h 4427606"/>
                <a:gd name="connsiteX2" fmla="*/ 3615496 w 3905250"/>
                <a:gd name="connsiteY2" fmla="*/ 4162479 h 4427606"/>
                <a:gd name="connsiteX3" fmla="*/ 3615496 w 3905250"/>
                <a:gd name="connsiteY3" fmla="*/ 3457629 h 4427606"/>
                <a:gd name="connsiteX4" fmla="*/ 2039038 w 3905250"/>
                <a:gd name="connsiteY4" fmla="*/ 3457629 h 4427606"/>
                <a:gd name="connsiteX5" fmla="*/ 2039038 w 3905250"/>
                <a:gd name="connsiteY5" fmla="*/ 4162479 h 4427606"/>
                <a:gd name="connsiteX6" fmla="*/ 2734363 w 3905250"/>
                <a:gd name="connsiteY6" fmla="*/ 4162479 h 4427606"/>
                <a:gd name="connsiteX7" fmla="*/ 2734363 w 3905250"/>
                <a:gd name="connsiteY7" fmla="*/ 3457629 h 4427606"/>
                <a:gd name="connsiteX8" fmla="*/ 1157904 w 3905250"/>
                <a:gd name="connsiteY8" fmla="*/ 3457629 h 4427606"/>
                <a:gd name="connsiteX9" fmla="*/ 1157904 w 3905250"/>
                <a:gd name="connsiteY9" fmla="*/ 4162479 h 4427606"/>
                <a:gd name="connsiteX10" fmla="*/ 1853229 w 3905250"/>
                <a:gd name="connsiteY10" fmla="*/ 4162479 h 4427606"/>
                <a:gd name="connsiteX11" fmla="*/ 1853229 w 3905250"/>
                <a:gd name="connsiteY11" fmla="*/ 3457629 h 4427606"/>
                <a:gd name="connsiteX12" fmla="*/ 276770 w 3905250"/>
                <a:gd name="connsiteY12" fmla="*/ 3457629 h 4427606"/>
                <a:gd name="connsiteX13" fmla="*/ 276770 w 3905250"/>
                <a:gd name="connsiteY13" fmla="*/ 4162479 h 4427606"/>
                <a:gd name="connsiteX14" fmla="*/ 972095 w 3905250"/>
                <a:gd name="connsiteY14" fmla="*/ 4162479 h 4427606"/>
                <a:gd name="connsiteX15" fmla="*/ 972095 w 3905250"/>
                <a:gd name="connsiteY15" fmla="*/ 3457629 h 4427606"/>
                <a:gd name="connsiteX16" fmla="*/ 2920171 w 3905250"/>
                <a:gd name="connsiteY16" fmla="*/ 2566470 h 4427606"/>
                <a:gd name="connsiteX17" fmla="*/ 2920171 w 3905250"/>
                <a:gd name="connsiteY17" fmla="*/ 3271320 h 4427606"/>
                <a:gd name="connsiteX18" fmla="*/ 3615496 w 3905250"/>
                <a:gd name="connsiteY18" fmla="*/ 3271320 h 4427606"/>
                <a:gd name="connsiteX19" fmla="*/ 3615496 w 3905250"/>
                <a:gd name="connsiteY19" fmla="*/ 2566470 h 4427606"/>
                <a:gd name="connsiteX20" fmla="*/ 2039038 w 3905250"/>
                <a:gd name="connsiteY20" fmla="*/ 2566470 h 4427606"/>
                <a:gd name="connsiteX21" fmla="*/ 2039038 w 3905250"/>
                <a:gd name="connsiteY21" fmla="*/ 3271320 h 4427606"/>
                <a:gd name="connsiteX22" fmla="*/ 2734363 w 3905250"/>
                <a:gd name="connsiteY22" fmla="*/ 3271320 h 4427606"/>
                <a:gd name="connsiteX23" fmla="*/ 2734363 w 3905250"/>
                <a:gd name="connsiteY23" fmla="*/ 2566470 h 4427606"/>
                <a:gd name="connsiteX24" fmla="*/ 1157904 w 3905250"/>
                <a:gd name="connsiteY24" fmla="*/ 2566470 h 4427606"/>
                <a:gd name="connsiteX25" fmla="*/ 1157904 w 3905250"/>
                <a:gd name="connsiteY25" fmla="*/ 3271320 h 4427606"/>
                <a:gd name="connsiteX26" fmla="*/ 1853229 w 3905250"/>
                <a:gd name="connsiteY26" fmla="*/ 3271320 h 4427606"/>
                <a:gd name="connsiteX27" fmla="*/ 1853229 w 3905250"/>
                <a:gd name="connsiteY27" fmla="*/ 2566470 h 4427606"/>
                <a:gd name="connsiteX28" fmla="*/ 276770 w 3905250"/>
                <a:gd name="connsiteY28" fmla="*/ 2566470 h 4427606"/>
                <a:gd name="connsiteX29" fmla="*/ 276770 w 3905250"/>
                <a:gd name="connsiteY29" fmla="*/ 3271320 h 4427606"/>
                <a:gd name="connsiteX30" fmla="*/ 972095 w 3905250"/>
                <a:gd name="connsiteY30" fmla="*/ 3271320 h 4427606"/>
                <a:gd name="connsiteX31" fmla="*/ 972095 w 3905250"/>
                <a:gd name="connsiteY31" fmla="*/ 2566470 h 4427606"/>
                <a:gd name="connsiteX32" fmla="*/ 2920171 w 3905250"/>
                <a:gd name="connsiteY32" fmla="*/ 1685559 h 4427606"/>
                <a:gd name="connsiteX33" fmla="*/ 2920171 w 3905250"/>
                <a:gd name="connsiteY33" fmla="*/ 2390409 h 4427606"/>
                <a:gd name="connsiteX34" fmla="*/ 3615496 w 3905250"/>
                <a:gd name="connsiteY34" fmla="*/ 2390409 h 4427606"/>
                <a:gd name="connsiteX35" fmla="*/ 3615496 w 3905250"/>
                <a:gd name="connsiteY35" fmla="*/ 1685559 h 4427606"/>
                <a:gd name="connsiteX36" fmla="*/ 2039038 w 3905250"/>
                <a:gd name="connsiteY36" fmla="*/ 1685559 h 4427606"/>
                <a:gd name="connsiteX37" fmla="*/ 2039038 w 3905250"/>
                <a:gd name="connsiteY37" fmla="*/ 2390409 h 4427606"/>
                <a:gd name="connsiteX38" fmla="*/ 2734363 w 3905250"/>
                <a:gd name="connsiteY38" fmla="*/ 2390409 h 4427606"/>
                <a:gd name="connsiteX39" fmla="*/ 2734363 w 3905250"/>
                <a:gd name="connsiteY39" fmla="*/ 1685559 h 4427606"/>
                <a:gd name="connsiteX40" fmla="*/ 1157904 w 3905250"/>
                <a:gd name="connsiteY40" fmla="*/ 1685559 h 4427606"/>
                <a:gd name="connsiteX41" fmla="*/ 1157904 w 3905250"/>
                <a:gd name="connsiteY41" fmla="*/ 2390409 h 4427606"/>
                <a:gd name="connsiteX42" fmla="*/ 1853229 w 3905250"/>
                <a:gd name="connsiteY42" fmla="*/ 2390409 h 4427606"/>
                <a:gd name="connsiteX43" fmla="*/ 1853229 w 3905250"/>
                <a:gd name="connsiteY43" fmla="*/ 1685559 h 4427606"/>
                <a:gd name="connsiteX44" fmla="*/ 276770 w 3905250"/>
                <a:gd name="connsiteY44" fmla="*/ 1685559 h 4427606"/>
                <a:gd name="connsiteX45" fmla="*/ 276770 w 3905250"/>
                <a:gd name="connsiteY45" fmla="*/ 2390409 h 4427606"/>
                <a:gd name="connsiteX46" fmla="*/ 972095 w 3905250"/>
                <a:gd name="connsiteY46" fmla="*/ 2390409 h 4427606"/>
                <a:gd name="connsiteX47" fmla="*/ 972095 w 3905250"/>
                <a:gd name="connsiteY47" fmla="*/ 1685559 h 4427606"/>
                <a:gd name="connsiteX48" fmla="*/ 0 w 3905250"/>
                <a:gd name="connsiteY48" fmla="*/ 1364864 h 4427606"/>
                <a:gd name="connsiteX49" fmla="*/ 3905250 w 3905250"/>
                <a:gd name="connsiteY49" fmla="*/ 1364864 h 4427606"/>
                <a:gd name="connsiteX50" fmla="*/ 3905250 w 3905250"/>
                <a:gd name="connsiteY50" fmla="*/ 4044691 h 4427606"/>
                <a:gd name="connsiteX51" fmla="*/ 3522335 w 3905250"/>
                <a:gd name="connsiteY51" fmla="*/ 4427606 h 4427606"/>
                <a:gd name="connsiteX52" fmla="*/ 382915 w 3905250"/>
                <a:gd name="connsiteY52" fmla="*/ 4427606 h 4427606"/>
                <a:gd name="connsiteX53" fmla="*/ 0 w 3905250"/>
                <a:gd name="connsiteY53" fmla="*/ 4044691 h 4427606"/>
                <a:gd name="connsiteX54" fmla="*/ 2962001 w 3905250"/>
                <a:gd name="connsiteY54" fmla="*/ 663139 h 4427606"/>
                <a:gd name="connsiteX55" fmla="*/ 2962001 w 3905250"/>
                <a:gd name="connsiteY55" fmla="*/ 877478 h 4427606"/>
                <a:gd name="connsiteX56" fmla="*/ 2840375 w 3905250"/>
                <a:gd name="connsiteY56" fmla="*/ 999104 h 4427606"/>
                <a:gd name="connsiteX57" fmla="*/ 2718749 w 3905250"/>
                <a:gd name="connsiteY57" fmla="*/ 877478 h 4427606"/>
                <a:gd name="connsiteX58" fmla="*/ 2718749 w 3905250"/>
                <a:gd name="connsiteY58" fmla="*/ 667697 h 4427606"/>
                <a:gd name="connsiteX59" fmla="*/ 2703980 w 3905250"/>
                <a:gd name="connsiteY59" fmla="*/ 675713 h 4427606"/>
                <a:gd name="connsiteX60" fmla="*/ 2593114 w 3905250"/>
                <a:gd name="connsiteY60" fmla="*/ 884228 h 4427606"/>
                <a:gd name="connsiteX61" fmla="*/ 2844574 w 3905250"/>
                <a:gd name="connsiteY61" fmla="*/ 1135688 h 4427606"/>
                <a:gd name="connsiteX62" fmla="*/ 3096034 w 3905250"/>
                <a:gd name="connsiteY62" fmla="*/ 884228 h 4427606"/>
                <a:gd name="connsiteX63" fmla="*/ 2985168 w 3905250"/>
                <a:gd name="connsiteY63" fmla="*/ 675713 h 4427606"/>
                <a:gd name="connsiteX64" fmla="*/ 943250 w 3905250"/>
                <a:gd name="connsiteY64" fmla="*/ 663139 h 4427606"/>
                <a:gd name="connsiteX65" fmla="*/ 920083 w 3905250"/>
                <a:gd name="connsiteY65" fmla="*/ 675713 h 4427606"/>
                <a:gd name="connsiteX66" fmla="*/ 809217 w 3905250"/>
                <a:gd name="connsiteY66" fmla="*/ 884228 h 4427606"/>
                <a:gd name="connsiteX67" fmla="*/ 1060677 w 3905250"/>
                <a:gd name="connsiteY67" fmla="*/ 1135688 h 4427606"/>
                <a:gd name="connsiteX68" fmla="*/ 1312137 w 3905250"/>
                <a:gd name="connsiteY68" fmla="*/ 884228 h 4427606"/>
                <a:gd name="connsiteX69" fmla="*/ 1201271 w 3905250"/>
                <a:gd name="connsiteY69" fmla="*/ 675713 h 4427606"/>
                <a:gd name="connsiteX70" fmla="*/ 1186502 w 3905250"/>
                <a:gd name="connsiteY70" fmla="*/ 667697 h 4427606"/>
                <a:gd name="connsiteX71" fmla="*/ 1186502 w 3905250"/>
                <a:gd name="connsiteY71" fmla="*/ 877479 h 4427606"/>
                <a:gd name="connsiteX72" fmla="*/ 1064876 w 3905250"/>
                <a:gd name="connsiteY72" fmla="*/ 999105 h 4427606"/>
                <a:gd name="connsiteX73" fmla="*/ 943250 w 3905250"/>
                <a:gd name="connsiteY73" fmla="*/ 877479 h 4427606"/>
                <a:gd name="connsiteX74" fmla="*/ 2840375 w 3905250"/>
                <a:gd name="connsiteY74" fmla="*/ 0 h 4427606"/>
                <a:gd name="connsiteX75" fmla="*/ 2962001 w 3905250"/>
                <a:gd name="connsiteY75" fmla="*/ 121626 h 4427606"/>
                <a:gd name="connsiteX76" fmla="*/ 2962001 w 3905250"/>
                <a:gd name="connsiteY76" fmla="*/ 535405 h 4427606"/>
                <a:gd name="connsiteX77" fmla="*/ 3522335 w 3905250"/>
                <a:gd name="connsiteY77" fmla="*/ 535405 h 4427606"/>
                <a:gd name="connsiteX78" fmla="*/ 3905250 w 3905250"/>
                <a:gd name="connsiteY78" fmla="*/ 918320 h 4427606"/>
                <a:gd name="connsiteX79" fmla="*/ 3905250 w 3905250"/>
                <a:gd name="connsiteY79" fmla="*/ 1222839 h 4427606"/>
                <a:gd name="connsiteX80" fmla="*/ 0 w 3905250"/>
                <a:gd name="connsiteY80" fmla="*/ 1222839 h 4427606"/>
                <a:gd name="connsiteX81" fmla="*/ 0 w 3905250"/>
                <a:gd name="connsiteY81" fmla="*/ 918320 h 4427606"/>
                <a:gd name="connsiteX82" fmla="*/ 382915 w 3905250"/>
                <a:gd name="connsiteY82" fmla="*/ 535405 h 4427606"/>
                <a:gd name="connsiteX83" fmla="*/ 943250 w 3905250"/>
                <a:gd name="connsiteY83" fmla="*/ 535405 h 4427606"/>
                <a:gd name="connsiteX84" fmla="*/ 943250 w 3905250"/>
                <a:gd name="connsiteY84" fmla="*/ 121627 h 4427606"/>
                <a:gd name="connsiteX85" fmla="*/ 1064876 w 3905250"/>
                <a:gd name="connsiteY85" fmla="*/ 1 h 4427606"/>
                <a:gd name="connsiteX86" fmla="*/ 1186502 w 3905250"/>
                <a:gd name="connsiteY86" fmla="*/ 121627 h 4427606"/>
                <a:gd name="connsiteX87" fmla="*/ 1186502 w 3905250"/>
                <a:gd name="connsiteY87" fmla="*/ 535405 h 4427606"/>
                <a:gd name="connsiteX88" fmla="*/ 2718749 w 3905250"/>
                <a:gd name="connsiteY88" fmla="*/ 535405 h 4427606"/>
                <a:gd name="connsiteX89" fmla="*/ 2718749 w 3905250"/>
                <a:gd name="connsiteY89" fmla="*/ 121626 h 4427606"/>
                <a:gd name="connsiteX90" fmla="*/ 2840375 w 3905250"/>
                <a:gd name="connsiteY90" fmla="*/ 0 h 44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905250" h="4427606">
                  <a:moveTo>
                    <a:pt x="2920171" y="3457629"/>
                  </a:moveTo>
                  <a:lnTo>
                    <a:pt x="2920171" y="4162479"/>
                  </a:lnTo>
                  <a:lnTo>
                    <a:pt x="3615496" y="4162479"/>
                  </a:lnTo>
                  <a:lnTo>
                    <a:pt x="3615496" y="3457629"/>
                  </a:lnTo>
                  <a:close/>
                  <a:moveTo>
                    <a:pt x="2039038" y="3457629"/>
                  </a:moveTo>
                  <a:lnTo>
                    <a:pt x="2039038" y="4162479"/>
                  </a:lnTo>
                  <a:lnTo>
                    <a:pt x="2734363" y="4162479"/>
                  </a:lnTo>
                  <a:lnTo>
                    <a:pt x="2734363" y="3457629"/>
                  </a:lnTo>
                  <a:close/>
                  <a:moveTo>
                    <a:pt x="1157904" y="3457629"/>
                  </a:moveTo>
                  <a:lnTo>
                    <a:pt x="1157904" y="4162479"/>
                  </a:lnTo>
                  <a:lnTo>
                    <a:pt x="1853229" y="4162479"/>
                  </a:lnTo>
                  <a:lnTo>
                    <a:pt x="1853229" y="3457629"/>
                  </a:lnTo>
                  <a:close/>
                  <a:moveTo>
                    <a:pt x="276770" y="3457629"/>
                  </a:moveTo>
                  <a:lnTo>
                    <a:pt x="276770" y="4162479"/>
                  </a:lnTo>
                  <a:lnTo>
                    <a:pt x="972095" y="4162479"/>
                  </a:lnTo>
                  <a:lnTo>
                    <a:pt x="972095" y="3457629"/>
                  </a:lnTo>
                  <a:close/>
                  <a:moveTo>
                    <a:pt x="2920171" y="2566470"/>
                  </a:moveTo>
                  <a:lnTo>
                    <a:pt x="2920171" y="3271320"/>
                  </a:lnTo>
                  <a:lnTo>
                    <a:pt x="3615496" y="3271320"/>
                  </a:lnTo>
                  <a:lnTo>
                    <a:pt x="3615496" y="2566470"/>
                  </a:lnTo>
                  <a:close/>
                  <a:moveTo>
                    <a:pt x="2039038" y="2566470"/>
                  </a:moveTo>
                  <a:lnTo>
                    <a:pt x="2039038" y="3271320"/>
                  </a:lnTo>
                  <a:lnTo>
                    <a:pt x="2734363" y="3271320"/>
                  </a:lnTo>
                  <a:lnTo>
                    <a:pt x="2734363" y="2566470"/>
                  </a:lnTo>
                  <a:close/>
                  <a:moveTo>
                    <a:pt x="1157904" y="2566470"/>
                  </a:moveTo>
                  <a:lnTo>
                    <a:pt x="1157904" y="3271320"/>
                  </a:lnTo>
                  <a:lnTo>
                    <a:pt x="1853229" y="3271320"/>
                  </a:lnTo>
                  <a:lnTo>
                    <a:pt x="1853229" y="2566470"/>
                  </a:lnTo>
                  <a:close/>
                  <a:moveTo>
                    <a:pt x="276770" y="2566470"/>
                  </a:moveTo>
                  <a:lnTo>
                    <a:pt x="276770" y="3271320"/>
                  </a:lnTo>
                  <a:lnTo>
                    <a:pt x="972095" y="3271320"/>
                  </a:lnTo>
                  <a:lnTo>
                    <a:pt x="972095" y="2566470"/>
                  </a:lnTo>
                  <a:close/>
                  <a:moveTo>
                    <a:pt x="2920171" y="1685559"/>
                  </a:moveTo>
                  <a:lnTo>
                    <a:pt x="2920171" y="2390409"/>
                  </a:lnTo>
                  <a:lnTo>
                    <a:pt x="3615496" y="2390409"/>
                  </a:lnTo>
                  <a:lnTo>
                    <a:pt x="3615496" y="1685559"/>
                  </a:lnTo>
                  <a:close/>
                  <a:moveTo>
                    <a:pt x="2039038" y="1685559"/>
                  </a:moveTo>
                  <a:lnTo>
                    <a:pt x="2039038" y="2390409"/>
                  </a:lnTo>
                  <a:lnTo>
                    <a:pt x="2734363" y="2390409"/>
                  </a:lnTo>
                  <a:lnTo>
                    <a:pt x="2734363" y="1685559"/>
                  </a:lnTo>
                  <a:close/>
                  <a:moveTo>
                    <a:pt x="1157904" y="1685559"/>
                  </a:moveTo>
                  <a:lnTo>
                    <a:pt x="1157904" y="2390409"/>
                  </a:lnTo>
                  <a:lnTo>
                    <a:pt x="1853229" y="2390409"/>
                  </a:lnTo>
                  <a:lnTo>
                    <a:pt x="1853229" y="1685559"/>
                  </a:lnTo>
                  <a:close/>
                  <a:moveTo>
                    <a:pt x="276770" y="1685559"/>
                  </a:moveTo>
                  <a:lnTo>
                    <a:pt x="276770" y="2390409"/>
                  </a:lnTo>
                  <a:lnTo>
                    <a:pt x="972095" y="2390409"/>
                  </a:lnTo>
                  <a:lnTo>
                    <a:pt x="972095" y="1685559"/>
                  </a:lnTo>
                  <a:close/>
                  <a:moveTo>
                    <a:pt x="0" y="1364864"/>
                  </a:moveTo>
                  <a:lnTo>
                    <a:pt x="3905250" y="1364864"/>
                  </a:lnTo>
                  <a:lnTo>
                    <a:pt x="3905250" y="4044691"/>
                  </a:lnTo>
                  <a:cubicBezTo>
                    <a:pt x="3905250" y="4256169"/>
                    <a:pt x="3733813" y="4427606"/>
                    <a:pt x="3522335" y="4427606"/>
                  </a:cubicBezTo>
                  <a:lnTo>
                    <a:pt x="382915" y="4427606"/>
                  </a:lnTo>
                  <a:cubicBezTo>
                    <a:pt x="171437" y="4427606"/>
                    <a:pt x="0" y="4256169"/>
                    <a:pt x="0" y="4044691"/>
                  </a:cubicBezTo>
                  <a:close/>
                  <a:moveTo>
                    <a:pt x="2962001" y="663139"/>
                  </a:moveTo>
                  <a:lnTo>
                    <a:pt x="2962001" y="877478"/>
                  </a:lnTo>
                  <a:cubicBezTo>
                    <a:pt x="2962001" y="944650"/>
                    <a:pt x="2907547" y="999104"/>
                    <a:pt x="2840375" y="999104"/>
                  </a:cubicBezTo>
                  <a:cubicBezTo>
                    <a:pt x="2773203" y="999104"/>
                    <a:pt x="2718749" y="944650"/>
                    <a:pt x="2718749" y="877478"/>
                  </a:cubicBezTo>
                  <a:lnTo>
                    <a:pt x="2718749" y="667697"/>
                  </a:lnTo>
                  <a:lnTo>
                    <a:pt x="2703980" y="675713"/>
                  </a:lnTo>
                  <a:cubicBezTo>
                    <a:pt x="2637092" y="720902"/>
                    <a:pt x="2593114" y="797429"/>
                    <a:pt x="2593114" y="884228"/>
                  </a:cubicBezTo>
                  <a:cubicBezTo>
                    <a:pt x="2593114" y="1023106"/>
                    <a:pt x="2705696" y="1135688"/>
                    <a:pt x="2844574" y="1135688"/>
                  </a:cubicBezTo>
                  <a:cubicBezTo>
                    <a:pt x="2983452" y="1135688"/>
                    <a:pt x="3096034" y="1023106"/>
                    <a:pt x="3096034" y="884228"/>
                  </a:cubicBezTo>
                  <a:cubicBezTo>
                    <a:pt x="3096034" y="797429"/>
                    <a:pt x="3052057" y="720902"/>
                    <a:pt x="2985168" y="675713"/>
                  </a:cubicBezTo>
                  <a:close/>
                  <a:moveTo>
                    <a:pt x="943250" y="663139"/>
                  </a:moveTo>
                  <a:lnTo>
                    <a:pt x="920083" y="675713"/>
                  </a:lnTo>
                  <a:cubicBezTo>
                    <a:pt x="853195" y="720903"/>
                    <a:pt x="809217" y="797429"/>
                    <a:pt x="809217" y="884228"/>
                  </a:cubicBezTo>
                  <a:cubicBezTo>
                    <a:pt x="809217" y="1023106"/>
                    <a:pt x="921799" y="1135688"/>
                    <a:pt x="1060677" y="1135688"/>
                  </a:cubicBezTo>
                  <a:cubicBezTo>
                    <a:pt x="1199555" y="1135688"/>
                    <a:pt x="1312137" y="1023106"/>
                    <a:pt x="1312137" y="884228"/>
                  </a:cubicBezTo>
                  <a:cubicBezTo>
                    <a:pt x="1312137" y="797429"/>
                    <a:pt x="1268160" y="720903"/>
                    <a:pt x="1201271" y="675713"/>
                  </a:cubicBezTo>
                  <a:lnTo>
                    <a:pt x="1186502" y="667697"/>
                  </a:lnTo>
                  <a:lnTo>
                    <a:pt x="1186502" y="877479"/>
                  </a:lnTo>
                  <a:cubicBezTo>
                    <a:pt x="1186502" y="944651"/>
                    <a:pt x="1132048" y="999105"/>
                    <a:pt x="1064876" y="999105"/>
                  </a:cubicBezTo>
                  <a:cubicBezTo>
                    <a:pt x="997704" y="999105"/>
                    <a:pt x="943250" y="944651"/>
                    <a:pt x="943250" y="877479"/>
                  </a:cubicBezTo>
                  <a:close/>
                  <a:moveTo>
                    <a:pt x="2840375" y="0"/>
                  </a:moveTo>
                  <a:cubicBezTo>
                    <a:pt x="2907547" y="0"/>
                    <a:pt x="2962001" y="54454"/>
                    <a:pt x="2962001" y="121626"/>
                  </a:cubicBezTo>
                  <a:lnTo>
                    <a:pt x="2962001" y="535405"/>
                  </a:lnTo>
                  <a:lnTo>
                    <a:pt x="3522335" y="535405"/>
                  </a:lnTo>
                  <a:cubicBezTo>
                    <a:pt x="3733813" y="535405"/>
                    <a:pt x="3905250" y="706842"/>
                    <a:pt x="3905250" y="918320"/>
                  </a:cubicBezTo>
                  <a:lnTo>
                    <a:pt x="3905250" y="1222839"/>
                  </a:lnTo>
                  <a:lnTo>
                    <a:pt x="0" y="1222839"/>
                  </a:lnTo>
                  <a:lnTo>
                    <a:pt x="0" y="918320"/>
                  </a:lnTo>
                  <a:cubicBezTo>
                    <a:pt x="0" y="706842"/>
                    <a:pt x="171437" y="535405"/>
                    <a:pt x="382915" y="535405"/>
                  </a:cubicBezTo>
                  <a:lnTo>
                    <a:pt x="943250" y="535405"/>
                  </a:lnTo>
                  <a:lnTo>
                    <a:pt x="943250" y="121627"/>
                  </a:lnTo>
                  <a:cubicBezTo>
                    <a:pt x="943250" y="54455"/>
                    <a:pt x="997704" y="1"/>
                    <a:pt x="1064876" y="1"/>
                  </a:cubicBezTo>
                  <a:cubicBezTo>
                    <a:pt x="1132048" y="1"/>
                    <a:pt x="1186502" y="54455"/>
                    <a:pt x="1186502" y="121627"/>
                  </a:cubicBezTo>
                  <a:lnTo>
                    <a:pt x="1186502" y="535405"/>
                  </a:lnTo>
                  <a:lnTo>
                    <a:pt x="2718749" y="535405"/>
                  </a:lnTo>
                  <a:lnTo>
                    <a:pt x="2718749" y="121626"/>
                  </a:lnTo>
                  <a:cubicBezTo>
                    <a:pt x="2718749" y="54454"/>
                    <a:pt x="2773203" y="0"/>
                    <a:pt x="2840375" y="0"/>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grpSp>
        <p:nvGrpSpPr>
          <p:cNvPr id="32" name="Group 31">
            <a:extLst>
              <a:ext uri="{FF2B5EF4-FFF2-40B4-BE49-F238E27FC236}">
                <a16:creationId xmlns:a16="http://schemas.microsoft.com/office/drawing/2014/main" id="{DD122BA0-9756-489D-BCA1-F9B9B81A4F80}"/>
              </a:ext>
            </a:extLst>
          </p:cNvPr>
          <p:cNvGrpSpPr/>
          <p:nvPr/>
        </p:nvGrpSpPr>
        <p:grpSpPr>
          <a:xfrm>
            <a:off x="1286266" y="3378448"/>
            <a:ext cx="914400" cy="703033"/>
            <a:chOff x="716718" y="1749538"/>
            <a:chExt cx="914400" cy="703033"/>
          </a:xfrm>
        </p:grpSpPr>
        <p:sp>
          <p:nvSpPr>
            <p:cNvPr id="59" name="TextBox 58">
              <a:extLst>
                <a:ext uri="{FF2B5EF4-FFF2-40B4-BE49-F238E27FC236}">
                  <a16:creationId xmlns:a16="http://schemas.microsoft.com/office/drawing/2014/main" id="{241D9C6C-26C2-432C-A7E4-4C7D24B78D64}"/>
                </a:ext>
              </a:extLst>
            </p:cNvPr>
            <p:cNvSpPr txBox="1"/>
            <p:nvPr/>
          </p:nvSpPr>
          <p:spPr>
            <a:xfrm>
              <a:off x="716718" y="2152489"/>
              <a:ext cx="914400" cy="300082"/>
            </a:xfrm>
            <a:prstGeom prst="rect">
              <a:avLst/>
            </a:prstGeom>
            <a:noFill/>
          </p:spPr>
          <p:txBody>
            <a:bodyPr wrap="square" rtlCol="0">
              <a:spAutoFit/>
            </a:bodyPr>
            <a:lstStyle/>
            <a:p>
              <a:pPr algn="ctr"/>
              <a:r>
                <a:rPr lang="en-US" b="1" dirty="0">
                  <a:solidFill>
                    <a:schemeClr val="tx1">
                      <a:lumMod val="50000"/>
                      <a:lumOff val="50000"/>
                    </a:schemeClr>
                  </a:solidFill>
                </a:rPr>
                <a:t>Planning</a:t>
              </a:r>
            </a:p>
          </p:txBody>
        </p:sp>
        <p:sp>
          <p:nvSpPr>
            <p:cNvPr id="78" name="Freeform 51">
              <a:extLst>
                <a:ext uri="{FF2B5EF4-FFF2-40B4-BE49-F238E27FC236}">
                  <a16:creationId xmlns:a16="http://schemas.microsoft.com/office/drawing/2014/main" id="{D293F612-B2C2-48D5-B3DA-4D9CADBB03EF}"/>
                </a:ext>
              </a:extLst>
            </p:cNvPr>
            <p:cNvSpPr>
              <a:spLocks noChangeAspect="1"/>
            </p:cNvSpPr>
            <p:nvPr/>
          </p:nvSpPr>
          <p:spPr>
            <a:xfrm>
              <a:off x="945318" y="1749538"/>
              <a:ext cx="457200" cy="400348"/>
            </a:xfrm>
            <a:custGeom>
              <a:avLst/>
              <a:gdLst>
                <a:gd name="connsiteX0" fmla="*/ 1179419 w 4876803"/>
                <a:gd name="connsiteY0" fmla="*/ 2943971 h 4270381"/>
                <a:gd name="connsiteX1" fmla="*/ 1434199 w 4876803"/>
                <a:gd name="connsiteY1" fmla="*/ 2978825 h 4270381"/>
                <a:gd name="connsiteX2" fmla="*/ 1445185 w 4876803"/>
                <a:gd name="connsiteY2" fmla="*/ 3263661 h 4270381"/>
                <a:gd name="connsiteX3" fmla="*/ 1092336 w 4876803"/>
                <a:gd name="connsiteY3" fmla="*/ 3215391 h 4270381"/>
                <a:gd name="connsiteX4" fmla="*/ 1984419 w 4876803"/>
                <a:gd name="connsiteY4" fmla="*/ 2872247 h 4270381"/>
                <a:gd name="connsiteX5" fmla="*/ 2109649 w 4876803"/>
                <a:gd name="connsiteY5" fmla="*/ 3160862 h 4270381"/>
                <a:gd name="connsiteX6" fmla="*/ 1765945 w 4876803"/>
                <a:gd name="connsiteY6" fmla="*/ 3254135 h 4270381"/>
                <a:gd name="connsiteX7" fmla="*/ 1728093 w 4876803"/>
                <a:gd name="connsiteY7" fmla="*/ 2941807 h 4270381"/>
                <a:gd name="connsiteX8" fmla="*/ 2506667 w 4876803"/>
                <a:gd name="connsiteY8" fmla="*/ 2580257 h 4270381"/>
                <a:gd name="connsiteX9" fmla="*/ 2696896 w 4876803"/>
                <a:gd name="connsiteY9" fmla="*/ 2830240 h 4270381"/>
                <a:gd name="connsiteX10" fmla="*/ 2387314 w 4876803"/>
                <a:gd name="connsiteY10" fmla="*/ 3006282 h 4270381"/>
                <a:gd name="connsiteX11" fmla="*/ 2269746 w 4876803"/>
                <a:gd name="connsiteY11" fmla="*/ 2714980 h 4270381"/>
                <a:gd name="connsiteX12" fmla="*/ 3557124 w 4876803"/>
                <a:gd name="connsiteY12" fmla="*/ 2384535 h 4270381"/>
                <a:gd name="connsiteX13" fmla="*/ 3886323 w 4876803"/>
                <a:gd name="connsiteY13" fmla="*/ 2520403 h 4270381"/>
                <a:gd name="connsiteX14" fmla="*/ 3721694 w 4876803"/>
                <a:gd name="connsiteY14" fmla="*/ 2789270 h 4270381"/>
                <a:gd name="connsiteX15" fmla="*/ 3484198 w 4876803"/>
                <a:gd name="connsiteY15" fmla="*/ 2691250 h 4270381"/>
                <a:gd name="connsiteX16" fmla="*/ 3179326 w 4876803"/>
                <a:gd name="connsiteY16" fmla="*/ 2350917 h 4270381"/>
                <a:gd name="connsiteX17" fmla="*/ 3193405 w 4876803"/>
                <a:gd name="connsiteY17" fmla="*/ 2666346 h 4270381"/>
                <a:gd name="connsiteX18" fmla="*/ 2947989 w 4876803"/>
                <a:gd name="connsiteY18" fmla="*/ 2719125 h 4270381"/>
                <a:gd name="connsiteX19" fmla="*/ 2831151 w 4876803"/>
                <a:gd name="connsiteY19" fmla="*/ 2425794 h 4270381"/>
                <a:gd name="connsiteX20" fmla="*/ 922350 w 4876803"/>
                <a:gd name="connsiteY20" fmla="*/ 1543471 h 4270381"/>
                <a:gd name="connsiteX21" fmla="*/ 1618397 w 4876803"/>
                <a:gd name="connsiteY21" fmla="*/ 1543471 h 4270381"/>
                <a:gd name="connsiteX22" fmla="*/ 1770367 w 4876803"/>
                <a:gd name="connsiteY22" fmla="*/ 1832226 h 4270381"/>
                <a:gd name="connsiteX23" fmla="*/ 1175911 w 4876803"/>
                <a:gd name="connsiteY23" fmla="*/ 1832226 h 4270381"/>
                <a:gd name="connsiteX24" fmla="*/ 852997 w 4876803"/>
                <a:gd name="connsiteY24" fmla="*/ 2786917 h 4270381"/>
                <a:gd name="connsiteX25" fmla="*/ 923711 w 4876803"/>
                <a:gd name="connsiteY25" fmla="*/ 2807654 h 4270381"/>
                <a:gd name="connsiteX26" fmla="*/ 761411 w 4876803"/>
                <a:gd name="connsiteY26" fmla="*/ 3084509 h 4270381"/>
                <a:gd name="connsiteX27" fmla="*/ 753158 w 4876803"/>
                <a:gd name="connsiteY27" fmla="*/ 3082089 h 4270381"/>
                <a:gd name="connsiteX28" fmla="*/ 460408 w 4876803"/>
                <a:gd name="connsiteY28" fmla="*/ 3947597 h 4270381"/>
                <a:gd name="connsiteX29" fmla="*/ 4414391 w 4876803"/>
                <a:gd name="connsiteY29" fmla="*/ 3947597 h 4270381"/>
                <a:gd name="connsiteX30" fmla="*/ 4147115 w 4876803"/>
                <a:gd name="connsiteY30" fmla="*/ 3157400 h 4270381"/>
                <a:gd name="connsiteX31" fmla="*/ 4145027 w 4876803"/>
                <a:gd name="connsiteY31" fmla="*/ 3158775 h 4270381"/>
                <a:gd name="connsiteX32" fmla="*/ 3932400 w 4876803"/>
                <a:gd name="connsiteY32" fmla="*/ 2926004 h 4270381"/>
                <a:gd name="connsiteX33" fmla="*/ 4043998 w 4876803"/>
                <a:gd name="connsiteY33" fmla="*/ 2852536 h 4270381"/>
                <a:gd name="connsiteX34" fmla="*/ 3698888 w 4876803"/>
                <a:gd name="connsiteY34" fmla="*/ 1832226 h 4270381"/>
                <a:gd name="connsiteX35" fmla="*/ 3106440 w 4876803"/>
                <a:gd name="connsiteY35" fmla="*/ 1832226 h 4270381"/>
                <a:gd name="connsiteX36" fmla="*/ 3258411 w 4876803"/>
                <a:gd name="connsiteY36" fmla="*/ 1543471 h 4270381"/>
                <a:gd name="connsiteX37" fmla="*/ 3954453 w 4876803"/>
                <a:gd name="connsiteY37" fmla="*/ 1543471 h 4270381"/>
                <a:gd name="connsiteX38" fmla="*/ 4876803 w 4876803"/>
                <a:gd name="connsiteY38" fmla="*/ 4270381 h 4270381"/>
                <a:gd name="connsiteX39" fmla="*/ 0 w 4876803"/>
                <a:gd name="connsiteY39" fmla="*/ 4270381 h 4270381"/>
                <a:gd name="connsiteX40" fmla="*/ 2438405 w 4876803"/>
                <a:gd name="connsiteY40" fmla="*/ 335031 h 4270381"/>
                <a:gd name="connsiteX41" fmla="*/ 2009911 w 4876803"/>
                <a:gd name="connsiteY41" fmla="*/ 763525 h 4270381"/>
                <a:gd name="connsiteX42" fmla="*/ 2438405 w 4876803"/>
                <a:gd name="connsiteY42" fmla="*/ 1192019 h 4270381"/>
                <a:gd name="connsiteX43" fmla="*/ 2866899 w 4876803"/>
                <a:gd name="connsiteY43" fmla="*/ 763525 h 4270381"/>
                <a:gd name="connsiteX44" fmla="*/ 2438405 w 4876803"/>
                <a:gd name="connsiteY44" fmla="*/ 335031 h 4270381"/>
                <a:gd name="connsiteX45" fmla="*/ 2438403 w 4876803"/>
                <a:gd name="connsiteY45" fmla="*/ 0 h 4270381"/>
                <a:gd name="connsiteX46" fmla="*/ 3201927 w 4876803"/>
                <a:gd name="connsiteY46" fmla="*/ 763524 h 4270381"/>
                <a:gd name="connsiteX47" fmla="*/ 3141926 w 4876803"/>
                <a:gd name="connsiteY47" fmla="*/ 1060722 h 4270381"/>
                <a:gd name="connsiteX48" fmla="*/ 3141436 w 4876803"/>
                <a:gd name="connsiteY48" fmla="*/ 1061624 h 4270381"/>
                <a:gd name="connsiteX49" fmla="*/ 3144957 w 4876803"/>
                <a:gd name="connsiteY49" fmla="*/ 1061624 h 4270381"/>
                <a:gd name="connsiteX50" fmla="*/ 2438404 w 4876803"/>
                <a:gd name="connsiteY50" fmla="*/ 2404127 h 4270381"/>
                <a:gd name="connsiteX51" fmla="*/ 1731850 w 4876803"/>
                <a:gd name="connsiteY51" fmla="*/ 1061624 h 4270381"/>
                <a:gd name="connsiteX52" fmla="*/ 1735370 w 4876803"/>
                <a:gd name="connsiteY52" fmla="*/ 1061624 h 4270381"/>
                <a:gd name="connsiteX53" fmla="*/ 1734881 w 4876803"/>
                <a:gd name="connsiteY53" fmla="*/ 1060722 h 4270381"/>
                <a:gd name="connsiteX54" fmla="*/ 1674879 w 4876803"/>
                <a:gd name="connsiteY54" fmla="*/ 763524 h 4270381"/>
                <a:gd name="connsiteX55" fmla="*/ 2438403 w 4876803"/>
                <a:gd name="connsiteY55" fmla="*/ 0 h 427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876803" h="4270381">
                  <a:moveTo>
                    <a:pt x="1179419" y="2943971"/>
                  </a:moveTo>
                  <a:lnTo>
                    <a:pt x="1434199" y="2978825"/>
                  </a:lnTo>
                  <a:lnTo>
                    <a:pt x="1445185" y="3263661"/>
                  </a:lnTo>
                  <a:lnTo>
                    <a:pt x="1092336" y="3215391"/>
                  </a:lnTo>
                  <a:close/>
                  <a:moveTo>
                    <a:pt x="1984419" y="2872247"/>
                  </a:moveTo>
                  <a:lnTo>
                    <a:pt x="2109649" y="3160862"/>
                  </a:lnTo>
                  <a:lnTo>
                    <a:pt x="1765945" y="3254135"/>
                  </a:lnTo>
                  <a:lnTo>
                    <a:pt x="1728093" y="2941807"/>
                  </a:lnTo>
                  <a:close/>
                  <a:moveTo>
                    <a:pt x="2506667" y="2580257"/>
                  </a:moveTo>
                  <a:lnTo>
                    <a:pt x="2696896" y="2830240"/>
                  </a:lnTo>
                  <a:lnTo>
                    <a:pt x="2387314" y="3006282"/>
                  </a:lnTo>
                  <a:lnTo>
                    <a:pt x="2269746" y="2714980"/>
                  </a:lnTo>
                  <a:close/>
                  <a:moveTo>
                    <a:pt x="3557124" y="2384535"/>
                  </a:moveTo>
                  <a:lnTo>
                    <a:pt x="3886323" y="2520403"/>
                  </a:lnTo>
                  <a:lnTo>
                    <a:pt x="3721694" y="2789270"/>
                  </a:lnTo>
                  <a:lnTo>
                    <a:pt x="3484198" y="2691250"/>
                  </a:lnTo>
                  <a:close/>
                  <a:moveTo>
                    <a:pt x="3179326" y="2350917"/>
                  </a:moveTo>
                  <a:lnTo>
                    <a:pt x="3193405" y="2666346"/>
                  </a:lnTo>
                  <a:lnTo>
                    <a:pt x="2947989" y="2719125"/>
                  </a:lnTo>
                  <a:lnTo>
                    <a:pt x="2831151" y="2425794"/>
                  </a:lnTo>
                  <a:close/>
                  <a:moveTo>
                    <a:pt x="922350" y="1543471"/>
                  </a:moveTo>
                  <a:lnTo>
                    <a:pt x="1618397" y="1543471"/>
                  </a:lnTo>
                  <a:lnTo>
                    <a:pt x="1770367" y="1832226"/>
                  </a:lnTo>
                  <a:lnTo>
                    <a:pt x="1175911" y="1832226"/>
                  </a:lnTo>
                  <a:lnTo>
                    <a:pt x="852997" y="2786917"/>
                  </a:lnTo>
                  <a:lnTo>
                    <a:pt x="923711" y="2807654"/>
                  </a:lnTo>
                  <a:lnTo>
                    <a:pt x="761411" y="3084509"/>
                  </a:lnTo>
                  <a:lnTo>
                    <a:pt x="753158" y="3082089"/>
                  </a:lnTo>
                  <a:lnTo>
                    <a:pt x="460408" y="3947597"/>
                  </a:lnTo>
                  <a:lnTo>
                    <a:pt x="4414391" y="3947597"/>
                  </a:lnTo>
                  <a:lnTo>
                    <a:pt x="4147115" y="3157400"/>
                  </a:lnTo>
                  <a:lnTo>
                    <a:pt x="4145027" y="3158775"/>
                  </a:lnTo>
                  <a:lnTo>
                    <a:pt x="3932400" y="2926004"/>
                  </a:lnTo>
                  <a:lnTo>
                    <a:pt x="4043998" y="2852536"/>
                  </a:lnTo>
                  <a:lnTo>
                    <a:pt x="3698888" y="1832226"/>
                  </a:lnTo>
                  <a:lnTo>
                    <a:pt x="3106440" y="1832226"/>
                  </a:lnTo>
                  <a:lnTo>
                    <a:pt x="3258411" y="1543471"/>
                  </a:lnTo>
                  <a:lnTo>
                    <a:pt x="3954453" y="1543471"/>
                  </a:lnTo>
                  <a:lnTo>
                    <a:pt x="4876803" y="4270381"/>
                  </a:lnTo>
                  <a:lnTo>
                    <a:pt x="0" y="4270381"/>
                  </a:lnTo>
                  <a:close/>
                  <a:moveTo>
                    <a:pt x="2438405" y="335031"/>
                  </a:moveTo>
                  <a:cubicBezTo>
                    <a:pt x="2201754" y="335031"/>
                    <a:pt x="2009911" y="526874"/>
                    <a:pt x="2009911" y="763525"/>
                  </a:cubicBezTo>
                  <a:cubicBezTo>
                    <a:pt x="2009911" y="1000176"/>
                    <a:pt x="2201754" y="1192019"/>
                    <a:pt x="2438405" y="1192019"/>
                  </a:cubicBezTo>
                  <a:cubicBezTo>
                    <a:pt x="2675056" y="1192019"/>
                    <a:pt x="2866899" y="1000176"/>
                    <a:pt x="2866899" y="763525"/>
                  </a:cubicBezTo>
                  <a:cubicBezTo>
                    <a:pt x="2866899" y="526874"/>
                    <a:pt x="2675056" y="335031"/>
                    <a:pt x="2438405" y="335031"/>
                  </a:cubicBezTo>
                  <a:close/>
                  <a:moveTo>
                    <a:pt x="2438403" y="0"/>
                  </a:moveTo>
                  <a:cubicBezTo>
                    <a:pt x="2860086" y="0"/>
                    <a:pt x="3201927" y="341841"/>
                    <a:pt x="3201927" y="763524"/>
                  </a:cubicBezTo>
                  <a:cubicBezTo>
                    <a:pt x="3201927" y="868945"/>
                    <a:pt x="3180562" y="969375"/>
                    <a:pt x="3141926" y="1060722"/>
                  </a:cubicBezTo>
                  <a:lnTo>
                    <a:pt x="3141436" y="1061624"/>
                  </a:lnTo>
                  <a:lnTo>
                    <a:pt x="3144957" y="1061624"/>
                  </a:lnTo>
                  <a:lnTo>
                    <a:pt x="2438404" y="2404127"/>
                  </a:lnTo>
                  <a:lnTo>
                    <a:pt x="1731850" y="1061624"/>
                  </a:lnTo>
                  <a:lnTo>
                    <a:pt x="1735370" y="1061624"/>
                  </a:lnTo>
                  <a:lnTo>
                    <a:pt x="1734881" y="1060722"/>
                  </a:lnTo>
                  <a:cubicBezTo>
                    <a:pt x="1696244" y="969375"/>
                    <a:pt x="1674879" y="868945"/>
                    <a:pt x="1674879" y="763524"/>
                  </a:cubicBezTo>
                  <a:cubicBezTo>
                    <a:pt x="1674879" y="341841"/>
                    <a:pt x="2016720" y="0"/>
                    <a:pt x="2438403"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tx1">
                    <a:lumMod val="50000"/>
                    <a:lumOff val="50000"/>
                  </a:schemeClr>
                </a:solidFill>
              </a:endParaRPr>
            </a:p>
          </p:txBody>
        </p:sp>
      </p:grpSp>
      <p:grpSp>
        <p:nvGrpSpPr>
          <p:cNvPr id="34" name="Group 33">
            <a:extLst>
              <a:ext uri="{FF2B5EF4-FFF2-40B4-BE49-F238E27FC236}">
                <a16:creationId xmlns:a16="http://schemas.microsoft.com/office/drawing/2014/main" id="{7D44C775-2733-4591-AB10-8C51A6C2C78A}"/>
              </a:ext>
            </a:extLst>
          </p:cNvPr>
          <p:cNvGrpSpPr/>
          <p:nvPr/>
        </p:nvGrpSpPr>
        <p:grpSpPr>
          <a:xfrm>
            <a:off x="3590547" y="1640133"/>
            <a:ext cx="716738" cy="786389"/>
            <a:chOff x="4352017" y="1350212"/>
            <a:chExt cx="716738" cy="786389"/>
          </a:xfrm>
        </p:grpSpPr>
        <p:sp>
          <p:nvSpPr>
            <p:cNvPr id="79" name="Freeform: Shape 11">
              <a:extLst>
                <a:ext uri="{FF2B5EF4-FFF2-40B4-BE49-F238E27FC236}">
                  <a16:creationId xmlns:a16="http://schemas.microsoft.com/office/drawing/2014/main" id="{12E1C019-E286-4AC3-A0D3-FD0FC2761177}"/>
                </a:ext>
              </a:extLst>
            </p:cNvPr>
            <p:cNvSpPr>
              <a:spLocks noChangeAspect="1"/>
            </p:cNvSpPr>
            <p:nvPr/>
          </p:nvSpPr>
          <p:spPr>
            <a:xfrm flipV="1">
              <a:off x="4481786" y="1350212"/>
              <a:ext cx="457200" cy="275518"/>
            </a:xfrm>
            <a:custGeom>
              <a:avLst/>
              <a:gdLst>
                <a:gd name="connsiteX0" fmla="*/ 3320544 w 6509591"/>
                <a:gd name="connsiteY0" fmla="*/ 2586169 h 3922823"/>
                <a:gd name="connsiteX1" fmla="*/ 6418765 w 6509591"/>
                <a:gd name="connsiteY1" fmla="*/ 2010550 h 3922823"/>
                <a:gd name="connsiteX2" fmla="*/ 6496709 w 6509591"/>
                <a:gd name="connsiteY2" fmla="*/ 1973312 h 3922823"/>
                <a:gd name="connsiteX3" fmla="*/ 6494348 w 6509591"/>
                <a:gd name="connsiteY3" fmla="*/ 1961412 h 3922823"/>
                <a:gd name="connsiteX4" fmla="*/ 6508954 w 6509591"/>
                <a:gd name="connsiteY4" fmla="*/ 1887796 h 3922823"/>
                <a:gd name="connsiteX5" fmla="*/ 3405414 w 6509591"/>
                <a:gd name="connsiteY5" fmla="*/ 2521 h 3922823"/>
                <a:gd name="connsiteX6" fmla="*/ 3339623 w 6509591"/>
                <a:gd name="connsiteY6" fmla="*/ 1692 h 3922823"/>
                <a:gd name="connsiteX7" fmla="*/ 3304276 w 6509591"/>
                <a:gd name="connsiteY7" fmla="*/ 0 h 3922823"/>
                <a:gd name="connsiteX8" fmla="*/ 3254796 w 6509591"/>
                <a:gd name="connsiteY8" fmla="*/ 623 h 3922823"/>
                <a:gd name="connsiteX9" fmla="*/ 3205316 w 6509591"/>
                <a:gd name="connsiteY9" fmla="*/ 0 h 3922823"/>
                <a:gd name="connsiteX10" fmla="*/ 3169970 w 6509591"/>
                <a:gd name="connsiteY10" fmla="*/ 1692 h 3922823"/>
                <a:gd name="connsiteX11" fmla="*/ 3104178 w 6509591"/>
                <a:gd name="connsiteY11" fmla="*/ 2521 h 3922823"/>
                <a:gd name="connsiteX12" fmla="*/ 638 w 6509591"/>
                <a:gd name="connsiteY12" fmla="*/ 1887796 h 3922823"/>
                <a:gd name="connsiteX13" fmla="*/ 1465 w 6509591"/>
                <a:gd name="connsiteY13" fmla="*/ 1891964 h 3922823"/>
                <a:gd name="connsiteX14" fmla="*/ 227551 w 6509591"/>
                <a:gd name="connsiteY14" fmla="*/ 1999405 h 3922823"/>
                <a:gd name="connsiteX15" fmla="*/ 3320544 w 6509591"/>
                <a:gd name="connsiteY15" fmla="*/ 2586169 h 3922823"/>
                <a:gd name="connsiteX16" fmla="*/ 3205316 w 6509591"/>
                <a:gd name="connsiteY16" fmla="*/ 3922823 h 3922823"/>
                <a:gd name="connsiteX17" fmla="*/ 3254796 w 6509591"/>
                <a:gd name="connsiteY17" fmla="*/ 3922200 h 3922823"/>
                <a:gd name="connsiteX18" fmla="*/ 3304276 w 6509591"/>
                <a:gd name="connsiteY18" fmla="*/ 3922823 h 3922823"/>
                <a:gd name="connsiteX19" fmla="*/ 3339623 w 6509591"/>
                <a:gd name="connsiteY19" fmla="*/ 3921131 h 3922823"/>
                <a:gd name="connsiteX20" fmla="*/ 3405414 w 6509591"/>
                <a:gd name="connsiteY20" fmla="*/ 3920303 h 3922823"/>
                <a:gd name="connsiteX21" fmla="*/ 6468052 w 6509591"/>
                <a:gd name="connsiteY21" fmla="*/ 2269903 h 3922823"/>
                <a:gd name="connsiteX22" fmla="*/ 6486178 w 6509591"/>
                <a:gd name="connsiteY22" fmla="*/ 2202571 h 3922823"/>
                <a:gd name="connsiteX23" fmla="*/ 6424598 w 6509591"/>
                <a:gd name="connsiteY23" fmla="*/ 2232966 h 3922823"/>
                <a:gd name="connsiteX24" fmla="*/ 233383 w 6509591"/>
                <a:gd name="connsiteY24" fmla="*/ 2227393 h 3922823"/>
                <a:gd name="connsiteX25" fmla="*/ 6060 w 6509591"/>
                <a:gd name="connsiteY25" fmla="*/ 2116190 h 3922823"/>
                <a:gd name="connsiteX26" fmla="*/ 8007 w 6509591"/>
                <a:gd name="connsiteY26" fmla="*/ 2145342 h 3922823"/>
                <a:gd name="connsiteX27" fmla="*/ 3104178 w 6509591"/>
                <a:gd name="connsiteY27" fmla="*/ 3920303 h 3922823"/>
                <a:gd name="connsiteX28" fmla="*/ 3169970 w 6509591"/>
                <a:gd name="connsiteY28" fmla="*/ 3921131 h 392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09591" h="3922823">
                  <a:moveTo>
                    <a:pt x="3320544" y="2586169"/>
                  </a:moveTo>
                  <a:cubicBezTo>
                    <a:pt x="4432088" y="2589691"/>
                    <a:pt x="5544504" y="2399483"/>
                    <a:pt x="6418765" y="2010550"/>
                  </a:cubicBezTo>
                  <a:lnTo>
                    <a:pt x="6496709" y="1973312"/>
                  </a:lnTo>
                  <a:lnTo>
                    <a:pt x="6494348" y="1961412"/>
                  </a:lnTo>
                  <a:lnTo>
                    <a:pt x="6508954" y="1887796"/>
                  </a:lnTo>
                  <a:cubicBezTo>
                    <a:pt x="6539910" y="1342489"/>
                    <a:pt x="5442825" y="68222"/>
                    <a:pt x="3405414" y="2521"/>
                  </a:cubicBezTo>
                  <a:lnTo>
                    <a:pt x="3339623" y="1692"/>
                  </a:lnTo>
                  <a:lnTo>
                    <a:pt x="3304276" y="0"/>
                  </a:lnTo>
                  <a:lnTo>
                    <a:pt x="3254796" y="623"/>
                  </a:lnTo>
                  <a:lnTo>
                    <a:pt x="3205316" y="0"/>
                  </a:lnTo>
                  <a:lnTo>
                    <a:pt x="3169970" y="1692"/>
                  </a:lnTo>
                  <a:lnTo>
                    <a:pt x="3104178" y="2521"/>
                  </a:lnTo>
                  <a:cubicBezTo>
                    <a:pt x="1066768" y="68222"/>
                    <a:pt x="-30318" y="1342489"/>
                    <a:pt x="638" y="1887796"/>
                  </a:cubicBezTo>
                  <a:lnTo>
                    <a:pt x="1465" y="1891964"/>
                  </a:lnTo>
                  <a:lnTo>
                    <a:pt x="227551" y="1999405"/>
                  </a:lnTo>
                  <a:cubicBezTo>
                    <a:pt x="1098326" y="2385394"/>
                    <a:pt x="2209000" y="2582647"/>
                    <a:pt x="3320544" y="2586169"/>
                  </a:cubicBezTo>
                  <a:close/>
                  <a:moveTo>
                    <a:pt x="3205316" y="3922823"/>
                  </a:moveTo>
                  <a:lnTo>
                    <a:pt x="3254796" y="3922200"/>
                  </a:lnTo>
                  <a:lnTo>
                    <a:pt x="3304276" y="3922823"/>
                  </a:lnTo>
                  <a:lnTo>
                    <a:pt x="3339623" y="3921131"/>
                  </a:lnTo>
                  <a:lnTo>
                    <a:pt x="3405414" y="3920303"/>
                  </a:lnTo>
                  <a:cubicBezTo>
                    <a:pt x="5188149" y="3862814"/>
                    <a:pt x="6250946" y="2880018"/>
                    <a:pt x="6468052" y="2269903"/>
                  </a:cubicBezTo>
                  <a:lnTo>
                    <a:pt x="6486178" y="2202571"/>
                  </a:lnTo>
                  <a:lnTo>
                    <a:pt x="6424598" y="2232966"/>
                  </a:lnTo>
                  <a:cubicBezTo>
                    <a:pt x="4683047" y="3033577"/>
                    <a:pt x="1981905" y="3025060"/>
                    <a:pt x="233383" y="2227393"/>
                  </a:cubicBezTo>
                  <a:lnTo>
                    <a:pt x="6060" y="2116190"/>
                  </a:lnTo>
                  <a:lnTo>
                    <a:pt x="8007" y="2145342"/>
                  </a:lnTo>
                  <a:cubicBezTo>
                    <a:pt x="110491" y="2734897"/>
                    <a:pt x="1194106" y="3858707"/>
                    <a:pt x="3104178" y="3920303"/>
                  </a:cubicBezTo>
                  <a:lnTo>
                    <a:pt x="3169970" y="3921131"/>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81" name="TextBox 80">
              <a:extLst>
                <a:ext uri="{FF2B5EF4-FFF2-40B4-BE49-F238E27FC236}">
                  <a16:creationId xmlns:a16="http://schemas.microsoft.com/office/drawing/2014/main" id="{B7597B1D-CFD8-4373-839D-AF30C3D647BB}"/>
                </a:ext>
              </a:extLst>
            </p:cNvPr>
            <p:cNvSpPr txBox="1"/>
            <p:nvPr/>
          </p:nvSpPr>
          <p:spPr>
            <a:xfrm>
              <a:off x="4352017" y="1628770"/>
              <a:ext cx="716738" cy="507831"/>
            </a:xfrm>
            <a:prstGeom prst="rect">
              <a:avLst/>
            </a:prstGeom>
            <a:noFill/>
          </p:spPr>
          <p:txBody>
            <a:bodyPr wrap="square" rtlCol="0">
              <a:spAutoFit/>
            </a:bodyPr>
            <a:lstStyle/>
            <a:p>
              <a:pPr algn="ctr"/>
              <a:r>
                <a:rPr lang="en-US" b="1" dirty="0">
                  <a:solidFill>
                    <a:schemeClr val="tx1">
                      <a:lumMod val="50000"/>
                      <a:lumOff val="50000"/>
                    </a:schemeClr>
                  </a:solidFill>
                </a:rPr>
                <a:t>Daily Scrum</a:t>
              </a:r>
            </a:p>
          </p:txBody>
        </p:sp>
      </p:grpSp>
      <p:sp>
        <p:nvSpPr>
          <p:cNvPr id="67" name="Right Arrow 66"/>
          <p:cNvSpPr/>
          <p:nvPr/>
        </p:nvSpPr>
        <p:spPr>
          <a:xfrm>
            <a:off x="274320" y="4064975"/>
            <a:ext cx="2219141"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4C2EBD3B-B75A-40C8-B7E0-EB757FAF5534}"/>
              </a:ext>
            </a:extLst>
          </p:cNvPr>
          <p:cNvGrpSpPr/>
          <p:nvPr/>
        </p:nvGrpSpPr>
        <p:grpSpPr>
          <a:xfrm>
            <a:off x="6431595" y="3362096"/>
            <a:ext cx="822960" cy="735692"/>
            <a:chOff x="3284944" y="2000357"/>
            <a:chExt cx="822960" cy="735692"/>
          </a:xfrm>
        </p:grpSpPr>
        <p:sp>
          <p:nvSpPr>
            <p:cNvPr id="75" name="TextBox 74">
              <a:extLst>
                <a:ext uri="{FF2B5EF4-FFF2-40B4-BE49-F238E27FC236}">
                  <a16:creationId xmlns:a16="http://schemas.microsoft.com/office/drawing/2014/main" id="{512FFB16-7E9B-4481-B014-F8736AE7B150}"/>
                </a:ext>
              </a:extLst>
            </p:cNvPr>
            <p:cNvSpPr txBox="1"/>
            <p:nvPr/>
          </p:nvSpPr>
          <p:spPr>
            <a:xfrm>
              <a:off x="3284944" y="2435967"/>
              <a:ext cx="822960" cy="300082"/>
            </a:xfrm>
            <a:prstGeom prst="rect">
              <a:avLst/>
            </a:prstGeom>
            <a:noFill/>
          </p:spPr>
          <p:txBody>
            <a:bodyPr wrap="square" rtlCol="0">
              <a:spAutoFit/>
            </a:bodyPr>
            <a:lstStyle/>
            <a:p>
              <a:pPr algn="ctr"/>
              <a:r>
                <a:rPr lang="en-US" b="1" dirty="0">
                  <a:solidFill>
                    <a:schemeClr val="tx1">
                      <a:lumMod val="50000"/>
                      <a:lumOff val="50000"/>
                    </a:schemeClr>
                  </a:solidFill>
                </a:rPr>
                <a:t>Review</a:t>
              </a:r>
            </a:p>
          </p:txBody>
        </p:sp>
        <p:sp>
          <p:nvSpPr>
            <p:cNvPr id="80" name="Freeform 97">
              <a:extLst>
                <a:ext uri="{FF2B5EF4-FFF2-40B4-BE49-F238E27FC236}">
                  <a16:creationId xmlns:a16="http://schemas.microsoft.com/office/drawing/2014/main" id="{88A30687-EB16-45DD-97E0-0C843AF945D6}"/>
                </a:ext>
              </a:extLst>
            </p:cNvPr>
            <p:cNvSpPr>
              <a:spLocks noChangeAspect="1"/>
            </p:cNvSpPr>
            <p:nvPr/>
          </p:nvSpPr>
          <p:spPr>
            <a:xfrm>
              <a:off x="3467824" y="2000357"/>
              <a:ext cx="457200" cy="434127"/>
            </a:xfrm>
            <a:custGeom>
              <a:avLst/>
              <a:gdLst/>
              <a:ahLst/>
              <a:cxnLst/>
              <a:rect l="l" t="t" r="r" b="b"/>
              <a:pathLst>
                <a:path w="516061" h="490017">
                  <a:moveTo>
                    <a:pt x="503039" y="0"/>
                  </a:moveTo>
                  <a:lnTo>
                    <a:pt x="516061" y="18603"/>
                  </a:lnTo>
                  <a:cubicBezTo>
                    <a:pt x="462979" y="58539"/>
                    <a:pt x="403944" y="120054"/>
                    <a:pt x="338956" y="203150"/>
                  </a:cubicBezTo>
                  <a:cubicBezTo>
                    <a:pt x="273967" y="286246"/>
                    <a:pt x="224358" y="363885"/>
                    <a:pt x="190127" y="436066"/>
                  </a:cubicBezTo>
                  <a:lnTo>
                    <a:pt x="162594" y="454670"/>
                  </a:lnTo>
                  <a:cubicBezTo>
                    <a:pt x="139774" y="470545"/>
                    <a:pt x="124271" y="482327"/>
                    <a:pt x="116085" y="490017"/>
                  </a:cubicBezTo>
                  <a:cubicBezTo>
                    <a:pt x="112861" y="478358"/>
                    <a:pt x="105792" y="459259"/>
                    <a:pt x="94877" y="432718"/>
                  </a:cubicBezTo>
                  <a:lnTo>
                    <a:pt x="84460" y="408533"/>
                  </a:lnTo>
                  <a:cubicBezTo>
                    <a:pt x="69577" y="373807"/>
                    <a:pt x="55748" y="348134"/>
                    <a:pt x="42974" y="331514"/>
                  </a:cubicBezTo>
                  <a:cubicBezTo>
                    <a:pt x="30199" y="314895"/>
                    <a:pt x="15875" y="303857"/>
                    <a:pt x="0" y="298400"/>
                  </a:cubicBezTo>
                  <a:cubicBezTo>
                    <a:pt x="26789" y="270123"/>
                    <a:pt x="51345" y="255984"/>
                    <a:pt x="73669" y="255984"/>
                  </a:cubicBezTo>
                  <a:cubicBezTo>
                    <a:pt x="92769" y="255984"/>
                    <a:pt x="113977" y="281905"/>
                    <a:pt x="137293" y="333747"/>
                  </a:cubicBezTo>
                  <a:lnTo>
                    <a:pt x="148828" y="359792"/>
                  </a:lnTo>
                  <a:cubicBezTo>
                    <a:pt x="190748" y="289098"/>
                    <a:pt x="244574" y="220389"/>
                    <a:pt x="310306" y="153665"/>
                  </a:cubicBezTo>
                  <a:cubicBezTo>
                    <a:pt x="376039" y="86940"/>
                    <a:pt x="440283" y="35719"/>
                    <a:pt x="503039" y="0"/>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grpSp>
        <p:nvGrpSpPr>
          <p:cNvPr id="31" name="Group 30">
            <a:extLst>
              <a:ext uri="{FF2B5EF4-FFF2-40B4-BE49-F238E27FC236}">
                <a16:creationId xmlns:a16="http://schemas.microsoft.com/office/drawing/2014/main" id="{BB5A7EC9-BF47-426D-B255-1D4F0518DBF0}"/>
              </a:ext>
            </a:extLst>
          </p:cNvPr>
          <p:cNvGrpSpPr/>
          <p:nvPr/>
        </p:nvGrpSpPr>
        <p:grpSpPr>
          <a:xfrm>
            <a:off x="7571232" y="3375616"/>
            <a:ext cx="1280160" cy="722172"/>
            <a:chOff x="1173918" y="435833"/>
            <a:chExt cx="1280160" cy="722172"/>
          </a:xfrm>
        </p:grpSpPr>
        <p:sp>
          <p:nvSpPr>
            <p:cNvPr id="68" name="TextBox 67">
              <a:extLst>
                <a:ext uri="{FF2B5EF4-FFF2-40B4-BE49-F238E27FC236}">
                  <a16:creationId xmlns:a16="http://schemas.microsoft.com/office/drawing/2014/main" id="{87B9CA76-39FD-4C6D-A196-3DD98A6A6937}"/>
                </a:ext>
              </a:extLst>
            </p:cNvPr>
            <p:cNvSpPr txBox="1"/>
            <p:nvPr/>
          </p:nvSpPr>
          <p:spPr>
            <a:xfrm>
              <a:off x="1173918" y="857923"/>
              <a:ext cx="1280160" cy="300082"/>
            </a:xfrm>
            <a:prstGeom prst="rect">
              <a:avLst/>
            </a:prstGeom>
            <a:noFill/>
          </p:spPr>
          <p:txBody>
            <a:bodyPr wrap="square" lIns="0" rIns="0" rtlCol="0">
              <a:spAutoFit/>
            </a:bodyPr>
            <a:lstStyle/>
            <a:p>
              <a:pPr algn="ctr"/>
              <a:r>
                <a:rPr lang="en-US" b="1" dirty="0">
                  <a:solidFill>
                    <a:schemeClr val="tx1">
                      <a:lumMod val="50000"/>
                      <a:lumOff val="50000"/>
                    </a:schemeClr>
                  </a:solidFill>
                </a:rPr>
                <a:t>Retrospective</a:t>
              </a:r>
            </a:p>
          </p:txBody>
        </p:sp>
        <p:sp>
          <p:nvSpPr>
            <p:cNvPr id="77" name="Freeform: Shape 9">
              <a:extLst>
                <a:ext uri="{FF2B5EF4-FFF2-40B4-BE49-F238E27FC236}">
                  <a16:creationId xmlns:a16="http://schemas.microsoft.com/office/drawing/2014/main" id="{A4B74500-27F9-489A-B1DB-1C15253CE56E}"/>
                </a:ext>
              </a:extLst>
            </p:cNvPr>
            <p:cNvSpPr>
              <a:spLocks noChangeAspect="1"/>
            </p:cNvSpPr>
            <p:nvPr/>
          </p:nvSpPr>
          <p:spPr>
            <a:xfrm rot="10800000">
              <a:off x="1585398" y="435833"/>
              <a:ext cx="457200" cy="420171"/>
            </a:xfrm>
            <a:custGeom>
              <a:avLst/>
              <a:gdLst>
                <a:gd name="connsiteX0" fmla="*/ 1305641 w 2641542"/>
                <a:gd name="connsiteY0" fmla="*/ 7043 h 2427598"/>
                <a:gd name="connsiteX1" fmla="*/ 1294755 w 2641542"/>
                <a:gd name="connsiteY1" fmla="*/ 5434 h 2427598"/>
                <a:gd name="connsiteX2" fmla="*/ 1279745 w 2641542"/>
                <a:gd name="connsiteY2" fmla="*/ 4700 h 2427598"/>
                <a:gd name="connsiteX3" fmla="*/ 1260988 w 2641542"/>
                <a:gd name="connsiteY3" fmla="*/ 3782 h 2427598"/>
                <a:gd name="connsiteX4" fmla="*/ 2533374 w 2641542"/>
                <a:gd name="connsiteY4" fmla="*/ 1052456 h 2427598"/>
                <a:gd name="connsiteX5" fmla="*/ 2270260 w 2641542"/>
                <a:gd name="connsiteY5" fmla="*/ 1052456 h 2427598"/>
                <a:gd name="connsiteX6" fmla="*/ 2270260 w 2641542"/>
                <a:gd name="connsiteY6" fmla="*/ 1052453 h 2427598"/>
                <a:gd name="connsiteX7" fmla="*/ 2249430 w 2641542"/>
                <a:gd name="connsiteY7" fmla="*/ 852318 h 2427598"/>
                <a:gd name="connsiteX8" fmla="*/ 2232067 w 2641542"/>
                <a:gd name="connsiteY8" fmla="*/ 790061 h 2427598"/>
                <a:gd name="connsiteX9" fmla="*/ 2191957 w 2641542"/>
                <a:gd name="connsiteY9" fmla="*/ 664909 h 2427598"/>
                <a:gd name="connsiteX10" fmla="*/ 2159499 w 2641542"/>
                <a:gd name="connsiteY10" fmla="*/ 597521 h 2427598"/>
                <a:gd name="connsiteX11" fmla="*/ 2101256 w 2641542"/>
                <a:gd name="connsiteY11" fmla="*/ 493589 h 2427598"/>
                <a:gd name="connsiteX12" fmla="*/ 2056047 w 2641542"/>
                <a:gd name="connsiteY12" fmla="*/ 430399 h 2427598"/>
                <a:gd name="connsiteX13" fmla="*/ 1980420 w 2641542"/>
                <a:gd name="connsiteY13" fmla="*/ 341619 h 2427598"/>
                <a:gd name="connsiteX14" fmla="*/ 1905696 w 2641542"/>
                <a:gd name="connsiteY14" fmla="*/ 267496 h 2427598"/>
                <a:gd name="connsiteX15" fmla="*/ 1887741 w 2641542"/>
                <a:gd name="connsiteY15" fmla="*/ 251689 h 2427598"/>
                <a:gd name="connsiteX16" fmla="*/ 1759271 w 2641542"/>
                <a:gd name="connsiteY16" fmla="*/ 160964 h 2427598"/>
                <a:gd name="connsiteX17" fmla="*/ 1733759 w 2641542"/>
                <a:gd name="connsiteY17" fmla="*/ 145951 h 2427598"/>
                <a:gd name="connsiteX18" fmla="*/ 1590082 w 2641542"/>
                <a:gd name="connsiteY18" fmla="*/ 76848 h 2427598"/>
                <a:gd name="connsiteX19" fmla="*/ 1531939 w 2641542"/>
                <a:gd name="connsiteY19" fmla="*/ 56236 h 2427598"/>
                <a:gd name="connsiteX20" fmla="*/ 1500831 w 2641542"/>
                <a:gd name="connsiteY20" fmla="*/ 45835 h 2427598"/>
                <a:gd name="connsiteX21" fmla="*/ 1402647 w 2641542"/>
                <a:gd name="connsiteY21" fmla="*/ 21383 h 2427598"/>
                <a:gd name="connsiteX22" fmla="*/ 1402644 w 2641542"/>
                <a:gd name="connsiteY22" fmla="*/ 21382 h 2427598"/>
                <a:gd name="connsiteX23" fmla="*/ 1361710 w 2641542"/>
                <a:gd name="connsiteY23" fmla="*/ 15331 h 2427598"/>
                <a:gd name="connsiteX24" fmla="*/ 1313117 w 2641542"/>
                <a:gd name="connsiteY24" fmla="*/ 8148 h 2427598"/>
                <a:gd name="connsiteX25" fmla="*/ 1152883 w 2641542"/>
                <a:gd name="connsiteY25" fmla="*/ 39183 h 2427598"/>
                <a:gd name="connsiteX26" fmla="*/ 1152848 w 2641542"/>
                <a:gd name="connsiteY26" fmla="*/ 39195 h 2427598"/>
                <a:gd name="connsiteX27" fmla="*/ 1008699 w 2641542"/>
                <a:gd name="connsiteY27" fmla="*/ 89959 h 2427598"/>
                <a:gd name="connsiteX28" fmla="*/ 964315 w 2641542"/>
                <a:gd name="connsiteY28" fmla="*/ 111813 h 2427598"/>
                <a:gd name="connsiteX29" fmla="*/ 874485 w 2641542"/>
                <a:gd name="connsiteY29" fmla="*/ 159135 h 2427598"/>
                <a:gd name="connsiteX30" fmla="*/ 826353 w 2641542"/>
                <a:gd name="connsiteY30" fmla="*/ 191026 h 2427598"/>
                <a:gd name="connsiteX31" fmla="*/ 751832 w 2641542"/>
                <a:gd name="connsiteY31" fmla="*/ 245449 h 2427598"/>
                <a:gd name="connsiteX32" fmla="*/ 706399 w 2641542"/>
                <a:gd name="connsiteY32" fmla="*/ 284747 h 2427598"/>
                <a:gd name="connsiteX33" fmla="*/ 642268 w 2641542"/>
                <a:gd name="connsiteY33" fmla="*/ 347868 h 2427598"/>
                <a:gd name="connsiteX34" fmla="*/ 602331 w 2641542"/>
                <a:gd name="connsiteY34" fmla="*/ 392617 h 2427598"/>
                <a:gd name="connsiteX35" fmla="*/ 547150 w 2641542"/>
                <a:gd name="connsiteY35" fmla="*/ 466006 h 2427598"/>
                <a:gd name="connsiteX36" fmla="*/ 514788 w 2641542"/>
                <a:gd name="connsiteY36" fmla="*/ 513537 h 2427598"/>
                <a:gd name="connsiteX37" fmla="*/ 467112 w 2641542"/>
                <a:gd name="connsiteY37" fmla="*/ 602226 h 2427598"/>
                <a:gd name="connsiteX38" fmla="*/ 445062 w 2641542"/>
                <a:gd name="connsiteY38" fmla="*/ 646228 h 2427598"/>
                <a:gd name="connsiteX39" fmla="*/ 394703 w 2641542"/>
                <a:gd name="connsiteY39" fmla="*/ 789248 h 2427598"/>
                <a:gd name="connsiteX40" fmla="*/ 394671 w 2641542"/>
                <a:gd name="connsiteY40" fmla="*/ 789342 h 2427598"/>
                <a:gd name="connsiteX41" fmla="*/ 526228 w 2641542"/>
                <a:gd name="connsiteY41" fmla="*/ 789342 h 2427598"/>
                <a:gd name="connsiteX42" fmla="*/ 228610 w 2641542"/>
                <a:gd name="connsiteY42" fmla="*/ 1052456 h 2427598"/>
                <a:gd name="connsiteX43" fmla="*/ 0 w 2641542"/>
                <a:gd name="connsiteY43" fmla="*/ 789342 h 2427598"/>
                <a:gd name="connsiteX44" fmla="*/ 131557 w 2641542"/>
                <a:gd name="connsiteY44" fmla="*/ 789342 h 2427598"/>
                <a:gd name="connsiteX45" fmla="*/ 189114 w 2641542"/>
                <a:gd name="connsiteY45" fmla="*/ 628235 h 2427598"/>
                <a:gd name="connsiteX46" fmla="*/ 190956 w 2641542"/>
                <a:gd name="connsiteY46" fmla="*/ 624919 h 2427598"/>
                <a:gd name="connsiteX47" fmla="*/ 192007 w 2641542"/>
                <a:gd name="connsiteY47" fmla="*/ 622011 h 2427598"/>
                <a:gd name="connsiteX48" fmla="*/ 215789 w 2641542"/>
                <a:gd name="connsiteY48" fmla="*/ 580219 h 2427598"/>
                <a:gd name="connsiteX49" fmla="*/ 270596 w 2641542"/>
                <a:gd name="connsiteY49" fmla="*/ 481565 h 2427598"/>
                <a:gd name="connsiteX50" fmla="*/ 275403 w 2641542"/>
                <a:gd name="connsiteY50" fmla="*/ 475461 h 2427598"/>
                <a:gd name="connsiteX51" fmla="*/ 278528 w 2641542"/>
                <a:gd name="connsiteY51" fmla="*/ 469971 h 2427598"/>
                <a:gd name="connsiteX52" fmla="*/ 313993 w 2641542"/>
                <a:gd name="connsiteY52" fmla="*/ 426463 h 2427598"/>
                <a:gd name="connsiteX53" fmla="*/ 373372 w 2641542"/>
                <a:gd name="connsiteY53" fmla="*/ 351069 h 2427598"/>
                <a:gd name="connsiteX54" fmla="*/ 381883 w 2641542"/>
                <a:gd name="connsiteY54" fmla="*/ 343179 h 2427598"/>
                <a:gd name="connsiteX55" fmla="*/ 388237 w 2641542"/>
                <a:gd name="connsiteY55" fmla="*/ 335384 h 2427598"/>
                <a:gd name="connsiteX56" fmla="*/ 432726 w 2641542"/>
                <a:gd name="connsiteY56" fmla="*/ 296044 h 2427598"/>
                <a:gd name="connsiteX57" fmla="*/ 494812 w 2641542"/>
                <a:gd name="connsiteY57" fmla="*/ 238485 h 2427598"/>
                <a:gd name="connsiteX58" fmla="*/ 507572 w 2641542"/>
                <a:gd name="connsiteY58" fmla="*/ 229858 h 2427598"/>
                <a:gd name="connsiteX59" fmla="*/ 518250 w 2641542"/>
                <a:gd name="connsiteY59" fmla="*/ 220416 h 2427598"/>
                <a:gd name="connsiteX60" fmla="*/ 568816 w 2641542"/>
                <a:gd name="connsiteY60" fmla="*/ 188455 h 2427598"/>
                <a:gd name="connsiteX61" fmla="*/ 632284 w 2641542"/>
                <a:gd name="connsiteY61" fmla="*/ 145549 h 2427598"/>
                <a:gd name="connsiteX62" fmla="*/ 649969 w 2641542"/>
                <a:gd name="connsiteY62" fmla="*/ 137162 h 2427598"/>
                <a:gd name="connsiteX63" fmla="*/ 665683 w 2641542"/>
                <a:gd name="connsiteY63" fmla="*/ 127230 h 2427598"/>
                <a:gd name="connsiteX64" fmla="*/ 718738 w 2641542"/>
                <a:gd name="connsiteY64" fmla="*/ 104549 h 2427598"/>
                <a:gd name="connsiteX65" fmla="*/ 783158 w 2641542"/>
                <a:gd name="connsiteY65" fmla="*/ 73999 h 2427598"/>
                <a:gd name="connsiteX66" fmla="*/ 806701 w 2641542"/>
                <a:gd name="connsiteY66" fmla="*/ 66946 h 2427598"/>
                <a:gd name="connsiteX67" fmla="*/ 827651 w 2641542"/>
                <a:gd name="connsiteY67" fmla="*/ 57989 h 2427598"/>
                <a:gd name="connsiteX68" fmla="*/ 880022 w 2641542"/>
                <a:gd name="connsiteY68" fmla="*/ 44979 h 2427598"/>
                <a:gd name="connsiteX69" fmla="*/ 944802 w 2641542"/>
                <a:gd name="connsiteY69" fmla="*/ 25572 h 2427598"/>
                <a:gd name="connsiteX70" fmla="*/ 975039 w 2641542"/>
                <a:gd name="connsiteY70" fmla="*/ 21375 h 2427598"/>
                <a:gd name="connsiteX71" fmla="*/ 1001270 w 2641542"/>
                <a:gd name="connsiteY71" fmla="*/ 14858 h 2427598"/>
                <a:gd name="connsiteX72" fmla="*/ 1091548 w 2641542"/>
                <a:gd name="connsiteY72" fmla="*/ 3760 h 2427598"/>
                <a:gd name="connsiteX73" fmla="*/ 1106275 w 2641542"/>
                <a:gd name="connsiteY73" fmla="*/ 3159 h 2427598"/>
                <a:gd name="connsiteX74" fmla="*/ 1114585 w 2641542"/>
                <a:gd name="connsiteY74" fmla="*/ 2005 h 2427598"/>
                <a:gd name="connsiteX75" fmla="*/ 1147958 w 2641542"/>
                <a:gd name="connsiteY75" fmla="*/ 1457 h 2427598"/>
                <a:gd name="connsiteX76" fmla="*/ 1183656 w 2641542"/>
                <a:gd name="connsiteY76" fmla="*/ 0 h 2427598"/>
                <a:gd name="connsiteX77" fmla="*/ 1195229 w 2641542"/>
                <a:gd name="connsiteY77" fmla="*/ 681 h 2427598"/>
                <a:gd name="connsiteX78" fmla="*/ 1196990 w 2641542"/>
                <a:gd name="connsiteY78" fmla="*/ 652 h 2427598"/>
                <a:gd name="connsiteX79" fmla="*/ 1183656 w 2641542"/>
                <a:gd name="connsiteY79" fmla="*/ 0 h 2427598"/>
                <a:gd name="connsiteX80" fmla="*/ 1183657 w 2641542"/>
                <a:gd name="connsiteY80" fmla="*/ 0 h 2427598"/>
                <a:gd name="connsiteX81" fmla="*/ 1446770 w 2641542"/>
                <a:gd name="connsiteY81" fmla="*/ 0 h 2427598"/>
                <a:gd name="connsiteX82" fmla="*/ 1665758 w 2641542"/>
                <a:gd name="connsiteY82" fmla="*/ 21382 h 2427598"/>
                <a:gd name="connsiteX83" fmla="*/ 1869725 w 2641542"/>
                <a:gd name="connsiteY83" fmla="*/ 82707 h 2427598"/>
                <a:gd name="connsiteX84" fmla="*/ 1964710 w 2641542"/>
                <a:gd name="connsiteY84" fmla="*/ 127026 h 2427598"/>
                <a:gd name="connsiteX85" fmla="*/ 2533374 w 2641542"/>
                <a:gd name="connsiteY85" fmla="*/ 1052456 h 2427598"/>
                <a:gd name="connsiteX86" fmla="*/ 1320770 w 2641542"/>
                <a:gd name="connsiteY86" fmla="*/ 1530075 h 2427598"/>
                <a:gd name="connsiteX87" fmla="*/ 1637046 w 2641542"/>
                <a:gd name="connsiteY87" fmla="*/ 1213798 h 2427598"/>
                <a:gd name="connsiteX88" fmla="*/ 1320770 w 2641542"/>
                <a:gd name="connsiteY88" fmla="*/ 897522 h 2427598"/>
                <a:gd name="connsiteX89" fmla="*/ 1004494 w 2641542"/>
                <a:gd name="connsiteY89" fmla="*/ 1213798 h 2427598"/>
                <a:gd name="connsiteX90" fmla="*/ 1320770 w 2641542"/>
                <a:gd name="connsiteY90" fmla="*/ 1530075 h 2427598"/>
                <a:gd name="connsiteX91" fmla="*/ 1397443 w 2641542"/>
                <a:gd name="connsiteY91" fmla="*/ 1932608 h 2427598"/>
                <a:gd name="connsiteX92" fmla="*/ 1244098 w 2641542"/>
                <a:gd name="connsiteY92" fmla="*/ 1932608 h 2427598"/>
                <a:gd name="connsiteX93" fmla="*/ 1205761 w 2641542"/>
                <a:gd name="connsiteY93" fmla="*/ 1894271 h 2427598"/>
                <a:gd name="connsiteX94" fmla="*/ 1205761 w 2641542"/>
                <a:gd name="connsiteY94" fmla="*/ 1747732 h 2427598"/>
                <a:gd name="connsiteX95" fmla="*/ 1158319 w 2641542"/>
                <a:gd name="connsiteY95" fmla="*/ 1735533 h 2427598"/>
                <a:gd name="connsiteX96" fmla="*/ 1108127 w 2641542"/>
                <a:gd name="connsiteY96" fmla="*/ 1717163 h 2427598"/>
                <a:gd name="connsiteX97" fmla="*/ 1025112 w 2641542"/>
                <a:gd name="connsiteY97" fmla="*/ 1672104 h 2427598"/>
                <a:gd name="connsiteX98" fmla="*/ 920928 w 2641542"/>
                <a:gd name="connsiteY98" fmla="*/ 1776290 h 2427598"/>
                <a:gd name="connsiteX99" fmla="*/ 893819 w 2641542"/>
                <a:gd name="connsiteY99" fmla="*/ 1787518 h 2427598"/>
                <a:gd name="connsiteX100" fmla="*/ 866711 w 2641542"/>
                <a:gd name="connsiteY100" fmla="*/ 1776290 h 2427598"/>
                <a:gd name="connsiteX101" fmla="*/ 758279 w 2641542"/>
                <a:gd name="connsiteY101" fmla="*/ 1667857 h 2427598"/>
                <a:gd name="connsiteX102" fmla="*/ 758279 w 2641542"/>
                <a:gd name="connsiteY102" fmla="*/ 1613641 h 2427598"/>
                <a:gd name="connsiteX103" fmla="*/ 862464 w 2641542"/>
                <a:gd name="connsiteY103" fmla="*/ 1509457 h 2427598"/>
                <a:gd name="connsiteX104" fmla="*/ 817406 w 2641542"/>
                <a:gd name="connsiteY104" fmla="*/ 1426441 h 2427598"/>
                <a:gd name="connsiteX105" fmla="*/ 799036 w 2641542"/>
                <a:gd name="connsiteY105" fmla="*/ 1376250 h 2427598"/>
                <a:gd name="connsiteX106" fmla="*/ 786836 w 2641542"/>
                <a:gd name="connsiteY106" fmla="*/ 1328807 h 2427598"/>
                <a:gd name="connsiteX107" fmla="*/ 640298 w 2641542"/>
                <a:gd name="connsiteY107" fmla="*/ 1328807 h 2427598"/>
                <a:gd name="connsiteX108" fmla="*/ 601961 w 2641542"/>
                <a:gd name="connsiteY108" fmla="*/ 1290470 h 2427598"/>
                <a:gd name="connsiteX109" fmla="*/ 601961 w 2641542"/>
                <a:gd name="connsiteY109" fmla="*/ 1137125 h 2427598"/>
                <a:gd name="connsiteX110" fmla="*/ 640298 w 2641542"/>
                <a:gd name="connsiteY110" fmla="*/ 1098788 h 2427598"/>
                <a:gd name="connsiteX111" fmla="*/ 786837 w 2641542"/>
                <a:gd name="connsiteY111" fmla="*/ 1098788 h 2427598"/>
                <a:gd name="connsiteX112" fmla="*/ 799036 w 2641542"/>
                <a:gd name="connsiteY112" fmla="*/ 1051347 h 2427598"/>
                <a:gd name="connsiteX113" fmla="*/ 817406 w 2641542"/>
                <a:gd name="connsiteY113" fmla="*/ 1001156 h 2427598"/>
                <a:gd name="connsiteX114" fmla="*/ 862465 w 2641542"/>
                <a:gd name="connsiteY114" fmla="*/ 918140 h 2427598"/>
                <a:gd name="connsiteX115" fmla="*/ 758280 w 2641542"/>
                <a:gd name="connsiteY115" fmla="*/ 813955 h 2427598"/>
                <a:gd name="connsiteX116" fmla="*/ 758280 w 2641542"/>
                <a:gd name="connsiteY116" fmla="*/ 759738 h 2427598"/>
                <a:gd name="connsiteX117" fmla="*/ 866711 w 2641542"/>
                <a:gd name="connsiteY117" fmla="*/ 651307 h 2427598"/>
                <a:gd name="connsiteX118" fmla="*/ 920928 w 2641542"/>
                <a:gd name="connsiteY118" fmla="*/ 651307 h 2427598"/>
                <a:gd name="connsiteX119" fmla="*/ 1025113 w 2641542"/>
                <a:gd name="connsiteY119" fmla="*/ 755492 h 2427598"/>
                <a:gd name="connsiteX120" fmla="*/ 1108127 w 2641542"/>
                <a:gd name="connsiteY120" fmla="*/ 710433 h 2427598"/>
                <a:gd name="connsiteX121" fmla="*/ 1158319 w 2641542"/>
                <a:gd name="connsiteY121" fmla="*/ 692063 h 2427598"/>
                <a:gd name="connsiteX122" fmla="*/ 1205761 w 2641542"/>
                <a:gd name="connsiteY122" fmla="*/ 679865 h 2427598"/>
                <a:gd name="connsiteX123" fmla="*/ 1205761 w 2641542"/>
                <a:gd name="connsiteY123" fmla="*/ 533326 h 2427598"/>
                <a:gd name="connsiteX124" fmla="*/ 1244098 w 2641542"/>
                <a:gd name="connsiteY124" fmla="*/ 494989 h 2427598"/>
                <a:gd name="connsiteX125" fmla="*/ 1397443 w 2641542"/>
                <a:gd name="connsiteY125" fmla="*/ 494989 h 2427598"/>
                <a:gd name="connsiteX126" fmla="*/ 1435780 w 2641542"/>
                <a:gd name="connsiteY126" fmla="*/ 533326 h 2427598"/>
                <a:gd name="connsiteX127" fmla="*/ 1435780 w 2641542"/>
                <a:gd name="connsiteY127" fmla="*/ 679865 h 2427598"/>
                <a:gd name="connsiteX128" fmla="*/ 1483222 w 2641542"/>
                <a:gd name="connsiteY128" fmla="*/ 692063 h 2427598"/>
                <a:gd name="connsiteX129" fmla="*/ 1533413 w 2641542"/>
                <a:gd name="connsiteY129" fmla="*/ 710433 h 2427598"/>
                <a:gd name="connsiteX130" fmla="*/ 1616427 w 2641542"/>
                <a:gd name="connsiteY130" fmla="*/ 755492 h 2427598"/>
                <a:gd name="connsiteX131" fmla="*/ 1720612 w 2641542"/>
                <a:gd name="connsiteY131" fmla="*/ 651308 h 2427598"/>
                <a:gd name="connsiteX132" fmla="*/ 1774829 w 2641542"/>
                <a:gd name="connsiteY132" fmla="*/ 651308 h 2427598"/>
                <a:gd name="connsiteX133" fmla="*/ 1883260 w 2641542"/>
                <a:gd name="connsiteY133" fmla="*/ 759739 h 2427598"/>
                <a:gd name="connsiteX134" fmla="*/ 1883260 w 2641542"/>
                <a:gd name="connsiteY134" fmla="*/ 813955 h 2427598"/>
                <a:gd name="connsiteX135" fmla="*/ 1779076 w 2641542"/>
                <a:gd name="connsiteY135" fmla="*/ 918141 h 2427598"/>
                <a:gd name="connsiteX136" fmla="*/ 1824135 w 2641542"/>
                <a:gd name="connsiteY136" fmla="*/ 1001156 h 2427598"/>
                <a:gd name="connsiteX137" fmla="*/ 1842505 w 2641542"/>
                <a:gd name="connsiteY137" fmla="*/ 1051347 h 2427598"/>
                <a:gd name="connsiteX138" fmla="*/ 1854703 w 2641542"/>
                <a:gd name="connsiteY138" fmla="*/ 1098788 h 2427598"/>
                <a:gd name="connsiteX139" fmla="*/ 2001242 w 2641542"/>
                <a:gd name="connsiteY139" fmla="*/ 1098788 h 2427598"/>
                <a:gd name="connsiteX140" fmla="*/ 2039580 w 2641542"/>
                <a:gd name="connsiteY140" fmla="*/ 1137125 h 2427598"/>
                <a:gd name="connsiteX141" fmla="*/ 2039580 w 2641542"/>
                <a:gd name="connsiteY141" fmla="*/ 1290470 h 2427598"/>
                <a:gd name="connsiteX142" fmla="*/ 2001242 w 2641542"/>
                <a:gd name="connsiteY142" fmla="*/ 1328807 h 2427598"/>
                <a:gd name="connsiteX143" fmla="*/ 1854703 w 2641542"/>
                <a:gd name="connsiteY143" fmla="*/ 1328807 h 2427598"/>
                <a:gd name="connsiteX144" fmla="*/ 1842505 w 2641542"/>
                <a:gd name="connsiteY144" fmla="*/ 1376250 h 2427598"/>
                <a:gd name="connsiteX145" fmla="*/ 1824135 w 2641542"/>
                <a:gd name="connsiteY145" fmla="*/ 1426441 h 2427598"/>
                <a:gd name="connsiteX146" fmla="*/ 1779077 w 2641542"/>
                <a:gd name="connsiteY146" fmla="*/ 1509456 h 2427598"/>
                <a:gd name="connsiteX147" fmla="*/ 1883261 w 2641542"/>
                <a:gd name="connsiteY147" fmla="*/ 1613640 h 2427598"/>
                <a:gd name="connsiteX148" fmla="*/ 1883261 w 2641542"/>
                <a:gd name="connsiteY148" fmla="*/ 1667857 h 2427598"/>
                <a:gd name="connsiteX149" fmla="*/ 1774830 w 2641542"/>
                <a:gd name="connsiteY149" fmla="*/ 1776289 h 2427598"/>
                <a:gd name="connsiteX150" fmla="*/ 1720613 w 2641542"/>
                <a:gd name="connsiteY150" fmla="*/ 1776289 h 2427598"/>
                <a:gd name="connsiteX151" fmla="*/ 1616428 w 2641542"/>
                <a:gd name="connsiteY151" fmla="*/ 1672104 h 2427598"/>
                <a:gd name="connsiteX152" fmla="*/ 1533413 w 2641542"/>
                <a:gd name="connsiteY152" fmla="*/ 1717163 h 2427598"/>
                <a:gd name="connsiteX153" fmla="*/ 1483222 w 2641542"/>
                <a:gd name="connsiteY153" fmla="*/ 1735533 h 2427598"/>
                <a:gd name="connsiteX154" fmla="*/ 1435780 w 2641542"/>
                <a:gd name="connsiteY154" fmla="*/ 1747732 h 2427598"/>
                <a:gd name="connsiteX155" fmla="*/ 1435780 w 2641542"/>
                <a:gd name="connsiteY155" fmla="*/ 1894271 h 2427598"/>
                <a:gd name="connsiteX156" fmla="*/ 1397443 w 2641542"/>
                <a:gd name="connsiteY156" fmla="*/ 1932608 h 2427598"/>
                <a:gd name="connsiteX157" fmla="*/ 1380554 w 2641542"/>
                <a:gd name="connsiteY157" fmla="*/ 2423816 h 2427598"/>
                <a:gd name="connsiteX158" fmla="*/ 1335900 w 2641542"/>
                <a:gd name="connsiteY158" fmla="*/ 2420555 h 2427598"/>
                <a:gd name="connsiteX159" fmla="*/ 1346787 w 2641542"/>
                <a:gd name="connsiteY159" fmla="*/ 2422164 h 2427598"/>
                <a:gd name="connsiteX160" fmla="*/ 1361796 w 2641542"/>
                <a:gd name="connsiteY160" fmla="*/ 2422899 h 2427598"/>
                <a:gd name="connsiteX161" fmla="*/ 1457885 w 2641542"/>
                <a:gd name="connsiteY161" fmla="*/ 2427598 h 2427598"/>
                <a:gd name="connsiteX162" fmla="*/ 1457885 w 2641542"/>
                <a:gd name="connsiteY162" fmla="*/ 2427598 h 2427598"/>
                <a:gd name="connsiteX163" fmla="*/ 1194772 w 2641542"/>
                <a:gd name="connsiteY163" fmla="*/ 2427598 h 2427598"/>
                <a:gd name="connsiteX164" fmla="*/ 975783 w 2641542"/>
                <a:gd name="connsiteY164" fmla="*/ 2406216 h 2427598"/>
                <a:gd name="connsiteX165" fmla="*/ 771816 w 2641542"/>
                <a:gd name="connsiteY165" fmla="*/ 2344891 h 2427598"/>
                <a:gd name="connsiteX166" fmla="*/ 676832 w 2641542"/>
                <a:gd name="connsiteY166" fmla="*/ 2300572 h 2427598"/>
                <a:gd name="connsiteX167" fmla="*/ 108168 w 2641542"/>
                <a:gd name="connsiteY167" fmla="*/ 1375142 h 2427598"/>
                <a:gd name="connsiteX168" fmla="*/ 371282 w 2641542"/>
                <a:gd name="connsiteY168" fmla="*/ 1375142 h 2427598"/>
                <a:gd name="connsiteX169" fmla="*/ 371282 w 2641542"/>
                <a:gd name="connsiteY169" fmla="*/ 1375145 h 2427598"/>
                <a:gd name="connsiteX170" fmla="*/ 392112 w 2641542"/>
                <a:gd name="connsiteY170" fmla="*/ 1575280 h 2427598"/>
                <a:gd name="connsiteX171" fmla="*/ 409475 w 2641542"/>
                <a:gd name="connsiteY171" fmla="*/ 1637538 h 2427598"/>
                <a:gd name="connsiteX172" fmla="*/ 449585 w 2641542"/>
                <a:gd name="connsiteY172" fmla="*/ 1762689 h 2427598"/>
                <a:gd name="connsiteX173" fmla="*/ 482043 w 2641542"/>
                <a:gd name="connsiteY173" fmla="*/ 1830078 h 2427598"/>
                <a:gd name="connsiteX174" fmla="*/ 540286 w 2641542"/>
                <a:gd name="connsiteY174" fmla="*/ 1934009 h 2427598"/>
                <a:gd name="connsiteX175" fmla="*/ 585495 w 2641542"/>
                <a:gd name="connsiteY175" fmla="*/ 1997199 h 2427598"/>
                <a:gd name="connsiteX176" fmla="*/ 661122 w 2641542"/>
                <a:gd name="connsiteY176" fmla="*/ 2085979 h 2427598"/>
                <a:gd name="connsiteX177" fmla="*/ 735845 w 2641542"/>
                <a:gd name="connsiteY177" fmla="*/ 2160103 h 2427598"/>
                <a:gd name="connsiteX178" fmla="*/ 753801 w 2641542"/>
                <a:gd name="connsiteY178" fmla="*/ 2175909 h 2427598"/>
                <a:gd name="connsiteX179" fmla="*/ 882271 w 2641542"/>
                <a:gd name="connsiteY179" fmla="*/ 2266635 h 2427598"/>
                <a:gd name="connsiteX180" fmla="*/ 907783 w 2641542"/>
                <a:gd name="connsiteY180" fmla="*/ 2281647 h 2427598"/>
                <a:gd name="connsiteX181" fmla="*/ 1051460 w 2641542"/>
                <a:gd name="connsiteY181" fmla="*/ 2350751 h 2427598"/>
                <a:gd name="connsiteX182" fmla="*/ 1109603 w 2641542"/>
                <a:gd name="connsiteY182" fmla="*/ 2371362 h 2427598"/>
                <a:gd name="connsiteX183" fmla="*/ 1140711 w 2641542"/>
                <a:gd name="connsiteY183" fmla="*/ 2381763 h 2427598"/>
                <a:gd name="connsiteX184" fmla="*/ 1238894 w 2641542"/>
                <a:gd name="connsiteY184" fmla="*/ 2406215 h 2427598"/>
                <a:gd name="connsiteX185" fmla="*/ 1238897 w 2641542"/>
                <a:gd name="connsiteY185" fmla="*/ 2406216 h 2427598"/>
                <a:gd name="connsiteX186" fmla="*/ 1279832 w 2641542"/>
                <a:gd name="connsiteY186" fmla="*/ 2412267 h 2427598"/>
                <a:gd name="connsiteX187" fmla="*/ 1328425 w 2641542"/>
                <a:gd name="connsiteY187" fmla="*/ 2419450 h 2427598"/>
                <a:gd name="connsiteX188" fmla="*/ 1488659 w 2641542"/>
                <a:gd name="connsiteY188" fmla="*/ 2388415 h 2427598"/>
                <a:gd name="connsiteX189" fmla="*/ 1488693 w 2641542"/>
                <a:gd name="connsiteY189" fmla="*/ 2388404 h 2427598"/>
                <a:gd name="connsiteX190" fmla="*/ 1632843 w 2641542"/>
                <a:gd name="connsiteY190" fmla="*/ 2337639 h 2427598"/>
                <a:gd name="connsiteX191" fmla="*/ 1677226 w 2641542"/>
                <a:gd name="connsiteY191" fmla="*/ 2315786 h 2427598"/>
                <a:gd name="connsiteX192" fmla="*/ 1767057 w 2641542"/>
                <a:gd name="connsiteY192" fmla="*/ 2268464 h 2427598"/>
                <a:gd name="connsiteX193" fmla="*/ 1815188 w 2641542"/>
                <a:gd name="connsiteY193" fmla="*/ 2236573 h 2427598"/>
                <a:gd name="connsiteX194" fmla="*/ 1889709 w 2641542"/>
                <a:gd name="connsiteY194" fmla="*/ 2182149 h 2427598"/>
                <a:gd name="connsiteX195" fmla="*/ 1935142 w 2641542"/>
                <a:gd name="connsiteY195" fmla="*/ 2142851 h 2427598"/>
                <a:gd name="connsiteX196" fmla="*/ 1999274 w 2641542"/>
                <a:gd name="connsiteY196" fmla="*/ 2079730 h 2427598"/>
                <a:gd name="connsiteX197" fmla="*/ 2039211 w 2641542"/>
                <a:gd name="connsiteY197" fmla="*/ 2034981 h 2427598"/>
                <a:gd name="connsiteX198" fmla="*/ 2094392 w 2641542"/>
                <a:gd name="connsiteY198" fmla="*/ 1961592 h 2427598"/>
                <a:gd name="connsiteX199" fmla="*/ 2126754 w 2641542"/>
                <a:gd name="connsiteY199" fmla="*/ 1914061 h 2427598"/>
                <a:gd name="connsiteX200" fmla="*/ 2174429 w 2641542"/>
                <a:gd name="connsiteY200" fmla="*/ 1825372 h 2427598"/>
                <a:gd name="connsiteX201" fmla="*/ 2196480 w 2641542"/>
                <a:gd name="connsiteY201" fmla="*/ 1781370 h 2427598"/>
                <a:gd name="connsiteX202" fmla="*/ 2246839 w 2641542"/>
                <a:gd name="connsiteY202" fmla="*/ 1638350 h 2427598"/>
                <a:gd name="connsiteX203" fmla="*/ 2246871 w 2641542"/>
                <a:gd name="connsiteY203" fmla="*/ 1638256 h 2427598"/>
                <a:gd name="connsiteX204" fmla="*/ 2115314 w 2641542"/>
                <a:gd name="connsiteY204" fmla="*/ 1638256 h 2427598"/>
                <a:gd name="connsiteX205" fmla="*/ 2412932 w 2641542"/>
                <a:gd name="connsiteY205" fmla="*/ 1375142 h 2427598"/>
                <a:gd name="connsiteX206" fmla="*/ 2641542 w 2641542"/>
                <a:gd name="connsiteY206" fmla="*/ 1638256 h 2427598"/>
                <a:gd name="connsiteX207" fmla="*/ 2509985 w 2641542"/>
                <a:gd name="connsiteY207" fmla="*/ 1638256 h 2427598"/>
                <a:gd name="connsiteX208" fmla="*/ 2452428 w 2641542"/>
                <a:gd name="connsiteY208" fmla="*/ 1799363 h 2427598"/>
                <a:gd name="connsiteX209" fmla="*/ 2450586 w 2641542"/>
                <a:gd name="connsiteY209" fmla="*/ 1802679 h 2427598"/>
                <a:gd name="connsiteX210" fmla="*/ 2449535 w 2641542"/>
                <a:gd name="connsiteY210" fmla="*/ 1805587 h 2427598"/>
                <a:gd name="connsiteX211" fmla="*/ 2425753 w 2641542"/>
                <a:gd name="connsiteY211" fmla="*/ 1847379 h 2427598"/>
                <a:gd name="connsiteX212" fmla="*/ 2370946 w 2641542"/>
                <a:gd name="connsiteY212" fmla="*/ 1946033 h 2427598"/>
                <a:gd name="connsiteX213" fmla="*/ 2366138 w 2641542"/>
                <a:gd name="connsiteY213" fmla="*/ 1952137 h 2427598"/>
                <a:gd name="connsiteX214" fmla="*/ 2363014 w 2641542"/>
                <a:gd name="connsiteY214" fmla="*/ 1957627 h 2427598"/>
                <a:gd name="connsiteX215" fmla="*/ 2327548 w 2641542"/>
                <a:gd name="connsiteY215" fmla="*/ 2001135 h 2427598"/>
                <a:gd name="connsiteX216" fmla="*/ 2268170 w 2641542"/>
                <a:gd name="connsiteY216" fmla="*/ 2076529 h 2427598"/>
                <a:gd name="connsiteX217" fmla="*/ 2259659 w 2641542"/>
                <a:gd name="connsiteY217" fmla="*/ 2084419 h 2427598"/>
                <a:gd name="connsiteX218" fmla="*/ 2253305 w 2641542"/>
                <a:gd name="connsiteY218" fmla="*/ 2092214 h 2427598"/>
                <a:gd name="connsiteX219" fmla="*/ 2208816 w 2641542"/>
                <a:gd name="connsiteY219" fmla="*/ 2131554 h 2427598"/>
                <a:gd name="connsiteX220" fmla="*/ 2146730 w 2641542"/>
                <a:gd name="connsiteY220" fmla="*/ 2189113 h 2427598"/>
                <a:gd name="connsiteX221" fmla="*/ 2133969 w 2641542"/>
                <a:gd name="connsiteY221" fmla="*/ 2197740 h 2427598"/>
                <a:gd name="connsiteX222" fmla="*/ 2123292 w 2641542"/>
                <a:gd name="connsiteY222" fmla="*/ 2207182 h 2427598"/>
                <a:gd name="connsiteX223" fmla="*/ 2072726 w 2641542"/>
                <a:gd name="connsiteY223" fmla="*/ 2239142 h 2427598"/>
                <a:gd name="connsiteX224" fmla="*/ 2009257 w 2641542"/>
                <a:gd name="connsiteY224" fmla="*/ 2282049 h 2427598"/>
                <a:gd name="connsiteX225" fmla="*/ 1991573 w 2641542"/>
                <a:gd name="connsiteY225" fmla="*/ 2290436 h 2427598"/>
                <a:gd name="connsiteX226" fmla="*/ 1975859 w 2641542"/>
                <a:gd name="connsiteY226" fmla="*/ 2300368 h 2427598"/>
                <a:gd name="connsiteX227" fmla="*/ 1922804 w 2641542"/>
                <a:gd name="connsiteY227" fmla="*/ 2323049 h 2427598"/>
                <a:gd name="connsiteX228" fmla="*/ 1858384 w 2641542"/>
                <a:gd name="connsiteY228" fmla="*/ 2353600 h 2427598"/>
                <a:gd name="connsiteX229" fmla="*/ 1834841 w 2641542"/>
                <a:gd name="connsiteY229" fmla="*/ 2360653 h 2427598"/>
                <a:gd name="connsiteX230" fmla="*/ 1813891 w 2641542"/>
                <a:gd name="connsiteY230" fmla="*/ 2369609 h 2427598"/>
                <a:gd name="connsiteX231" fmla="*/ 1761520 w 2641542"/>
                <a:gd name="connsiteY231" fmla="*/ 2382619 h 2427598"/>
                <a:gd name="connsiteX232" fmla="*/ 1696740 w 2641542"/>
                <a:gd name="connsiteY232" fmla="*/ 2402027 h 2427598"/>
                <a:gd name="connsiteX233" fmla="*/ 1666503 w 2641542"/>
                <a:gd name="connsiteY233" fmla="*/ 2406224 h 2427598"/>
                <a:gd name="connsiteX234" fmla="*/ 1640271 w 2641542"/>
                <a:gd name="connsiteY234" fmla="*/ 2412740 h 2427598"/>
                <a:gd name="connsiteX235" fmla="*/ 1549994 w 2641542"/>
                <a:gd name="connsiteY235" fmla="*/ 2423839 h 2427598"/>
                <a:gd name="connsiteX236" fmla="*/ 1535267 w 2641542"/>
                <a:gd name="connsiteY236" fmla="*/ 2424440 h 2427598"/>
                <a:gd name="connsiteX237" fmla="*/ 1526957 w 2641542"/>
                <a:gd name="connsiteY237" fmla="*/ 2425593 h 2427598"/>
                <a:gd name="connsiteX238" fmla="*/ 1493584 w 2641542"/>
                <a:gd name="connsiteY238" fmla="*/ 2426141 h 2427598"/>
                <a:gd name="connsiteX239" fmla="*/ 1457885 w 2641542"/>
                <a:gd name="connsiteY239" fmla="*/ 2427598 h 2427598"/>
                <a:gd name="connsiteX240" fmla="*/ 1446313 w 2641542"/>
                <a:gd name="connsiteY240" fmla="*/ 2426917 h 2427598"/>
                <a:gd name="connsiteX241" fmla="*/ 1444552 w 2641542"/>
                <a:gd name="connsiteY241" fmla="*/ 2426946 h 24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641542" h="2427598">
                  <a:moveTo>
                    <a:pt x="1305641" y="7043"/>
                  </a:moveTo>
                  <a:lnTo>
                    <a:pt x="1294755" y="5434"/>
                  </a:lnTo>
                  <a:lnTo>
                    <a:pt x="1279745" y="4700"/>
                  </a:lnTo>
                  <a:lnTo>
                    <a:pt x="1260988" y="3782"/>
                  </a:lnTo>
                  <a:close/>
                  <a:moveTo>
                    <a:pt x="2533374" y="1052456"/>
                  </a:moveTo>
                  <a:lnTo>
                    <a:pt x="2270260" y="1052456"/>
                  </a:lnTo>
                  <a:lnTo>
                    <a:pt x="2270260" y="1052453"/>
                  </a:lnTo>
                  <a:lnTo>
                    <a:pt x="2249430" y="852318"/>
                  </a:lnTo>
                  <a:lnTo>
                    <a:pt x="2232067" y="790061"/>
                  </a:lnTo>
                  <a:lnTo>
                    <a:pt x="2191957" y="664909"/>
                  </a:lnTo>
                  <a:lnTo>
                    <a:pt x="2159499" y="597521"/>
                  </a:lnTo>
                  <a:lnTo>
                    <a:pt x="2101256" y="493589"/>
                  </a:lnTo>
                  <a:lnTo>
                    <a:pt x="2056047" y="430399"/>
                  </a:lnTo>
                  <a:lnTo>
                    <a:pt x="1980420" y="341619"/>
                  </a:lnTo>
                  <a:lnTo>
                    <a:pt x="1905696" y="267496"/>
                  </a:lnTo>
                  <a:lnTo>
                    <a:pt x="1887741" y="251689"/>
                  </a:lnTo>
                  <a:lnTo>
                    <a:pt x="1759271" y="160964"/>
                  </a:lnTo>
                  <a:lnTo>
                    <a:pt x="1733759" y="145951"/>
                  </a:lnTo>
                  <a:lnTo>
                    <a:pt x="1590082" y="76848"/>
                  </a:lnTo>
                  <a:lnTo>
                    <a:pt x="1531939" y="56236"/>
                  </a:lnTo>
                  <a:lnTo>
                    <a:pt x="1500831" y="45835"/>
                  </a:lnTo>
                  <a:lnTo>
                    <a:pt x="1402647" y="21383"/>
                  </a:lnTo>
                  <a:lnTo>
                    <a:pt x="1402644" y="21382"/>
                  </a:lnTo>
                  <a:lnTo>
                    <a:pt x="1361710" y="15331"/>
                  </a:lnTo>
                  <a:lnTo>
                    <a:pt x="1313117" y="8148"/>
                  </a:lnTo>
                  <a:lnTo>
                    <a:pt x="1152883" y="39183"/>
                  </a:lnTo>
                  <a:lnTo>
                    <a:pt x="1152848" y="39195"/>
                  </a:lnTo>
                  <a:lnTo>
                    <a:pt x="1008699" y="89959"/>
                  </a:lnTo>
                  <a:lnTo>
                    <a:pt x="964315" y="111813"/>
                  </a:lnTo>
                  <a:lnTo>
                    <a:pt x="874485" y="159135"/>
                  </a:lnTo>
                  <a:lnTo>
                    <a:pt x="826353" y="191026"/>
                  </a:lnTo>
                  <a:lnTo>
                    <a:pt x="751832" y="245449"/>
                  </a:lnTo>
                  <a:lnTo>
                    <a:pt x="706399" y="284747"/>
                  </a:lnTo>
                  <a:lnTo>
                    <a:pt x="642268" y="347868"/>
                  </a:lnTo>
                  <a:lnTo>
                    <a:pt x="602331" y="392617"/>
                  </a:lnTo>
                  <a:lnTo>
                    <a:pt x="547150" y="466006"/>
                  </a:lnTo>
                  <a:lnTo>
                    <a:pt x="514788" y="513537"/>
                  </a:lnTo>
                  <a:lnTo>
                    <a:pt x="467112" y="602226"/>
                  </a:lnTo>
                  <a:lnTo>
                    <a:pt x="445062" y="646228"/>
                  </a:lnTo>
                  <a:lnTo>
                    <a:pt x="394703" y="789248"/>
                  </a:lnTo>
                  <a:lnTo>
                    <a:pt x="394671" y="789342"/>
                  </a:lnTo>
                  <a:lnTo>
                    <a:pt x="526228" y="789342"/>
                  </a:lnTo>
                  <a:lnTo>
                    <a:pt x="228610" y="1052456"/>
                  </a:lnTo>
                  <a:lnTo>
                    <a:pt x="0" y="789342"/>
                  </a:lnTo>
                  <a:lnTo>
                    <a:pt x="131557" y="789342"/>
                  </a:lnTo>
                  <a:cubicBezTo>
                    <a:pt x="146463" y="733427"/>
                    <a:pt x="165794" y="679628"/>
                    <a:pt x="189114" y="628235"/>
                  </a:cubicBezTo>
                  <a:lnTo>
                    <a:pt x="190956" y="624919"/>
                  </a:lnTo>
                  <a:lnTo>
                    <a:pt x="192007" y="622011"/>
                  </a:lnTo>
                  <a:lnTo>
                    <a:pt x="215789" y="580219"/>
                  </a:lnTo>
                  <a:lnTo>
                    <a:pt x="270596" y="481565"/>
                  </a:lnTo>
                  <a:lnTo>
                    <a:pt x="275403" y="475461"/>
                  </a:lnTo>
                  <a:lnTo>
                    <a:pt x="278528" y="469971"/>
                  </a:lnTo>
                  <a:lnTo>
                    <a:pt x="313993" y="426463"/>
                  </a:lnTo>
                  <a:lnTo>
                    <a:pt x="373372" y="351069"/>
                  </a:lnTo>
                  <a:lnTo>
                    <a:pt x="381883" y="343179"/>
                  </a:lnTo>
                  <a:lnTo>
                    <a:pt x="388237" y="335384"/>
                  </a:lnTo>
                  <a:lnTo>
                    <a:pt x="432726" y="296044"/>
                  </a:lnTo>
                  <a:lnTo>
                    <a:pt x="494812" y="238485"/>
                  </a:lnTo>
                  <a:lnTo>
                    <a:pt x="507572" y="229858"/>
                  </a:lnTo>
                  <a:lnTo>
                    <a:pt x="518250" y="220416"/>
                  </a:lnTo>
                  <a:lnTo>
                    <a:pt x="568816" y="188455"/>
                  </a:lnTo>
                  <a:lnTo>
                    <a:pt x="632284" y="145549"/>
                  </a:lnTo>
                  <a:lnTo>
                    <a:pt x="649969" y="137162"/>
                  </a:lnTo>
                  <a:lnTo>
                    <a:pt x="665683" y="127230"/>
                  </a:lnTo>
                  <a:lnTo>
                    <a:pt x="718738" y="104549"/>
                  </a:lnTo>
                  <a:lnTo>
                    <a:pt x="783158" y="73999"/>
                  </a:lnTo>
                  <a:lnTo>
                    <a:pt x="806701" y="66946"/>
                  </a:lnTo>
                  <a:lnTo>
                    <a:pt x="827651" y="57989"/>
                  </a:lnTo>
                  <a:lnTo>
                    <a:pt x="880022" y="44979"/>
                  </a:lnTo>
                  <a:lnTo>
                    <a:pt x="944802" y="25572"/>
                  </a:lnTo>
                  <a:lnTo>
                    <a:pt x="975039" y="21375"/>
                  </a:lnTo>
                  <a:lnTo>
                    <a:pt x="1001270" y="14858"/>
                  </a:lnTo>
                  <a:cubicBezTo>
                    <a:pt x="1031018" y="9966"/>
                    <a:pt x="1061130" y="6251"/>
                    <a:pt x="1091548" y="3760"/>
                  </a:cubicBezTo>
                  <a:lnTo>
                    <a:pt x="1106275" y="3159"/>
                  </a:lnTo>
                  <a:lnTo>
                    <a:pt x="1114585" y="2005"/>
                  </a:lnTo>
                  <a:lnTo>
                    <a:pt x="1147958" y="1457"/>
                  </a:lnTo>
                  <a:lnTo>
                    <a:pt x="1183656" y="0"/>
                  </a:lnTo>
                  <a:lnTo>
                    <a:pt x="1195229" y="681"/>
                  </a:lnTo>
                  <a:lnTo>
                    <a:pt x="1196990" y="652"/>
                  </a:lnTo>
                  <a:lnTo>
                    <a:pt x="1183656" y="0"/>
                  </a:lnTo>
                  <a:lnTo>
                    <a:pt x="1183657" y="0"/>
                  </a:lnTo>
                  <a:lnTo>
                    <a:pt x="1446770" y="0"/>
                  </a:lnTo>
                  <a:cubicBezTo>
                    <a:pt x="1521784" y="0"/>
                    <a:pt x="1595023" y="7363"/>
                    <a:pt x="1665758" y="21382"/>
                  </a:cubicBezTo>
                  <a:cubicBezTo>
                    <a:pt x="1736494" y="35402"/>
                    <a:pt x="1804725" y="56079"/>
                    <a:pt x="1869725" y="82707"/>
                  </a:cubicBezTo>
                  <a:cubicBezTo>
                    <a:pt x="1902225" y="96022"/>
                    <a:pt x="1933917" y="110824"/>
                    <a:pt x="1964710" y="127026"/>
                  </a:cubicBezTo>
                  <a:cubicBezTo>
                    <a:pt x="2303432" y="305248"/>
                    <a:pt x="2533374" y="652843"/>
                    <a:pt x="2533374" y="1052456"/>
                  </a:cubicBezTo>
                  <a:close/>
                  <a:moveTo>
                    <a:pt x="1320770" y="1530075"/>
                  </a:moveTo>
                  <a:cubicBezTo>
                    <a:pt x="1495445" y="1530075"/>
                    <a:pt x="1637046" y="1388473"/>
                    <a:pt x="1637046" y="1213798"/>
                  </a:cubicBezTo>
                  <a:cubicBezTo>
                    <a:pt x="1637046" y="1039124"/>
                    <a:pt x="1495445" y="897522"/>
                    <a:pt x="1320770" y="897522"/>
                  </a:cubicBezTo>
                  <a:cubicBezTo>
                    <a:pt x="1146096" y="897522"/>
                    <a:pt x="1004494" y="1039124"/>
                    <a:pt x="1004494" y="1213798"/>
                  </a:cubicBezTo>
                  <a:cubicBezTo>
                    <a:pt x="1004494" y="1388473"/>
                    <a:pt x="1146096" y="1530075"/>
                    <a:pt x="1320770" y="1530075"/>
                  </a:cubicBezTo>
                  <a:close/>
                  <a:moveTo>
                    <a:pt x="1397443" y="1932608"/>
                  </a:moveTo>
                  <a:lnTo>
                    <a:pt x="1244098" y="1932608"/>
                  </a:lnTo>
                  <a:cubicBezTo>
                    <a:pt x="1222925" y="1932608"/>
                    <a:pt x="1205761" y="1915444"/>
                    <a:pt x="1205761" y="1894271"/>
                  </a:cubicBezTo>
                  <a:lnTo>
                    <a:pt x="1205761" y="1747732"/>
                  </a:lnTo>
                  <a:lnTo>
                    <a:pt x="1158319" y="1735533"/>
                  </a:lnTo>
                  <a:cubicBezTo>
                    <a:pt x="1141213" y="1730213"/>
                    <a:pt x="1124467" y="1724074"/>
                    <a:pt x="1108127" y="1717163"/>
                  </a:cubicBezTo>
                  <a:lnTo>
                    <a:pt x="1025112" y="1672104"/>
                  </a:lnTo>
                  <a:lnTo>
                    <a:pt x="920928" y="1776290"/>
                  </a:lnTo>
                  <a:cubicBezTo>
                    <a:pt x="913442" y="1783775"/>
                    <a:pt x="903630" y="1787518"/>
                    <a:pt x="893819" y="1787518"/>
                  </a:cubicBezTo>
                  <a:cubicBezTo>
                    <a:pt x="884008" y="1787518"/>
                    <a:pt x="874197" y="1783775"/>
                    <a:pt x="866711" y="1776290"/>
                  </a:cubicBezTo>
                  <a:lnTo>
                    <a:pt x="758279" y="1667857"/>
                  </a:lnTo>
                  <a:cubicBezTo>
                    <a:pt x="743308" y="1652887"/>
                    <a:pt x="743308" y="1628613"/>
                    <a:pt x="758279" y="1613641"/>
                  </a:cubicBezTo>
                  <a:lnTo>
                    <a:pt x="862464" y="1509457"/>
                  </a:lnTo>
                  <a:lnTo>
                    <a:pt x="817406" y="1426441"/>
                  </a:lnTo>
                  <a:cubicBezTo>
                    <a:pt x="810495" y="1410102"/>
                    <a:pt x="804356" y="1393356"/>
                    <a:pt x="799036" y="1376250"/>
                  </a:cubicBezTo>
                  <a:lnTo>
                    <a:pt x="786836" y="1328807"/>
                  </a:lnTo>
                  <a:lnTo>
                    <a:pt x="640298" y="1328807"/>
                  </a:lnTo>
                  <a:cubicBezTo>
                    <a:pt x="619125" y="1328807"/>
                    <a:pt x="601961" y="1311643"/>
                    <a:pt x="601961" y="1290470"/>
                  </a:cubicBezTo>
                  <a:lnTo>
                    <a:pt x="601961" y="1137125"/>
                  </a:lnTo>
                  <a:cubicBezTo>
                    <a:pt x="601961" y="1115952"/>
                    <a:pt x="619125" y="1098788"/>
                    <a:pt x="640298" y="1098788"/>
                  </a:cubicBezTo>
                  <a:lnTo>
                    <a:pt x="786837" y="1098788"/>
                  </a:lnTo>
                  <a:lnTo>
                    <a:pt x="799036" y="1051347"/>
                  </a:lnTo>
                  <a:cubicBezTo>
                    <a:pt x="804356" y="1034241"/>
                    <a:pt x="810495" y="1017495"/>
                    <a:pt x="817406" y="1001156"/>
                  </a:cubicBezTo>
                  <a:lnTo>
                    <a:pt x="862465" y="918140"/>
                  </a:lnTo>
                  <a:lnTo>
                    <a:pt x="758280" y="813955"/>
                  </a:lnTo>
                  <a:cubicBezTo>
                    <a:pt x="743309" y="798983"/>
                    <a:pt x="743309" y="774710"/>
                    <a:pt x="758280" y="759738"/>
                  </a:cubicBezTo>
                  <a:lnTo>
                    <a:pt x="866711" y="651307"/>
                  </a:lnTo>
                  <a:cubicBezTo>
                    <a:pt x="881683" y="636335"/>
                    <a:pt x="905956" y="636335"/>
                    <a:pt x="920928" y="651307"/>
                  </a:cubicBezTo>
                  <a:lnTo>
                    <a:pt x="1025113" y="755492"/>
                  </a:lnTo>
                  <a:lnTo>
                    <a:pt x="1108127" y="710433"/>
                  </a:lnTo>
                  <a:cubicBezTo>
                    <a:pt x="1124467" y="703523"/>
                    <a:pt x="1141213" y="697384"/>
                    <a:pt x="1158319" y="692063"/>
                  </a:cubicBezTo>
                  <a:lnTo>
                    <a:pt x="1205761" y="679865"/>
                  </a:lnTo>
                  <a:lnTo>
                    <a:pt x="1205761" y="533326"/>
                  </a:lnTo>
                  <a:cubicBezTo>
                    <a:pt x="1205761" y="512152"/>
                    <a:pt x="1222925" y="494989"/>
                    <a:pt x="1244098" y="494989"/>
                  </a:cubicBezTo>
                  <a:lnTo>
                    <a:pt x="1397443" y="494989"/>
                  </a:lnTo>
                  <a:cubicBezTo>
                    <a:pt x="1418616" y="494989"/>
                    <a:pt x="1435780" y="512152"/>
                    <a:pt x="1435780" y="533326"/>
                  </a:cubicBezTo>
                  <a:lnTo>
                    <a:pt x="1435780" y="679865"/>
                  </a:lnTo>
                  <a:lnTo>
                    <a:pt x="1483222" y="692063"/>
                  </a:lnTo>
                  <a:cubicBezTo>
                    <a:pt x="1500328" y="697384"/>
                    <a:pt x="1517073" y="703523"/>
                    <a:pt x="1533413" y="710433"/>
                  </a:cubicBezTo>
                  <a:lnTo>
                    <a:pt x="1616427" y="755492"/>
                  </a:lnTo>
                  <a:lnTo>
                    <a:pt x="1720612" y="651308"/>
                  </a:lnTo>
                  <a:cubicBezTo>
                    <a:pt x="1735584" y="636336"/>
                    <a:pt x="1759858" y="636336"/>
                    <a:pt x="1774829" y="651308"/>
                  </a:cubicBezTo>
                  <a:lnTo>
                    <a:pt x="1883260" y="759739"/>
                  </a:lnTo>
                  <a:cubicBezTo>
                    <a:pt x="1898232" y="774710"/>
                    <a:pt x="1898232" y="798984"/>
                    <a:pt x="1883260" y="813955"/>
                  </a:cubicBezTo>
                  <a:lnTo>
                    <a:pt x="1779076" y="918141"/>
                  </a:lnTo>
                  <a:lnTo>
                    <a:pt x="1824135" y="1001156"/>
                  </a:lnTo>
                  <a:cubicBezTo>
                    <a:pt x="1831046" y="1017495"/>
                    <a:pt x="1837184" y="1034241"/>
                    <a:pt x="1842505" y="1051347"/>
                  </a:cubicBezTo>
                  <a:lnTo>
                    <a:pt x="1854703" y="1098788"/>
                  </a:lnTo>
                  <a:lnTo>
                    <a:pt x="2001242" y="1098788"/>
                  </a:lnTo>
                  <a:cubicBezTo>
                    <a:pt x="2022416" y="1098788"/>
                    <a:pt x="2039580" y="1115952"/>
                    <a:pt x="2039580" y="1137125"/>
                  </a:cubicBezTo>
                  <a:lnTo>
                    <a:pt x="2039580" y="1290470"/>
                  </a:lnTo>
                  <a:cubicBezTo>
                    <a:pt x="2039580" y="1311643"/>
                    <a:pt x="2022416" y="1328807"/>
                    <a:pt x="2001242" y="1328807"/>
                  </a:cubicBezTo>
                  <a:lnTo>
                    <a:pt x="1854703" y="1328807"/>
                  </a:lnTo>
                  <a:lnTo>
                    <a:pt x="1842505" y="1376250"/>
                  </a:lnTo>
                  <a:cubicBezTo>
                    <a:pt x="1837184" y="1393356"/>
                    <a:pt x="1831046" y="1410102"/>
                    <a:pt x="1824135" y="1426441"/>
                  </a:cubicBezTo>
                  <a:lnTo>
                    <a:pt x="1779077" y="1509456"/>
                  </a:lnTo>
                  <a:lnTo>
                    <a:pt x="1883261" y="1613640"/>
                  </a:lnTo>
                  <a:cubicBezTo>
                    <a:pt x="1898232" y="1628613"/>
                    <a:pt x="1898232" y="1652886"/>
                    <a:pt x="1883261" y="1667857"/>
                  </a:cubicBezTo>
                  <a:lnTo>
                    <a:pt x="1774830" y="1776289"/>
                  </a:lnTo>
                  <a:cubicBezTo>
                    <a:pt x="1759858" y="1791260"/>
                    <a:pt x="1735585" y="1791260"/>
                    <a:pt x="1720613" y="1776289"/>
                  </a:cubicBezTo>
                  <a:lnTo>
                    <a:pt x="1616428" y="1672104"/>
                  </a:lnTo>
                  <a:lnTo>
                    <a:pt x="1533413" y="1717163"/>
                  </a:lnTo>
                  <a:cubicBezTo>
                    <a:pt x="1517073" y="1724074"/>
                    <a:pt x="1500328" y="1730213"/>
                    <a:pt x="1483222" y="1735533"/>
                  </a:cubicBezTo>
                  <a:lnTo>
                    <a:pt x="1435780" y="1747732"/>
                  </a:lnTo>
                  <a:lnTo>
                    <a:pt x="1435780" y="1894271"/>
                  </a:lnTo>
                  <a:cubicBezTo>
                    <a:pt x="1435780" y="1915444"/>
                    <a:pt x="1418616" y="1932608"/>
                    <a:pt x="1397443" y="1932608"/>
                  </a:cubicBezTo>
                  <a:close/>
                  <a:moveTo>
                    <a:pt x="1380554" y="2423816"/>
                  </a:moveTo>
                  <a:lnTo>
                    <a:pt x="1335900" y="2420555"/>
                  </a:lnTo>
                  <a:lnTo>
                    <a:pt x="1346787" y="2422164"/>
                  </a:lnTo>
                  <a:lnTo>
                    <a:pt x="1361796" y="2422899"/>
                  </a:lnTo>
                  <a:close/>
                  <a:moveTo>
                    <a:pt x="1457885" y="2427598"/>
                  </a:moveTo>
                  <a:lnTo>
                    <a:pt x="1457885" y="2427598"/>
                  </a:lnTo>
                  <a:lnTo>
                    <a:pt x="1194772" y="2427598"/>
                  </a:lnTo>
                  <a:cubicBezTo>
                    <a:pt x="1119757" y="2427598"/>
                    <a:pt x="1046519" y="2420236"/>
                    <a:pt x="975783" y="2406216"/>
                  </a:cubicBezTo>
                  <a:cubicBezTo>
                    <a:pt x="905048" y="2392196"/>
                    <a:pt x="836816" y="2371519"/>
                    <a:pt x="771816" y="2344891"/>
                  </a:cubicBezTo>
                  <a:cubicBezTo>
                    <a:pt x="739317" y="2331577"/>
                    <a:pt x="707625" y="2316774"/>
                    <a:pt x="676832" y="2300572"/>
                  </a:cubicBezTo>
                  <a:cubicBezTo>
                    <a:pt x="338110" y="2122350"/>
                    <a:pt x="108168" y="1774755"/>
                    <a:pt x="108168" y="1375142"/>
                  </a:cubicBezTo>
                  <a:lnTo>
                    <a:pt x="371282" y="1375142"/>
                  </a:lnTo>
                  <a:lnTo>
                    <a:pt x="371282" y="1375145"/>
                  </a:lnTo>
                  <a:lnTo>
                    <a:pt x="392112" y="1575280"/>
                  </a:lnTo>
                  <a:lnTo>
                    <a:pt x="409475" y="1637538"/>
                  </a:lnTo>
                  <a:lnTo>
                    <a:pt x="449585" y="1762689"/>
                  </a:lnTo>
                  <a:lnTo>
                    <a:pt x="482043" y="1830078"/>
                  </a:lnTo>
                  <a:lnTo>
                    <a:pt x="540286" y="1934009"/>
                  </a:lnTo>
                  <a:lnTo>
                    <a:pt x="585495" y="1997199"/>
                  </a:lnTo>
                  <a:lnTo>
                    <a:pt x="661122" y="2085979"/>
                  </a:lnTo>
                  <a:lnTo>
                    <a:pt x="735845" y="2160103"/>
                  </a:lnTo>
                  <a:lnTo>
                    <a:pt x="753801" y="2175909"/>
                  </a:lnTo>
                  <a:lnTo>
                    <a:pt x="882271" y="2266635"/>
                  </a:lnTo>
                  <a:lnTo>
                    <a:pt x="907783" y="2281647"/>
                  </a:lnTo>
                  <a:lnTo>
                    <a:pt x="1051460" y="2350751"/>
                  </a:lnTo>
                  <a:lnTo>
                    <a:pt x="1109603" y="2371362"/>
                  </a:lnTo>
                  <a:lnTo>
                    <a:pt x="1140711" y="2381763"/>
                  </a:lnTo>
                  <a:lnTo>
                    <a:pt x="1238894" y="2406215"/>
                  </a:lnTo>
                  <a:lnTo>
                    <a:pt x="1238897" y="2406216"/>
                  </a:lnTo>
                  <a:lnTo>
                    <a:pt x="1279832" y="2412267"/>
                  </a:lnTo>
                  <a:lnTo>
                    <a:pt x="1328425" y="2419450"/>
                  </a:lnTo>
                  <a:lnTo>
                    <a:pt x="1488659" y="2388415"/>
                  </a:lnTo>
                  <a:lnTo>
                    <a:pt x="1488693" y="2388404"/>
                  </a:lnTo>
                  <a:lnTo>
                    <a:pt x="1632843" y="2337639"/>
                  </a:lnTo>
                  <a:lnTo>
                    <a:pt x="1677226" y="2315786"/>
                  </a:lnTo>
                  <a:lnTo>
                    <a:pt x="1767057" y="2268464"/>
                  </a:lnTo>
                  <a:lnTo>
                    <a:pt x="1815188" y="2236573"/>
                  </a:lnTo>
                  <a:lnTo>
                    <a:pt x="1889709" y="2182149"/>
                  </a:lnTo>
                  <a:lnTo>
                    <a:pt x="1935142" y="2142851"/>
                  </a:lnTo>
                  <a:lnTo>
                    <a:pt x="1999274" y="2079730"/>
                  </a:lnTo>
                  <a:lnTo>
                    <a:pt x="2039211" y="2034981"/>
                  </a:lnTo>
                  <a:lnTo>
                    <a:pt x="2094392" y="1961592"/>
                  </a:lnTo>
                  <a:lnTo>
                    <a:pt x="2126754" y="1914061"/>
                  </a:lnTo>
                  <a:lnTo>
                    <a:pt x="2174429" y="1825372"/>
                  </a:lnTo>
                  <a:lnTo>
                    <a:pt x="2196480" y="1781370"/>
                  </a:lnTo>
                  <a:lnTo>
                    <a:pt x="2246839" y="1638350"/>
                  </a:lnTo>
                  <a:lnTo>
                    <a:pt x="2246871" y="1638256"/>
                  </a:lnTo>
                  <a:lnTo>
                    <a:pt x="2115314" y="1638256"/>
                  </a:lnTo>
                  <a:lnTo>
                    <a:pt x="2412932" y="1375142"/>
                  </a:lnTo>
                  <a:lnTo>
                    <a:pt x="2641542" y="1638256"/>
                  </a:lnTo>
                  <a:lnTo>
                    <a:pt x="2509985" y="1638256"/>
                  </a:lnTo>
                  <a:cubicBezTo>
                    <a:pt x="2495079" y="1694171"/>
                    <a:pt x="2475748" y="1747970"/>
                    <a:pt x="2452428" y="1799363"/>
                  </a:cubicBezTo>
                  <a:lnTo>
                    <a:pt x="2450586" y="1802679"/>
                  </a:lnTo>
                  <a:lnTo>
                    <a:pt x="2449535" y="1805587"/>
                  </a:lnTo>
                  <a:lnTo>
                    <a:pt x="2425753" y="1847379"/>
                  </a:lnTo>
                  <a:lnTo>
                    <a:pt x="2370946" y="1946033"/>
                  </a:lnTo>
                  <a:lnTo>
                    <a:pt x="2366138" y="1952137"/>
                  </a:lnTo>
                  <a:lnTo>
                    <a:pt x="2363014" y="1957627"/>
                  </a:lnTo>
                  <a:lnTo>
                    <a:pt x="2327548" y="2001135"/>
                  </a:lnTo>
                  <a:lnTo>
                    <a:pt x="2268170" y="2076529"/>
                  </a:lnTo>
                  <a:lnTo>
                    <a:pt x="2259659" y="2084419"/>
                  </a:lnTo>
                  <a:lnTo>
                    <a:pt x="2253305" y="2092214"/>
                  </a:lnTo>
                  <a:lnTo>
                    <a:pt x="2208816" y="2131554"/>
                  </a:lnTo>
                  <a:lnTo>
                    <a:pt x="2146730" y="2189113"/>
                  </a:lnTo>
                  <a:lnTo>
                    <a:pt x="2133969" y="2197740"/>
                  </a:lnTo>
                  <a:lnTo>
                    <a:pt x="2123292" y="2207182"/>
                  </a:lnTo>
                  <a:lnTo>
                    <a:pt x="2072726" y="2239142"/>
                  </a:lnTo>
                  <a:lnTo>
                    <a:pt x="2009257" y="2282049"/>
                  </a:lnTo>
                  <a:lnTo>
                    <a:pt x="1991573" y="2290436"/>
                  </a:lnTo>
                  <a:lnTo>
                    <a:pt x="1975859" y="2300368"/>
                  </a:lnTo>
                  <a:lnTo>
                    <a:pt x="1922804" y="2323049"/>
                  </a:lnTo>
                  <a:lnTo>
                    <a:pt x="1858384" y="2353600"/>
                  </a:lnTo>
                  <a:lnTo>
                    <a:pt x="1834841" y="2360653"/>
                  </a:lnTo>
                  <a:lnTo>
                    <a:pt x="1813891" y="2369609"/>
                  </a:lnTo>
                  <a:lnTo>
                    <a:pt x="1761520" y="2382619"/>
                  </a:lnTo>
                  <a:lnTo>
                    <a:pt x="1696740" y="2402027"/>
                  </a:lnTo>
                  <a:lnTo>
                    <a:pt x="1666503" y="2406224"/>
                  </a:lnTo>
                  <a:lnTo>
                    <a:pt x="1640271" y="2412740"/>
                  </a:lnTo>
                  <a:cubicBezTo>
                    <a:pt x="1610524" y="2417633"/>
                    <a:pt x="1580412" y="2421347"/>
                    <a:pt x="1549994" y="2423839"/>
                  </a:cubicBezTo>
                  <a:lnTo>
                    <a:pt x="1535267" y="2424440"/>
                  </a:lnTo>
                  <a:lnTo>
                    <a:pt x="1526957" y="2425593"/>
                  </a:lnTo>
                  <a:lnTo>
                    <a:pt x="1493584" y="2426141"/>
                  </a:lnTo>
                  <a:lnTo>
                    <a:pt x="1457885" y="2427598"/>
                  </a:lnTo>
                  <a:lnTo>
                    <a:pt x="1446313" y="2426917"/>
                  </a:lnTo>
                  <a:lnTo>
                    <a:pt x="1444552" y="24269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50000"/>
                    <a:lumOff val="50000"/>
                  </a:schemeClr>
                </a:solidFill>
              </a:endParaRPr>
            </a:p>
          </p:txBody>
        </p:sp>
      </p:grpSp>
      <p:sp>
        <p:nvSpPr>
          <p:cNvPr id="25" name="Right Arrow 24"/>
          <p:cNvSpPr/>
          <p:nvPr/>
        </p:nvSpPr>
        <p:spPr>
          <a:xfrm>
            <a:off x="2717070" y="4064975"/>
            <a:ext cx="6134322" cy="590550"/>
          </a:xfrm>
          <a:prstGeom prst="rightArrow">
            <a:avLst>
              <a:gd name="adj1" fmla="val 49790"/>
              <a:gd name="adj2" fmla="val 50739"/>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961358E7-E78E-4BA3-AD17-DEB66B45983A}"/>
              </a:ext>
            </a:extLst>
          </p:cNvPr>
          <p:cNvSpPr>
            <a:spLocks noGrp="1"/>
          </p:cNvSpPr>
          <p:nvPr>
            <p:ph type="title"/>
          </p:nvPr>
        </p:nvSpPr>
        <p:spPr/>
        <p:txBody>
          <a:bodyPr/>
          <a:lstStyle/>
          <a:p>
            <a:r>
              <a:rPr lang="en-US" dirty="0"/>
              <a:t>Scrum Events—Sprint Retrospective</a:t>
            </a:r>
          </a:p>
        </p:txBody>
      </p:sp>
    </p:spTree>
    <p:extLst>
      <p:ext uri="{BB962C8B-B14F-4D97-AF65-F5344CB8AC3E}">
        <p14:creationId xmlns:p14="http://schemas.microsoft.com/office/powerpoint/2010/main" val="21311303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6B606-CAE6-464B-9FE1-C418E5410AA3}"/>
              </a:ext>
            </a:extLst>
          </p:cNvPr>
          <p:cNvSpPr>
            <a:spLocks noGrp="1"/>
          </p:cNvSpPr>
          <p:nvPr>
            <p:ph type="title"/>
          </p:nvPr>
        </p:nvSpPr>
        <p:spPr>
          <a:xfrm>
            <a:off x="5233988" y="274638"/>
            <a:ext cx="3910012" cy="507831"/>
          </a:xfrm>
        </p:spPr>
        <p:txBody>
          <a:bodyPr/>
          <a:lstStyle/>
          <a:p>
            <a:r>
              <a:rPr lang="en-US" dirty="0"/>
              <a:t>Edmund Burke</a:t>
            </a:r>
          </a:p>
        </p:txBody>
      </p:sp>
      <p:sp>
        <p:nvSpPr>
          <p:cNvPr id="3" name="Rectangle 2">
            <a:extLst>
              <a:ext uri="{FF2B5EF4-FFF2-40B4-BE49-F238E27FC236}">
                <a16:creationId xmlns:a16="http://schemas.microsoft.com/office/drawing/2014/main" id="{8A89A0D7-BF59-46D5-88B1-A5674635DA0C}"/>
              </a:ext>
            </a:extLst>
          </p:cNvPr>
          <p:cNvSpPr/>
          <p:nvPr/>
        </p:nvSpPr>
        <p:spPr>
          <a:xfrm>
            <a:off x="261257" y="2002364"/>
            <a:ext cx="4759476" cy="1138773"/>
          </a:xfrm>
          <a:prstGeom prst="rect">
            <a:avLst/>
          </a:prstGeom>
        </p:spPr>
        <p:txBody>
          <a:bodyPr wrap="square" lIns="0" tIns="0" rIns="0" bIns="0">
            <a:spAutoFit/>
          </a:bodyPr>
          <a:lstStyle/>
          <a:p>
            <a:r>
              <a:rPr lang="en-US" sz="2700" dirty="0">
                <a:solidFill>
                  <a:schemeClr val="accent2"/>
                </a:solidFill>
              </a:rPr>
              <a:t>“Those who don't know history are doomed to repeat it.” </a:t>
            </a:r>
            <a:r>
              <a:rPr lang="en-US" sz="2000" dirty="0"/>
              <a:t/>
            </a:r>
            <a:br>
              <a:rPr lang="en-US" sz="2000" dirty="0"/>
            </a:br>
            <a:r>
              <a:rPr lang="en-US" sz="2000" dirty="0">
                <a:solidFill>
                  <a:schemeClr val="tx1">
                    <a:lumMod val="50000"/>
                    <a:lumOff val="50000"/>
                  </a:schemeClr>
                </a:solidFill>
              </a:rPr>
              <a:t>― Edmund Burke</a:t>
            </a:r>
          </a:p>
        </p:txBody>
      </p:sp>
      <p:pic>
        <p:nvPicPr>
          <p:cNvPr id="6" name="Picture 5" descr="A person wearing a suit and tie&#10;&#10;Description automatically generated">
            <a:extLst>
              <a:ext uri="{FF2B5EF4-FFF2-40B4-BE49-F238E27FC236}">
                <a16:creationId xmlns:a16="http://schemas.microsoft.com/office/drawing/2014/main" id="{C4D4DB07-3177-4CFA-8943-7B45AE95490F}"/>
              </a:ext>
            </a:extLst>
          </p:cNvPr>
          <p:cNvPicPr>
            <a:picLocks noChangeAspect="1"/>
          </p:cNvPicPr>
          <p:nvPr/>
        </p:nvPicPr>
        <p:blipFill rotWithShape="1">
          <a:blip r:embed="rId2"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flipH="1">
            <a:off x="5233988" y="-1"/>
            <a:ext cx="3910010" cy="4766013"/>
          </a:xfrm>
          <a:prstGeom prst="rect">
            <a:avLst/>
          </a:prstGeom>
        </p:spPr>
      </p:pic>
    </p:spTree>
    <p:extLst>
      <p:ext uri="{BB962C8B-B14F-4D97-AF65-F5344CB8AC3E}">
        <p14:creationId xmlns:p14="http://schemas.microsoft.com/office/powerpoint/2010/main" val="331373856"/>
      </p:ext>
    </p:extLst>
  </p:cSld>
  <p:clrMapOvr>
    <a:masterClrMapping/>
  </p:clrMapOvr>
</p:sld>
</file>

<file path=ppt/theme/theme1.xml><?xml version="1.0" encoding="utf-8"?>
<a:theme xmlns:a="http://schemas.openxmlformats.org/drawingml/2006/main" name="Perfici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rficient" id="{832940D7-902E-4E97-B638-67A2BE7CB1BA}" vid="{E1EA7AC4-6D44-40B1-9AC0-E6697807E3C3}"/>
    </a:ext>
  </a:extLst>
</a:theme>
</file>

<file path=ppt/theme/theme10.xml><?xml version="1.0" encoding="utf-8"?>
<a:theme xmlns:a="http://schemas.openxmlformats.org/drawingml/2006/main" name="1_Copy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rficient Template.potx" id="{0689A465-491B-4901-8CDF-902A9AC0DF91}" vid="{E2520877-DBCF-4664-9DBF-BA3BE5E2D49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py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rficient Template.potx" id="{0689A465-491B-4901-8CDF-902A9AC0DF91}" vid="{E2520877-DBCF-4664-9DBF-BA3BE5E2D492}"/>
    </a:ext>
  </a:extLst>
</a:theme>
</file>

<file path=ppt/theme/theme3.xml><?xml version="1.0" encoding="utf-8"?>
<a:theme xmlns:a="http://schemas.openxmlformats.org/drawingml/2006/main" name="Image and Copy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rficient Template.potx" id="{0689A465-491B-4901-8CDF-902A9AC0DF91}" vid="{97A719AF-326B-4898-9941-8FFEB1CDC25A}"/>
    </a:ext>
  </a:extLst>
</a:theme>
</file>

<file path=ppt/theme/theme4.xml><?xml version="1.0" encoding="utf-8"?>
<a:theme xmlns:a="http://schemas.openxmlformats.org/drawingml/2006/main" name="Image and Copy Slid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rficient Template.potx" id="{0689A465-491B-4901-8CDF-902A9AC0DF91}" vid="{C6106E5A-4B84-4F62-80F1-2630F3EE8A6D}"/>
    </a:ext>
  </a:extLst>
</a:theme>
</file>

<file path=ppt/theme/theme5.xml><?xml version="1.0" encoding="utf-8"?>
<a:theme xmlns:a="http://schemas.openxmlformats.org/drawingml/2006/main" name="Image and Copy Slide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rficient Template.potx" id="{0689A465-491B-4901-8CDF-902A9AC0DF91}" vid="{555E77CF-D5F2-4D2D-B470-2CE4367FD83E}"/>
    </a:ext>
  </a:extLst>
</a:theme>
</file>

<file path=ppt/theme/theme6.xml><?xml version="1.0" encoding="utf-8"?>
<a:theme xmlns:a="http://schemas.openxmlformats.org/drawingml/2006/main" name="Image and Copy Slide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rficient Template.potx" id="{0689A465-491B-4901-8CDF-902A9AC0DF91}" vid="{707335BD-48FC-4766-85E2-7AEEE72912E7}"/>
    </a:ext>
  </a:extLst>
</a:theme>
</file>

<file path=ppt/theme/theme7.xml><?xml version="1.0" encoding="utf-8"?>
<a:theme xmlns:a="http://schemas.openxmlformats.org/drawingml/2006/main" name="Secondary Cover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ficient Template.potx" id="{0689A465-491B-4901-8CDF-902A9AC0DF91}" vid="{0500C00D-2F67-4C0C-9112-81520897F8EB}"/>
    </a:ext>
  </a:extLst>
</a:theme>
</file>

<file path=ppt/theme/theme8.xml><?xml version="1.0" encoding="utf-8"?>
<a:theme xmlns:a="http://schemas.openxmlformats.org/drawingml/2006/main" name="Divider/Quote Slid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rficient Template.potx" id="{0689A465-491B-4901-8CDF-902A9AC0DF91}" vid="{8BFA7ABA-0020-47F5-AD01-8C5B12547559}"/>
    </a:ext>
  </a:extLst>
</a:theme>
</file>

<file path=ppt/theme/theme9.xml><?xml version="1.0" encoding="utf-8"?>
<a:theme xmlns:a="http://schemas.openxmlformats.org/drawingml/2006/main" name="Divider/Quote Slid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rficient Template.potx" id="{0689A465-491B-4901-8CDF-902A9AC0DF91}" vid="{0EB1602C-AF1B-449C-98E3-94B3870B17D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0D75D9D5E1D04A8D2C3987273B0E83" ma:contentTypeVersion="0" ma:contentTypeDescription="Create a new document." ma:contentTypeScope="" ma:versionID="6ae8400bc23a439c59f6c84e1f10998b">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584B03-A559-4D2B-8F88-8844A031006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1FA821FB-A60E-432E-A498-115EF3DB0494}">
  <ds:schemaRefs>
    <ds:schemaRef ds:uri="http://schemas.microsoft.com/sharepoint/v3/contenttype/forms"/>
  </ds:schemaRefs>
</ds:datastoreItem>
</file>

<file path=customXml/itemProps3.xml><?xml version="1.0" encoding="utf-8"?>
<ds:datastoreItem xmlns:ds="http://schemas.openxmlformats.org/officeDocument/2006/customXml" ds:itemID="{4236FEF4-5B51-42FD-B65A-F3E297474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Default Theme</Template>
  <TotalTime>6108</TotalTime>
  <Words>3809</Words>
  <Application>Microsoft Office PowerPoint</Application>
  <PresentationFormat>On-screen Show (16:9)</PresentationFormat>
  <Paragraphs>914</Paragraphs>
  <Slides>124</Slides>
  <Notes>38</Notes>
  <HiddenSlides>0</HiddenSlides>
  <MMClips>0</MMClips>
  <ScaleCrop>false</ScaleCrop>
  <HeadingPairs>
    <vt:vector size="8" baseType="variant">
      <vt:variant>
        <vt:lpstr>Fonts Used</vt:lpstr>
      </vt:variant>
      <vt:variant>
        <vt:i4>23</vt:i4>
      </vt:variant>
      <vt:variant>
        <vt:lpstr>Theme</vt:lpstr>
      </vt:variant>
      <vt:variant>
        <vt:i4>10</vt:i4>
      </vt:variant>
      <vt:variant>
        <vt:lpstr>Embedded OLE Servers</vt:lpstr>
      </vt:variant>
      <vt:variant>
        <vt:i4>1</vt:i4>
      </vt:variant>
      <vt:variant>
        <vt:lpstr>Slide Titles</vt:lpstr>
      </vt:variant>
      <vt:variant>
        <vt:i4>124</vt:i4>
      </vt:variant>
    </vt:vector>
  </HeadingPairs>
  <TitlesOfParts>
    <vt:vector size="158" baseType="lpstr">
      <vt:lpstr>微软雅黑</vt:lpstr>
      <vt:lpstr>ＭＳ Ｐゴシック</vt:lpstr>
      <vt:lpstr>.AppleSystemUIFont</vt:lpstr>
      <vt:lpstr>Arial</vt:lpstr>
      <vt:lpstr>Calibri</vt:lpstr>
      <vt:lpstr>Cambria Math</vt:lpstr>
      <vt:lpstr>等线</vt:lpstr>
      <vt:lpstr>Gotham Light</vt:lpstr>
      <vt:lpstr>Helvetica</vt:lpstr>
      <vt:lpstr>Helvetica Light</vt:lpstr>
      <vt:lpstr>Helvetica Neue</vt:lpstr>
      <vt:lpstr>Imprint MT Shadow</vt:lpstr>
      <vt:lpstr>Ink Free</vt:lpstr>
      <vt:lpstr>Key Normal © SD</vt:lpstr>
      <vt:lpstr>Muli</vt:lpstr>
      <vt:lpstr>SF Digital Readout</vt:lpstr>
      <vt:lpstr>黑体</vt:lpstr>
      <vt:lpstr>Symbol</vt:lpstr>
      <vt:lpstr>Times New Roman</vt:lpstr>
      <vt:lpstr>Trebuchet MS</vt:lpstr>
      <vt:lpstr>UD Digi Kyokasho N-R</vt:lpstr>
      <vt:lpstr>Verdana</vt:lpstr>
      <vt:lpstr>Wingdings</vt:lpstr>
      <vt:lpstr>Perficient</vt:lpstr>
      <vt:lpstr>Copy Slides</vt:lpstr>
      <vt:lpstr>Image and Copy Slide</vt:lpstr>
      <vt:lpstr>Image and Copy Slide 2</vt:lpstr>
      <vt:lpstr>Image and Copy Slide 3</vt:lpstr>
      <vt:lpstr>Image and Copy Slide 4</vt:lpstr>
      <vt:lpstr>Secondary Cover Slide</vt:lpstr>
      <vt:lpstr>Divider/Quote Slide 1</vt:lpstr>
      <vt:lpstr>Divider/Quote Slide 2</vt:lpstr>
      <vt:lpstr>1_Copy Slides</vt:lpstr>
      <vt:lpstr>PHOTO-PAINT</vt:lpstr>
      <vt:lpstr>PowerPoint Presentation</vt:lpstr>
      <vt:lpstr>PowerPoint Presentation</vt:lpstr>
      <vt:lpstr>PowerPoint Presentation</vt:lpstr>
      <vt:lpstr>PowerPoint Presentation</vt:lpstr>
      <vt:lpstr>A Little History</vt:lpstr>
      <vt:lpstr>Bletchley Park</vt:lpstr>
      <vt:lpstr>Colossus Mark 2</vt:lpstr>
      <vt:lpstr>Eniac</vt:lpstr>
      <vt:lpstr>IBM</vt:lpstr>
      <vt:lpstr>Punch Cards</vt:lpstr>
      <vt:lpstr>Characteristics of the early development environment</vt:lpstr>
      <vt:lpstr>Steps in the software development process</vt:lpstr>
      <vt:lpstr>Dr. Royce’s Waterfall Model</vt:lpstr>
      <vt:lpstr>Characteristics of the modern development environment</vt:lpstr>
      <vt:lpstr>Project Challenges under Waterfall</vt:lpstr>
      <vt:lpstr>Agile ain’t rocket science—except it is…</vt:lpstr>
      <vt:lpstr>Flights leading up to the moon</vt:lpstr>
      <vt:lpstr>Defined Process vs. Empirical Process</vt:lpstr>
      <vt:lpstr>Ivy Lee Method</vt:lpstr>
      <vt:lpstr>The Secret of Life</vt:lpstr>
      <vt:lpstr>Agile</vt:lpstr>
      <vt:lpstr>Cat</vt:lpstr>
      <vt:lpstr>Components of agility</vt:lpstr>
      <vt:lpstr>Agile Manifesto</vt:lpstr>
      <vt:lpstr>Individuals &amp; Interactions</vt:lpstr>
      <vt:lpstr>Working Software</vt:lpstr>
      <vt:lpstr>Customer Collaboration</vt:lpstr>
      <vt:lpstr>Responding to Change</vt:lpstr>
      <vt:lpstr>12 Principles of Agile</vt:lpstr>
      <vt:lpstr>The Agile Umbrella</vt:lpstr>
      <vt:lpstr>Kanban</vt:lpstr>
      <vt:lpstr>About Kanban</vt:lpstr>
      <vt:lpstr>Characteristics of Kanban</vt:lpstr>
      <vt:lpstr>Scrum Board</vt:lpstr>
      <vt:lpstr>Scrum</vt:lpstr>
      <vt:lpstr>Scrum (n):</vt:lpstr>
      <vt:lpstr>Lightweight,  simple to understand, difficult to master</vt:lpstr>
      <vt:lpstr>When is Scrum Appropriate?</vt:lpstr>
      <vt:lpstr>Project Triangle</vt:lpstr>
      <vt:lpstr>Things that aren’t Scrum</vt:lpstr>
      <vt:lpstr>Process Methodology Framework</vt:lpstr>
      <vt:lpstr>The Scrum Framework</vt:lpstr>
      <vt:lpstr>Pillars</vt:lpstr>
      <vt:lpstr>Pillars of Scrum</vt:lpstr>
      <vt:lpstr>Inspection</vt:lpstr>
      <vt:lpstr>Adaptation</vt:lpstr>
      <vt:lpstr>Transparency</vt:lpstr>
      <vt:lpstr>Core Values</vt:lpstr>
      <vt:lpstr>Scrum Values</vt:lpstr>
      <vt:lpstr>Courage</vt:lpstr>
      <vt:lpstr>Commitment</vt:lpstr>
      <vt:lpstr>Focus</vt:lpstr>
      <vt:lpstr>Respect</vt:lpstr>
      <vt:lpstr>Openness</vt:lpstr>
      <vt:lpstr>Roles</vt:lpstr>
      <vt:lpstr>Roles in Scrum</vt:lpstr>
      <vt:lpstr>The Scrum Team</vt:lpstr>
      <vt:lpstr>Product Owner</vt:lpstr>
      <vt:lpstr>Development Team</vt:lpstr>
      <vt:lpstr>Scrum Team Characteristics</vt:lpstr>
      <vt:lpstr>Team Size</vt:lpstr>
      <vt:lpstr>“T”-Type team members</vt:lpstr>
      <vt:lpstr>Scrum Master</vt:lpstr>
      <vt:lpstr>Scrum Master</vt:lpstr>
      <vt:lpstr>Non-team Members</vt:lpstr>
      <vt:lpstr>Roles in Review</vt:lpstr>
      <vt:lpstr>Certifications</vt:lpstr>
      <vt:lpstr>Artifacts</vt:lpstr>
      <vt:lpstr>The Scrum Artifacts</vt:lpstr>
      <vt:lpstr>Product Backlog</vt:lpstr>
      <vt:lpstr>The Scrum Artifacts</vt:lpstr>
      <vt:lpstr>Sprint Backlog</vt:lpstr>
      <vt:lpstr>Sprint Task Board</vt:lpstr>
      <vt:lpstr>The Scrum Artifacts</vt:lpstr>
      <vt:lpstr>Increment</vt:lpstr>
      <vt:lpstr>Definition of Done</vt:lpstr>
      <vt:lpstr>Important!</vt:lpstr>
      <vt:lpstr>Monitoring Progress Toward Goals</vt:lpstr>
      <vt:lpstr>Sprint burn-down chart</vt:lpstr>
      <vt:lpstr>Cumulative Flow Diagram</vt:lpstr>
      <vt:lpstr>The Scrum Artifacts Review</vt:lpstr>
      <vt:lpstr>Events</vt:lpstr>
      <vt:lpstr>The Scrum Events</vt:lpstr>
      <vt:lpstr>Sprint</vt:lpstr>
      <vt:lpstr>Scrum Events—Sprint Planning</vt:lpstr>
      <vt:lpstr>Sprint Planning</vt:lpstr>
      <vt:lpstr>Characteristics of Sprint Planning</vt:lpstr>
      <vt:lpstr>A small segue</vt:lpstr>
      <vt:lpstr>5 Levels of Agile Planning</vt:lpstr>
      <vt:lpstr>Value-based Ranking</vt:lpstr>
      <vt:lpstr>High-level Planning Process</vt:lpstr>
      <vt:lpstr>The 80/20 rule</vt:lpstr>
      <vt:lpstr>Epic Effort Estimation Unit of Measure</vt:lpstr>
      <vt:lpstr>Scrum Events—The Daily Scrum</vt:lpstr>
      <vt:lpstr>Daily Scrum</vt:lpstr>
      <vt:lpstr>Scrum Events—Sprint Review</vt:lpstr>
      <vt:lpstr>Sprint Review Meeting</vt:lpstr>
      <vt:lpstr>Scrum Events—Sprint Retrospective</vt:lpstr>
      <vt:lpstr>Edmund Burke</vt:lpstr>
      <vt:lpstr>Sprint Retrospective</vt:lpstr>
      <vt:lpstr>Retrospective Techniques</vt:lpstr>
      <vt:lpstr>Shapes</vt:lpstr>
      <vt:lpstr>Matrices</vt:lpstr>
      <vt:lpstr>Games</vt:lpstr>
      <vt:lpstr>Event Attendees</vt:lpstr>
      <vt:lpstr>11th State of Agile Report</vt:lpstr>
      <vt:lpstr>Company Experience and Adoption</vt:lpstr>
      <vt:lpstr>Agile Maturity</vt:lpstr>
      <vt:lpstr>Benefits of Adopting Agile</vt:lpstr>
      <vt:lpstr>Agile Methods and Practices</vt:lpstr>
      <vt:lpstr>Agile Techniques Employed</vt:lpstr>
      <vt:lpstr>Distributed Agile Teams</vt:lpstr>
      <vt:lpstr>Agile Success and Metrics</vt:lpstr>
      <vt:lpstr>Engineering Practices Employed</vt:lpstr>
      <vt:lpstr>Agile Works</vt:lpstr>
      <vt:lpstr>Time to land the plane…</vt:lpstr>
      <vt:lpstr>Focus on the minimum</vt:lpstr>
      <vt:lpstr>Shift Left</vt:lpstr>
      <vt:lpstr>Iterate and Increment</vt:lpstr>
      <vt:lpstr>Continuous Integration</vt:lpstr>
      <vt:lpstr>Continuous Delivery</vt:lpstr>
      <vt:lpstr>Delivery vs. Deployment</vt:lpstr>
      <vt:lpstr>Doing Agile takes a decision…</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 restate a definition of Scrum that includes the words and phrases “lightweight,” “simple to understand,” and “difficult to master.”</dc:title>
  <dc:creator>Sean Scott</dc:creator>
  <cp:lastModifiedBy>Sauter, Vicki L.</cp:lastModifiedBy>
  <cp:revision>103</cp:revision>
  <dcterms:created xsi:type="dcterms:W3CDTF">2018-08-16T01:12:22Z</dcterms:created>
  <dcterms:modified xsi:type="dcterms:W3CDTF">2019-02-20T20:21:51Z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0x010100500D75D9D5E1D04A8D2C3987273B0E83</vt:lpwstr>
  </property>
</Properties>
</file>